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9"/>
  </p:notesMasterIdLst>
  <p:sldIdLst>
    <p:sldId id="274" r:id="rId3"/>
    <p:sldId id="598" r:id="rId4"/>
    <p:sldId id="258" r:id="rId5"/>
    <p:sldId id="445" r:id="rId6"/>
    <p:sldId id="606" r:id="rId7"/>
    <p:sldId id="611" r:id="rId8"/>
    <p:sldId id="446" r:id="rId9"/>
    <p:sldId id="496" r:id="rId10"/>
    <p:sldId id="607" r:id="rId11"/>
    <p:sldId id="608" r:id="rId12"/>
    <p:sldId id="612" r:id="rId13"/>
    <p:sldId id="447" r:id="rId14"/>
    <p:sldId id="609" r:id="rId15"/>
    <p:sldId id="618" r:id="rId16"/>
    <p:sldId id="617" r:id="rId17"/>
    <p:sldId id="619" r:id="rId18"/>
    <p:sldId id="620" r:id="rId19"/>
    <p:sldId id="616" r:id="rId20"/>
    <p:sldId id="448" r:id="rId21"/>
    <p:sldId id="468" r:id="rId22"/>
    <p:sldId id="610" r:id="rId23"/>
    <p:sldId id="469" r:id="rId24"/>
    <p:sldId id="613" r:id="rId25"/>
    <p:sldId id="575" r:id="rId26"/>
    <p:sldId id="601" r:id="rId27"/>
    <p:sldId id="31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VNI-Dom" panose="020B0604020202020204"/>
      <p:regular r:id="rId44"/>
    </p:embeddedFont>
    <p:embeddedFont>
      <p:font typeface="Wigglye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448"/>
    <a:srgbClr val="000000"/>
    <a:srgbClr val="C6E9F7"/>
    <a:srgbClr val="96580B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 varScale="1">
        <p:scale>
          <a:sx n="144" d="100"/>
          <a:sy n="144" d="100"/>
        </p:scale>
        <p:origin x="69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978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8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93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27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74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7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24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1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ghi điểm cho HS bằng cách nháy vào tên team. Mỗi lần nháy 1 ngôi sao xuất hiện.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66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10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4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4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8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8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8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2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0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5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4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7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4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89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625191" y="1533645"/>
            <a:ext cx="7893617" cy="2499154"/>
            <a:chOff x="2597516" y="1699975"/>
            <a:chExt cx="4569178" cy="45813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597516" y="1699975"/>
              <a:ext cx="4569178" cy="4581382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cloudy in autumn.</a:t>
              </a:r>
              <a:endParaRPr lang="en-US" sz="5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endParaRPr>
            </a:p>
            <a:p>
              <a:pPr marL="571500" indent="-571500">
                <a:lnSpc>
                  <a:spcPct val="150000"/>
                </a:lnSpc>
              </a:pPr>
              <a:r>
                <a:rPr lang="en-US" sz="50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 wear jeans in winter.</a:t>
              </a:r>
              <a:endParaRPr lang="en-US" sz="5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06777" y="2602567"/>
              <a:ext cx="289638" cy="1055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E98137-4F3A-47D6-85D9-604EC179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192" y="4721770"/>
              <a:ext cx="289638" cy="939373"/>
            </a:xfrm>
            <a:prstGeom prst="rect">
              <a:avLst/>
            </a:prstGeom>
          </p:spPr>
        </p:pic>
      </p:grpSp>
      <p:pic>
        <p:nvPicPr>
          <p:cNvPr id="11" name="Track 59">
            <a:hlinkClick r:id="" action="ppaction://media"/>
            <a:extLst>
              <a:ext uri="{FF2B5EF4-FFF2-40B4-BE49-F238E27FC236}">
                <a16:creationId xmlns:a16="http://schemas.microsoft.com/office/drawing/2014/main" id="{0F937BFB-A28D-422A-993B-04FFCF28F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6" end="91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3419" y="239023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8692BE-6FBB-E659-DD3D-1ECEF2BB0BCF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6771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17031D-6548-F08B-797F-E41CE7EF7996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D6C255-C91B-E6F1-51B6-4C84E79345D4}"/>
              </a:ext>
            </a:extLst>
          </p:cNvPr>
          <p:cNvGrpSpPr/>
          <p:nvPr/>
        </p:nvGrpSpPr>
        <p:grpSpPr>
          <a:xfrm>
            <a:off x="625191" y="1533645"/>
            <a:ext cx="7893617" cy="2273058"/>
            <a:chOff x="2597516" y="1699975"/>
            <a:chExt cx="4569178" cy="41669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8E99E5-AB92-F2FC-BEFF-B8FAC6B7CA68}"/>
                </a:ext>
              </a:extLst>
            </p:cNvPr>
            <p:cNvSpPr txBox="1"/>
            <p:nvPr/>
          </p:nvSpPr>
          <p:spPr>
            <a:xfrm>
              <a:off x="2597516" y="1699975"/>
              <a:ext cx="4569178" cy="4166909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cloudy in _____.</a:t>
              </a:r>
              <a:endParaRPr lang="en-US" sz="5000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endParaRPr>
            </a:p>
            <a:p>
              <a:pPr marL="571500" indent="-571500">
                <a:lnSpc>
                  <a:spcPct val="150000"/>
                </a:lnSpc>
              </a:pPr>
              <a:r>
                <a:rPr lang="en-US" sz="50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 wear ____ in winter.</a:t>
              </a:r>
              <a:endParaRPr lang="en-US" sz="5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AF1B73-13B0-5EE9-A3D3-417ADD61E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06777" y="2602567"/>
              <a:ext cx="289638" cy="10556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774B9B-6B6C-5D28-E75E-BBCF59093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24192" y="4721770"/>
              <a:ext cx="289638" cy="939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572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99066" y="1700410"/>
            <a:ext cx="754586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4547" y="9440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3503137" y="218993"/>
            <a:ext cx="2137726" cy="745578"/>
          </a:xfrm>
          <a:custGeom>
            <a:avLst/>
            <a:gdLst>
              <a:gd name="connsiteX0" fmla="*/ 0 w 2137726"/>
              <a:gd name="connsiteY0" fmla="*/ 158778 h 745578"/>
              <a:gd name="connsiteX1" fmla="*/ 158778 w 2137726"/>
              <a:gd name="connsiteY1" fmla="*/ 0 h 745578"/>
              <a:gd name="connsiteX2" fmla="*/ 613821 w 2137726"/>
              <a:gd name="connsiteY2" fmla="*/ 0 h 745578"/>
              <a:gd name="connsiteX3" fmla="*/ 1032460 w 2137726"/>
              <a:gd name="connsiteY3" fmla="*/ 0 h 745578"/>
              <a:gd name="connsiteX4" fmla="*/ 1469300 w 2137726"/>
              <a:gd name="connsiteY4" fmla="*/ 0 h 745578"/>
              <a:gd name="connsiteX5" fmla="*/ 1978948 w 2137726"/>
              <a:gd name="connsiteY5" fmla="*/ 0 h 745578"/>
              <a:gd name="connsiteX6" fmla="*/ 2137726 w 2137726"/>
              <a:gd name="connsiteY6" fmla="*/ 158778 h 745578"/>
              <a:gd name="connsiteX7" fmla="*/ 2137726 w 2137726"/>
              <a:gd name="connsiteY7" fmla="*/ 586800 h 745578"/>
              <a:gd name="connsiteX8" fmla="*/ 1978948 w 2137726"/>
              <a:gd name="connsiteY8" fmla="*/ 745578 h 745578"/>
              <a:gd name="connsiteX9" fmla="*/ 1523906 w 2137726"/>
              <a:gd name="connsiteY9" fmla="*/ 745578 h 745578"/>
              <a:gd name="connsiteX10" fmla="*/ 1068863 w 2137726"/>
              <a:gd name="connsiteY10" fmla="*/ 745578 h 745578"/>
              <a:gd name="connsiteX11" fmla="*/ 650224 w 2137726"/>
              <a:gd name="connsiteY11" fmla="*/ 745578 h 745578"/>
              <a:gd name="connsiteX12" fmla="*/ 158778 w 2137726"/>
              <a:gd name="connsiteY12" fmla="*/ 745578 h 745578"/>
              <a:gd name="connsiteX13" fmla="*/ 0 w 2137726"/>
              <a:gd name="connsiteY13" fmla="*/ 586800 h 745578"/>
              <a:gd name="connsiteX14" fmla="*/ 0 w 2137726"/>
              <a:gd name="connsiteY14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7726" h="745578" fill="none" extrusionOk="0">
                <a:moveTo>
                  <a:pt x="0" y="158778"/>
                </a:moveTo>
                <a:cubicBezTo>
                  <a:pt x="6478" y="72036"/>
                  <a:pt x="70978" y="-23517"/>
                  <a:pt x="158778" y="0"/>
                </a:cubicBezTo>
                <a:cubicBezTo>
                  <a:pt x="272664" y="-8195"/>
                  <a:pt x="418532" y="1650"/>
                  <a:pt x="613821" y="0"/>
                </a:cubicBezTo>
                <a:cubicBezTo>
                  <a:pt x="809110" y="-1650"/>
                  <a:pt x="919444" y="3991"/>
                  <a:pt x="1032460" y="0"/>
                </a:cubicBezTo>
                <a:cubicBezTo>
                  <a:pt x="1145476" y="-3991"/>
                  <a:pt x="1277467" y="13235"/>
                  <a:pt x="1469300" y="0"/>
                </a:cubicBezTo>
                <a:cubicBezTo>
                  <a:pt x="1661133" y="-13235"/>
                  <a:pt x="1796740" y="44675"/>
                  <a:pt x="1978948" y="0"/>
                </a:cubicBezTo>
                <a:cubicBezTo>
                  <a:pt x="2062695" y="-727"/>
                  <a:pt x="2135450" y="75494"/>
                  <a:pt x="2137726" y="158778"/>
                </a:cubicBezTo>
                <a:cubicBezTo>
                  <a:pt x="2149763" y="320184"/>
                  <a:pt x="2111959" y="494854"/>
                  <a:pt x="2137726" y="586800"/>
                </a:cubicBezTo>
                <a:cubicBezTo>
                  <a:pt x="2139867" y="672338"/>
                  <a:pt x="2066894" y="749111"/>
                  <a:pt x="1978948" y="745578"/>
                </a:cubicBezTo>
                <a:cubicBezTo>
                  <a:pt x="1842998" y="793745"/>
                  <a:pt x="1701681" y="741698"/>
                  <a:pt x="1523906" y="745578"/>
                </a:cubicBezTo>
                <a:cubicBezTo>
                  <a:pt x="1346131" y="749458"/>
                  <a:pt x="1183853" y="693036"/>
                  <a:pt x="1068863" y="745578"/>
                </a:cubicBezTo>
                <a:cubicBezTo>
                  <a:pt x="953873" y="798120"/>
                  <a:pt x="766634" y="735483"/>
                  <a:pt x="650224" y="745578"/>
                </a:cubicBezTo>
                <a:cubicBezTo>
                  <a:pt x="533814" y="755673"/>
                  <a:pt x="381543" y="698437"/>
                  <a:pt x="158778" y="745578"/>
                </a:cubicBezTo>
                <a:cubicBezTo>
                  <a:pt x="79816" y="758886"/>
                  <a:pt x="2468" y="686784"/>
                  <a:pt x="0" y="586800"/>
                </a:cubicBezTo>
                <a:cubicBezTo>
                  <a:pt x="-42414" y="419759"/>
                  <a:pt x="24148" y="306678"/>
                  <a:pt x="0" y="158778"/>
                </a:cubicBezTo>
                <a:close/>
              </a:path>
              <a:path w="2137726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1291" y="-6753"/>
                  <a:pt x="477023" y="38441"/>
                  <a:pt x="559215" y="0"/>
                </a:cubicBezTo>
                <a:cubicBezTo>
                  <a:pt x="641407" y="-38441"/>
                  <a:pt x="875003" y="44765"/>
                  <a:pt x="959653" y="0"/>
                </a:cubicBezTo>
                <a:cubicBezTo>
                  <a:pt x="1044303" y="-44765"/>
                  <a:pt x="1265941" y="23223"/>
                  <a:pt x="1378292" y="0"/>
                </a:cubicBezTo>
                <a:cubicBezTo>
                  <a:pt x="1490643" y="-23223"/>
                  <a:pt x="1730893" y="32943"/>
                  <a:pt x="1978948" y="0"/>
                </a:cubicBezTo>
                <a:cubicBezTo>
                  <a:pt x="2058207" y="-7069"/>
                  <a:pt x="2149782" y="71123"/>
                  <a:pt x="2137726" y="158778"/>
                </a:cubicBezTo>
                <a:cubicBezTo>
                  <a:pt x="2145158" y="337906"/>
                  <a:pt x="2095580" y="479864"/>
                  <a:pt x="2137726" y="586800"/>
                </a:cubicBezTo>
                <a:cubicBezTo>
                  <a:pt x="2146946" y="656300"/>
                  <a:pt x="2048130" y="761491"/>
                  <a:pt x="1978948" y="745578"/>
                </a:cubicBezTo>
                <a:cubicBezTo>
                  <a:pt x="1805205" y="751498"/>
                  <a:pt x="1705000" y="737152"/>
                  <a:pt x="1523906" y="745578"/>
                </a:cubicBezTo>
                <a:cubicBezTo>
                  <a:pt x="1342812" y="754004"/>
                  <a:pt x="1289253" y="726761"/>
                  <a:pt x="1105266" y="745578"/>
                </a:cubicBezTo>
                <a:cubicBezTo>
                  <a:pt x="921279" y="764395"/>
                  <a:pt x="853073" y="732138"/>
                  <a:pt x="613821" y="745578"/>
                </a:cubicBezTo>
                <a:cubicBezTo>
                  <a:pt x="374569" y="759018"/>
                  <a:pt x="358423" y="720281"/>
                  <a:pt x="158778" y="745578"/>
                </a:cubicBezTo>
                <a:cubicBezTo>
                  <a:pt x="68909" y="733887"/>
                  <a:pt x="-19220" y="684202"/>
                  <a:pt x="0" y="586800"/>
                </a:cubicBezTo>
                <a:cubicBezTo>
                  <a:pt x="-48993" y="403796"/>
                  <a:pt x="117" y="348376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Read.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365023" y="1217696"/>
            <a:ext cx="8413954" cy="3683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humid in spring.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Dresses are perfect for today.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trousers in summer. 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Jackets are good for winter.</a:t>
            </a:r>
            <a:endParaRPr lang="en-US" sz="39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722EDA-38E4-F9E4-C4A3-EE4F3694650F}"/>
              </a:ext>
            </a:extLst>
          </p:cNvPr>
          <p:cNvGrpSpPr/>
          <p:nvPr/>
        </p:nvGrpSpPr>
        <p:grpSpPr>
          <a:xfrm>
            <a:off x="5852806" y="1628099"/>
            <a:ext cx="2827124" cy="3128209"/>
            <a:chOff x="5299741" y="1893570"/>
            <a:chExt cx="2827124" cy="3128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CB1EC3-5579-3196-FB1B-5B469B85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9741" y="1893570"/>
              <a:ext cx="381000" cy="5325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C0EF46-8D25-5929-0260-2107F3EB0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5865" y="2741406"/>
              <a:ext cx="381000" cy="5401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6930D0-4F50-3574-AC64-9D75D0DC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3252" y="3617844"/>
              <a:ext cx="381000" cy="5043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154135-EF09-0AF1-DC4D-7050520F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4252" y="4517449"/>
              <a:ext cx="381000" cy="50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83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637868" y="2423042"/>
            <a:ext cx="7632829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5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humid in spring.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6" end="20871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435" y="1434331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7780" y="2919211"/>
            <a:ext cx="518862" cy="62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221226" y="2571750"/>
            <a:ext cx="8701548" cy="913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0000"/>
                </a:solidFill>
                <a:latin typeface="Comic Sans MS" panose="030F0702030302020204" pitchFamily="66" charset="0"/>
              </a:rPr>
              <a:t>2. </a:t>
            </a:r>
            <a:r>
              <a:rPr lang="en-US" sz="4000">
                <a:solidFill>
                  <a:srgbClr val="000000"/>
                </a:solidFill>
                <a:latin typeface="Comic Sans MS" panose="030F0702030302020204" pitchFamily="66" charset="0"/>
              </a:rPr>
              <a:t>Dresses </a:t>
            </a: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are perfect for today.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33" end="1454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48921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9709" y="2926964"/>
            <a:ext cx="381000" cy="50877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828591-10C1-1EC5-133A-70E259C6D6FF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80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222455" y="2571750"/>
            <a:ext cx="8571270" cy="9957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3.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I wear trousers in summer. 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3" end="783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435" y="136296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7245" y="2976562"/>
            <a:ext cx="410461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7A665-39EE-DA02-C0CD-6897B6CBA247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604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1AF37D-E93B-4118-8F2E-36EEF2F3C50A}"/>
              </a:ext>
            </a:extLst>
          </p:cNvPr>
          <p:cNvSpPr txBox="1"/>
          <p:nvPr/>
        </p:nvSpPr>
        <p:spPr>
          <a:xfrm>
            <a:off x="169608" y="2571750"/>
            <a:ext cx="8840428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4.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Jackets are good for winter.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69" end="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0435" y="1495766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0E072-A92D-472B-B199-76E6807398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0435" y="2892236"/>
            <a:ext cx="410461" cy="58276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11FAD2-15AB-2F99-6B32-183D9F62B2AB}"/>
              </a:ext>
            </a:extLst>
          </p:cNvPr>
          <p:cNvSpPr/>
          <p:nvPr/>
        </p:nvSpPr>
        <p:spPr>
          <a:xfrm>
            <a:off x="438765" y="138008"/>
            <a:ext cx="8266470" cy="1224959"/>
          </a:xfrm>
          <a:custGeom>
            <a:avLst/>
            <a:gdLst>
              <a:gd name="connsiteX0" fmla="*/ 0 w 8266470"/>
              <a:gd name="connsiteY0" fmla="*/ 260867 h 1224959"/>
              <a:gd name="connsiteX1" fmla="*/ 260867 w 8266470"/>
              <a:gd name="connsiteY1" fmla="*/ 0 h 1224959"/>
              <a:gd name="connsiteX2" fmla="*/ 856616 w 8266470"/>
              <a:gd name="connsiteY2" fmla="*/ 0 h 1224959"/>
              <a:gd name="connsiteX3" fmla="*/ 1374917 w 8266470"/>
              <a:gd name="connsiteY3" fmla="*/ 0 h 1224959"/>
              <a:gd name="connsiteX4" fmla="*/ 2048114 w 8266470"/>
              <a:gd name="connsiteY4" fmla="*/ 0 h 1224959"/>
              <a:gd name="connsiteX5" fmla="*/ 2721310 w 8266470"/>
              <a:gd name="connsiteY5" fmla="*/ 0 h 1224959"/>
              <a:gd name="connsiteX6" fmla="*/ 3471954 w 8266470"/>
              <a:gd name="connsiteY6" fmla="*/ 0 h 1224959"/>
              <a:gd name="connsiteX7" fmla="*/ 3912808 w 8266470"/>
              <a:gd name="connsiteY7" fmla="*/ 0 h 1224959"/>
              <a:gd name="connsiteX8" fmla="*/ 4431109 w 8266470"/>
              <a:gd name="connsiteY8" fmla="*/ 0 h 1224959"/>
              <a:gd name="connsiteX9" fmla="*/ 5104306 w 8266470"/>
              <a:gd name="connsiteY9" fmla="*/ 0 h 1224959"/>
              <a:gd name="connsiteX10" fmla="*/ 5467713 w 8266470"/>
              <a:gd name="connsiteY10" fmla="*/ 0 h 1224959"/>
              <a:gd name="connsiteX11" fmla="*/ 5908567 w 8266470"/>
              <a:gd name="connsiteY11" fmla="*/ 0 h 1224959"/>
              <a:gd name="connsiteX12" fmla="*/ 6271974 w 8266470"/>
              <a:gd name="connsiteY12" fmla="*/ 0 h 1224959"/>
              <a:gd name="connsiteX13" fmla="*/ 6945170 w 8266470"/>
              <a:gd name="connsiteY13" fmla="*/ 0 h 1224959"/>
              <a:gd name="connsiteX14" fmla="*/ 8005603 w 8266470"/>
              <a:gd name="connsiteY14" fmla="*/ 0 h 1224959"/>
              <a:gd name="connsiteX15" fmla="*/ 8266470 w 8266470"/>
              <a:gd name="connsiteY15" fmla="*/ 260867 h 1224959"/>
              <a:gd name="connsiteX16" fmla="*/ 8266470 w 8266470"/>
              <a:gd name="connsiteY16" fmla="*/ 598415 h 1224959"/>
              <a:gd name="connsiteX17" fmla="*/ 8266470 w 8266470"/>
              <a:gd name="connsiteY17" fmla="*/ 964092 h 1224959"/>
              <a:gd name="connsiteX18" fmla="*/ 8005603 w 8266470"/>
              <a:gd name="connsiteY18" fmla="*/ 1224959 h 1224959"/>
              <a:gd name="connsiteX19" fmla="*/ 7487301 w 8266470"/>
              <a:gd name="connsiteY19" fmla="*/ 1224959 h 1224959"/>
              <a:gd name="connsiteX20" fmla="*/ 7123895 w 8266470"/>
              <a:gd name="connsiteY20" fmla="*/ 1224959 h 1224959"/>
              <a:gd name="connsiteX21" fmla="*/ 6528146 w 8266470"/>
              <a:gd name="connsiteY21" fmla="*/ 1224959 h 1224959"/>
              <a:gd name="connsiteX22" fmla="*/ 6164739 w 8266470"/>
              <a:gd name="connsiteY22" fmla="*/ 1224959 h 1224959"/>
              <a:gd name="connsiteX23" fmla="*/ 5414095 w 8266470"/>
              <a:gd name="connsiteY23" fmla="*/ 1224959 h 1224959"/>
              <a:gd name="connsiteX24" fmla="*/ 4818346 w 8266470"/>
              <a:gd name="connsiteY24" fmla="*/ 1224959 h 1224959"/>
              <a:gd name="connsiteX25" fmla="*/ 4067703 w 8266470"/>
              <a:gd name="connsiteY25" fmla="*/ 1224959 h 1224959"/>
              <a:gd name="connsiteX26" fmla="*/ 3704296 w 8266470"/>
              <a:gd name="connsiteY26" fmla="*/ 1224959 h 1224959"/>
              <a:gd name="connsiteX27" fmla="*/ 3031099 w 8266470"/>
              <a:gd name="connsiteY27" fmla="*/ 1224959 h 1224959"/>
              <a:gd name="connsiteX28" fmla="*/ 2512798 w 8266470"/>
              <a:gd name="connsiteY28" fmla="*/ 1224959 h 1224959"/>
              <a:gd name="connsiteX29" fmla="*/ 2071944 w 8266470"/>
              <a:gd name="connsiteY29" fmla="*/ 1224959 h 1224959"/>
              <a:gd name="connsiteX30" fmla="*/ 1476195 w 8266470"/>
              <a:gd name="connsiteY30" fmla="*/ 1224959 h 1224959"/>
              <a:gd name="connsiteX31" fmla="*/ 880446 w 8266470"/>
              <a:gd name="connsiteY31" fmla="*/ 1224959 h 1224959"/>
              <a:gd name="connsiteX32" fmla="*/ 260867 w 8266470"/>
              <a:gd name="connsiteY32" fmla="*/ 1224959 h 1224959"/>
              <a:gd name="connsiteX33" fmla="*/ 0 w 8266470"/>
              <a:gd name="connsiteY33" fmla="*/ 964092 h 1224959"/>
              <a:gd name="connsiteX34" fmla="*/ 0 w 8266470"/>
              <a:gd name="connsiteY34" fmla="*/ 598415 h 1224959"/>
              <a:gd name="connsiteX35" fmla="*/ 0 w 8266470"/>
              <a:gd name="connsiteY35" fmla="*/ 260867 h 122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66470" h="1224959" fill="none" extrusionOk="0">
                <a:moveTo>
                  <a:pt x="0" y="260867"/>
                </a:moveTo>
                <a:cubicBezTo>
                  <a:pt x="-3222" y="156161"/>
                  <a:pt x="140158" y="5630"/>
                  <a:pt x="260867" y="0"/>
                </a:cubicBezTo>
                <a:cubicBezTo>
                  <a:pt x="528209" y="-47494"/>
                  <a:pt x="623308" y="45057"/>
                  <a:pt x="856616" y="0"/>
                </a:cubicBezTo>
                <a:cubicBezTo>
                  <a:pt x="1089924" y="-45057"/>
                  <a:pt x="1122444" y="60516"/>
                  <a:pt x="1374917" y="0"/>
                </a:cubicBezTo>
                <a:cubicBezTo>
                  <a:pt x="1627390" y="-60516"/>
                  <a:pt x="1719665" y="71202"/>
                  <a:pt x="2048114" y="0"/>
                </a:cubicBezTo>
                <a:cubicBezTo>
                  <a:pt x="2376563" y="-71202"/>
                  <a:pt x="2425337" y="36596"/>
                  <a:pt x="2721310" y="0"/>
                </a:cubicBezTo>
                <a:cubicBezTo>
                  <a:pt x="3017283" y="-36596"/>
                  <a:pt x="3252134" y="31574"/>
                  <a:pt x="3471954" y="0"/>
                </a:cubicBezTo>
                <a:cubicBezTo>
                  <a:pt x="3691774" y="-31574"/>
                  <a:pt x="3769264" y="47602"/>
                  <a:pt x="3912808" y="0"/>
                </a:cubicBezTo>
                <a:cubicBezTo>
                  <a:pt x="4056352" y="-47602"/>
                  <a:pt x="4226493" y="11068"/>
                  <a:pt x="4431109" y="0"/>
                </a:cubicBezTo>
                <a:cubicBezTo>
                  <a:pt x="4635725" y="-11068"/>
                  <a:pt x="4796653" y="69369"/>
                  <a:pt x="5104306" y="0"/>
                </a:cubicBezTo>
                <a:cubicBezTo>
                  <a:pt x="5411959" y="-69369"/>
                  <a:pt x="5387045" y="40652"/>
                  <a:pt x="5467713" y="0"/>
                </a:cubicBezTo>
                <a:cubicBezTo>
                  <a:pt x="5548381" y="-40652"/>
                  <a:pt x="5761356" y="24850"/>
                  <a:pt x="5908567" y="0"/>
                </a:cubicBezTo>
                <a:cubicBezTo>
                  <a:pt x="6055778" y="-24850"/>
                  <a:pt x="6195189" y="5409"/>
                  <a:pt x="6271974" y="0"/>
                </a:cubicBezTo>
                <a:cubicBezTo>
                  <a:pt x="6348759" y="-5409"/>
                  <a:pt x="6766156" y="16094"/>
                  <a:pt x="6945170" y="0"/>
                </a:cubicBezTo>
                <a:cubicBezTo>
                  <a:pt x="7124184" y="-16094"/>
                  <a:pt x="7753222" y="31930"/>
                  <a:pt x="8005603" y="0"/>
                </a:cubicBezTo>
                <a:cubicBezTo>
                  <a:pt x="8157370" y="-28067"/>
                  <a:pt x="8269250" y="126191"/>
                  <a:pt x="8266470" y="260867"/>
                </a:cubicBezTo>
                <a:cubicBezTo>
                  <a:pt x="8277550" y="365316"/>
                  <a:pt x="8230181" y="461382"/>
                  <a:pt x="8266470" y="598415"/>
                </a:cubicBezTo>
                <a:cubicBezTo>
                  <a:pt x="8302759" y="735448"/>
                  <a:pt x="8226556" y="854376"/>
                  <a:pt x="8266470" y="964092"/>
                </a:cubicBezTo>
                <a:cubicBezTo>
                  <a:pt x="8244954" y="1083822"/>
                  <a:pt x="8144900" y="1226018"/>
                  <a:pt x="8005603" y="1224959"/>
                </a:cubicBezTo>
                <a:cubicBezTo>
                  <a:pt x="7831242" y="1230161"/>
                  <a:pt x="7648720" y="1222171"/>
                  <a:pt x="7487301" y="1224959"/>
                </a:cubicBezTo>
                <a:cubicBezTo>
                  <a:pt x="7325882" y="1227747"/>
                  <a:pt x="7284175" y="1187715"/>
                  <a:pt x="7123895" y="1224959"/>
                </a:cubicBezTo>
                <a:cubicBezTo>
                  <a:pt x="6963615" y="1262203"/>
                  <a:pt x="6735095" y="1160672"/>
                  <a:pt x="6528146" y="1224959"/>
                </a:cubicBezTo>
                <a:cubicBezTo>
                  <a:pt x="6321197" y="1289246"/>
                  <a:pt x="6332318" y="1214504"/>
                  <a:pt x="6164739" y="1224959"/>
                </a:cubicBezTo>
                <a:cubicBezTo>
                  <a:pt x="5997160" y="1235414"/>
                  <a:pt x="5679426" y="1224458"/>
                  <a:pt x="5414095" y="1224959"/>
                </a:cubicBezTo>
                <a:cubicBezTo>
                  <a:pt x="5148764" y="1225460"/>
                  <a:pt x="5069272" y="1180249"/>
                  <a:pt x="4818346" y="1224959"/>
                </a:cubicBezTo>
                <a:cubicBezTo>
                  <a:pt x="4567420" y="1269669"/>
                  <a:pt x="4430556" y="1144056"/>
                  <a:pt x="4067703" y="1224959"/>
                </a:cubicBezTo>
                <a:cubicBezTo>
                  <a:pt x="3704850" y="1305862"/>
                  <a:pt x="3791087" y="1185112"/>
                  <a:pt x="3704296" y="1224959"/>
                </a:cubicBezTo>
                <a:cubicBezTo>
                  <a:pt x="3617505" y="1264806"/>
                  <a:pt x="3298020" y="1164069"/>
                  <a:pt x="3031099" y="1224959"/>
                </a:cubicBezTo>
                <a:cubicBezTo>
                  <a:pt x="2764178" y="1285849"/>
                  <a:pt x="2669392" y="1212482"/>
                  <a:pt x="2512798" y="1224959"/>
                </a:cubicBezTo>
                <a:cubicBezTo>
                  <a:pt x="2356204" y="1237436"/>
                  <a:pt x="2250016" y="1196964"/>
                  <a:pt x="2071944" y="1224959"/>
                </a:cubicBezTo>
                <a:cubicBezTo>
                  <a:pt x="1893872" y="1252954"/>
                  <a:pt x="1767817" y="1163780"/>
                  <a:pt x="1476195" y="1224959"/>
                </a:cubicBezTo>
                <a:cubicBezTo>
                  <a:pt x="1184573" y="1286138"/>
                  <a:pt x="1033155" y="1213922"/>
                  <a:pt x="880446" y="1224959"/>
                </a:cubicBezTo>
                <a:cubicBezTo>
                  <a:pt x="727737" y="1235996"/>
                  <a:pt x="529373" y="1169183"/>
                  <a:pt x="260867" y="1224959"/>
                </a:cubicBezTo>
                <a:cubicBezTo>
                  <a:pt x="142286" y="1248933"/>
                  <a:pt x="-1424" y="1135662"/>
                  <a:pt x="0" y="964092"/>
                </a:cubicBezTo>
                <a:cubicBezTo>
                  <a:pt x="-8386" y="797111"/>
                  <a:pt x="35552" y="739982"/>
                  <a:pt x="0" y="598415"/>
                </a:cubicBezTo>
                <a:cubicBezTo>
                  <a:pt x="-35552" y="456848"/>
                  <a:pt x="39825" y="417496"/>
                  <a:pt x="0" y="260867"/>
                </a:cubicBezTo>
                <a:close/>
              </a:path>
              <a:path w="8266470" h="1224959" stroke="0" extrusionOk="0">
                <a:moveTo>
                  <a:pt x="0" y="260867"/>
                </a:moveTo>
                <a:cubicBezTo>
                  <a:pt x="-11673" y="102233"/>
                  <a:pt x="136899" y="-11414"/>
                  <a:pt x="260867" y="0"/>
                </a:cubicBezTo>
                <a:cubicBezTo>
                  <a:pt x="353971" y="-10992"/>
                  <a:pt x="456129" y="4806"/>
                  <a:pt x="624274" y="0"/>
                </a:cubicBezTo>
                <a:cubicBezTo>
                  <a:pt x="792419" y="-4806"/>
                  <a:pt x="859928" y="2179"/>
                  <a:pt x="987681" y="0"/>
                </a:cubicBezTo>
                <a:cubicBezTo>
                  <a:pt x="1115434" y="-2179"/>
                  <a:pt x="1336571" y="35709"/>
                  <a:pt x="1428535" y="0"/>
                </a:cubicBezTo>
                <a:cubicBezTo>
                  <a:pt x="1520499" y="-35709"/>
                  <a:pt x="1712530" y="44328"/>
                  <a:pt x="1946836" y="0"/>
                </a:cubicBezTo>
                <a:cubicBezTo>
                  <a:pt x="2181142" y="-44328"/>
                  <a:pt x="2245971" y="157"/>
                  <a:pt x="2542585" y="0"/>
                </a:cubicBezTo>
                <a:cubicBezTo>
                  <a:pt x="2839199" y="-157"/>
                  <a:pt x="2946364" y="14049"/>
                  <a:pt x="3060887" y="0"/>
                </a:cubicBezTo>
                <a:cubicBezTo>
                  <a:pt x="3175410" y="-14049"/>
                  <a:pt x="3441671" y="63332"/>
                  <a:pt x="3811531" y="0"/>
                </a:cubicBezTo>
                <a:cubicBezTo>
                  <a:pt x="4181391" y="-63332"/>
                  <a:pt x="4277358" y="62248"/>
                  <a:pt x="4407280" y="0"/>
                </a:cubicBezTo>
                <a:cubicBezTo>
                  <a:pt x="4537202" y="-62248"/>
                  <a:pt x="4819025" y="59477"/>
                  <a:pt x="5080476" y="0"/>
                </a:cubicBezTo>
                <a:cubicBezTo>
                  <a:pt x="5341927" y="-59477"/>
                  <a:pt x="5310641" y="16595"/>
                  <a:pt x="5521330" y="0"/>
                </a:cubicBezTo>
                <a:cubicBezTo>
                  <a:pt x="5732019" y="-16595"/>
                  <a:pt x="5843850" y="39474"/>
                  <a:pt x="5962184" y="0"/>
                </a:cubicBezTo>
                <a:cubicBezTo>
                  <a:pt x="6080518" y="-39474"/>
                  <a:pt x="6354048" y="56375"/>
                  <a:pt x="6712828" y="0"/>
                </a:cubicBezTo>
                <a:cubicBezTo>
                  <a:pt x="7071608" y="-56375"/>
                  <a:pt x="7312275" y="29739"/>
                  <a:pt x="7463471" y="0"/>
                </a:cubicBezTo>
                <a:cubicBezTo>
                  <a:pt x="7614667" y="-29739"/>
                  <a:pt x="7841309" y="49635"/>
                  <a:pt x="8005603" y="0"/>
                </a:cubicBezTo>
                <a:cubicBezTo>
                  <a:pt x="8155352" y="16916"/>
                  <a:pt x="8259172" y="104846"/>
                  <a:pt x="8266470" y="260867"/>
                </a:cubicBezTo>
                <a:cubicBezTo>
                  <a:pt x="8308564" y="391878"/>
                  <a:pt x="8255728" y="542614"/>
                  <a:pt x="8266470" y="619512"/>
                </a:cubicBezTo>
                <a:cubicBezTo>
                  <a:pt x="8277212" y="696410"/>
                  <a:pt x="8250210" y="877317"/>
                  <a:pt x="8266470" y="964092"/>
                </a:cubicBezTo>
                <a:cubicBezTo>
                  <a:pt x="8271387" y="1097244"/>
                  <a:pt x="8126111" y="1244487"/>
                  <a:pt x="8005603" y="1224959"/>
                </a:cubicBezTo>
                <a:cubicBezTo>
                  <a:pt x="7815125" y="1230347"/>
                  <a:pt x="7764562" y="1213417"/>
                  <a:pt x="7564749" y="1224959"/>
                </a:cubicBezTo>
                <a:cubicBezTo>
                  <a:pt x="7364936" y="1236501"/>
                  <a:pt x="7226368" y="1169420"/>
                  <a:pt x="7046447" y="1224959"/>
                </a:cubicBezTo>
                <a:cubicBezTo>
                  <a:pt x="6866526" y="1280498"/>
                  <a:pt x="6783583" y="1166667"/>
                  <a:pt x="6528146" y="1224959"/>
                </a:cubicBezTo>
                <a:cubicBezTo>
                  <a:pt x="6272709" y="1283251"/>
                  <a:pt x="6072816" y="1216864"/>
                  <a:pt x="5932397" y="1224959"/>
                </a:cubicBezTo>
                <a:cubicBezTo>
                  <a:pt x="5791978" y="1233054"/>
                  <a:pt x="5525274" y="1158885"/>
                  <a:pt x="5181753" y="1224959"/>
                </a:cubicBezTo>
                <a:cubicBezTo>
                  <a:pt x="4838232" y="1291033"/>
                  <a:pt x="4861852" y="1187938"/>
                  <a:pt x="4740899" y="1224959"/>
                </a:cubicBezTo>
                <a:cubicBezTo>
                  <a:pt x="4619946" y="1261980"/>
                  <a:pt x="4219131" y="1181488"/>
                  <a:pt x="4067703" y="1224959"/>
                </a:cubicBezTo>
                <a:cubicBezTo>
                  <a:pt x="3916275" y="1268430"/>
                  <a:pt x="3648661" y="1160325"/>
                  <a:pt x="3471954" y="1224959"/>
                </a:cubicBezTo>
                <a:cubicBezTo>
                  <a:pt x="3295247" y="1289593"/>
                  <a:pt x="3005542" y="1196766"/>
                  <a:pt x="2876205" y="1224959"/>
                </a:cubicBezTo>
                <a:cubicBezTo>
                  <a:pt x="2746868" y="1253152"/>
                  <a:pt x="2528179" y="1190891"/>
                  <a:pt x="2435351" y="1224959"/>
                </a:cubicBezTo>
                <a:cubicBezTo>
                  <a:pt x="2342523" y="1259027"/>
                  <a:pt x="2104283" y="1188550"/>
                  <a:pt x="1917049" y="1224959"/>
                </a:cubicBezTo>
                <a:cubicBezTo>
                  <a:pt x="1729815" y="1261368"/>
                  <a:pt x="1632888" y="1195978"/>
                  <a:pt x="1553642" y="1224959"/>
                </a:cubicBezTo>
                <a:cubicBezTo>
                  <a:pt x="1474396" y="1253940"/>
                  <a:pt x="995734" y="1168393"/>
                  <a:pt x="802999" y="1224959"/>
                </a:cubicBezTo>
                <a:cubicBezTo>
                  <a:pt x="610264" y="1281525"/>
                  <a:pt x="439949" y="1204878"/>
                  <a:pt x="260867" y="1224959"/>
                </a:cubicBezTo>
                <a:cubicBezTo>
                  <a:pt x="106667" y="1244381"/>
                  <a:pt x="16694" y="1103145"/>
                  <a:pt x="0" y="964092"/>
                </a:cubicBezTo>
                <a:cubicBezTo>
                  <a:pt x="-32180" y="827612"/>
                  <a:pt x="1350" y="778734"/>
                  <a:pt x="0" y="633576"/>
                </a:cubicBezTo>
                <a:cubicBezTo>
                  <a:pt x="-1350" y="488418"/>
                  <a:pt x="39504" y="442955"/>
                  <a:pt x="0" y="260867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0911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146479" y="140888"/>
            <a:ext cx="4969683" cy="745578"/>
          </a:xfrm>
          <a:custGeom>
            <a:avLst/>
            <a:gdLst>
              <a:gd name="connsiteX0" fmla="*/ 0 w 4969683"/>
              <a:gd name="connsiteY0" fmla="*/ 158778 h 745578"/>
              <a:gd name="connsiteX1" fmla="*/ 158778 w 4969683"/>
              <a:gd name="connsiteY1" fmla="*/ 0 h 745578"/>
              <a:gd name="connsiteX2" fmla="*/ 833336 w 4969683"/>
              <a:gd name="connsiteY2" fmla="*/ 0 h 745578"/>
              <a:gd name="connsiteX3" fmla="*/ 1414852 w 4969683"/>
              <a:gd name="connsiteY3" fmla="*/ 0 h 745578"/>
              <a:gd name="connsiteX4" fmla="*/ 1996368 w 4969683"/>
              <a:gd name="connsiteY4" fmla="*/ 0 h 745578"/>
              <a:gd name="connsiteX5" fmla="*/ 2484842 w 4969683"/>
              <a:gd name="connsiteY5" fmla="*/ 0 h 745578"/>
              <a:gd name="connsiteX6" fmla="*/ 3019836 w 4969683"/>
              <a:gd name="connsiteY6" fmla="*/ 0 h 745578"/>
              <a:gd name="connsiteX7" fmla="*/ 3461788 w 4969683"/>
              <a:gd name="connsiteY7" fmla="*/ 0 h 745578"/>
              <a:gd name="connsiteX8" fmla="*/ 4136347 w 4969683"/>
              <a:gd name="connsiteY8" fmla="*/ 0 h 745578"/>
              <a:gd name="connsiteX9" fmla="*/ 4810905 w 4969683"/>
              <a:gd name="connsiteY9" fmla="*/ 0 h 745578"/>
              <a:gd name="connsiteX10" fmla="*/ 4969683 w 4969683"/>
              <a:gd name="connsiteY10" fmla="*/ 158778 h 745578"/>
              <a:gd name="connsiteX11" fmla="*/ 4969683 w 4969683"/>
              <a:gd name="connsiteY11" fmla="*/ 586800 h 745578"/>
              <a:gd name="connsiteX12" fmla="*/ 4810905 w 4969683"/>
              <a:gd name="connsiteY12" fmla="*/ 745578 h 745578"/>
              <a:gd name="connsiteX13" fmla="*/ 4229389 w 4969683"/>
              <a:gd name="connsiteY13" fmla="*/ 745578 h 745578"/>
              <a:gd name="connsiteX14" fmla="*/ 3694395 w 4969683"/>
              <a:gd name="connsiteY14" fmla="*/ 745578 h 745578"/>
              <a:gd name="connsiteX15" fmla="*/ 3159400 w 4969683"/>
              <a:gd name="connsiteY15" fmla="*/ 745578 h 745578"/>
              <a:gd name="connsiteX16" fmla="*/ 2531363 w 4969683"/>
              <a:gd name="connsiteY16" fmla="*/ 745578 h 745578"/>
              <a:gd name="connsiteX17" fmla="*/ 1903326 w 4969683"/>
              <a:gd name="connsiteY17" fmla="*/ 745578 h 745578"/>
              <a:gd name="connsiteX18" fmla="*/ 1228767 w 4969683"/>
              <a:gd name="connsiteY18" fmla="*/ 745578 h 745578"/>
              <a:gd name="connsiteX19" fmla="*/ 740294 w 4969683"/>
              <a:gd name="connsiteY19" fmla="*/ 745578 h 745578"/>
              <a:gd name="connsiteX20" fmla="*/ 158778 w 4969683"/>
              <a:gd name="connsiteY20" fmla="*/ 745578 h 745578"/>
              <a:gd name="connsiteX21" fmla="*/ 0 w 4969683"/>
              <a:gd name="connsiteY21" fmla="*/ 586800 h 745578"/>
              <a:gd name="connsiteX22" fmla="*/ 0 w 4969683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9683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414581" y="-31982"/>
                  <a:pt x="656042" y="47927"/>
                  <a:pt x="833336" y="0"/>
                </a:cubicBezTo>
                <a:cubicBezTo>
                  <a:pt x="1010630" y="-47927"/>
                  <a:pt x="1150757" y="25440"/>
                  <a:pt x="1414852" y="0"/>
                </a:cubicBezTo>
                <a:cubicBezTo>
                  <a:pt x="1678947" y="-25440"/>
                  <a:pt x="1836363" y="36099"/>
                  <a:pt x="1996368" y="0"/>
                </a:cubicBezTo>
                <a:cubicBezTo>
                  <a:pt x="2156373" y="-36099"/>
                  <a:pt x="2318624" y="36457"/>
                  <a:pt x="2484842" y="0"/>
                </a:cubicBezTo>
                <a:cubicBezTo>
                  <a:pt x="2651060" y="-36457"/>
                  <a:pt x="2825442" y="42921"/>
                  <a:pt x="3019836" y="0"/>
                </a:cubicBezTo>
                <a:cubicBezTo>
                  <a:pt x="3214230" y="-42921"/>
                  <a:pt x="3306745" y="33237"/>
                  <a:pt x="3461788" y="0"/>
                </a:cubicBezTo>
                <a:cubicBezTo>
                  <a:pt x="3616831" y="-33237"/>
                  <a:pt x="3959567" y="61226"/>
                  <a:pt x="4136347" y="0"/>
                </a:cubicBezTo>
                <a:cubicBezTo>
                  <a:pt x="4313127" y="-61226"/>
                  <a:pt x="4556553" y="16554"/>
                  <a:pt x="4810905" y="0"/>
                </a:cubicBezTo>
                <a:cubicBezTo>
                  <a:pt x="4890673" y="15195"/>
                  <a:pt x="4987675" y="65676"/>
                  <a:pt x="4969683" y="158778"/>
                </a:cubicBezTo>
                <a:cubicBezTo>
                  <a:pt x="5011071" y="353858"/>
                  <a:pt x="4961402" y="492413"/>
                  <a:pt x="4969683" y="586800"/>
                </a:cubicBezTo>
                <a:cubicBezTo>
                  <a:pt x="4961580" y="669376"/>
                  <a:pt x="4918972" y="730045"/>
                  <a:pt x="4810905" y="745578"/>
                </a:cubicBezTo>
                <a:cubicBezTo>
                  <a:pt x="4566620" y="767178"/>
                  <a:pt x="4373834" y="695732"/>
                  <a:pt x="4229389" y="745578"/>
                </a:cubicBezTo>
                <a:cubicBezTo>
                  <a:pt x="4084944" y="795424"/>
                  <a:pt x="3879217" y="710753"/>
                  <a:pt x="3694395" y="745578"/>
                </a:cubicBezTo>
                <a:cubicBezTo>
                  <a:pt x="3509573" y="780403"/>
                  <a:pt x="3394967" y="701538"/>
                  <a:pt x="3159400" y="745578"/>
                </a:cubicBezTo>
                <a:cubicBezTo>
                  <a:pt x="2923833" y="789618"/>
                  <a:pt x="2747254" y="679088"/>
                  <a:pt x="2531363" y="745578"/>
                </a:cubicBezTo>
                <a:cubicBezTo>
                  <a:pt x="2315472" y="812068"/>
                  <a:pt x="2155911" y="715639"/>
                  <a:pt x="1903326" y="745578"/>
                </a:cubicBezTo>
                <a:cubicBezTo>
                  <a:pt x="1650741" y="775517"/>
                  <a:pt x="1517767" y="681583"/>
                  <a:pt x="1228767" y="745578"/>
                </a:cubicBezTo>
                <a:cubicBezTo>
                  <a:pt x="939767" y="809573"/>
                  <a:pt x="850950" y="728614"/>
                  <a:pt x="740294" y="745578"/>
                </a:cubicBezTo>
                <a:cubicBezTo>
                  <a:pt x="629638" y="762542"/>
                  <a:pt x="308696" y="705598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969683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07940" y="-42077"/>
                  <a:pt x="425071" y="27885"/>
                  <a:pt x="600730" y="0"/>
                </a:cubicBezTo>
                <a:cubicBezTo>
                  <a:pt x="776389" y="-27885"/>
                  <a:pt x="929486" y="3021"/>
                  <a:pt x="1042682" y="0"/>
                </a:cubicBezTo>
                <a:cubicBezTo>
                  <a:pt x="1155878" y="-3021"/>
                  <a:pt x="1307314" y="48357"/>
                  <a:pt x="1531155" y="0"/>
                </a:cubicBezTo>
                <a:cubicBezTo>
                  <a:pt x="1754996" y="-48357"/>
                  <a:pt x="1867752" y="18817"/>
                  <a:pt x="2066150" y="0"/>
                </a:cubicBezTo>
                <a:cubicBezTo>
                  <a:pt x="2264549" y="-18817"/>
                  <a:pt x="2437510" y="27230"/>
                  <a:pt x="2647666" y="0"/>
                </a:cubicBezTo>
                <a:cubicBezTo>
                  <a:pt x="2857822" y="-27230"/>
                  <a:pt x="3056957" y="46877"/>
                  <a:pt x="3182661" y="0"/>
                </a:cubicBezTo>
                <a:cubicBezTo>
                  <a:pt x="3308366" y="-46877"/>
                  <a:pt x="3693241" y="41756"/>
                  <a:pt x="3857219" y="0"/>
                </a:cubicBezTo>
                <a:cubicBezTo>
                  <a:pt x="4021197" y="-41756"/>
                  <a:pt x="4537048" y="29051"/>
                  <a:pt x="4810905" y="0"/>
                </a:cubicBezTo>
                <a:cubicBezTo>
                  <a:pt x="4905689" y="-1946"/>
                  <a:pt x="4966721" y="72009"/>
                  <a:pt x="4969683" y="158778"/>
                </a:cubicBezTo>
                <a:cubicBezTo>
                  <a:pt x="5015728" y="312645"/>
                  <a:pt x="4921264" y="449326"/>
                  <a:pt x="4969683" y="586800"/>
                </a:cubicBezTo>
                <a:cubicBezTo>
                  <a:pt x="4978156" y="673484"/>
                  <a:pt x="4899985" y="755609"/>
                  <a:pt x="4810905" y="745578"/>
                </a:cubicBezTo>
                <a:cubicBezTo>
                  <a:pt x="4679824" y="766153"/>
                  <a:pt x="4395870" y="743646"/>
                  <a:pt x="4229389" y="745578"/>
                </a:cubicBezTo>
                <a:cubicBezTo>
                  <a:pt x="4062908" y="747510"/>
                  <a:pt x="3913130" y="699817"/>
                  <a:pt x="3647873" y="745578"/>
                </a:cubicBezTo>
                <a:cubicBezTo>
                  <a:pt x="3382616" y="791339"/>
                  <a:pt x="3334266" y="714533"/>
                  <a:pt x="3066357" y="745578"/>
                </a:cubicBezTo>
                <a:cubicBezTo>
                  <a:pt x="2798448" y="776623"/>
                  <a:pt x="2609730" y="682933"/>
                  <a:pt x="2438320" y="745578"/>
                </a:cubicBezTo>
                <a:cubicBezTo>
                  <a:pt x="2266910" y="808223"/>
                  <a:pt x="2097896" y="735470"/>
                  <a:pt x="1949847" y="745578"/>
                </a:cubicBezTo>
                <a:cubicBezTo>
                  <a:pt x="1801798" y="755686"/>
                  <a:pt x="1576728" y="720281"/>
                  <a:pt x="1275288" y="745578"/>
                </a:cubicBezTo>
                <a:cubicBezTo>
                  <a:pt x="973848" y="770875"/>
                  <a:pt x="940054" y="740781"/>
                  <a:pt x="786815" y="745578"/>
                </a:cubicBezTo>
                <a:cubicBezTo>
                  <a:pt x="633576" y="750375"/>
                  <a:pt x="344535" y="732796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</p:txBody>
      </p:sp>
      <p:pic>
        <p:nvPicPr>
          <p:cNvPr id="3" name="Track 60">
            <a:hlinkClick r:id="" action="ppaction://media"/>
            <a:extLst>
              <a:ext uri="{FF2B5EF4-FFF2-40B4-BE49-F238E27FC236}">
                <a16:creationId xmlns:a16="http://schemas.microsoft.com/office/drawing/2014/main" id="{7C1870C8-A13C-4E2C-9DAF-CCD584128A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6" end="129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8217" y="20887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C5A4E0-AAC2-DF72-E700-96E7DA65E63B}"/>
              </a:ext>
            </a:extLst>
          </p:cNvPr>
          <p:cNvSpPr txBox="1"/>
          <p:nvPr/>
        </p:nvSpPr>
        <p:spPr>
          <a:xfrm>
            <a:off x="365023" y="1217696"/>
            <a:ext cx="8413954" cy="3683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humid in spring.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Dresses are perfect for today.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trousers in summer. </a:t>
            </a:r>
          </a:p>
          <a:p>
            <a:pPr>
              <a:lnSpc>
                <a:spcPct val="150000"/>
              </a:lnSpc>
            </a:pPr>
            <a:r>
              <a:rPr lang="en-US" sz="3900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39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Jackets are good for winter.</a:t>
            </a:r>
            <a:endParaRPr lang="en-US" sz="39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16275-CEA6-CB09-8F6A-5B9A308455EA}"/>
              </a:ext>
            </a:extLst>
          </p:cNvPr>
          <p:cNvGrpSpPr/>
          <p:nvPr/>
        </p:nvGrpSpPr>
        <p:grpSpPr>
          <a:xfrm>
            <a:off x="5852806" y="1628099"/>
            <a:ext cx="2827124" cy="3128209"/>
            <a:chOff x="5299741" y="1893570"/>
            <a:chExt cx="2827124" cy="31282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BD066-7AA1-EA2F-4AD1-E86C558F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9741" y="1893570"/>
              <a:ext cx="381000" cy="5325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99DA38-80A5-81E4-7159-FB6BE05C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5865" y="2741406"/>
              <a:ext cx="381000" cy="5401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6E37837-66D6-FE99-DEBB-85F5A7EF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3252" y="3617844"/>
              <a:ext cx="381000" cy="50433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E93428-F525-94E5-5DF9-84FF05E5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54252" y="4517449"/>
              <a:ext cx="381000" cy="50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8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201859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-14648"/>
            <a:ext cx="3416724" cy="72114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53411" y="-1464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6F9E0-0C29-4AB1-8AAE-F4D0DFBD1C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32" b="3132"/>
          <a:stretch/>
        </p:blipFill>
        <p:spPr>
          <a:xfrm>
            <a:off x="227196" y="2866578"/>
            <a:ext cx="4087949" cy="2191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8E9E2-7FC6-4248-AF26-627C0180588D}"/>
              </a:ext>
            </a:extLst>
          </p:cNvPr>
          <p:cNvSpPr txBox="1"/>
          <p:nvPr/>
        </p:nvSpPr>
        <p:spPr>
          <a:xfrm>
            <a:off x="319914" y="632758"/>
            <a:ext cx="41812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hot in summer.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shorts.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a dress.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 you wear a hat.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summer outfits.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Track 61">
            <a:hlinkClick r:id="" action="ppaction://media"/>
            <a:extLst>
              <a:ext uri="{FF2B5EF4-FFF2-40B4-BE49-F238E27FC236}">
                <a16:creationId xmlns:a16="http://schemas.microsoft.com/office/drawing/2014/main" id="{5EF7BE64-420E-4206-B63B-E4BCE38144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9412" y="9826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C91694-4737-433A-94C2-5C4572DB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62" b="4962"/>
          <a:stretch/>
        </p:blipFill>
        <p:spPr>
          <a:xfrm>
            <a:off x="4635059" y="675605"/>
            <a:ext cx="4363167" cy="2312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09CE1-6224-47F3-A10F-FB137077160A}"/>
              </a:ext>
            </a:extLst>
          </p:cNvPr>
          <p:cNvSpPr txBox="1"/>
          <p:nvPr/>
        </p:nvSpPr>
        <p:spPr>
          <a:xfrm>
            <a:off x="4603701" y="2987668"/>
            <a:ext cx="4447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cold in winter.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a jumper.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trousers.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wear scarves outside.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winter clothes.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98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2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4"/>
            <a:ext cx="3416724" cy="75016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8E9E2-7FC6-4248-AF26-627C0180588D}"/>
              </a:ext>
            </a:extLst>
          </p:cNvPr>
          <p:cNvSpPr txBox="1"/>
          <p:nvPr/>
        </p:nvSpPr>
        <p:spPr>
          <a:xfrm>
            <a:off x="194447" y="673436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hot in summer.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shorts.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a dress.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And you wear a hat.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summer outfits.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09CE1-6224-47F3-A10F-FB137077160A}"/>
              </a:ext>
            </a:extLst>
          </p:cNvPr>
          <p:cNvSpPr txBox="1"/>
          <p:nvPr/>
        </p:nvSpPr>
        <p:spPr>
          <a:xfrm>
            <a:off x="4572000" y="2920205"/>
            <a:ext cx="44348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It’s cold in winter.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I wear a jumper.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You wear trousers.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wear scarves outside. 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We like winter clothes.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3770C-813D-4220-ABAE-DCAD53FB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5111843" y="413070"/>
            <a:ext cx="2780202" cy="27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770173F1-F651-43FE-B5F4-F88030790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5"/>
          <a:stretch/>
        </p:blipFill>
        <p:spPr bwMode="auto">
          <a:xfrm>
            <a:off x="628416" y="2746585"/>
            <a:ext cx="2483348" cy="23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61 [music]">
            <a:hlinkClick r:id="" action="ppaction://media"/>
            <a:extLst>
              <a:ext uri="{FF2B5EF4-FFF2-40B4-BE49-F238E27FC236}">
                <a16:creationId xmlns:a16="http://schemas.microsoft.com/office/drawing/2014/main" id="{5229E63E-3A73-463F-864B-08FA9576AD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0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9705" y="137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8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8" y="2424249"/>
            <a:ext cx="74333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C146B9-0CC9-4CB0-92C4-CB5F64EBC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70" y="885077"/>
            <a:ext cx="5491142" cy="3373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11A0D-FD59-4C3C-9329-B3055064F996}"/>
              </a:ext>
            </a:extLst>
          </p:cNvPr>
          <p:cNvSpPr txBox="1"/>
          <p:nvPr/>
        </p:nvSpPr>
        <p:spPr>
          <a:xfrm>
            <a:off x="0" y="0"/>
            <a:ext cx="34167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Whisper</a:t>
            </a:r>
          </a:p>
          <a:p>
            <a:pPr algn="ctr"/>
            <a:r>
              <a:rPr lang="en-US" sz="6000" b="1">
                <a:solidFill>
                  <a:srgbClr val="00B050"/>
                </a:solidFill>
                <a:latin typeface="Wigglye" pitchFamily="2" charset="0"/>
              </a:rPr>
              <a:t>Game</a:t>
            </a:r>
            <a:endParaRPr lang="en-US" sz="6000">
              <a:solidFill>
                <a:srgbClr val="00B050"/>
              </a:solidFill>
              <a:latin typeface="Wiggly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7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C9E15D-2632-40F5-B44B-76EF34FB8ED7}"/>
              </a:ext>
            </a:extLst>
          </p:cNvPr>
          <p:cNvGrpSpPr/>
          <p:nvPr/>
        </p:nvGrpSpPr>
        <p:grpSpPr>
          <a:xfrm>
            <a:off x="3199540" y="852565"/>
            <a:ext cx="2669953" cy="708963"/>
            <a:chOff x="1285077" y="548299"/>
            <a:chExt cx="1810540" cy="708963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B7C968B4-0D37-4DC4-B945-7D037C10FA54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AC2FCB-CD73-425C-8F08-8D31EA1F336B}"/>
                </a:ext>
              </a:extLst>
            </p:cNvPr>
            <p:cNvSpPr txBox="1"/>
            <p:nvPr/>
          </p:nvSpPr>
          <p:spPr>
            <a:xfrm>
              <a:off x="1626000" y="585193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1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68DA9E-89A0-4E70-8A96-97EBB9B9632A}"/>
              </a:ext>
            </a:extLst>
          </p:cNvPr>
          <p:cNvGrpSpPr/>
          <p:nvPr/>
        </p:nvGrpSpPr>
        <p:grpSpPr>
          <a:xfrm>
            <a:off x="3199540" y="1766513"/>
            <a:ext cx="2669953" cy="708963"/>
            <a:chOff x="1285077" y="548299"/>
            <a:chExt cx="1810540" cy="708963"/>
          </a:xfrm>
        </p:grpSpPr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83B2CA07-991D-4839-A7B4-9EC70FAAC1B6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AAE9C8-E9B5-4AFC-951C-B509D89C31C1}"/>
                </a:ext>
              </a:extLst>
            </p:cNvPr>
            <p:cNvSpPr txBox="1"/>
            <p:nvPr/>
          </p:nvSpPr>
          <p:spPr>
            <a:xfrm>
              <a:off x="1628051" y="570315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2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A4DE5-745D-48E0-8F50-C1C0599C9793}"/>
              </a:ext>
            </a:extLst>
          </p:cNvPr>
          <p:cNvGrpSpPr/>
          <p:nvPr/>
        </p:nvGrpSpPr>
        <p:grpSpPr>
          <a:xfrm>
            <a:off x="3199540" y="2692858"/>
            <a:ext cx="2669953" cy="708963"/>
            <a:chOff x="1285077" y="548299"/>
            <a:chExt cx="1810540" cy="708963"/>
          </a:xfrm>
        </p:grpSpPr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B4A58610-A4BA-42EF-B0FF-52343B526752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7A5449C-2937-4336-9355-6F65E5218A2B}"/>
                </a:ext>
              </a:extLst>
            </p:cNvPr>
            <p:cNvSpPr txBox="1"/>
            <p:nvPr/>
          </p:nvSpPr>
          <p:spPr>
            <a:xfrm>
              <a:off x="1626000" y="640632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3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C74B8C-2906-4CA8-92F6-3C290E17211D}"/>
              </a:ext>
            </a:extLst>
          </p:cNvPr>
          <p:cNvGrpSpPr/>
          <p:nvPr/>
        </p:nvGrpSpPr>
        <p:grpSpPr>
          <a:xfrm>
            <a:off x="3199540" y="3711536"/>
            <a:ext cx="2669953" cy="708963"/>
            <a:chOff x="1285077" y="548299"/>
            <a:chExt cx="1810540" cy="708963"/>
          </a:xfrm>
        </p:grpSpPr>
        <p:sp>
          <p:nvSpPr>
            <p:cNvPr id="43" name="Cloud 42">
              <a:extLst>
                <a:ext uri="{FF2B5EF4-FFF2-40B4-BE49-F238E27FC236}">
                  <a16:creationId xmlns:a16="http://schemas.microsoft.com/office/drawing/2014/main" id="{C6CB9D92-0A73-4FDA-95B4-F616FD13E52D}"/>
                </a:ext>
              </a:extLst>
            </p:cNvPr>
            <p:cNvSpPr/>
            <p:nvPr/>
          </p:nvSpPr>
          <p:spPr>
            <a:xfrm>
              <a:off x="1285077" y="548299"/>
              <a:ext cx="1810540" cy="70896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57309A-A9DB-443A-85AC-FD60D46E7517}"/>
                </a:ext>
              </a:extLst>
            </p:cNvPr>
            <p:cNvSpPr txBox="1"/>
            <p:nvPr/>
          </p:nvSpPr>
          <p:spPr>
            <a:xfrm>
              <a:off x="1626000" y="548299"/>
              <a:ext cx="11937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Arial"/>
                  <a:sym typeface="Arial"/>
                </a:rPr>
                <a:t>Round 4</a:t>
              </a:r>
              <a:endParaRPr kumimoji="0" lang="en-US" sz="3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21E646A-3D0B-4A76-8E5D-89AB28BDD341}"/>
              </a:ext>
            </a:extLst>
          </p:cNvPr>
          <p:cNvSpPr txBox="1"/>
          <p:nvPr/>
        </p:nvSpPr>
        <p:spPr>
          <a:xfrm>
            <a:off x="2192652" y="-12885"/>
            <a:ext cx="47284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Dom" pitchFamily="2" charset="0"/>
                <a:ea typeface="Times New Roman" panose="02020603050405020304" pitchFamily="18" charset="0"/>
                <a:cs typeface="Arial"/>
                <a:sym typeface="Arial"/>
              </a:rPr>
              <a:t>Whisper 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Dom" pitchFamily="2" charset="0"/>
                <a:ea typeface="Times New Roman" panose="02020603050405020304" pitchFamily="18" charset="0"/>
                <a:cs typeface="Nixie One"/>
                <a:sym typeface="Nixie One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B98C-BBA1-428D-843C-09D3654104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챔피언십 우승을 축하하는 리틀 키즈 인센티브에 대한 스톡 벡터 아트 및 기타 이미지 - 인센티브, 경쟁, 교육 - iStock">
            <a:extLst>
              <a:ext uri="{FF2B5EF4-FFF2-40B4-BE49-F238E27FC236}">
                <a16:creationId xmlns:a16="http://schemas.microsoft.com/office/drawing/2014/main" id="{92E13DCA-C586-4E76-9DAB-DD9B7F2E6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5DEB3C27-315A-49FA-909A-E18E0CC5C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88355"/>
            <a:ext cx="8668086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34441" y="258506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DF5A51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5" name="Google Shape;1946;p46">
            <a:extLst>
              <a:ext uri="{FF2B5EF4-FFF2-40B4-BE49-F238E27FC236}">
                <a16:creationId xmlns:a16="http://schemas.microsoft.com/office/drawing/2014/main" id="{B0BD912C-43E4-45C9-8362-F2CD9DEDCE6F}"/>
              </a:ext>
            </a:extLst>
          </p:cNvPr>
          <p:cNvSpPr txBox="1">
            <a:spLocks/>
          </p:cNvSpPr>
          <p:nvPr/>
        </p:nvSpPr>
        <p:spPr>
          <a:xfrm>
            <a:off x="2390577" y="1049851"/>
            <a:ext cx="463981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6" name="Google Shape;1947;p46">
            <a:extLst>
              <a:ext uri="{FF2B5EF4-FFF2-40B4-BE49-F238E27FC236}">
                <a16:creationId xmlns:a16="http://schemas.microsoft.com/office/drawing/2014/main" id="{03C65FE9-F1EC-4C9E-A58D-C3D733FF995E}"/>
              </a:ext>
            </a:extLst>
          </p:cNvPr>
          <p:cNvSpPr txBox="1">
            <a:spLocks/>
          </p:cNvSpPr>
          <p:nvPr/>
        </p:nvSpPr>
        <p:spPr>
          <a:xfrm>
            <a:off x="2390577" y="2426124"/>
            <a:ext cx="6793326" cy="101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Pay attention to the intonation.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7" name="Google Shape;1948;p46">
            <a:extLst>
              <a:ext uri="{FF2B5EF4-FFF2-40B4-BE49-F238E27FC236}">
                <a16:creationId xmlns:a16="http://schemas.microsoft.com/office/drawing/2014/main" id="{8F0ACB5B-B559-4BAE-9E92-E04CA0E795C3}"/>
              </a:ext>
            </a:extLst>
          </p:cNvPr>
          <p:cNvSpPr txBox="1">
            <a:spLocks/>
          </p:cNvSpPr>
          <p:nvPr/>
        </p:nvSpPr>
        <p:spPr>
          <a:xfrm>
            <a:off x="2424112" y="1774448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8" name="Google Shape;1951;p46">
            <a:extLst>
              <a:ext uri="{FF2B5EF4-FFF2-40B4-BE49-F238E27FC236}">
                <a16:creationId xmlns:a16="http://schemas.microsoft.com/office/drawing/2014/main" id="{64559E0B-9666-4E0F-B064-A3811AAA1799}"/>
              </a:ext>
            </a:extLst>
          </p:cNvPr>
          <p:cNvSpPr txBox="1">
            <a:spLocks/>
          </p:cNvSpPr>
          <p:nvPr/>
        </p:nvSpPr>
        <p:spPr>
          <a:xfrm>
            <a:off x="2369163" y="351156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Let’s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chant.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9" name="Google Shape;1955;p46">
            <a:extLst>
              <a:ext uri="{FF2B5EF4-FFF2-40B4-BE49-F238E27FC236}">
                <a16:creationId xmlns:a16="http://schemas.microsoft.com/office/drawing/2014/main" id="{71C0FBF7-C7C0-48C0-8471-0D7D3A1B559D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40" name="Google Shape;1955;p46">
            <a:extLst>
              <a:ext uri="{FF2B5EF4-FFF2-40B4-BE49-F238E27FC236}">
                <a16:creationId xmlns:a16="http://schemas.microsoft.com/office/drawing/2014/main" id="{7D460ACF-4FC5-4A42-B4D3-C8146A4D3CDB}"/>
              </a:ext>
            </a:extLst>
          </p:cNvPr>
          <p:cNvSpPr/>
          <p:nvPr/>
        </p:nvSpPr>
        <p:spPr>
          <a:xfrm>
            <a:off x="1511804" y="171490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41" name="Google Shape;1955;p46">
            <a:extLst>
              <a:ext uri="{FF2B5EF4-FFF2-40B4-BE49-F238E27FC236}">
                <a16:creationId xmlns:a16="http://schemas.microsoft.com/office/drawing/2014/main" id="{9A551971-6666-42EA-9BCF-5B443A06A22B}"/>
              </a:ext>
            </a:extLst>
          </p:cNvPr>
          <p:cNvSpPr/>
          <p:nvPr/>
        </p:nvSpPr>
        <p:spPr>
          <a:xfrm>
            <a:off x="1511804" y="251539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42" name="Google Shape;1955;p46">
            <a:extLst>
              <a:ext uri="{FF2B5EF4-FFF2-40B4-BE49-F238E27FC236}">
                <a16:creationId xmlns:a16="http://schemas.microsoft.com/office/drawing/2014/main" id="{096296C0-B922-4C7C-BB83-197255897B16}"/>
              </a:ext>
            </a:extLst>
          </p:cNvPr>
          <p:cNvSpPr/>
          <p:nvPr/>
        </p:nvSpPr>
        <p:spPr>
          <a:xfrm>
            <a:off x="1521679" y="3417113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43" name="Google Shape;1951;p46">
            <a:extLst>
              <a:ext uri="{FF2B5EF4-FFF2-40B4-BE49-F238E27FC236}">
                <a16:creationId xmlns:a16="http://schemas.microsoft.com/office/drawing/2014/main" id="{75D01195-F781-46C1-A493-12DD5E5A486B}"/>
              </a:ext>
            </a:extLst>
          </p:cNvPr>
          <p:cNvSpPr txBox="1">
            <a:spLocks/>
          </p:cNvSpPr>
          <p:nvPr/>
        </p:nvSpPr>
        <p:spPr>
          <a:xfrm>
            <a:off x="2390577" y="4204189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44" name="Google Shape;1955;p46">
            <a:extLst>
              <a:ext uri="{FF2B5EF4-FFF2-40B4-BE49-F238E27FC236}">
                <a16:creationId xmlns:a16="http://schemas.microsoft.com/office/drawing/2014/main" id="{B8E5E4C1-B6B7-4BE0-912B-F9CE5627DCA4}"/>
              </a:ext>
            </a:extLst>
          </p:cNvPr>
          <p:cNvSpPr/>
          <p:nvPr/>
        </p:nvSpPr>
        <p:spPr>
          <a:xfrm>
            <a:off x="1503329" y="41811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38491" y="2400301"/>
            <a:ext cx="672076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orange poster with a picture of a blue sweater&#10;&#10;Description automatically generated">
            <a:extLst>
              <a:ext uri="{FF2B5EF4-FFF2-40B4-BE49-F238E27FC236}">
                <a16:creationId xmlns:a16="http://schemas.microsoft.com/office/drawing/2014/main" id="{4148949D-41CC-4BB2-B1D9-A091F05E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" y="321"/>
            <a:ext cx="9130234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ADF4E6-F5CB-48B5-91CD-F1082EB3C136}"/>
              </a:ext>
            </a:extLst>
          </p:cNvPr>
          <p:cNvSpPr txBox="1"/>
          <p:nvPr/>
        </p:nvSpPr>
        <p:spPr>
          <a:xfrm>
            <a:off x="2286000" y="4803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Matching pairs.</a:t>
            </a:r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4" descr="The Best Time To Buy Summer Flights Condé Nast Traveler, 45% OFF">
            <a:extLst>
              <a:ext uri="{FF2B5EF4-FFF2-40B4-BE49-F238E27FC236}">
                <a16:creationId xmlns:a16="http://schemas.microsoft.com/office/drawing/2014/main" id="{D3E48ABA-987B-4C30-9DBE-EA8A71602F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728" y="21911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3404A-3D4A-457A-BA60-2A570428C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79"/>
          <a:stretch/>
        </p:blipFill>
        <p:spPr>
          <a:xfrm>
            <a:off x="45156" y="968616"/>
            <a:ext cx="2247972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CDD88-DEFE-4E72-BAC7-7C9183130C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48" b="4248"/>
          <a:stretch/>
        </p:blipFill>
        <p:spPr>
          <a:xfrm>
            <a:off x="2393244" y="968616"/>
            <a:ext cx="2247972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52CF3C-3F9D-4A3F-A2E7-6957ABDA5C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73" b="773"/>
          <a:stretch/>
        </p:blipFill>
        <p:spPr>
          <a:xfrm>
            <a:off x="4718754" y="968616"/>
            <a:ext cx="2247972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8BB0FC-D927-4C39-8F9D-880EB0D1C3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22" r="12438"/>
          <a:stretch/>
        </p:blipFill>
        <p:spPr>
          <a:xfrm>
            <a:off x="7044264" y="968616"/>
            <a:ext cx="2046258" cy="137495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 descr="Free Vector | Sweater cartoon icon illustration. fashion ...">
            <a:extLst>
              <a:ext uri="{FF2B5EF4-FFF2-40B4-BE49-F238E27FC236}">
                <a16:creationId xmlns:a16="http://schemas.microsoft.com/office/drawing/2014/main" id="{46B8EDB4-14A4-40B9-8B99-2E3BEE4F9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10" y="3138308"/>
            <a:ext cx="1925843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 descr="A cartoon of a pair of blue jeans&#10;&#10;Description automatically generated">
            <a:extLst>
              <a:ext uri="{FF2B5EF4-FFF2-40B4-BE49-F238E27FC236}">
                <a16:creationId xmlns:a16="http://schemas.microsoft.com/office/drawing/2014/main" id="{21243A8C-494F-4D32-AB4A-3B1C29B149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061" y="3101497"/>
            <a:ext cx="1859925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blue jeans with white cuffs&#10;&#10;Description automatically generated">
            <a:extLst>
              <a:ext uri="{FF2B5EF4-FFF2-40B4-BE49-F238E27FC236}">
                <a16:creationId xmlns:a16="http://schemas.microsoft.com/office/drawing/2014/main" id="{5066148D-0BD6-4C9A-B72C-4FF5D985C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3959" y="3084970"/>
            <a:ext cx="1767764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0214FD6-8707-4A7D-9E3E-C893B5D1CC07}"/>
              </a:ext>
            </a:extLst>
          </p:cNvPr>
          <p:cNvCxnSpPr>
            <a:stCxn id="10" idx="2"/>
            <a:endCxn id="24" idx="0"/>
          </p:cNvCxnSpPr>
          <p:nvPr/>
        </p:nvCxnSpPr>
        <p:spPr>
          <a:xfrm rot="16200000" flipH="1">
            <a:off x="3052970" y="459746"/>
            <a:ext cx="794734" cy="4562390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9039BCBA-894E-489F-B21E-98BBE5994E29}"/>
              </a:ext>
            </a:extLst>
          </p:cNvPr>
          <p:cNvCxnSpPr>
            <a:cxnSpLocks/>
            <a:stCxn id="11" idx="2"/>
            <a:endCxn id="23" idx="0"/>
          </p:cNvCxnSpPr>
          <p:nvPr/>
        </p:nvCxnSpPr>
        <p:spPr>
          <a:xfrm rot="5400000">
            <a:off x="1947106" y="1568184"/>
            <a:ext cx="794734" cy="2345514"/>
          </a:xfrm>
          <a:prstGeom prst="curvedConnector3">
            <a:avLst>
              <a:gd name="adj1" fmla="val 50000"/>
            </a:avLst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BCAE20F4-C8AE-4C5B-AEB7-FB39FF762371}"/>
              </a:ext>
            </a:extLst>
          </p:cNvPr>
          <p:cNvCxnSpPr>
            <a:cxnSpLocks/>
            <a:stCxn id="12" idx="2"/>
            <a:endCxn id="26" idx="0"/>
          </p:cNvCxnSpPr>
          <p:nvPr/>
        </p:nvCxnSpPr>
        <p:spPr>
          <a:xfrm rot="16200000" flipH="1">
            <a:off x="6544592" y="1641721"/>
            <a:ext cx="741396" cy="2145101"/>
          </a:xfrm>
          <a:prstGeom prst="curvedConnector3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41427480-1B24-4E0D-A50A-124E03ADA7C9}"/>
              </a:ext>
            </a:extLst>
          </p:cNvPr>
          <p:cNvCxnSpPr>
            <a:cxnSpLocks/>
            <a:stCxn id="13" idx="2"/>
            <a:endCxn id="25" idx="0"/>
          </p:cNvCxnSpPr>
          <p:nvPr/>
        </p:nvCxnSpPr>
        <p:spPr>
          <a:xfrm rot="5400000">
            <a:off x="5368748" y="402851"/>
            <a:ext cx="757923" cy="4639369"/>
          </a:xfrm>
          <a:prstGeom prst="curvedConnector3">
            <a:avLst>
              <a:gd name="adj1" fmla="val 50000"/>
            </a:avLst>
          </a:prstGeom>
          <a:ln w="19050">
            <a:solidFill>
              <a:srgbClr val="0084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E11EE51-9778-D491-0DC8-3BFED269FF50}"/>
              </a:ext>
            </a:extLst>
          </p:cNvPr>
          <p:cNvSpPr/>
          <p:nvPr/>
        </p:nvSpPr>
        <p:spPr>
          <a:xfrm>
            <a:off x="353335" y="3223491"/>
            <a:ext cx="1734102" cy="150247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622FC9-F66E-07D0-A855-9ADD5F982A10}"/>
              </a:ext>
            </a:extLst>
          </p:cNvPr>
          <p:cNvSpPr/>
          <p:nvPr/>
        </p:nvSpPr>
        <p:spPr>
          <a:xfrm>
            <a:off x="241753" y="3223491"/>
            <a:ext cx="1859926" cy="150247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094AC-5D98-8BEC-3282-D101B1AA801A}"/>
              </a:ext>
            </a:extLst>
          </p:cNvPr>
          <p:cNvSpPr/>
          <p:nvPr/>
        </p:nvSpPr>
        <p:spPr>
          <a:xfrm>
            <a:off x="353335" y="3223491"/>
            <a:ext cx="1669429" cy="1413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green shirt with white polka dots&#10;&#10;Description automatically generated">
            <a:extLst>
              <a:ext uri="{FF2B5EF4-FFF2-40B4-BE49-F238E27FC236}">
                <a16:creationId xmlns:a16="http://schemas.microsoft.com/office/drawing/2014/main" id="{59E6F47E-BF2C-44B7-BC0C-F531A2ECD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753" y="3138308"/>
            <a:ext cx="1859926" cy="1659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51D5C96-F7F8-AD3A-C3F6-2DE8054CA0E5}"/>
              </a:ext>
            </a:extLst>
          </p:cNvPr>
          <p:cNvSpPr/>
          <p:nvPr/>
        </p:nvSpPr>
        <p:spPr>
          <a:xfrm>
            <a:off x="241753" y="3223491"/>
            <a:ext cx="1781011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226B68-AD28-4D36-9F35-459AF7270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233" y="3126364"/>
            <a:ext cx="1901631" cy="17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3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29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82666" y="2424249"/>
            <a:ext cx="7054619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81B6F8-A9B4-4981-B7B4-2ABD577A362C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819361" y="1976335"/>
            <a:ext cx="7531355" cy="1190829"/>
            <a:chOff x="812275" y="1740304"/>
            <a:chExt cx="6367458" cy="2273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812275" y="1740304"/>
              <a:ext cx="6367458" cy="2273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cloudy in autumn.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17107" y="2394750"/>
              <a:ext cx="507395" cy="1377184"/>
            </a:xfrm>
            <a:prstGeom prst="rect">
              <a:avLst/>
            </a:prstGeom>
          </p:spPr>
        </p:pic>
      </p:grpSp>
      <p:pic>
        <p:nvPicPr>
          <p:cNvPr id="11" name="Track 59">
            <a:hlinkClick r:id="" action="ppaction://media"/>
            <a:extLst>
              <a:ext uri="{FF2B5EF4-FFF2-40B4-BE49-F238E27FC236}">
                <a16:creationId xmlns:a16="http://schemas.microsoft.com/office/drawing/2014/main" id="{0F937BFB-A28D-422A-993B-04FFCF28F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84" end="6489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12133" y="23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A221BA3-2867-4F08-B565-15220109B0E6}"/>
              </a:ext>
            </a:extLst>
          </p:cNvPr>
          <p:cNvGrpSpPr/>
          <p:nvPr/>
        </p:nvGrpSpPr>
        <p:grpSpPr>
          <a:xfrm>
            <a:off x="833750" y="1852667"/>
            <a:ext cx="7502577" cy="1438166"/>
            <a:chOff x="2610555" y="1740304"/>
            <a:chExt cx="4569178" cy="2273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1AF37D-E93B-4118-8F2E-36EEF2F3C50A}"/>
                </a:ext>
              </a:extLst>
            </p:cNvPr>
            <p:cNvSpPr txBox="1"/>
            <p:nvPr/>
          </p:nvSpPr>
          <p:spPr>
            <a:xfrm>
              <a:off x="2610555" y="1740304"/>
              <a:ext cx="4569178" cy="2273058"/>
            </a:xfrm>
            <a:prstGeom prst="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</a:pPr>
              <a:r>
                <a:rPr lang="en-US" sz="50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 wear jeans in winter.</a:t>
              </a:r>
              <a:endParaRPr lang="en-US" sz="50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51EEED-E0C1-47F2-8832-C7383723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4098" y="2557945"/>
              <a:ext cx="318027" cy="886801"/>
            </a:xfrm>
            <a:prstGeom prst="rect">
              <a:avLst/>
            </a:prstGeom>
          </p:spPr>
        </p:pic>
      </p:grpSp>
      <p:pic>
        <p:nvPicPr>
          <p:cNvPr id="11" name="Track 59">
            <a:hlinkClick r:id="" action="ppaction://media"/>
            <a:extLst>
              <a:ext uri="{FF2B5EF4-FFF2-40B4-BE49-F238E27FC236}">
                <a16:creationId xmlns:a16="http://schemas.microsoft.com/office/drawing/2014/main" id="{0F937BFB-A28D-422A-993B-04FFCF28F6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42" end="91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6095" y="239023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D21162-3198-DDD6-8802-A527F6852E83}"/>
              </a:ext>
            </a:extLst>
          </p:cNvPr>
          <p:cNvSpPr/>
          <p:nvPr/>
        </p:nvSpPr>
        <p:spPr>
          <a:xfrm>
            <a:off x="2145390" y="171034"/>
            <a:ext cx="4879298" cy="745578"/>
          </a:xfrm>
          <a:custGeom>
            <a:avLst/>
            <a:gdLst>
              <a:gd name="connsiteX0" fmla="*/ 0 w 4879298"/>
              <a:gd name="connsiteY0" fmla="*/ 158778 h 745578"/>
              <a:gd name="connsiteX1" fmla="*/ 158778 w 4879298"/>
              <a:gd name="connsiteY1" fmla="*/ 0 h 745578"/>
              <a:gd name="connsiteX2" fmla="*/ 820231 w 4879298"/>
              <a:gd name="connsiteY2" fmla="*/ 0 h 745578"/>
              <a:gd name="connsiteX3" fmla="*/ 1390448 w 4879298"/>
              <a:gd name="connsiteY3" fmla="*/ 0 h 745578"/>
              <a:gd name="connsiteX4" fmla="*/ 1960666 w 4879298"/>
              <a:gd name="connsiteY4" fmla="*/ 0 h 745578"/>
              <a:gd name="connsiteX5" fmla="*/ 2439649 w 4879298"/>
              <a:gd name="connsiteY5" fmla="*/ 0 h 745578"/>
              <a:gd name="connsiteX6" fmla="*/ 2964249 w 4879298"/>
              <a:gd name="connsiteY6" fmla="*/ 0 h 745578"/>
              <a:gd name="connsiteX7" fmla="*/ 3397615 w 4879298"/>
              <a:gd name="connsiteY7" fmla="*/ 0 h 745578"/>
              <a:gd name="connsiteX8" fmla="*/ 4059067 w 4879298"/>
              <a:gd name="connsiteY8" fmla="*/ 0 h 745578"/>
              <a:gd name="connsiteX9" fmla="*/ 4720520 w 4879298"/>
              <a:gd name="connsiteY9" fmla="*/ 0 h 745578"/>
              <a:gd name="connsiteX10" fmla="*/ 4879298 w 4879298"/>
              <a:gd name="connsiteY10" fmla="*/ 158778 h 745578"/>
              <a:gd name="connsiteX11" fmla="*/ 4879298 w 4879298"/>
              <a:gd name="connsiteY11" fmla="*/ 586800 h 745578"/>
              <a:gd name="connsiteX12" fmla="*/ 4720520 w 4879298"/>
              <a:gd name="connsiteY12" fmla="*/ 745578 h 745578"/>
              <a:gd name="connsiteX13" fmla="*/ 4150302 w 4879298"/>
              <a:gd name="connsiteY13" fmla="*/ 745578 h 745578"/>
              <a:gd name="connsiteX14" fmla="*/ 3625702 w 4879298"/>
              <a:gd name="connsiteY14" fmla="*/ 745578 h 745578"/>
              <a:gd name="connsiteX15" fmla="*/ 3101102 w 4879298"/>
              <a:gd name="connsiteY15" fmla="*/ 745578 h 745578"/>
              <a:gd name="connsiteX16" fmla="*/ 2485266 w 4879298"/>
              <a:gd name="connsiteY16" fmla="*/ 745578 h 745578"/>
              <a:gd name="connsiteX17" fmla="*/ 1869431 w 4879298"/>
              <a:gd name="connsiteY17" fmla="*/ 745578 h 745578"/>
              <a:gd name="connsiteX18" fmla="*/ 1207979 w 4879298"/>
              <a:gd name="connsiteY18" fmla="*/ 745578 h 745578"/>
              <a:gd name="connsiteX19" fmla="*/ 728996 w 4879298"/>
              <a:gd name="connsiteY19" fmla="*/ 745578 h 745578"/>
              <a:gd name="connsiteX20" fmla="*/ 158778 w 4879298"/>
              <a:gd name="connsiteY20" fmla="*/ 745578 h 745578"/>
              <a:gd name="connsiteX21" fmla="*/ 0 w 4879298"/>
              <a:gd name="connsiteY21" fmla="*/ 586800 h 745578"/>
              <a:gd name="connsiteX22" fmla="*/ 0 w 4879298"/>
              <a:gd name="connsiteY22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9298" h="745578" fill="none" extrusionOk="0">
                <a:moveTo>
                  <a:pt x="0" y="158778"/>
                </a:moveTo>
                <a:cubicBezTo>
                  <a:pt x="-4706" y="75324"/>
                  <a:pt x="53541" y="17124"/>
                  <a:pt x="158778" y="0"/>
                </a:cubicBezTo>
                <a:cubicBezTo>
                  <a:pt x="297345" y="-65173"/>
                  <a:pt x="630514" y="40968"/>
                  <a:pt x="820231" y="0"/>
                </a:cubicBezTo>
                <a:cubicBezTo>
                  <a:pt x="1009948" y="-40968"/>
                  <a:pt x="1141058" y="21357"/>
                  <a:pt x="1390448" y="0"/>
                </a:cubicBezTo>
                <a:cubicBezTo>
                  <a:pt x="1639838" y="-21357"/>
                  <a:pt x="1683545" y="61671"/>
                  <a:pt x="1960666" y="0"/>
                </a:cubicBezTo>
                <a:cubicBezTo>
                  <a:pt x="2237787" y="-61671"/>
                  <a:pt x="2221315" y="20419"/>
                  <a:pt x="2439649" y="0"/>
                </a:cubicBezTo>
                <a:cubicBezTo>
                  <a:pt x="2657983" y="-20419"/>
                  <a:pt x="2783219" y="8106"/>
                  <a:pt x="2964249" y="0"/>
                </a:cubicBezTo>
                <a:cubicBezTo>
                  <a:pt x="3145279" y="-8106"/>
                  <a:pt x="3233523" y="50455"/>
                  <a:pt x="3397615" y="0"/>
                </a:cubicBezTo>
                <a:cubicBezTo>
                  <a:pt x="3561707" y="-50455"/>
                  <a:pt x="3789010" y="70502"/>
                  <a:pt x="4059067" y="0"/>
                </a:cubicBezTo>
                <a:cubicBezTo>
                  <a:pt x="4329124" y="-70502"/>
                  <a:pt x="4441298" y="45932"/>
                  <a:pt x="4720520" y="0"/>
                </a:cubicBezTo>
                <a:cubicBezTo>
                  <a:pt x="4800288" y="15195"/>
                  <a:pt x="4897290" y="65676"/>
                  <a:pt x="4879298" y="158778"/>
                </a:cubicBezTo>
                <a:cubicBezTo>
                  <a:pt x="4920686" y="353858"/>
                  <a:pt x="4871017" y="492413"/>
                  <a:pt x="4879298" y="586800"/>
                </a:cubicBezTo>
                <a:cubicBezTo>
                  <a:pt x="4871195" y="669376"/>
                  <a:pt x="4828587" y="730045"/>
                  <a:pt x="4720520" y="745578"/>
                </a:cubicBezTo>
                <a:cubicBezTo>
                  <a:pt x="4485266" y="772847"/>
                  <a:pt x="4324549" y="700887"/>
                  <a:pt x="4150302" y="745578"/>
                </a:cubicBezTo>
                <a:cubicBezTo>
                  <a:pt x="3976055" y="790269"/>
                  <a:pt x="3766272" y="719230"/>
                  <a:pt x="3625702" y="745578"/>
                </a:cubicBezTo>
                <a:cubicBezTo>
                  <a:pt x="3485132" y="771926"/>
                  <a:pt x="3267936" y="731487"/>
                  <a:pt x="3101102" y="745578"/>
                </a:cubicBezTo>
                <a:cubicBezTo>
                  <a:pt x="2934268" y="759669"/>
                  <a:pt x="2633288" y="710950"/>
                  <a:pt x="2485266" y="745578"/>
                </a:cubicBezTo>
                <a:cubicBezTo>
                  <a:pt x="2337244" y="780206"/>
                  <a:pt x="2050131" y="675915"/>
                  <a:pt x="1869431" y="745578"/>
                </a:cubicBezTo>
                <a:cubicBezTo>
                  <a:pt x="1688731" y="815241"/>
                  <a:pt x="1458041" y="727060"/>
                  <a:pt x="1207979" y="745578"/>
                </a:cubicBezTo>
                <a:cubicBezTo>
                  <a:pt x="957917" y="764096"/>
                  <a:pt x="897971" y="714396"/>
                  <a:pt x="728996" y="745578"/>
                </a:cubicBezTo>
                <a:cubicBezTo>
                  <a:pt x="560021" y="776760"/>
                  <a:pt x="371134" y="706236"/>
                  <a:pt x="158778" y="745578"/>
                </a:cubicBezTo>
                <a:cubicBezTo>
                  <a:pt x="64007" y="743322"/>
                  <a:pt x="8102" y="680532"/>
                  <a:pt x="0" y="586800"/>
                </a:cubicBezTo>
                <a:cubicBezTo>
                  <a:pt x="-3508" y="401502"/>
                  <a:pt x="39707" y="297449"/>
                  <a:pt x="0" y="158778"/>
                </a:cubicBezTo>
                <a:close/>
              </a:path>
              <a:path w="487929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3972" y="-14147"/>
                  <a:pt x="384526" y="42233"/>
                  <a:pt x="592143" y="0"/>
                </a:cubicBezTo>
                <a:cubicBezTo>
                  <a:pt x="799761" y="-42233"/>
                  <a:pt x="830549" y="43551"/>
                  <a:pt x="1025509" y="0"/>
                </a:cubicBezTo>
                <a:cubicBezTo>
                  <a:pt x="1220469" y="-43551"/>
                  <a:pt x="1281236" y="48120"/>
                  <a:pt x="1504492" y="0"/>
                </a:cubicBezTo>
                <a:cubicBezTo>
                  <a:pt x="1727748" y="-48120"/>
                  <a:pt x="1772093" y="49986"/>
                  <a:pt x="2029092" y="0"/>
                </a:cubicBezTo>
                <a:cubicBezTo>
                  <a:pt x="2286091" y="-49986"/>
                  <a:pt x="2457574" y="30910"/>
                  <a:pt x="2599310" y="0"/>
                </a:cubicBezTo>
                <a:cubicBezTo>
                  <a:pt x="2741046" y="-30910"/>
                  <a:pt x="2889555" y="59728"/>
                  <a:pt x="3123910" y="0"/>
                </a:cubicBezTo>
                <a:cubicBezTo>
                  <a:pt x="3358265" y="-59728"/>
                  <a:pt x="3583727" y="37155"/>
                  <a:pt x="3785363" y="0"/>
                </a:cubicBezTo>
                <a:cubicBezTo>
                  <a:pt x="3986999" y="-37155"/>
                  <a:pt x="4428505" y="73364"/>
                  <a:pt x="4720520" y="0"/>
                </a:cubicBezTo>
                <a:cubicBezTo>
                  <a:pt x="4815304" y="-1946"/>
                  <a:pt x="4876336" y="72009"/>
                  <a:pt x="4879298" y="158778"/>
                </a:cubicBezTo>
                <a:cubicBezTo>
                  <a:pt x="4925343" y="312645"/>
                  <a:pt x="4830879" y="449326"/>
                  <a:pt x="4879298" y="586800"/>
                </a:cubicBezTo>
                <a:cubicBezTo>
                  <a:pt x="4887771" y="673484"/>
                  <a:pt x="4809600" y="755609"/>
                  <a:pt x="4720520" y="745578"/>
                </a:cubicBezTo>
                <a:cubicBezTo>
                  <a:pt x="4511950" y="794881"/>
                  <a:pt x="4375014" y="691475"/>
                  <a:pt x="4150302" y="745578"/>
                </a:cubicBezTo>
                <a:cubicBezTo>
                  <a:pt x="3925590" y="799681"/>
                  <a:pt x="3818422" y="699182"/>
                  <a:pt x="3580085" y="745578"/>
                </a:cubicBezTo>
                <a:cubicBezTo>
                  <a:pt x="3341748" y="791974"/>
                  <a:pt x="3275430" y="736887"/>
                  <a:pt x="3009867" y="745578"/>
                </a:cubicBezTo>
                <a:cubicBezTo>
                  <a:pt x="2744304" y="754269"/>
                  <a:pt x="2604130" y="688676"/>
                  <a:pt x="2394032" y="745578"/>
                </a:cubicBezTo>
                <a:cubicBezTo>
                  <a:pt x="2183934" y="802480"/>
                  <a:pt x="2108055" y="728070"/>
                  <a:pt x="1915049" y="745578"/>
                </a:cubicBezTo>
                <a:cubicBezTo>
                  <a:pt x="1722043" y="763086"/>
                  <a:pt x="1498160" y="680467"/>
                  <a:pt x="1253596" y="745578"/>
                </a:cubicBezTo>
                <a:cubicBezTo>
                  <a:pt x="1009032" y="810689"/>
                  <a:pt x="959291" y="731223"/>
                  <a:pt x="774613" y="745578"/>
                </a:cubicBezTo>
                <a:cubicBezTo>
                  <a:pt x="589935" y="759933"/>
                  <a:pt x="356037" y="721865"/>
                  <a:pt x="158778" y="745578"/>
                </a:cubicBezTo>
                <a:cubicBezTo>
                  <a:pt x="54896" y="738135"/>
                  <a:pt x="15068" y="693334"/>
                  <a:pt x="0" y="586800"/>
                </a:cubicBezTo>
                <a:cubicBezTo>
                  <a:pt x="-7789" y="499466"/>
                  <a:pt x="4688" y="2792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5231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12375</TotalTime>
  <Words>422</Words>
  <Application>Microsoft Office PowerPoint</Application>
  <PresentationFormat>On-screen Show (16:9)</PresentationFormat>
  <Paragraphs>93</Paragraphs>
  <Slides>26</Slides>
  <Notes>21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Nunito</vt:lpstr>
      <vt:lpstr>Wigglye</vt:lpstr>
      <vt:lpstr>VNI-Dom</vt:lpstr>
      <vt:lpstr>Comic Sans MS</vt:lpstr>
      <vt:lpstr>Kirang Haerang</vt:lpstr>
      <vt:lpstr>Nixie One</vt:lpstr>
      <vt:lpstr>Math Subject for Elementary - 1st Grade: Time by Slidesgo</vt:lpstr>
      <vt:lpstr>Office Theme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169</cp:revision>
  <dcterms:modified xsi:type="dcterms:W3CDTF">2024-08-15T09:34:16Z</dcterms:modified>
  <cp:category>9Slide.vn</cp:category>
</cp:coreProperties>
</file>