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7"/>
  </p:notesMasterIdLst>
  <p:sldIdLst>
    <p:sldId id="258" r:id="rId4"/>
    <p:sldId id="304" r:id="rId5"/>
    <p:sldId id="260" r:id="rId6"/>
    <p:sldId id="282" r:id="rId7"/>
    <p:sldId id="298" r:id="rId8"/>
    <p:sldId id="301" r:id="rId9"/>
    <p:sldId id="262" r:id="rId10"/>
    <p:sldId id="263" r:id="rId11"/>
    <p:sldId id="264" r:id="rId12"/>
    <p:sldId id="270" r:id="rId13"/>
    <p:sldId id="278" r:id="rId14"/>
    <p:sldId id="279" r:id="rId15"/>
    <p:sldId id="302" r:id="rId16"/>
    <p:sldId id="273" r:id="rId17"/>
    <p:sldId id="277" r:id="rId18"/>
    <p:sldId id="299" r:id="rId19"/>
    <p:sldId id="275" r:id="rId20"/>
    <p:sldId id="303" r:id="rId21"/>
    <p:sldId id="283" r:id="rId22"/>
    <p:sldId id="300" r:id="rId23"/>
    <p:sldId id="288" r:id="rId24"/>
    <p:sldId id="284" r:id="rId25"/>
    <p:sldId id="30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4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1" d="100"/>
          <a:sy n="51" d="100"/>
        </p:scale>
        <p:origin x="1500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B8D2A-D484-495B-AFC5-0AABE4D6427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89CF0-653D-4233-A3F3-F1C26B990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07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11F0C-2B74-4022-B5FE-89FBA0CA8B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38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11F0C-2B74-4022-B5FE-89FBA0CA8B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631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11F0C-2B74-4022-B5FE-89FBA0CA8B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75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11F0C-2B74-4022-B5FE-89FBA0CA8B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286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BC8FC-B0C4-457D-8AB7-E6D4931CBE6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96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D8269-D85B-4DF8-B09E-C60BC98F4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E9DC42-1C1B-4CC2-A374-3B7209A97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A7A7F-27C1-465E-A73A-9368F73572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6F657-B94C-460A-9B56-C954D264B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102A8-1459-4A2F-B95C-C5AD02252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07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A7307-E42F-4314-8637-EBB8959F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08F524-DF0E-4309-A171-D10B96D0F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3F83F-49D5-431C-B422-A272A587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96331-5FB3-45D9-8ED6-486ED827F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F1C4C-BCA2-4BDA-BFDF-CC6FEB24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00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66051C-94FC-4A2F-9DCB-225E79C660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ACE122-ABBE-4D35-9C97-42A32567E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D30CD-523F-4B8E-93D9-085A363BF8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E1426-A3AA-492E-801C-13AEE32E7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72D5C-E2D3-42BE-948A-24E58D21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76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93D30-EE61-427F-9CBA-34324960D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695E6-F683-491C-9AB5-83B28A029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2DE8E-4FCD-4BCC-B661-CDA5999B0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9C0A9-C2BD-461F-BE6C-D041666A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0E612-7265-4BE1-A502-2E92726C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95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CA0E-407B-4A7C-A588-60DF02A0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EE7-D73A-47C0-BE4D-CEFA5D09D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69975-DFA1-49CC-9D8A-8FF7123E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8BDD0-5A07-4C85-891B-8DF33A88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ECE6D-63E7-4149-AABB-4FE87865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2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A207-C539-45C0-BAB8-EB39BFF10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B3BF6-4C4B-4D20-8F89-E9B2D3DF0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7321A-3AB8-474A-89F0-E5BE7E6C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12C13-A6EB-41D4-8E74-B268A12D4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FA845-CA92-4A43-83D0-255B796A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16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3575B-B8E9-425D-B7E0-E93AF09C6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0987F-BDE4-4F9B-ADC9-F3AE21CEC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63299-8659-47BC-B22C-3949BC88A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F683F-12FC-470B-8ABF-268C57A2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5D1B6-EB11-4F53-8618-A4061379C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B2B8A-344A-4C5F-89B2-4099582B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8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C134-B186-407E-A88A-F12C872E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5992F-DC17-4E31-AFD1-BAA7E5EF3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17583-2CFA-43BF-BBE9-D55F313DA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848044-0A5B-4397-99E5-DE1C88C3A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0A0F2-E234-47B9-B1C9-439E2340D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ABD67E-BA6C-46EB-B145-8875FDE8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B10C5A-73BC-4EC0-A7C6-AB42C9FD4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73B3CF-98E7-447B-B872-B5BC3F16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20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D3F4C-C384-4EE7-83DF-3D70D5AE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77617-0C8D-492A-B956-7961D5668F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B6DA8-68E9-43A2-9A50-327ED01F0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45E84-5D24-4D4B-B7CF-96A53D2C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16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F39406-E038-4901-BEA8-4C409478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3794A3-731C-41A8-9FD3-BDDEAA55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7DAE1-0844-4FCC-B957-6F5324F9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0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03880-BF97-4CDB-919B-1E299A72F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5B14B-8233-48C4-873B-61A7D79AD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C927C-6AD2-4549-9F05-544E59AB0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BE848-553C-4427-8656-F7278F931B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08272-44DA-466C-93DB-EE454EBC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5D7BE-1148-4EEB-9CFA-7063CAFF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97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5EC72-EFC4-4C57-9711-E4252D4F0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6A618-171D-47AD-9C86-3D0B0F66B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38856-11A7-430D-A4EC-660BB28CC5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5FD06-2E18-40B6-A78B-991137055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18642-8B35-4EBB-A04D-596CCC7A8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80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CB90-5F04-4820-99F9-5D41737F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0E0999-B247-4D71-8AB9-B6FA2E060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52F0E-9892-4A69-BFC2-451718528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096B4-ADFE-46BD-952B-35A5DC6A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D814C-060E-4761-BCEC-2D59056A1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5C92E-BD84-4D8C-AD97-8C491218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B7A1-65FF-4A56-BD8B-198A1E99E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D18E5-6924-4FFA-86F9-0907EF6CF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25893-3DDE-49E3-B56E-9D0110C370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32E5C-1498-4BDC-BDBD-0EF72FF67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99526-FDE7-4D33-AD15-11A0B1ADA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35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E409EF-DC7D-4117-B67D-AD162A0B8D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ABF1C-289A-4DC3-8896-77E4120F3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34633-F3AB-4804-850F-52FB2D38D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2930-B6C8-4FEA-BD6A-9B1C61DC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5855D-4B43-4817-8523-03FFE96E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72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93D30-EE61-427F-9CBA-34324960D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695E6-F683-491C-9AB5-83B28A029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2DE8E-4FCD-4BCC-B661-CDA5999B0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9C0A9-C2BD-461F-BE6C-D041666A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0E612-7265-4BE1-A502-2E92726C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12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CA0E-407B-4A7C-A588-60DF02A0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EE7-D73A-47C0-BE4D-CEFA5D09D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69975-DFA1-49CC-9D8A-8FF7123E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8BDD0-5A07-4C85-891B-8DF33A88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ECE6D-63E7-4149-AABB-4FE87865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9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A207-C539-45C0-BAB8-EB39BFF10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B3BF6-4C4B-4D20-8F89-E9B2D3DF0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7321A-3AB8-474A-89F0-E5BE7E6C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12C13-A6EB-41D4-8E74-B268A12D4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FA845-CA92-4A43-83D0-255B796A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03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3575B-B8E9-425D-B7E0-E93AF09C6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0987F-BDE4-4F9B-ADC9-F3AE21CEC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63299-8659-47BC-B22C-3949BC88A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F683F-12FC-470B-8ABF-268C57A2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5D1B6-EB11-4F53-8618-A4061379C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B2B8A-344A-4C5F-89B2-4099582B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847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C134-B186-407E-A88A-F12C872E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5992F-DC17-4E31-AFD1-BAA7E5EF3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17583-2CFA-43BF-BBE9-D55F313DA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848044-0A5B-4397-99E5-DE1C88C3A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0A0F2-E234-47B9-B1C9-439E2340D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ABD67E-BA6C-46EB-B145-8875FDE8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B10C5A-73BC-4EC0-A7C6-AB42C9FD4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73B3CF-98E7-447B-B872-B5BC3F16D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72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D3F4C-C384-4EE7-83DF-3D70D5AE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F77617-0C8D-492A-B956-7961D5668F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B6DA8-68E9-43A2-9A50-327ED01F0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45E84-5D24-4D4B-B7CF-96A53D2C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29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F39406-E038-4901-BEA8-4C40947899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3794A3-731C-41A8-9FD3-BDDEAA55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7DAE1-0844-4FCC-B957-6F5324F9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61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5AA9A-BDEC-4F82-9247-838ACAE70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C5299-0A08-4679-9A59-F889B0620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BE7FC-AD0C-480F-8B3F-B5BCEBC98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C500D-8DD6-4F6F-ABFD-FE8E13CA8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A4218-FB6A-4156-905D-75CD9B876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15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03880-BF97-4CDB-919B-1E299A72F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5B14B-8233-48C4-873B-61A7D79AD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C927C-6AD2-4549-9F05-544E59AB0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BE848-553C-4427-8656-F7278F931B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08272-44DA-466C-93DB-EE454EBC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5D7BE-1148-4EEB-9CFA-7063CAFF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18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CB90-5F04-4820-99F9-5D41737F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0E0999-B247-4D71-8AB9-B6FA2E060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52F0E-9892-4A69-BFC2-451718528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096B4-ADFE-46BD-952B-35A5DC6A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D814C-060E-4761-BCEC-2D59056A1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5C92E-BD84-4D8C-AD97-8C491218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144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B7A1-65FF-4A56-BD8B-198A1E99E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D18E5-6924-4FFA-86F9-0907EF6CF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25893-3DDE-49E3-B56E-9D0110C370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32E5C-1498-4BDC-BDBD-0EF72FF67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99526-FDE7-4D33-AD15-11A0B1ADA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02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E409EF-DC7D-4117-B67D-AD162A0B8D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1ABF1C-289A-4DC3-8896-77E4120F3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34633-F3AB-4804-850F-52FB2D38D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A70B80-876B-4811-8B16-3F52BD44322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2930-B6C8-4FEA-BD6A-9B1C61DC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5855D-4B43-4817-8523-03FFE96E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ED40A0-B969-4D9D-8595-E20A36C67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3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E032E-D04D-419C-A977-4DB0DFD7F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4C9ED-0AB5-4F48-8D50-01A62DC53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38F58-11C6-4D61-8149-4F95A8DE8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4745E-67C0-496A-8DBC-A7E3D040B7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7606A-E429-4FE5-BACD-571781669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F5256-99BD-4798-B26E-2818A612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2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6DB0C-74A1-44BD-BFC0-6B6A2B986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C2F73-2FD6-48EF-9106-CBC3BF7FA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C57DF-DA13-4742-9E56-286D542C1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AC29E8-8DE4-49F3-970B-D35694B4E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E6B601-4E72-4290-8424-1B27D8594C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F07B23-EE9B-482F-9E76-3099BFF65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0072EE-5E0E-4C61-9A74-7CDDF4FC8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244735-3727-4F37-9F13-49202EE8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7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E1389-E5DB-4025-AE43-4278A8A8D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B51B42-DD48-4177-82C9-20F5A24C5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3FEC6-1CAA-4D6A-8B28-B4D360274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00CE2D-9609-4074-8EB2-9E4F44988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23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242126-71E5-4818-9E43-E52093C6B1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BE80FD-33B5-4C1C-94C9-B7E7FDB45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7A040-81E2-4B1C-AEB7-32866C5B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30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B1812-565B-4CB8-A5C0-762EC9470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A1149-DAF5-4510-8A88-6281966BD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962E2E-9DC1-433E-AB0D-1792F8D51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5F6C0-5B7C-4030-BE17-9789198522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2D687-583A-4F5F-A35F-1A0BEEFB4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79E4E-F362-4F6C-A88F-B9E3E4E2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8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25EE0-B4CC-41E6-A138-D4203BA3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F689E2-B1B8-4355-978E-9234C1A329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FE2DE-47EB-432D-83A4-CCD761646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F4EB1-6808-4E99-A5E1-A15737472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E0E55-04B5-4869-87B7-51BDAFF0E4C1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F727D-FCBD-4DDB-A742-597F2D093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CFE47-1217-443D-BF73-1F0F0CD90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6E42A0-88F7-4E0A-86C5-09768344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11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597" y="-2229124"/>
            <a:ext cx="1941822" cy="181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47" y="6858000"/>
            <a:ext cx="1941822" cy="181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1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23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9.png"/><Relationship Id="rId7" Type="http://schemas.openxmlformats.org/officeDocument/2006/relationships/image" Target="../media/image3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0.png"/><Relationship Id="rId4" Type="http://schemas.openxmlformats.org/officeDocument/2006/relationships/image" Target="../media/image2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6.png"/><Relationship Id="rId4" Type="http://schemas.openxmlformats.org/officeDocument/2006/relationships/image" Target="../media/image2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7.sv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514479210372531/?ref=share_group_lin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jp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7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6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7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jp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5" Type="http://schemas.openxmlformats.org/officeDocument/2006/relationships/image" Target="../media/image7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7.sv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C9F0D4-94DB-469B-7964-F5A6BCE140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-909" b="6664"/>
          <a:stretch/>
        </p:blipFill>
        <p:spPr>
          <a:xfrm>
            <a:off x="0" y="0"/>
            <a:ext cx="12302836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FF15F2-9043-259A-B2A4-8C46509421A6}"/>
              </a:ext>
            </a:extLst>
          </p:cNvPr>
          <p:cNvSpPr/>
          <p:nvPr/>
        </p:nvSpPr>
        <p:spPr>
          <a:xfrm>
            <a:off x="1827745" y="124690"/>
            <a:ext cx="9176228" cy="4052455"/>
          </a:xfrm>
          <a:prstGeom prst="roundRect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59DC0E-504B-346B-11CF-11773784F641}"/>
              </a:ext>
            </a:extLst>
          </p:cNvPr>
          <p:cNvSpPr txBox="1"/>
          <p:nvPr/>
        </p:nvSpPr>
        <p:spPr>
          <a:xfrm>
            <a:off x="3891206" y="273867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…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7FDC735-6762-24B3-6F1A-F9D1A1D83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47547" y="2464517"/>
            <a:ext cx="4032683" cy="42810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3F6C5D-2AFF-469E-8312-B0858D185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3170" y="841182"/>
            <a:ext cx="2706859" cy="1518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0F99F2-2C78-A9B5-843B-A0BD73FC99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7983" y="1798592"/>
            <a:ext cx="6791533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88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644A419-2CFA-BFA0-25EC-3618C2EB3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946822" y="2289628"/>
            <a:ext cx="3059624" cy="3747490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3DF5FCAC-7B1C-924D-6A09-775BF1CD7614}"/>
              </a:ext>
            </a:extLst>
          </p:cNvPr>
          <p:cNvSpPr/>
          <p:nvPr/>
        </p:nvSpPr>
        <p:spPr>
          <a:xfrm>
            <a:off x="676274" y="154373"/>
            <a:ext cx="6283325" cy="3127664"/>
          </a:xfrm>
          <a:custGeom>
            <a:avLst/>
            <a:gdLst>
              <a:gd name="connsiteX0" fmla="*/ 521487 w 5776480"/>
              <a:gd name="connsiteY0" fmla="*/ 1040382 h 3127664"/>
              <a:gd name="connsiteX1" fmla="*/ 751878 w 5776480"/>
              <a:gd name="connsiteY1" fmla="*/ 500064 h 3127664"/>
              <a:gd name="connsiteX2" fmla="*/ 1872675 w 5776480"/>
              <a:gd name="connsiteY2" fmla="*/ 376622 h 3127664"/>
              <a:gd name="connsiteX3" fmla="*/ 3002699 w 5776480"/>
              <a:gd name="connsiteY3" fmla="*/ 248475 h 3127664"/>
              <a:gd name="connsiteX4" fmla="*/ 3443022 w 5776480"/>
              <a:gd name="connsiteY4" fmla="*/ 14479 h 3127664"/>
              <a:gd name="connsiteX5" fmla="*/ 3989114 w 5776480"/>
              <a:gd name="connsiteY5" fmla="*/ 179623 h 3127664"/>
              <a:gd name="connsiteX6" fmla="*/ 4741928 w 5776480"/>
              <a:gd name="connsiteY6" fmla="*/ 49955 h 3127664"/>
              <a:gd name="connsiteX7" fmla="*/ 5123684 w 5776480"/>
              <a:gd name="connsiteY7" fmla="*/ 403700 h 3127664"/>
              <a:gd name="connsiteX8" fmla="*/ 5613615 w 5776480"/>
              <a:gd name="connsiteY8" fmla="*/ 747019 h 3127664"/>
              <a:gd name="connsiteX9" fmla="*/ 5591686 w 5776480"/>
              <a:gd name="connsiteY9" fmla="*/ 1119298 h 3127664"/>
              <a:gd name="connsiteX10" fmla="*/ 5751876 w 5776480"/>
              <a:gd name="connsiteY10" fmla="*/ 1688504 h 3127664"/>
              <a:gd name="connsiteX11" fmla="*/ 5001468 w 5776480"/>
              <a:gd name="connsiteY11" fmla="*/ 2186758 h 3127664"/>
              <a:gd name="connsiteX12" fmla="*/ 4732835 w 5776480"/>
              <a:gd name="connsiteY12" fmla="*/ 2613699 h 3127664"/>
              <a:gd name="connsiteX13" fmla="*/ 3818226 w 5776480"/>
              <a:gd name="connsiteY13" fmla="*/ 2665392 h 3127664"/>
              <a:gd name="connsiteX14" fmla="*/ 3164628 w 5776480"/>
              <a:gd name="connsiteY14" fmla="*/ 3120858 h 3127664"/>
              <a:gd name="connsiteX15" fmla="*/ 2203620 w 5776480"/>
              <a:gd name="connsiteY15" fmla="*/ 2842843 h 3127664"/>
              <a:gd name="connsiteX16" fmla="*/ 776080 w 5776480"/>
              <a:gd name="connsiteY16" fmla="*/ 2568159 h 3127664"/>
              <a:gd name="connsiteX17" fmla="*/ 148423 w 5776480"/>
              <a:gd name="connsiteY17" fmla="*/ 2262488 h 3127664"/>
              <a:gd name="connsiteX18" fmla="*/ 282539 w 5776480"/>
              <a:gd name="connsiteY18" fmla="*/ 1849882 h 3127664"/>
              <a:gd name="connsiteX19" fmla="*/ -669 w 5776480"/>
              <a:gd name="connsiteY19" fmla="*/ 1426562 h 3127664"/>
              <a:gd name="connsiteX20" fmla="*/ 516540 w 5776480"/>
              <a:gd name="connsiteY20" fmla="*/ 1050301 h 3127664"/>
              <a:gd name="connsiteX21" fmla="*/ 521487 w 5776480"/>
              <a:gd name="connsiteY21" fmla="*/ 1040382 h 3127664"/>
              <a:gd name="connsiteX0" fmla="*/ 6035037 w 5776480"/>
              <a:gd name="connsiteY0" fmla="*/ 2770485 h 3127664"/>
              <a:gd name="connsiteX1" fmla="*/ 5948157 w 5776480"/>
              <a:gd name="connsiteY1" fmla="*/ 2857365 h 3127664"/>
              <a:gd name="connsiteX2" fmla="*/ 5861277 w 5776480"/>
              <a:gd name="connsiteY2" fmla="*/ 2770485 h 3127664"/>
              <a:gd name="connsiteX3" fmla="*/ 5948157 w 5776480"/>
              <a:gd name="connsiteY3" fmla="*/ 2683605 h 3127664"/>
              <a:gd name="connsiteX4" fmla="*/ 6035037 w 5776480"/>
              <a:gd name="connsiteY4" fmla="*/ 2770485 h 3127664"/>
              <a:gd name="connsiteX0" fmla="*/ 5934049 w 5776480"/>
              <a:gd name="connsiteY0" fmla="*/ 2696401 h 3127664"/>
              <a:gd name="connsiteX1" fmla="*/ 5760290 w 5776480"/>
              <a:gd name="connsiteY1" fmla="*/ 2870160 h 3127664"/>
              <a:gd name="connsiteX2" fmla="*/ 5586531 w 5776480"/>
              <a:gd name="connsiteY2" fmla="*/ 2696401 h 3127664"/>
              <a:gd name="connsiteX3" fmla="*/ 5760290 w 5776480"/>
              <a:gd name="connsiteY3" fmla="*/ 2522642 h 3127664"/>
              <a:gd name="connsiteX4" fmla="*/ 5934049 w 5776480"/>
              <a:gd name="connsiteY4" fmla="*/ 2696401 h 3127664"/>
              <a:gd name="connsiteX0" fmla="*/ 5671418 w 5776480"/>
              <a:gd name="connsiteY0" fmla="*/ 2558574 h 3127664"/>
              <a:gd name="connsiteX1" fmla="*/ 5410779 w 5776480"/>
              <a:gd name="connsiteY1" fmla="*/ 2819213 h 3127664"/>
              <a:gd name="connsiteX2" fmla="*/ 5150140 w 5776480"/>
              <a:gd name="connsiteY2" fmla="*/ 2558574 h 3127664"/>
              <a:gd name="connsiteX3" fmla="*/ 5410779 w 5776480"/>
              <a:gd name="connsiteY3" fmla="*/ 2297935 h 3127664"/>
              <a:gd name="connsiteX4" fmla="*/ 5671418 w 5776480"/>
              <a:gd name="connsiteY4" fmla="*/ 2558574 h 3127664"/>
              <a:gd name="connsiteX0" fmla="*/ 627523 w 5776480"/>
              <a:gd name="connsiteY0" fmla="*/ 1895205 h 3127664"/>
              <a:gd name="connsiteX1" fmla="*/ 288824 w 5776480"/>
              <a:gd name="connsiteY1" fmla="*/ 1837502 h 3127664"/>
              <a:gd name="connsiteX2" fmla="*/ 926376 w 5776480"/>
              <a:gd name="connsiteY2" fmla="*/ 2526674 h 3127664"/>
              <a:gd name="connsiteX3" fmla="*/ 778220 w 5776480"/>
              <a:gd name="connsiteY3" fmla="*/ 2554258 h 3127664"/>
              <a:gd name="connsiteX4" fmla="*/ 2203352 w 5776480"/>
              <a:gd name="connsiteY4" fmla="*/ 2830101 h 3127664"/>
              <a:gd name="connsiteX5" fmla="*/ 2114031 w 5776480"/>
              <a:gd name="connsiteY5" fmla="*/ 2704126 h 3127664"/>
              <a:gd name="connsiteX6" fmla="*/ 3854596 w 5776480"/>
              <a:gd name="connsiteY6" fmla="*/ 2515959 h 3127664"/>
              <a:gd name="connsiteX7" fmla="*/ 3818895 w 5776480"/>
              <a:gd name="connsiteY7" fmla="*/ 2654170 h 3127664"/>
              <a:gd name="connsiteX8" fmla="*/ 4563552 w 5776480"/>
              <a:gd name="connsiteY8" fmla="*/ 1661861 h 3127664"/>
              <a:gd name="connsiteX9" fmla="*/ 4998259 w 5776480"/>
              <a:gd name="connsiteY9" fmla="*/ 2178504 h 3127664"/>
              <a:gd name="connsiteX10" fmla="*/ 5589011 w 5776480"/>
              <a:gd name="connsiteY10" fmla="*/ 1111623 h 3127664"/>
              <a:gd name="connsiteX11" fmla="*/ 5395392 w 5776480"/>
              <a:gd name="connsiteY11" fmla="*/ 1305365 h 3127664"/>
              <a:gd name="connsiteX12" fmla="*/ 5124486 w 5776480"/>
              <a:gd name="connsiteY12" fmla="*/ 392840 h 3127664"/>
              <a:gd name="connsiteX13" fmla="*/ 5134648 w 5776480"/>
              <a:gd name="connsiteY13" fmla="*/ 484353 h 3127664"/>
              <a:gd name="connsiteX14" fmla="*/ 3888159 w 5776480"/>
              <a:gd name="connsiteY14" fmla="*/ 286123 h 3127664"/>
              <a:gd name="connsiteX15" fmla="*/ 3987375 w 5776480"/>
              <a:gd name="connsiteY15" fmla="*/ 169415 h 3127664"/>
              <a:gd name="connsiteX16" fmla="*/ 2960579 w 5776480"/>
              <a:gd name="connsiteY16" fmla="*/ 341726 h 3127664"/>
              <a:gd name="connsiteX17" fmla="*/ 3008583 w 5776480"/>
              <a:gd name="connsiteY17" fmla="*/ 241090 h 3127664"/>
              <a:gd name="connsiteX18" fmla="*/ 1872007 w 5776480"/>
              <a:gd name="connsiteY18" fmla="*/ 375898 h 3127664"/>
              <a:gd name="connsiteX19" fmla="*/ 2045836 w 5776480"/>
              <a:gd name="connsiteY19" fmla="*/ 473493 h 3127664"/>
              <a:gd name="connsiteX20" fmla="*/ 551841 w 5776480"/>
              <a:gd name="connsiteY20" fmla="*/ 1143117 h 3127664"/>
              <a:gd name="connsiteX21" fmla="*/ 521487 w 5776480"/>
              <a:gd name="connsiteY21" fmla="*/ 1040382 h 312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76480" h="3127664" fill="none" extrusionOk="0">
                <a:moveTo>
                  <a:pt x="521487" y="1040382"/>
                </a:moveTo>
                <a:cubicBezTo>
                  <a:pt x="468877" y="815316"/>
                  <a:pt x="550749" y="625154"/>
                  <a:pt x="751878" y="500064"/>
                </a:cubicBezTo>
                <a:cubicBezTo>
                  <a:pt x="1067767" y="253668"/>
                  <a:pt x="1501485" y="298161"/>
                  <a:pt x="1872675" y="376622"/>
                </a:cubicBezTo>
                <a:cubicBezTo>
                  <a:pt x="2139540" y="67870"/>
                  <a:pt x="2669813" y="78268"/>
                  <a:pt x="3002699" y="248475"/>
                </a:cubicBezTo>
                <a:cubicBezTo>
                  <a:pt x="3066130" y="130267"/>
                  <a:pt x="3236147" y="23572"/>
                  <a:pt x="3443022" y="14479"/>
                </a:cubicBezTo>
                <a:cubicBezTo>
                  <a:pt x="3634758" y="-16601"/>
                  <a:pt x="3861248" y="72957"/>
                  <a:pt x="3989114" y="179623"/>
                </a:cubicBezTo>
                <a:cubicBezTo>
                  <a:pt x="4220366" y="39987"/>
                  <a:pt x="4513170" y="-3325"/>
                  <a:pt x="4741928" y="49955"/>
                </a:cubicBezTo>
                <a:cubicBezTo>
                  <a:pt x="4938211" y="105139"/>
                  <a:pt x="5104758" y="245536"/>
                  <a:pt x="5123684" y="403700"/>
                </a:cubicBezTo>
                <a:cubicBezTo>
                  <a:pt x="5351174" y="479926"/>
                  <a:pt x="5526818" y="595602"/>
                  <a:pt x="5613615" y="747019"/>
                </a:cubicBezTo>
                <a:cubicBezTo>
                  <a:pt x="5691386" y="882572"/>
                  <a:pt x="5663592" y="990379"/>
                  <a:pt x="5591686" y="1119298"/>
                </a:cubicBezTo>
                <a:cubicBezTo>
                  <a:pt x="5797004" y="1312325"/>
                  <a:pt x="5826808" y="1516390"/>
                  <a:pt x="5751876" y="1688504"/>
                </a:cubicBezTo>
                <a:cubicBezTo>
                  <a:pt x="5658654" y="1973122"/>
                  <a:pt x="5418178" y="2130043"/>
                  <a:pt x="5001468" y="2186758"/>
                </a:cubicBezTo>
                <a:cubicBezTo>
                  <a:pt x="4997538" y="2345766"/>
                  <a:pt x="4921116" y="2526344"/>
                  <a:pt x="4732835" y="2613699"/>
                </a:cubicBezTo>
                <a:cubicBezTo>
                  <a:pt x="4508169" y="2834867"/>
                  <a:pt x="4157121" y="2781485"/>
                  <a:pt x="3818226" y="2665392"/>
                </a:cubicBezTo>
                <a:cubicBezTo>
                  <a:pt x="3675556" y="2936238"/>
                  <a:pt x="3424065" y="3083692"/>
                  <a:pt x="3164628" y="3120858"/>
                </a:cubicBezTo>
                <a:cubicBezTo>
                  <a:pt x="2800347" y="3176387"/>
                  <a:pt x="2385615" y="3012827"/>
                  <a:pt x="2203620" y="2842843"/>
                </a:cubicBezTo>
                <a:cubicBezTo>
                  <a:pt x="1727105" y="3020490"/>
                  <a:pt x="1168709" y="2977819"/>
                  <a:pt x="776080" y="2568159"/>
                </a:cubicBezTo>
                <a:cubicBezTo>
                  <a:pt x="511968" y="2626807"/>
                  <a:pt x="235933" y="2491875"/>
                  <a:pt x="148423" y="2262488"/>
                </a:cubicBezTo>
                <a:cubicBezTo>
                  <a:pt x="110042" y="2128928"/>
                  <a:pt x="138116" y="1974109"/>
                  <a:pt x="282539" y="1849882"/>
                </a:cubicBezTo>
                <a:cubicBezTo>
                  <a:pt x="79901" y="1759745"/>
                  <a:pt x="-2279" y="1575829"/>
                  <a:pt x="-669" y="1426562"/>
                </a:cubicBezTo>
                <a:cubicBezTo>
                  <a:pt x="36812" y="1266902"/>
                  <a:pt x="246097" y="1106099"/>
                  <a:pt x="516540" y="1050301"/>
                </a:cubicBezTo>
                <a:cubicBezTo>
                  <a:pt x="518917" y="1046875"/>
                  <a:pt x="519903" y="1043265"/>
                  <a:pt x="521487" y="1040382"/>
                </a:cubicBezTo>
                <a:close/>
              </a:path>
              <a:path w="5776480" h="3127664" fill="none" extrusionOk="0">
                <a:moveTo>
                  <a:pt x="6035037" y="2770485"/>
                </a:moveTo>
                <a:cubicBezTo>
                  <a:pt x="6032763" y="2821284"/>
                  <a:pt x="5997273" y="2854687"/>
                  <a:pt x="5948157" y="2857365"/>
                </a:cubicBezTo>
                <a:cubicBezTo>
                  <a:pt x="5898865" y="2864386"/>
                  <a:pt x="5856528" y="2814146"/>
                  <a:pt x="5861277" y="2770485"/>
                </a:cubicBezTo>
                <a:cubicBezTo>
                  <a:pt x="5851805" y="2729691"/>
                  <a:pt x="5897881" y="2679621"/>
                  <a:pt x="5948157" y="2683605"/>
                </a:cubicBezTo>
                <a:cubicBezTo>
                  <a:pt x="5999651" y="2688697"/>
                  <a:pt x="6037400" y="2717423"/>
                  <a:pt x="6035037" y="2770485"/>
                </a:cubicBezTo>
                <a:close/>
              </a:path>
              <a:path w="5776480" h="3127664" fill="none" extrusionOk="0">
                <a:moveTo>
                  <a:pt x="5934049" y="2696401"/>
                </a:moveTo>
                <a:cubicBezTo>
                  <a:pt x="5938035" y="2806144"/>
                  <a:pt x="5840211" y="2868715"/>
                  <a:pt x="5760290" y="2870160"/>
                </a:cubicBezTo>
                <a:cubicBezTo>
                  <a:pt x="5671316" y="2865838"/>
                  <a:pt x="5584871" y="2782495"/>
                  <a:pt x="5586531" y="2696401"/>
                </a:cubicBezTo>
                <a:cubicBezTo>
                  <a:pt x="5566043" y="2601707"/>
                  <a:pt x="5678031" y="2517805"/>
                  <a:pt x="5760290" y="2522642"/>
                </a:cubicBezTo>
                <a:cubicBezTo>
                  <a:pt x="5855016" y="2531181"/>
                  <a:pt x="5949930" y="2610660"/>
                  <a:pt x="5934049" y="2696401"/>
                </a:cubicBezTo>
                <a:close/>
              </a:path>
              <a:path w="5776480" h="3127664" fill="none" extrusionOk="0">
                <a:moveTo>
                  <a:pt x="5671418" y="2558574"/>
                </a:moveTo>
                <a:cubicBezTo>
                  <a:pt x="5650728" y="2685167"/>
                  <a:pt x="5533339" y="2831839"/>
                  <a:pt x="5410779" y="2819213"/>
                </a:cubicBezTo>
                <a:cubicBezTo>
                  <a:pt x="5273013" y="2809758"/>
                  <a:pt x="5138247" y="2722752"/>
                  <a:pt x="5150140" y="2558574"/>
                </a:cubicBezTo>
                <a:cubicBezTo>
                  <a:pt x="5143087" y="2422419"/>
                  <a:pt x="5263884" y="2305076"/>
                  <a:pt x="5410779" y="2297935"/>
                </a:cubicBezTo>
                <a:cubicBezTo>
                  <a:pt x="5537144" y="2300520"/>
                  <a:pt x="5647040" y="2423363"/>
                  <a:pt x="5671418" y="2558574"/>
                </a:cubicBezTo>
                <a:close/>
              </a:path>
              <a:path w="5776480" h="3127664" fill="none" extrusionOk="0">
                <a:moveTo>
                  <a:pt x="627523" y="1895205"/>
                </a:moveTo>
                <a:cubicBezTo>
                  <a:pt x="511987" y="1909743"/>
                  <a:pt x="377174" y="1868062"/>
                  <a:pt x="288824" y="1837502"/>
                </a:cubicBezTo>
                <a:moveTo>
                  <a:pt x="926376" y="2526674"/>
                </a:moveTo>
                <a:cubicBezTo>
                  <a:pt x="880852" y="2543083"/>
                  <a:pt x="828304" y="2550996"/>
                  <a:pt x="778220" y="2554258"/>
                </a:cubicBezTo>
                <a:moveTo>
                  <a:pt x="2203352" y="2830101"/>
                </a:moveTo>
                <a:cubicBezTo>
                  <a:pt x="2161804" y="2788834"/>
                  <a:pt x="2149933" y="2749004"/>
                  <a:pt x="2114031" y="2704126"/>
                </a:cubicBezTo>
                <a:moveTo>
                  <a:pt x="3854596" y="2515959"/>
                </a:moveTo>
                <a:cubicBezTo>
                  <a:pt x="3852553" y="2567271"/>
                  <a:pt x="3838238" y="2608389"/>
                  <a:pt x="3818895" y="2654170"/>
                </a:cubicBezTo>
                <a:moveTo>
                  <a:pt x="4563552" y="1661861"/>
                </a:moveTo>
                <a:cubicBezTo>
                  <a:pt x="4863363" y="1782023"/>
                  <a:pt x="4994874" y="1981073"/>
                  <a:pt x="4998259" y="2178504"/>
                </a:cubicBezTo>
                <a:moveTo>
                  <a:pt x="5589011" y="1111623"/>
                </a:moveTo>
                <a:cubicBezTo>
                  <a:pt x="5557398" y="1196243"/>
                  <a:pt x="5479033" y="1231710"/>
                  <a:pt x="5395392" y="1305365"/>
                </a:cubicBezTo>
                <a:moveTo>
                  <a:pt x="5124486" y="392840"/>
                </a:moveTo>
                <a:cubicBezTo>
                  <a:pt x="5135096" y="423329"/>
                  <a:pt x="5135962" y="454396"/>
                  <a:pt x="5134648" y="484353"/>
                </a:cubicBezTo>
                <a:moveTo>
                  <a:pt x="3888159" y="286123"/>
                </a:moveTo>
                <a:cubicBezTo>
                  <a:pt x="3912284" y="243372"/>
                  <a:pt x="3942772" y="205860"/>
                  <a:pt x="3987375" y="169415"/>
                </a:cubicBezTo>
                <a:moveTo>
                  <a:pt x="2960579" y="341726"/>
                </a:moveTo>
                <a:cubicBezTo>
                  <a:pt x="2974351" y="314361"/>
                  <a:pt x="2987310" y="275394"/>
                  <a:pt x="3008583" y="241090"/>
                </a:cubicBezTo>
                <a:moveTo>
                  <a:pt x="1872007" y="375898"/>
                </a:moveTo>
                <a:cubicBezTo>
                  <a:pt x="1931762" y="404016"/>
                  <a:pt x="1998383" y="425388"/>
                  <a:pt x="2045836" y="473493"/>
                </a:cubicBezTo>
                <a:moveTo>
                  <a:pt x="551841" y="1143117"/>
                </a:moveTo>
                <a:cubicBezTo>
                  <a:pt x="537884" y="1117759"/>
                  <a:pt x="520169" y="1073405"/>
                  <a:pt x="521487" y="1040382"/>
                </a:cubicBezTo>
              </a:path>
              <a:path w="5776480" h="3127664" stroke="0" extrusionOk="0">
                <a:moveTo>
                  <a:pt x="521487" y="1040382"/>
                </a:moveTo>
                <a:cubicBezTo>
                  <a:pt x="493509" y="823538"/>
                  <a:pt x="557057" y="689463"/>
                  <a:pt x="751878" y="500064"/>
                </a:cubicBezTo>
                <a:cubicBezTo>
                  <a:pt x="1030012" y="275929"/>
                  <a:pt x="1561566" y="241567"/>
                  <a:pt x="1872675" y="376622"/>
                </a:cubicBezTo>
                <a:cubicBezTo>
                  <a:pt x="2087857" y="55932"/>
                  <a:pt x="2697546" y="-1895"/>
                  <a:pt x="3002699" y="248475"/>
                </a:cubicBezTo>
                <a:cubicBezTo>
                  <a:pt x="3117445" y="87299"/>
                  <a:pt x="3243355" y="-3232"/>
                  <a:pt x="3443022" y="14479"/>
                </a:cubicBezTo>
                <a:cubicBezTo>
                  <a:pt x="3660509" y="-8191"/>
                  <a:pt x="3841554" y="90714"/>
                  <a:pt x="3989114" y="179623"/>
                </a:cubicBezTo>
                <a:cubicBezTo>
                  <a:pt x="4156336" y="48096"/>
                  <a:pt x="4468968" y="-7817"/>
                  <a:pt x="4741928" y="49955"/>
                </a:cubicBezTo>
                <a:cubicBezTo>
                  <a:pt x="4917493" y="81846"/>
                  <a:pt x="5099176" y="245800"/>
                  <a:pt x="5123684" y="403700"/>
                </a:cubicBezTo>
                <a:cubicBezTo>
                  <a:pt x="5340403" y="453556"/>
                  <a:pt x="5550561" y="561805"/>
                  <a:pt x="5613615" y="747019"/>
                </a:cubicBezTo>
                <a:cubicBezTo>
                  <a:pt x="5674398" y="869629"/>
                  <a:pt x="5638309" y="1013656"/>
                  <a:pt x="5591686" y="1119298"/>
                </a:cubicBezTo>
                <a:cubicBezTo>
                  <a:pt x="5767247" y="1304388"/>
                  <a:pt x="5776306" y="1470016"/>
                  <a:pt x="5751876" y="1688504"/>
                </a:cubicBezTo>
                <a:cubicBezTo>
                  <a:pt x="5644861" y="2036837"/>
                  <a:pt x="5335056" y="2172256"/>
                  <a:pt x="5001468" y="2186758"/>
                </a:cubicBezTo>
                <a:cubicBezTo>
                  <a:pt x="4998444" y="2356345"/>
                  <a:pt x="4912168" y="2483016"/>
                  <a:pt x="4732835" y="2613699"/>
                </a:cubicBezTo>
                <a:cubicBezTo>
                  <a:pt x="4522220" y="2759190"/>
                  <a:pt x="4122117" y="2783192"/>
                  <a:pt x="3818226" y="2665392"/>
                </a:cubicBezTo>
                <a:cubicBezTo>
                  <a:pt x="3733641" y="2898919"/>
                  <a:pt x="3466225" y="3066814"/>
                  <a:pt x="3164628" y="3120858"/>
                </a:cubicBezTo>
                <a:cubicBezTo>
                  <a:pt x="2799561" y="3242412"/>
                  <a:pt x="2428475" y="2999642"/>
                  <a:pt x="2203620" y="2842843"/>
                </a:cubicBezTo>
                <a:cubicBezTo>
                  <a:pt x="1662326" y="3073944"/>
                  <a:pt x="1033714" y="2914325"/>
                  <a:pt x="776080" y="2568159"/>
                </a:cubicBezTo>
                <a:cubicBezTo>
                  <a:pt x="535837" y="2602481"/>
                  <a:pt x="258798" y="2500409"/>
                  <a:pt x="148423" y="2262488"/>
                </a:cubicBezTo>
                <a:cubicBezTo>
                  <a:pt x="110171" y="2099688"/>
                  <a:pt x="105416" y="1973681"/>
                  <a:pt x="282539" y="1849882"/>
                </a:cubicBezTo>
                <a:cubicBezTo>
                  <a:pt x="106237" y="1776002"/>
                  <a:pt x="-2720" y="1590376"/>
                  <a:pt x="-669" y="1426562"/>
                </a:cubicBezTo>
                <a:cubicBezTo>
                  <a:pt x="32384" y="1168939"/>
                  <a:pt x="201129" y="1060637"/>
                  <a:pt x="516540" y="1050301"/>
                </a:cubicBezTo>
                <a:cubicBezTo>
                  <a:pt x="518125" y="1047171"/>
                  <a:pt x="519947" y="1043798"/>
                  <a:pt x="521487" y="1040382"/>
                </a:cubicBezTo>
                <a:close/>
              </a:path>
              <a:path w="5776480" h="3127664" stroke="0" extrusionOk="0">
                <a:moveTo>
                  <a:pt x="6035037" y="2770485"/>
                </a:moveTo>
                <a:cubicBezTo>
                  <a:pt x="6033757" y="2828774"/>
                  <a:pt x="5987507" y="2864585"/>
                  <a:pt x="5948157" y="2857365"/>
                </a:cubicBezTo>
                <a:cubicBezTo>
                  <a:pt x="5902725" y="2859506"/>
                  <a:pt x="5854157" y="2827100"/>
                  <a:pt x="5861277" y="2770485"/>
                </a:cubicBezTo>
                <a:cubicBezTo>
                  <a:pt x="5860983" y="2718841"/>
                  <a:pt x="5901682" y="2684437"/>
                  <a:pt x="5948157" y="2683605"/>
                </a:cubicBezTo>
                <a:cubicBezTo>
                  <a:pt x="5990047" y="2683356"/>
                  <a:pt x="6037421" y="2721008"/>
                  <a:pt x="6035037" y="2770485"/>
                </a:cubicBezTo>
                <a:close/>
              </a:path>
              <a:path w="5776480" h="3127664" stroke="0" extrusionOk="0">
                <a:moveTo>
                  <a:pt x="5934049" y="2696401"/>
                </a:moveTo>
                <a:cubicBezTo>
                  <a:pt x="5940180" y="2786548"/>
                  <a:pt x="5874368" y="2856754"/>
                  <a:pt x="5760290" y="2870160"/>
                </a:cubicBezTo>
                <a:cubicBezTo>
                  <a:pt x="5667415" y="2863469"/>
                  <a:pt x="5587491" y="2788672"/>
                  <a:pt x="5586531" y="2696401"/>
                </a:cubicBezTo>
                <a:cubicBezTo>
                  <a:pt x="5576148" y="2598045"/>
                  <a:pt x="5656110" y="2533446"/>
                  <a:pt x="5760290" y="2522642"/>
                </a:cubicBezTo>
                <a:cubicBezTo>
                  <a:pt x="5843299" y="2525119"/>
                  <a:pt x="5939389" y="2590773"/>
                  <a:pt x="5934049" y="2696401"/>
                </a:cubicBezTo>
                <a:close/>
              </a:path>
              <a:path w="5776480" h="3127664" stroke="0" extrusionOk="0">
                <a:moveTo>
                  <a:pt x="5671418" y="2558574"/>
                </a:moveTo>
                <a:cubicBezTo>
                  <a:pt x="5650650" y="2694932"/>
                  <a:pt x="5542776" y="2826067"/>
                  <a:pt x="5410779" y="2819213"/>
                </a:cubicBezTo>
                <a:cubicBezTo>
                  <a:pt x="5277504" y="2818640"/>
                  <a:pt x="5119478" y="2708222"/>
                  <a:pt x="5150140" y="2558574"/>
                </a:cubicBezTo>
                <a:cubicBezTo>
                  <a:pt x="5155027" y="2415530"/>
                  <a:pt x="5256472" y="2293251"/>
                  <a:pt x="5410779" y="2297935"/>
                </a:cubicBezTo>
                <a:cubicBezTo>
                  <a:pt x="5559365" y="2307581"/>
                  <a:pt x="5672000" y="2436942"/>
                  <a:pt x="5671418" y="2558574"/>
                </a:cubicBezTo>
                <a:close/>
              </a:path>
              <a:path w="5776480" h="3127664" fill="none" stroke="0" extrusionOk="0">
                <a:moveTo>
                  <a:pt x="627523" y="1895205"/>
                </a:moveTo>
                <a:cubicBezTo>
                  <a:pt x="528317" y="1915541"/>
                  <a:pt x="384943" y="1875070"/>
                  <a:pt x="288824" y="1837502"/>
                </a:cubicBezTo>
                <a:moveTo>
                  <a:pt x="926376" y="2526674"/>
                </a:moveTo>
                <a:cubicBezTo>
                  <a:pt x="886558" y="2546846"/>
                  <a:pt x="819187" y="2550222"/>
                  <a:pt x="778220" y="2554258"/>
                </a:cubicBezTo>
                <a:moveTo>
                  <a:pt x="2203352" y="2830101"/>
                </a:moveTo>
                <a:cubicBezTo>
                  <a:pt x="2173541" y="2791411"/>
                  <a:pt x="2142436" y="2751255"/>
                  <a:pt x="2114031" y="2704126"/>
                </a:cubicBezTo>
                <a:moveTo>
                  <a:pt x="3854596" y="2515959"/>
                </a:moveTo>
                <a:cubicBezTo>
                  <a:pt x="3852784" y="2564978"/>
                  <a:pt x="3833879" y="2603531"/>
                  <a:pt x="3818895" y="2654170"/>
                </a:cubicBezTo>
                <a:moveTo>
                  <a:pt x="4563552" y="1661861"/>
                </a:moveTo>
                <a:cubicBezTo>
                  <a:pt x="4850278" y="1772122"/>
                  <a:pt x="5036922" y="1947319"/>
                  <a:pt x="4998259" y="2178504"/>
                </a:cubicBezTo>
                <a:moveTo>
                  <a:pt x="5589011" y="1111623"/>
                </a:moveTo>
                <a:cubicBezTo>
                  <a:pt x="5546263" y="1183959"/>
                  <a:pt x="5463896" y="1253987"/>
                  <a:pt x="5395392" y="1305365"/>
                </a:cubicBezTo>
                <a:moveTo>
                  <a:pt x="5124486" y="392840"/>
                </a:moveTo>
                <a:cubicBezTo>
                  <a:pt x="5132153" y="421385"/>
                  <a:pt x="5135992" y="458310"/>
                  <a:pt x="5134648" y="484353"/>
                </a:cubicBezTo>
                <a:moveTo>
                  <a:pt x="3888159" y="286123"/>
                </a:moveTo>
                <a:cubicBezTo>
                  <a:pt x="3914633" y="240998"/>
                  <a:pt x="3947977" y="204773"/>
                  <a:pt x="3987375" y="169415"/>
                </a:cubicBezTo>
                <a:moveTo>
                  <a:pt x="2960579" y="341726"/>
                </a:moveTo>
                <a:cubicBezTo>
                  <a:pt x="2972965" y="301769"/>
                  <a:pt x="2994691" y="272186"/>
                  <a:pt x="3008583" y="241090"/>
                </a:cubicBezTo>
                <a:moveTo>
                  <a:pt x="1872007" y="375898"/>
                </a:moveTo>
                <a:cubicBezTo>
                  <a:pt x="1927189" y="405405"/>
                  <a:pt x="1987274" y="433771"/>
                  <a:pt x="2045836" y="473493"/>
                </a:cubicBezTo>
                <a:moveTo>
                  <a:pt x="551841" y="1143117"/>
                </a:moveTo>
                <a:cubicBezTo>
                  <a:pt x="538533" y="1113482"/>
                  <a:pt x="529977" y="1072619"/>
                  <a:pt x="521487" y="1040382"/>
                </a:cubicBezTo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657093200">
                  <a:custGeom>
                    <a:avLst/>
                    <a:gdLst>
                      <a:gd name="connsiteX0" fmla="*/ 567244 w 6283325"/>
                      <a:gd name="connsiteY0" fmla="*/ 1040382 h 3127664"/>
                      <a:gd name="connsiteX1" fmla="*/ 817850 w 6283325"/>
                      <a:gd name="connsiteY1" fmla="*/ 500064 h 3127664"/>
                      <a:gd name="connsiteX2" fmla="*/ 2036989 w 6283325"/>
                      <a:gd name="connsiteY2" fmla="*/ 376622 h 3127664"/>
                      <a:gd name="connsiteX3" fmla="*/ 3266165 w 6283325"/>
                      <a:gd name="connsiteY3" fmla="*/ 248475 h 3127664"/>
                      <a:gd name="connsiteX4" fmla="*/ 3745123 w 6283325"/>
                      <a:gd name="connsiteY4" fmla="*/ 14479 h 3127664"/>
                      <a:gd name="connsiteX5" fmla="*/ 4339130 w 6283325"/>
                      <a:gd name="connsiteY5" fmla="*/ 179623 h 3127664"/>
                      <a:gd name="connsiteX6" fmla="*/ 5157998 w 6283325"/>
                      <a:gd name="connsiteY6" fmla="*/ 49955 h 3127664"/>
                      <a:gd name="connsiteX7" fmla="*/ 5573251 w 6283325"/>
                      <a:gd name="connsiteY7" fmla="*/ 403700 h 3127664"/>
                      <a:gd name="connsiteX8" fmla="*/ 6106170 w 6283325"/>
                      <a:gd name="connsiteY8" fmla="*/ 747019 h 3127664"/>
                      <a:gd name="connsiteX9" fmla="*/ 6082316 w 6283325"/>
                      <a:gd name="connsiteY9" fmla="*/ 1119298 h 3127664"/>
                      <a:gd name="connsiteX10" fmla="*/ 6256562 w 6283325"/>
                      <a:gd name="connsiteY10" fmla="*/ 1688504 h 3127664"/>
                      <a:gd name="connsiteX11" fmla="*/ 5440312 w 6283325"/>
                      <a:gd name="connsiteY11" fmla="*/ 2186758 h 3127664"/>
                      <a:gd name="connsiteX12" fmla="*/ 5148108 w 6283325"/>
                      <a:gd name="connsiteY12" fmla="*/ 2613699 h 3127664"/>
                      <a:gd name="connsiteX13" fmla="*/ 4153248 w 6283325"/>
                      <a:gd name="connsiteY13" fmla="*/ 2665392 h 3127664"/>
                      <a:gd name="connsiteX14" fmla="*/ 3442302 w 6283325"/>
                      <a:gd name="connsiteY14" fmla="*/ 3120858 h 3127664"/>
                      <a:gd name="connsiteX15" fmla="*/ 2396972 w 6283325"/>
                      <a:gd name="connsiteY15" fmla="*/ 2842843 h 3127664"/>
                      <a:gd name="connsiteX16" fmla="*/ 844176 w 6283325"/>
                      <a:gd name="connsiteY16" fmla="*/ 2568159 h 3127664"/>
                      <a:gd name="connsiteX17" fmla="*/ 161446 w 6283325"/>
                      <a:gd name="connsiteY17" fmla="*/ 2262488 h 3127664"/>
                      <a:gd name="connsiteX18" fmla="*/ 307330 w 6283325"/>
                      <a:gd name="connsiteY18" fmla="*/ 1849882 h 3127664"/>
                      <a:gd name="connsiteX19" fmla="*/ -728 w 6283325"/>
                      <a:gd name="connsiteY19" fmla="*/ 1426562 h 3127664"/>
                      <a:gd name="connsiteX20" fmla="*/ 561863 w 6283325"/>
                      <a:gd name="connsiteY20" fmla="*/ 1050301 h 3127664"/>
                      <a:gd name="connsiteX21" fmla="*/ 567244 w 6283325"/>
                      <a:gd name="connsiteY21" fmla="*/ 1040382 h 3127664"/>
                      <a:gd name="connsiteX0" fmla="*/ 6556945 w 6283325"/>
                      <a:gd name="connsiteY0" fmla="*/ 2770485 h 3127664"/>
                      <a:gd name="connsiteX1" fmla="*/ 6470065 w 6283325"/>
                      <a:gd name="connsiteY1" fmla="*/ 2857365 h 3127664"/>
                      <a:gd name="connsiteX2" fmla="*/ 6383185 w 6283325"/>
                      <a:gd name="connsiteY2" fmla="*/ 2770485 h 3127664"/>
                      <a:gd name="connsiteX3" fmla="*/ 6470065 w 6283325"/>
                      <a:gd name="connsiteY3" fmla="*/ 2683605 h 3127664"/>
                      <a:gd name="connsiteX4" fmla="*/ 6556945 w 6283325"/>
                      <a:gd name="connsiteY4" fmla="*/ 2770485 h 3127664"/>
                      <a:gd name="connsiteX0" fmla="*/ 6435316 w 6283325"/>
                      <a:gd name="connsiteY0" fmla="*/ 2694894 h 3127664"/>
                      <a:gd name="connsiteX1" fmla="*/ 6261557 w 6283325"/>
                      <a:gd name="connsiteY1" fmla="*/ 2868653 h 3127664"/>
                      <a:gd name="connsiteX2" fmla="*/ 6087798 w 6283325"/>
                      <a:gd name="connsiteY2" fmla="*/ 2694894 h 3127664"/>
                      <a:gd name="connsiteX3" fmla="*/ 6261557 w 6283325"/>
                      <a:gd name="connsiteY3" fmla="*/ 2521135 h 3127664"/>
                      <a:gd name="connsiteX4" fmla="*/ 6435316 w 6283325"/>
                      <a:gd name="connsiteY4" fmla="*/ 2694894 h 3127664"/>
                      <a:gd name="connsiteX0" fmla="*/ 6150332 w 6283325"/>
                      <a:gd name="connsiteY0" fmla="*/ 2560081 h 3127664"/>
                      <a:gd name="connsiteX1" fmla="*/ 5889693 w 6283325"/>
                      <a:gd name="connsiteY1" fmla="*/ 2820720 h 3127664"/>
                      <a:gd name="connsiteX2" fmla="*/ 5629054 w 6283325"/>
                      <a:gd name="connsiteY2" fmla="*/ 2560081 h 3127664"/>
                      <a:gd name="connsiteX3" fmla="*/ 5889693 w 6283325"/>
                      <a:gd name="connsiteY3" fmla="*/ 2299442 h 3127664"/>
                      <a:gd name="connsiteX4" fmla="*/ 6150332 w 6283325"/>
                      <a:gd name="connsiteY4" fmla="*/ 2560081 h 3127664"/>
                      <a:gd name="connsiteX0" fmla="*/ 682584 w 6283325"/>
                      <a:gd name="connsiteY0" fmla="*/ 1895205 h 3127664"/>
                      <a:gd name="connsiteX1" fmla="*/ 314166 w 6283325"/>
                      <a:gd name="connsiteY1" fmla="*/ 1837502 h 3127664"/>
                      <a:gd name="connsiteX2" fmla="*/ 1007659 w 6283325"/>
                      <a:gd name="connsiteY2" fmla="*/ 2526674 h 3127664"/>
                      <a:gd name="connsiteX3" fmla="*/ 846503 w 6283325"/>
                      <a:gd name="connsiteY3" fmla="*/ 2554258 h 3127664"/>
                      <a:gd name="connsiteX4" fmla="*/ 2396681 w 6283325"/>
                      <a:gd name="connsiteY4" fmla="*/ 2830101 h 3127664"/>
                      <a:gd name="connsiteX5" fmla="*/ 2299522 w 6283325"/>
                      <a:gd name="connsiteY5" fmla="*/ 2704126 h 3127664"/>
                      <a:gd name="connsiteX6" fmla="*/ 4192810 w 6283325"/>
                      <a:gd name="connsiteY6" fmla="*/ 2515959 h 3127664"/>
                      <a:gd name="connsiteX7" fmla="*/ 4153975 w 6283325"/>
                      <a:gd name="connsiteY7" fmla="*/ 2654170 h 3127664"/>
                      <a:gd name="connsiteX8" fmla="*/ 4963972 w 6283325"/>
                      <a:gd name="connsiteY8" fmla="*/ 1661861 h 3127664"/>
                      <a:gd name="connsiteX9" fmla="*/ 5436821 w 6283325"/>
                      <a:gd name="connsiteY9" fmla="*/ 2178504 h 3127664"/>
                      <a:gd name="connsiteX10" fmla="*/ 6079407 w 6283325"/>
                      <a:gd name="connsiteY10" fmla="*/ 1111623 h 3127664"/>
                      <a:gd name="connsiteX11" fmla="*/ 5868800 w 6283325"/>
                      <a:gd name="connsiteY11" fmla="*/ 1305365 h 3127664"/>
                      <a:gd name="connsiteX12" fmla="*/ 5574123 w 6283325"/>
                      <a:gd name="connsiteY12" fmla="*/ 392840 h 3127664"/>
                      <a:gd name="connsiteX13" fmla="*/ 5585177 w 6283325"/>
                      <a:gd name="connsiteY13" fmla="*/ 484353 h 3127664"/>
                      <a:gd name="connsiteX14" fmla="*/ 4229317 w 6283325"/>
                      <a:gd name="connsiteY14" fmla="*/ 286123 h 3127664"/>
                      <a:gd name="connsiteX15" fmla="*/ 4337239 w 6283325"/>
                      <a:gd name="connsiteY15" fmla="*/ 169415 h 3127664"/>
                      <a:gd name="connsiteX16" fmla="*/ 3220349 w 6283325"/>
                      <a:gd name="connsiteY16" fmla="*/ 341726 h 3127664"/>
                      <a:gd name="connsiteX17" fmla="*/ 3272565 w 6283325"/>
                      <a:gd name="connsiteY17" fmla="*/ 241090 h 3127664"/>
                      <a:gd name="connsiteX18" fmla="*/ 2036262 w 6283325"/>
                      <a:gd name="connsiteY18" fmla="*/ 375898 h 3127664"/>
                      <a:gd name="connsiteX19" fmla="*/ 2225344 w 6283325"/>
                      <a:gd name="connsiteY19" fmla="*/ 473493 h 3127664"/>
                      <a:gd name="connsiteX20" fmla="*/ 600261 w 6283325"/>
                      <a:gd name="connsiteY20" fmla="*/ 1143117 h 3127664"/>
                      <a:gd name="connsiteX21" fmla="*/ 567244 w 6283325"/>
                      <a:gd name="connsiteY21" fmla="*/ 1040382 h 3127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283325" h="3127664" fill="none" extrusionOk="0">
                        <a:moveTo>
                          <a:pt x="567244" y="1040382"/>
                        </a:moveTo>
                        <a:cubicBezTo>
                          <a:pt x="515324" y="822087"/>
                          <a:pt x="583248" y="606082"/>
                          <a:pt x="817850" y="500064"/>
                        </a:cubicBezTo>
                        <a:cubicBezTo>
                          <a:pt x="1220636" y="218407"/>
                          <a:pt x="1637165" y="238085"/>
                          <a:pt x="2036989" y="376622"/>
                        </a:cubicBezTo>
                        <a:cubicBezTo>
                          <a:pt x="2340483" y="68680"/>
                          <a:pt x="2905646" y="102211"/>
                          <a:pt x="3266165" y="248475"/>
                        </a:cubicBezTo>
                        <a:cubicBezTo>
                          <a:pt x="3325281" y="134739"/>
                          <a:pt x="3528660" y="28085"/>
                          <a:pt x="3745123" y="14479"/>
                        </a:cubicBezTo>
                        <a:cubicBezTo>
                          <a:pt x="3965666" y="-11060"/>
                          <a:pt x="4199930" y="66030"/>
                          <a:pt x="4339130" y="179623"/>
                        </a:cubicBezTo>
                        <a:cubicBezTo>
                          <a:pt x="4565644" y="30670"/>
                          <a:pt x="4920840" y="9723"/>
                          <a:pt x="5157998" y="49955"/>
                        </a:cubicBezTo>
                        <a:cubicBezTo>
                          <a:pt x="5364597" y="88703"/>
                          <a:pt x="5559432" y="245266"/>
                          <a:pt x="5573251" y="403700"/>
                        </a:cubicBezTo>
                        <a:cubicBezTo>
                          <a:pt x="5822267" y="469486"/>
                          <a:pt x="6009448" y="600260"/>
                          <a:pt x="6106170" y="747019"/>
                        </a:cubicBezTo>
                        <a:cubicBezTo>
                          <a:pt x="6188353" y="882360"/>
                          <a:pt x="6161077" y="987610"/>
                          <a:pt x="6082316" y="1119298"/>
                        </a:cubicBezTo>
                        <a:cubicBezTo>
                          <a:pt x="6302778" y="1312623"/>
                          <a:pt x="6343085" y="1535723"/>
                          <a:pt x="6256562" y="1688504"/>
                        </a:cubicBezTo>
                        <a:cubicBezTo>
                          <a:pt x="6150250" y="2004308"/>
                          <a:pt x="5858459" y="2140713"/>
                          <a:pt x="5440312" y="2186758"/>
                        </a:cubicBezTo>
                        <a:cubicBezTo>
                          <a:pt x="5431486" y="2334684"/>
                          <a:pt x="5362067" y="2537427"/>
                          <a:pt x="5148108" y="2613699"/>
                        </a:cubicBezTo>
                        <a:cubicBezTo>
                          <a:pt x="4884282" y="2804455"/>
                          <a:pt x="4515753" y="2781981"/>
                          <a:pt x="4153248" y="2665392"/>
                        </a:cubicBezTo>
                        <a:cubicBezTo>
                          <a:pt x="4041410" y="2901735"/>
                          <a:pt x="3743781" y="3078626"/>
                          <a:pt x="3442302" y="3120858"/>
                        </a:cubicBezTo>
                        <a:cubicBezTo>
                          <a:pt x="3048972" y="3166747"/>
                          <a:pt x="2615495" y="3052927"/>
                          <a:pt x="2396972" y="2842843"/>
                        </a:cubicBezTo>
                        <a:cubicBezTo>
                          <a:pt x="1875816" y="3023008"/>
                          <a:pt x="1243271" y="2970930"/>
                          <a:pt x="844176" y="2568159"/>
                        </a:cubicBezTo>
                        <a:cubicBezTo>
                          <a:pt x="554702" y="2625775"/>
                          <a:pt x="256348" y="2493350"/>
                          <a:pt x="161446" y="2262488"/>
                        </a:cubicBezTo>
                        <a:cubicBezTo>
                          <a:pt x="128668" y="2135433"/>
                          <a:pt x="148690" y="1981181"/>
                          <a:pt x="307330" y="1849882"/>
                        </a:cubicBezTo>
                        <a:cubicBezTo>
                          <a:pt x="74245" y="1744095"/>
                          <a:pt x="-11566" y="1581292"/>
                          <a:pt x="-728" y="1426562"/>
                        </a:cubicBezTo>
                        <a:cubicBezTo>
                          <a:pt x="37922" y="1253013"/>
                          <a:pt x="267459" y="1122650"/>
                          <a:pt x="561863" y="1050301"/>
                        </a:cubicBezTo>
                        <a:cubicBezTo>
                          <a:pt x="563800" y="1046947"/>
                          <a:pt x="565537" y="1042855"/>
                          <a:pt x="567244" y="1040382"/>
                        </a:cubicBezTo>
                        <a:close/>
                      </a:path>
                      <a:path w="6283325" h="3127664" fill="none" extrusionOk="0">
                        <a:moveTo>
                          <a:pt x="6556945" y="2770485"/>
                        </a:moveTo>
                        <a:cubicBezTo>
                          <a:pt x="6554671" y="2821284"/>
                          <a:pt x="6519181" y="2854687"/>
                          <a:pt x="6470065" y="2857365"/>
                        </a:cubicBezTo>
                        <a:cubicBezTo>
                          <a:pt x="6420773" y="2864386"/>
                          <a:pt x="6378436" y="2814146"/>
                          <a:pt x="6383185" y="2770485"/>
                        </a:cubicBezTo>
                        <a:cubicBezTo>
                          <a:pt x="6373713" y="2729691"/>
                          <a:pt x="6419789" y="2679621"/>
                          <a:pt x="6470065" y="2683605"/>
                        </a:cubicBezTo>
                        <a:cubicBezTo>
                          <a:pt x="6521559" y="2688697"/>
                          <a:pt x="6559308" y="2717423"/>
                          <a:pt x="6556945" y="2770485"/>
                        </a:cubicBezTo>
                        <a:close/>
                      </a:path>
                      <a:path w="6283325" h="3127664" fill="none" extrusionOk="0">
                        <a:moveTo>
                          <a:pt x="6435316" y="2694894"/>
                        </a:moveTo>
                        <a:cubicBezTo>
                          <a:pt x="6439302" y="2804637"/>
                          <a:pt x="6341478" y="2867208"/>
                          <a:pt x="6261557" y="2868653"/>
                        </a:cubicBezTo>
                        <a:cubicBezTo>
                          <a:pt x="6172583" y="2864331"/>
                          <a:pt x="6086138" y="2780988"/>
                          <a:pt x="6087798" y="2694894"/>
                        </a:cubicBezTo>
                        <a:cubicBezTo>
                          <a:pt x="6067310" y="2600200"/>
                          <a:pt x="6179298" y="2516298"/>
                          <a:pt x="6261557" y="2521135"/>
                        </a:cubicBezTo>
                        <a:cubicBezTo>
                          <a:pt x="6356283" y="2529674"/>
                          <a:pt x="6451197" y="2609153"/>
                          <a:pt x="6435316" y="2694894"/>
                        </a:cubicBezTo>
                        <a:close/>
                      </a:path>
                      <a:path w="6283325" h="3127664" fill="none" extrusionOk="0">
                        <a:moveTo>
                          <a:pt x="6150332" y="2560081"/>
                        </a:moveTo>
                        <a:cubicBezTo>
                          <a:pt x="6129642" y="2686674"/>
                          <a:pt x="6012253" y="2833346"/>
                          <a:pt x="5889693" y="2820720"/>
                        </a:cubicBezTo>
                        <a:cubicBezTo>
                          <a:pt x="5751927" y="2811265"/>
                          <a:pt x="5617161" y="2724259"/>
                          <a:pt x="5629054" y="2560081"/>
                        </a:cubicBezTo>
                        <a:cubicBezTo>
                          <a:pt x="5622001" y="2423926"/>
                          <a:pt x="5742798" y="2306583"/>
                          <a:pt x="5889693" y="2299442"/>
                        </a:cubicBezTo>
                        <a:cubicBezTo>
                          <a:pt x="6016058" y="2302027"/>
                          <a:pt x="6125954" y="2424870"/>
                          <a:pt x="6150332" y="2560081"/>
                        </a:cubicBezTo>
                        <a:close/>
                      </a:path>
                      <a:path w="6283325" h="3127664" fill="none" extrusionOk="0">
                        <a:moveTo>
                          <a:pt x="682584" y="1895205"/>
                        </a:moveTo>
                        <a:cubicBezTo>
                          <a:pt x="563122" y="1928424"/>
                          <a:pt x="418886" y="1875392"/>
                          <a:pt x="314166" y="1837502"/>
                        </a:cubicBezTo>
                        <a:moveTo>
                          <a:pt x="1007659" y="2526674"/>
                        </a:moveTo>
                        <a:cubicBezTo>
                          <a:pt x="959816" y="2545396"/>
                          <a:pt x="897622" y="2556088"/>
                          <a:pt x="846503" y="2554258"/>
                        </a:cubicBezTo>
                        <a:moveTo>
                          <a:pt x="2396681" y="2830101"/>
                        </a:moveTo>
                        <a:cubicBezTo>
                          <a:pt x="2351033" y="2788547"/>
                          <a:pt x="2327676" y="2748488"/>
                          <a:pt x="2299522" y="2704126"/>
                        </a:cubicBezTo>
                        <a:moveTo>
                          <a:pt x="4192810" y="2515959"/>
                        </a:moveTo>
                        <a:cubicBezTo>
                          <a:pt x="4193532" y="2571814"/>
                          <a:pt x="4178287" y="2605576"/>
                          <a:pt x="4153975" y="2654170"/>
                        </a:cubicBezTo>
                        <a:moveTo>
                          <a:pt x="4963972" y="1661861"/>
                        </a:moveTo>
                        <a:cubicBezTo>
                          <a:pt x="5284026" y="1779559"/>
                          <a:pt x="5435662" y="1973390"/>
                          <a:pt x="5436821" y="2178504"/>
                        </a:cubicBezTo>
                        <a:moveTo>
                          <a:pt x="6079407" y="1111623"/>
                        </a:moveTo>
                        <a:cubicBezTo>
                          <a:pt x="6037495" y="1190821"/>
                          <a:pt x="5959840" y="1233718"/>
                          <a:pt x="5868800" y="1305365"/>
                        </a:cubicBezTo>
                        <a:moveTo>
                          <a:pt x="5574123" y="392840"/>
                        </a:moveTo>
                        <a:cubicBezTo>
                          <a:pt x="5586780" y="423457"/>
                          <a:pt x="5588899" y="457094"/>
                          <a:pt x="5585177" y="484353"/>
                        </a:cubicBezTo>
                        <a:moveTo>
                          <a:pt x="4229317" y="286123"/>
                        </a:moveTo>
                        <a:cubicBezTo>
                          <a:pt x="4251879" y="241587"/>
                          <a:pt x="4280545" y="208574"/>
                          <a:pt x="4337239" y="169415"/>
                        </a:cubicBezTo>
                        <a:moveTo>
                          <a:pt x="3220349" y="341726"/>
                        </a:moveTo>
                        <a:cubicBezTo>
                          <a:pt x="3232349" y="308566"/>
                          <a:pt x="3249929" y="280309"/>
                          <a:pt x="3272565" y="241090"/>
                        </a:cubicBezTo>
                        <a:moveTo>
                          <a:pt x="2036262" y="375898"/>
                        </a:moveTo>
                        <a:cubicBezTo>
                          <a:pt x="2097866" y="404999"/>
                          <a:pt x="2169088" y="434307"/>
                          <a:pt x="2225344" y="473493"/>
                        </a:cubicBezTo>
                        <a:moveTo>
                          <a:pt x="600261" y="1143117"/>
                        </a:moveTo>
                        <a:cubicBezTo>
                          <a:pt x="585167" y="1114578"/>
                          <a:pt x="568051" y="1073768"/>
                          <a:pt x="567244" y="1040382"/>
                        </a:cubicBezTo>
                      </a:path>
                      <a:path w="6283325" h="3127664" stroke="0" extrusionOk="0">
                        <a:moveTo>
                          <a:pt x="567244" y="1040382"/>
                        </a:moveTo>
                        <a:cubicBezTo>
                          <a:pt x="542925" y="806622"/>
                          <a:pt x="605454" y="694938"/>
                          <a:pt x="817850" y="500064"/>
                        </a:cubicBezTo>
                        <a:cubicBezTo>
                          <a:pt x="1077807" y="303771"/>
                          <a:pt x="1653854" y="224917"/>
                          <a:pt x="2036989" y="376622"/>
                        </a:cubicBezTo>
                        <a:cubicBezTo>
                          <a:pt x="2259226" y="41358"/>
                          <a:pt x="2985923" y="-7386"/>
                          <a:pt x="3266165" y="248475"/>
                        </a:cubicBezTo>
                        <a:cubicBezTo>
                          <a:pt x="3391440" y="83719"/>
                          <a:pt x="3528830" y="-3048"/>
                          <a:pt x="3745123" y="14479"/>
                        </a:cubicBezTo>
                        <a:cubicBezTo>
                          <a:pt x="4012275" y="-11210"/>
                          <a:pt x="4179969" y="91362"/>
                          <a:pt x="4339130" y="179623"/>
                        </a:cubicBezTo>
                        <a:cubicBezTo>
                          <a:pt x="4524905" y="44267"/>
                          <a:pt x="4855894" y="6892"/>
                          <a:pt x="5157998" y="49955"/>
                        </a:cubicBezTo>
                        <a:cubicBezTo>
                          <a:pt x="5368115" y="103884"/>
                          <a:pt x="5552556" y="245615"/>
                          <a:pt x="5573251" y="403700"/>
                        </a:cubicBezTo>
                        <a:cubicBezTo>
                          <a:pt x="5800588" y="455829"/>
                          <a:pt x="6047097" y="546416"/>
                          <a:pt x="6106170" y="747019"/>
                        </a:cubicBezTo>
                        <a:cubicBezTo>
                          <a:pt x="6171681" y="869624"/>
                          <a:pt x="6151990" y="1004125"/>
                          <a:pt x="6082316" y="1119298"/>
                        </a:cubicBezTo>
                        <a:cubicBezTo>
                          <a:pt x="6268344" y="1289839"/>
                          <a:pt x="6294612" y="1473727"/>
                          <a:pt x="6256562" y="1688504"/>
                        </a:cubicBezTo>
                        <a:cubicBezTo>
                          <a:pt x="6147484" y="2008428"/>
                          <a:pt x="5766846" y="2202636"/>
                          <a:pt x="5440312" y="2186758"/>
                        </a:cubicBezTo>
                        <a:cubicBezTo>
                          <a:pt x="5428627" y="2392448"/>
                          <a:pt x="5340029" y="2488037"/>
                          <a:pt x="5148108" y="2613699"/>
                        </a:cubicBezTo>
                        <a:cubicBezTo>
                          <a:pt x="4933905" y="2752055"/>
                          <a:pt x="4522099" y="2748930"/>
                          <a:pt x="4153248" y="2665392"/>
                        </a:cubicBezTo>
                        <a:cubicBezTo>
                          <a:pt x="4089177" y="2921927"/>
                          <a:pt x="3768958" y="3067083"/>
                          <a:pt x="3442302" y="3120858"/>
                        </a:cubicBezTo>
                        <a:cubicBezTo>
                          <a:pt x="3045287" y="3249395"/>
                          <a:pt x="2631201" y="3045809"/>
                          <a:pt x="2396972" y="2842843"/>
                        </a:cubicBezTo>
                        <a:cubicBezTo>
                          <a:pt x="1775226" y="3082649"/>
                          <a:pt x="1080018" y="2875239"/>
                          <a:pt x="844176" y="2568159"/>
                        </a:cubicBezTo>
                        <a:cubicBezTo>
                          <a:pt x="587128" y="2604351"/>
                          <a:pt x="266077" y="2485095"/>
                          <a:pt x="161446" y="2262488"/>
                        </a:cubicBezTo>
                        <a:cubicBezTo>
                          <a:pt x="129258" y="2089648"/>
                          <a:pt x="133693" y="1967874"/>
                          <a:pt x="307330" y="1849882"/>
                        </a:cubicBezTo>
                        <a:cubicBezTo>
                          <a:pt x="105727" y="1771769"/>
                          <a:pt x="-8309" y="1591161"/>
                          <a:pt x="-728" y="1426562"/>
                        </a:cubicBezTo>
                        <a:cubicBezTo>
                          <a:pt x="35250" y="1160477"/>
                          <a:pt x="235307" y="1063448"/>
                          <a:pt x="561863" y="1050301"/>
                        </a:cubicBezTo>
                        <a:cubicBezTo>
                          <a:pt x="563556" y="1047523"/>
                          <a:pt x="565841" y="1044169"/>
                          <a:pt x="567244" y="1040382"/>
                        </a:cubicBezTo>
                        <a:close/>
                      </a:path>
                      <a:path w="6283325" h="3127664" stroke="0" extrusionOk="0">
                        <a:moveTo>
                          <a:pt x="6556945" y="2770485"/>
                        </a:moveTo>
                        <a:cubicBezTo>
                          <a:pt x="6555665" y="2828774"/>
                          <a:pt x="6509415" y="2864585"/>
                          <a:pt x="6470065" y="2857365"/>
                        </a:cubicBezTo>
                        <a:cubicBezTo>
                          <a:pt x="6424633" y="2859506"/>
                          <a:pt x="6376065" y="2827100"/>
                          <a:pt x="6383185" y="2770485"/>
                        </a:cubicBezTo>
                        <a:cubicBezTo>
                          <a:pt x="6382891" y="2718841"/>
                          <a:pt x="6423590" y="2684437"/>
                          <a:pt x="6470065" y="2683605"/>
                        </a:cubicBezTo>
                        <a:cubicBezTo>
                          <a:pt x="6511955" y="2683356"/>
                          <a:pt x="6559329" y="2721008"/>
                          <a:pt x="6556945" y="2770485"/>
                        </a:cubicBezTo>
                        <a:close/>
                      </a:path>
                      <a:path w="6283325" h="3127664" stroke="0" extrusionOk="0">
                        <a:moveTo>
                          <a:pt x="6435316" y="2694894"/>
                        </a:moveTo>
                        <a:cubicBezTo>
                          <a:pt x="6441447" y="2785041"/>
                          <a:pt x="6375635" y="2855247"/>
                          <a:pt x="6261557" y="2868653"/>
                        </a:cubicBezTo>
                        <a:cubicBezTo>
                          <a:pt x="6168682" y="2861962"/>
                          <a:pt x="6088758" y="2787165"/>
                          <a:pt x="6087798" y="2694894"/>
                        </a:cubicBezTo>
                        <a:cubicBezTo>
                          <a:pt x="6077415" y="2596538"/>
                          <a:pt x="6157377" y="2531939"/>
                          <a:pt x="6261557" y="2521135"/>
                        </a:cubicBezTo>
                        <a:cubicBezTo>
                          <a:pt x="6344566" y="2523612"/>
                          <a:pt x="6440656" y="2589266"/>
                          <a:pt x="6435316" y="2694894"/>
                        </a:cubicBezTo>
                        <a:close/>
                      </a:path>
                      <a:path w="6283325" h="3127664" stroke="0" extrusionOk="0">
                        <a:moveTo>
                          <a:pt x="6150332" y="2560081"/>
                        </a:moveTo>
                        <a:cubicBezTo>
                          <a:pt x="6129564" y="2696439"/>
                          <a:pt x="6021690" y="2827574"/>
                          <a:pt x="5889693" y="2820720"/>
                        </a:cubicBezTo>
                        <a:cubicBezTo>
                          <a:pt x="5756418" y="2820147"/>
                          <a:pt x="5598392" y="2709729"/>
                          <a:pt x="5629054" y="2560081"/>
                        </a:cubicBezTo>
                        <a:cubicBezTo>
                          <a:pt x="5633941" y="2417037"/>
                          <a:pt x="5735386" y="2294758"/>
                          <a:pt x="5889693" y="2299442"/>
                        </a:cubicBezTo>
                        <a:cubicBezTo>
                          <a:pt x="6038279" y="2309088"/>
                          <a:pt x="6150914" y="2438449"/>
                          <a:pt x="6150332" y="2560081"/>
                        </a:cubicBezTo>
                        <a:close/>
                      </a:path>
                      <a:path w="6283325" h="3127664" fill="none" stroke="0" extrusionOk="0">
                        <a:moveTo>
                          <a:pt x="682584" y="1895205"/>
                        </a:moveTo>
                        <a:cubicBezTo>
                          <a:pt x="566948" y="1911226"/>
                          <a:pt x="414046" y="1869314"/>
                          <a:pt x="314166" y="1837502"/>
                        </a:cubicBezTo>
                        <a:moveTo>
                          <a:pt x="1007659" y="2526674"/>
                        </a:moveTo>
                        <a:cubicBezTo>
                          <a:pt x="959939" y="2543819"/>
                          <a:pt x="891598" y="2550233"/>
                          <a:pt x="846503" y="2554258"/>
                        </a:cubicBezTo>
                        <a:moveTo>
                          <a:pt x="2396681" y="2830101"/>
                        </a:moveTo>
                        <a:cubicBezTo>
                          <a:pt x="2359100" y="2790750"/>
                          <a:pt x="2330403" y="2751499"/>
                          <a:pt x="2299522" y="2704126"/>
                        </a:cubicBezTo>
                        <a:moveTo>
                          <a:pt x="4192810" y="2515959"/>
                        </a:moveTo>
                        <a:cubicBezTo>
                          <a:pt x="4194136" y="2567279"/>
                          <a:pt x="4171254" y="2604622"/>
                          <a:pt x="4153975" y="2654170"/>
                        </a:cubicBezTo>
                        <a:moveTo>
                          <a:pt x="4963972" y="1661861"/>
                        </a:moveTo>
                        <a:cubicBezTo>
                          <a:pt x="5261191" y="1762328"/>
                          <a:pt x="5479287" y="1946163"/>
                          <a:pt x="5436821" y="2178504"/>
                        </a:cubicBezTo>
                        <a:moveTo>
                          <a:pt x="6079407" y="1111623"/>
                        </a:moveTo>
                        <a:cubicBezTo>
                          <a:pt x="6037781" y="1167394"/>
                          <a:pt x="5938632" y="1254505"/>
                          <a:pt x="5868800" y="1305365"/>
                        </a:cubicBezTo>
                        <a:moveTo>
                          <a:pt x="5574123" y="392840"/>
                        </a:moveTo>
                        <a:cubicBezTo>
                          <a:pt x="5583219" y="417272"/>
                          <a:pt x="5586764" y="459582"/>
                          <a:pt x="5585177" y="484353"/>
                        </a:cubicBezTo>
                        <a:moveTo>
                          <a:pt x="4229317" y="286123"/>
                        </a:moveTo>
                        <a:cubicBezTo>
                          <a:pt x="4257320" y="242671"/>
                          <a:pt x="4299750" y="205526"/>
                          <a:pt x="4337239" y="169415"/>
                        </a:cubicBezTo>
                        <a:moveTo>
                          <a:pt x="3220349" y="341726"/>
                        </a:moveTo>
                        <a:cubicBezTo>
                          <a:pt x="3232528" y="304457"/>
                          <a:pt x="3257623" y="272095"/>
                          <a:pt x="3272565" y="241090"/>
                        </a:cubicBezTo>
                        <a:moveTo>
                          <a:pt x="2036262" y="375898"/>
                        </a:moveTo>
                        <a:cubicBezTo>
                          <a:pt x="2096392" y="405575"/>
                          <a:pt x="2164321" y="434519"/>
                          <a:pt x="2225344" y="473493"/>
                        </a:cubicBezTo>
                        <a:moveTo>
                          <a:pt x="600261" y="1143117"/>
                        </a:moveTo>
                        <a:cubicBezTo>
                          <a:pt x="586045" y="1116039"/>
                          <a:pt x="578584" y="1069761"/>
                          <a:pt x="567244" y="1040382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Yeah,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chiếc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xịn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9CC27-B57C-88FD-568D-2B0514C135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0493" y="3282037"/>
            <a:ext cx="3213772" cy="321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423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3784553-C210-3672-ABBF-83F064D77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932390" y="2878726"/>
            <a:ext cx="3630954" cy="3854583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1AD4BEA1-588B-FA01-D8DC-73E72529A56B}"/>
              </a:ext>
            </a:extLst>
          </p:cNvPr>
          <p:cNvSpPr/>
          <p:nvPr/>
        </p:nvSpPr>
        <p:spPr>
          <a:xfrm>
            <a:off x="1142999" y="1695450"/>
            <a:ext cx="5777346" cy="1982931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xmlns="" sd="2994971555">
                  <a:custGeom>
                    <a:avLst/>
                    <a:gdLst>
                      <a:gd name="connsiteX0" fmla="*/ 0 w 5777346"/>
                      <a:gd name="connsiteY0" fmla="*/ 330495 h 1982931"/>
                      <a:gd name="connsiteX1" fmla="*/ 330495 w 5777346"/>
                      <a:gd name="connsiteY1" fmla="*/ 0 h 1982931"/>
                      <a:gd name="connsiteX2" fmla="*/ 837099 w 5777346"/>
                      <a:gd name="connsiteY2" fmla="*/ 0 h 1982931"/>
                      <a:gd name="connsiteX3" fmla="*/ 1282911 w 5777346"/>
                      <a:gd name="connsiteY3" fmla="*/ 0 h 1982931"/>
                      <a:gd name="connsiteX4" fmla="*/ 1819911 w 5777346"/>
                      <a:gd name="connsiteY4" fmla="*/ 0 h 1982931"/>
                      <a:gd name="connsiteX5" fmla="*/ 2265722 w 5777346"/>
                      <a:gd name="connsiteY5" fmla="*/ 0 h 1982931"/>
                      <a:gd name="connsiteX6" fmla="*/ 2681138 w 5777346"/>
                      <a:gd name="connsiteY6" fmla="*/ 0 h 1982931"/>
                      <a:gd name="connsiteX7" fmla="*/ 3370119 w 5777346"/>
                      <a:gd name="connsiteY7" fmla="*/ 0 h 1982931"/>
                      <a:gd name="connsiteX8" fmla="*/ 3370119 w 5777346"/>
                      <a:gd name="connsiteY8" fmla="*/ 0 h 1982931"/>
                      <a:gd name="connsiteX9" fmla="*/ 3837121 w 5777346"/>
                      <a:gd name="connsiteY9" fmla="*/ 0 h 1982931"/>
                      <a:gd name="connsiteX10" fmla="*/ 4289680 w 5777346"/>
                      <a:gd name="connsiteY10" fmla="*/ 0 h 1982931"/>
                      <a:gd name="connsiteX11" fmla="*/ 4814455 w 5777346"/>
                      <a:gd name="connsiteY11" fmla="*/ 0 h 1982931"/>
                      <a:gd name="connsiteX12" fmla="*/ 5118005 w 5777346"/>
                      <a:gd name="connsiteY12" fmla="*/ 0 h 1982931"/>
                      <a:gd name="connsiteX13" fmla="*/ 5446851 w 5777346"/>
                      <a:gd name="connsiteY13" fmla="*/ 0 h 1982931"/>
                      <a:gd name="connsiteX14" fmla="*/ 5777346 w 5777346"/>
                      <a:gd name="connsiteY14" fmla="*/ 330495 h 1982931"/>
                      <a:gd name="connsiteX15" fmla="*/ 5777346 w 5777346"/>
                      <a:gd name="connsiteY15" fmla="*/ 743603 h 1982931"/>
                      <a:gd name="connsiteX16" fmla="*/ 5777346 w 5777346"/>
                      <a:gd name="connsiteY16" fmla="*/ 1156710 h 1982931"/>
                      <a:gd name="connsiteX17" fmla="*/ 6200792 w 5777346"/>
                      <a:gd name="connsiteY17" fmla="*/ 1423907 h 1982931"/>
                      <a:gd name="connsiteX18" fmla="*/ 6641521 w 5777346"/>
                      <a:gd name="connsiteY18" fmla="*/ 1702009 h 1982931"/>
                      <a:gd name="connsiteX19" fmla="*/ 6226717 w 5777346"/>
                      <a:gd name="connsiteY19" fmla="*/ 1678217 h 1982931"/>
                      <a:gd name="connsiteX20" fmla="*/ 5777346 w 5777346"/>
                      <a:gd name="connsiteY20" fmla="*/ 1652443 h 1982931"/>
                      <a:gd name="connsiteX21" fmla="*/ 5777346 w 5777346"/>
                      <a:gd name="connsiteY21" fmla="*/ 1652436 h 1982931"/>
                      <a:gd name="connsiteX22" fmla="*/ 5446851 w 5777346"/>
                      <a:gd name="connsiteY22" fmla="*/ 1982931 h 1982931"/>
                      <a:gd name="connsiteX23" fmla="*/ 5143301 w 5777346"/>
                      <a:gd name="connsiteY23" fmla="*/ 1982931 h 1982931"/>
                      <a:gd name="connsiteX24" fmla="*/ 4814455 w 5777346"/>
                      <a:gd name="connsiteY24" fmla="*/ 1982931 h 1982931"/>
                      <a:gd name="connsiteX25" fmla="*/ 4304123 w 5777346"/>
                      <a:gd name="connsiteY25" fmla="*/ 1982931 h 1982931"/>
                      <a:gd name="connsiteX26" fmla="*/ 3793791 w 5777346"/>
                      <a:gd name="connsiteY26" fmla="*/ 1982931 h 1982931"/>
                      <a:gd name="connsiteX27" fmla="*/ 3370119 w 5777346"/>
                      <a:gd name="connsiteY27" fmla="*/ 1982931 h 1982931"/>
                      <a:gd name="connsiteX28" fmla="*/ 3370119 w 5777346"/>
                      <a:gd name="connsiteY28" fmla="*/ 1982931 h 1982931"/>
                      <a:gd name="connsiteX29" fmla="*/ 2893911 w 5777346"/>
                      <a:gd name="connsiteY29" fmla="*/ 1982931 h 1982931"/>
                      <a:gd name="connsiteX30" fmla="*/ 2478496 w 5777346"/>
                      <a:gd name="connsiteY30" fmla="*/ 1982931 h 1982931"/>
                      <a:gd name="connsiteX31" fmla="*/ 2032684 w 5777346"/>
                      <a:gd name="connsiteY31" fmla="*/ 1982931 h 1982931"/>
                      <a:gd name="connsiteX32" fmla="*/ 1617269 w 5777346"/>
                      <a:gd name="connsiteY32" fmla="*/ 1982931 h 1982931"/>
                      <a:gd name="connsiteX33" fmla="*/ 1080269 w 5777346"/>
                      <a:gd name="connsiteY33" fmla="*/ 1982931 h 1982931"/>
                      <a:gd name="connsiteX34" fmla="*/ 330495 w 5777346"/>
                      <a:gd name="connsiteY34" fmla="*/ 1982931 h 1982931"/>
                      <a:gd name="connsiteX35" fmla="*/ 0 w 5777346"/>
                      <a:gd name="connsiteY35" fmla="*/ 1652436 h 1982931"/>
                      <a:gd name="connsiteX36" fmla="*/ 0 w 5777346"/>
                      <a:gd name="connsiteY36" fmla="*/ 1652443 h 1982931"/>
                      <a:gd name="connsiteX37" fmla="*/ 0 w 5777346"/>
                      <a:gd name="connsiteY37" fmla="*/ 1156710 h 1982931"/>
                      <a:gd name="connsiteX38" fmla="*/ 0 w 5777346"/>
                      <a:gd name="connsiteY38" fmla="*/ 1156710 h 1982931"/>
                      <a:gd name="connsiteX39" fmla="*/ 0 w 5777346"/>
                      <a:gd name="connsiteY39" fmla="*/ 735340 h 1982931"/>
                      <a:gd name="connsiteX40" fmla="*/ 0 w 5777346"/>
                      <a:gd name="connsiteY40" fmla="*/ 330495 h 19829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5777346" h="1982931" fill="none" extrusionOk="0">
                        <a:moveTo>
                          <a:pt x="0" y="330495"/>
                        </a:moveTo>
                        <a:cubicBezTo>
                          <a:pt x="-22906" y="137411"/>
                          <a:pt x="141511" y="11406"/>
                          <a:pt x="330495" y="0"/>
                        </a:cubicBezTo>
                        <a:cubicBezTo>
                          <a:pt x="566542" y="-5068"/>
                          <a:pt x="594084" y="53522"/>
                          <a:pt x="837099" y="0"/>
                        </a:cubicBezTo>
                        <a:cubicBezTo>
                          <a:pt x="1080114" y="-53522"/>
                          <a:pt x="1120169" y="24888"/>
                          <a:pt x="1282911" y="0"/>
                        </a:cubicBezTo>
                        <a:cubicBezTo>
                          <a:pt x="1445653" y="-24888"/>
                          <a:pt x="1695516" y="55539"/>
                          <a:pt x="1819911" y="0"/>
                        </a:cubicBezTo>
                        <a:cubicBezTo>
                          <a:pt x="1944306" y="-55539"/>
                          <a:pt x="2114183" y="42807"/>
                          <a:pt x="2265722" y="0"/>
                        </a:cubicBezTo>
                        <a:cubicBezTo>
                          <a:pt x="2417261" y="-42807"/>
                          <a:pt x="2513559" y="43716"/>
                          <a:pt x="2681138" y="0"/>
                        </a:cubicBezTo>
                        <a:cubicBezTo>
                          <a:pt x="2848717" y="-43716"/>
                          <a:pt x="3159532" y="4017"/>
                          <a:pt x="3370119" y="0"/>
                        </a:cubicBezTo>
                        <a:lnTo>
                          <a:pt x="3370119" y="0"/>
                        </a:lnTo>
                        <a:cubicBezTo>
                          <a:pt x="3531401" y="-31898"/>
                          <a:pt x="3652129" y="52095"/>
                          <a:pt x="3837121" y="0"/>
                        </a:cubicBezTo>
                        <a:cubicBezTo>
                          <a:pt x="4022113" y="-52095"/>
                          <a:pt x="4184328" y="1237"/>
                          <a:pt x="4289680" y="0"/>
                        </a:cubicBezTo>
                        <a:cubicBezTo>
                          <a:pt x="4395032" y="-1237"/>
                          <a:pt x="4695605" y="5864"/>
                          <a:pt x="4814455" y="0"/>
                        </a:cubicBezTo>
                        <a:cubicBezTo>
                          <a:pt x="4912393" y="-5254"/>
                          <a:pt x="4987080" y="25991"/>
                          <a:pt x="5118005" y="0"/>
                        </a:cubicBezTo>
                        <a:cubicBezTo>
                          <a:pt x="5248930" y="-25991"/>
                          <a:pt x="5305262" y="7975"/>
                          <a:pt x="5446851" y="0"/>
                        </a:cubicBezTo>
                        <a:cubicBezTo>
                          <a:pt x="5607728" y="10497"/>
                          <a:pt x="5819026" y="142681"/>
                          <a:pt x="5777346" y="330495"/>
                        </a:cubicBezTo>
                        <a:cubicBezTo>
                          <a:pt x="5792074" y="493786"/>
                          <a:pt x="5761555" y="599325"/>
                          <a:pt x="5777346" y="743603"/>
                        </a:cubicBezTo>
                        <a:cubicBezTo>
                          <a:pt x="5793137" y="887881"/>
                          <a:pt x="5739309" y="1015159"/>
                          <a:pt x="5777346" y="1156710"/>
                        </a:cubicBezTo>
                        <a:cubicBezTo>
                          <a:pt x="5958169" y="1267188"/>
                          <a:pt x="6053857" y="1345703"/>
                          <a:pt x="6200792" y="1423907"/>
                        </a:cubicBezTo>
                        <a:cubicBezTo>
                          <a:pt x="6347727" y="1502110"/>
                          <a:pt x="6445865" y="1627343"/>
                          <a:pt x="6641521" y="1702009"/>
                        </a:cubicBezTo>
                        <a:cubicBezTo>
                          <a:pt x="6540066" y="1715787"/>
                          <a:pt x="6369808" y="1680881"/>
                          <a:pt x="6226717" y="1678217"/>
                        </a:cubicBezTo>
                        <a:cubicBezTo>
                          <a:pt x="6083626" y="1675553"/>
                          <a:pt x="5946431" y="1627133"/>
                          <a:pt x="5777346" y="1652443"/>
                        </a:cubicBezTo>
                        <a:lnTo>
                          <a:pt x="5777346" y="1652436"/>
                        </a:lnTo>
                        <a:cubicBezTo>
                          <a:pt x="5782752" y="1866673"/>
                          <a:pt x="5634052" y="1986703"/>
                          <a:pt x="5446851" y="1982931"/>
                        </a:cubicBezTo>
                        <a:cubicBezTo>
                          <a:pt x="5339494" y="1985450"/>
                          <a:pt x="5219757" y="1968421"/>
                          <a:pt x="5143301" y="1982931"/>
                        </a:cubicBezTo>
                        <a:cubicBezTo>
                          <a:pt x="5066845" y="1997441"/>
                          <a:pt x="4905379" y="1952149"/>
                          <a:pt x="4814455" y="1982931"/>
                        </a:cubicBezTo>
                        <a:cubicBezTo>
                          <a:pt x="4689348" y="1988606"/>
                          <a:pt x="4501488" y="1972819"/>
                          <a:pt x="4304123" y="1982931"/>
                        </a:cubicBezTo>
                        <a:cubicBezTo>
                          <a:pt x="4106758" y="1993043"/>
                          <a:pt x="3981531" y="1963699"/>
                          <a:pt x="3793791" y="1982931"/>
                        </a:cubicBezTo>
                        <a:cubicBezTo>
                          <a:pt x="3606051" y="2002163"/>
                          <a:pt x="3520346" y="1969868"/>
                          <a:pt x="3370119" y="1982931"/>
                        </a:cubicBezTo>
                        <a:lnTo>
                          <a:pt x="3370119" y="1982931"/>
                        </a:lnTo>
                        <a:cubicBezTo>
                          <a:pt x="3256167" y="2028933"/>
                          <a:pt x="3031944" y="1944161"/>
                          <a:pt x="2893911" y="1982931"/>
                        </a:cubicBezTo>
                        <a:cubicBezTo>
                          <a:pt x="2755878" y="2021701"/>
                          <a:pt x="2666357" y="1955500"/>
                          <a:pt x="2478496" y="1982931"/>
                        </a:cubicBezTo>
                        <a:cubicBezTo>
                          <a:pt x="2290635" y="2010362"/>
                          <a:pt x="2200673" y="1972082"/>
                          <a:pt x="2032684" y="1982931"/>
                        </a:cubicBezTo>
                        <a:cubicBezTo>
                          <a:pt x="1864695" y="1993780"/>
                          <a:pt x="1713549" y="1934128"/>
                          <a:pt x="1617269" y="1982931"/>
                        </a:cubicBezTo>
                        <a:cubicBezTo>
                          <a:pt x="1520990" y="2031734"/>
                          <a:pt x="1271360" y="1939221"/>
                          <a:pt x="1080269" y="1982931"/>
                        </a:cubicBezTo>
                        <a:cubicBezTo>
                          <a:pt x="889178" y="2026641"/>
                          <a:pt x="673035" y="1974578"/>
                          <a:pt x="330495" y="1982931"/>
                        </a:cubicBezTo>
                        <a:cubicBezTo>
                          <a:pt x="150903" y="2001019"/>
                          <a:pt x="-4560" y="1845796"/>
                          <a:pt x="0" y="1652436"/>
                        </a:cubicBezTo>
                        <a:lnTo>
                          <a:pt x="0" y="1652443"/>
                        </a:lnTo>
                        <a:cubicBezTo>
                          <a:pt x="-51247" y="1493336"/>
                          <a:pt x="1271" y="1316206"/>
                          <a:pt x="0" y="1156710"/>
                        </a:cubicBezTo>
                        <a:lnTo>
                          <a:pt x="0" y="1156710"/>
                        </a:lnTo>
                        <a:cubicBezTo>
                          <a:pt x="-22115" y="1056344"/>
                          <a:pt x="43393" y="819723"/>
                          <a:pt x="0" y="735340"/>
                        </a:cubicBezTo>
                        <a:cubicBezTo>
                          <a:pt x="-43393" y="650957"/>
                          <a:pt x="19489" y="441742"/>
                          <a:pt x="0" y="330495"/>
                        </a:cubicBezTo>
                        <a:close/>
                      </a:path>
                      <a:path w="5777346" h="1982931" stroke="0" extrusionOk="0">
                        <a:moveTo>
                          <a:pt x="0" y="330495"/>
                        </a:moveTo>
                        <a:cubicBezTo>
                          <a:pt x="-28501" y="194110"/>
                          <a:pt x="171594" y="32901"/>
                          <a:pt x="330495" y="0"/>
                        </a:cubicBezTo>
                        <a:cubicBezTo>
                          <a:pt x="513939" y="-40218"/>
                          <a:pt x="655310" y="9932"/>
                          <a:pt x="897891" y="0"/>
                        </a:cubicBezTo>
                        <a:cubicBezTo>
                          <a:pt x="1140472" y="-9932"/>
                          <a:pt x="1281819" y="10286"/>
                          <a:pt x="1434892" y="0"/>
                        </a:cubicBezTo>
                        <a:cubicBezTo>
                          <a:pt x="1587965" y="-10286"/>
                          <a:pt x="1735839" y="65564"/>
                          <a:pt x="2002288" y="0"/>
                        </a:cubicBezTo>
                        <a:cubicBezTo>
                          <a:pt x="2268737" y="-65564"/>
                          <a:pt x="2328698" y="39292"/>
                          <a:pt x="2478496" y="0"/>
                        </a:cubicBezTo>
                        <a:cubicBezTo>
                          <a:pt x="2628294" y="-39292"/>
                          <a:pt x="2701089" y="39430"/>
                          <a:pt x="2893911" y="0"/>
                        </a:cubicBezTo>
                        <a:cubicBezTo>
                          <a:pt x="3086733" y="-39430"/>
                          <a:pt x="3236711" y="16665"/>
                          <a:pt x="3370119" y="0"/>
                        </a:cubicBezTo>
                        <a:lnTo>
                          <a:pt x="3370119" y="0"/>
                        </a:lnTo>
                        <a:cubicBezTo>
                          <a:pt x="3554092" y="-23802"/>
                          <a:pt x="3639214" y="25957"/>
                          <a:pt x="3866008" y="0"/>
                        </a:cubicBezTo>
                        <a:cubicBezTo>
                          <a:pt x="4092802" y="-25957"/>
                          <a:pt x="4122768" y="29603"/>
                          <a:pt x="4318566" y="0"/>
                        </a:cubicBezTo>
                        <a:cubicBezTo>
                          <a:pt x="4514364" y="-29603"/>
                          <a:pt x="4660786" y="603"/>
                          <a:pt x="4814455" y="0"/>
                        </a:cubicBezTo>
                        <a:cubicBezTo>
                          <a:pt x="4880718" y="-12684"/>
                          <a:pt x="5039311" y="27401"/>
                          <a:pt x="5136977" y="0"/>
                        </a:cubicBezTo>
                        <a:cubicBezTo>
                          <a:pt x="5234643" y="-27401"/>
                          <a:pt x="5325722" y="28581"/>
                          <a:pt x="5446851" y="0"/>
                        </a:cubicBezTo>
                        <a:cubicBezTo>
                          <a:pt x="5602797" y="-11325"/>
                          <a:pt x="5830962" y="137474"/>
                          <a:pt x="5777346" y="330495"/>
                        </a:cubicBezTo>
                        <a:cubicBezTo>
                          <a:pt x="5793386" y="429066"/>
                          <a:pt x="5729061" y="591881"/>
                          <a:pt x="5777346" y="735340"/>
                        </a:cubicBezTo>
                        <a:cubicBezTo>
                          <a:pt x="5825631" y="878799"/>
                          <a:pt x="5752477" y="1040086"/>
                          <a:pt x="5777346" y="1156710"/>
                        </a:cubicBezTo>
                        <a:cubicBezTo>
                          <a:pt x="5957407" y="1237171"/>
                          <a:pt x="5983086" y="1328142"/>
                          <a:pt x="6183508" y="1413001"/>
                        </a:cubicBezTo>
                        <a:cubicBezTo>
                          <a:pt x="6383930" y="1497860"/>
                          <a:pt x="6509364" y="1624412"/>
                          <a:pt x="6641521" y="1702009"/>
                        </a:cubicBezTo>
                        <a:cubicBezTo>
                          <a:pt x="6482171" y="1732679"/>
                          <a:pt x="6418169" y="1688495"/>
                          <a:pt x="6235359" y="1678713"/>
                        </a:cubicBezTo>
                        <a:cubicBezTo>
                          <a:pt x="6052549" y="1668931"/>
                          <a:pt x="5914704" y="1654526"/>
                          <a:pt x="5777346" y="1652443"/>
                        </a:cubicBezTo>
                        <a:lnTo>
                          <a:pt x="5777346" y="1652436"/>
                        </a:lnTo>
                        <a:cubicBezTo>
                          <a:pt x="5806860" y="1852421"/>
                          <a:pt x="5606742" y="2024732"/>
                          <a:pt x="5446851" y="1982931"/>
                        </a:cubicBezTo>
                        <a:cubicBezTo>
                          <a:pt x="5294213" y="1984821"/>
                          <a:pt x="5209911" y="1964876"/>
                          <a:pt x="5136977" y="1982931"/>
                        </a:cubicBezTo>
                        <a:cubicBezTo>
                          <a:pt x="5064043" y="2000986"/>
                          <a:pt x="4955469" y="1965583"/>
                          <a:pt x="4814455" y="1982931"/>
                        </a:cubicBezTo>
                        <a:cubicBezTo>
                          <a:pt x="4654723" y="2001964"/>
                          <a:pt x="4465995" y="1946956"/>
                          <a:pt x="4304123" y="1982931"/>
                        </a:cubicBezTo>
                        <a:cubicBezTo>
                          <a:pt x="4142251" y="2018906"/>
                          <a:pt x="3946089" y="1957175"/>
                          <a:pt x="3837121" y="1982931"/>
                        </a:cubicBezTo>
                        <a:cubicBezTo>
                          <a:pt x="3728153" y="2008687"/>
                          <a:pt x="3489959" y="1928780"/>
                          <a:pt x="3370119" y="1982931"/>
                        </a:cubicBezTo>
                        <a:lnTo>
                          <a:pt x="3370119" y="1982931"/>
                        </a:lnTo>
                        <a:cubicBezTo>
                          <a:pt x="3195391" y="2020902"/>
                          <a:pt x="3113949" y="1973479"/>
                          <a:pt x="2863515" y="1982931"/>
                        </a:cubicBezTo>
                        <a:cubicBezTo>
                          <a:pt x="2613081" y="1992383"/>
                          <a:pt x="2533396" y="1925796"/>
                          <a:pt x="2296119" y="1982931"/>
                        </a:cubicBezTo>
                        <a:cubicBezTo>
                          <a:pt x="2058842" y="2040066"/>
                          <a:pt x="1891311" y="1927584"/>
                          <a:pt x="1789515" y="1982931"/>
                        </a:cubicBezTo>
                        <a:cubicBezTo>
                          <a:pt x="1687719" y="2038278"/>
                          <a:pt x="1428487" y="1945795"/>
                          <a:pt x="1252514" y="1982931"/>
                        </a:cubicBezTo>
                        <a:cubicBezTo>
                          <a:pt x="1076541" y="2020067"/>
                          <a:pt x="931606" y="1970744"/>
                          <a:pt x="837099" y="1982931"/>
                        </a:cubicBezTo>
                        <a:cubicBezTo>
                          <a:pt x="742592" y="1995118"/>
                          <a:pt x="466204" y="1936390"/>
                          <a:pt x="330495" y="1982931"/>
                        </a:cubicBezTo>
                        <a:cubicBezTo>
                          <a:pt x="125618" y="1992836"/>
                          <a:pt x="-30106" y="1802636"/>
                          <a:pt x="0" y="1652436"/>
                        </a:cubicBezTo>
                        <a:lnTo>
                          <a:pt x="0" y="1652443"/>
                        </a:lnTo>
                        <a:cubicBezTo>
                          <a:pt x="-41428" y="1509342"/>
                          <a:pt x="36829" y="1309012"/>
                          <a:pt x="0" y="1156710"/>
                        </a:cubicBezTo>
                        <a:lnTo>
                          <a:pt x="0" y="1156710"/>
                        </a:lnTo>
                        <a:cubicBezTo>
                          <a:pt x="-40848" y="1060696"/>
                          <a:pt x="24526" y="893468"/>
                          <a:pt x="0" y="768389"/>
                        </a:cubicBezTo>
                        <a:cubicBezTo>
                          <a:pt x="-24526" y="643310"/>
                          <a:pt x="21849" y="453335"/>
                          <a:pt x="0" y="330495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mồi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570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35549B5-1998-4440-B02B-0C5D6C998643}"/>
              </a:ext>
            </a:extLst>
          </p:cNvPr>
          <p:cNvSpPr/>
          <p:nvPr/>
        </p:nvSpPr>
        <p:spPr>
          <a:xfrm>
            <a:off x="239843" y="269823"/>
            <a:ext cx="11512446" cy="63500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4A5761-4CD5-5C9D-BDF6-0522674A0EEB}"/>
              </a:ext>
            </a:extLst>
          </p:cNvPr>
          <p:cNvGrpSpPr/>
          <p:nvPr/>
        </p:nvGrpSpPr>
        <p:grpSpPr>
          <a:xfrm>
            <a:off x="920527" y="383714"/>
            <a:ext cx="10699973" cy="1323439"/>
            <a:chOff x="1777712" y="849009"/>
            <a:chExt cx="10699973" cy="132343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3E792BD-5F3E-2682-43B7-AED493B76C03}"/>
                </a:ext>
              </a:extLst>
            </p:cNvPr>
            <p:cNvSpPr/>
            <p:nvPr/>
          </p:nvSpPr>
          <p:spPr>
            <a:xfrm>
              <a:off x="1777712" y="1020449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95B320-173F-C881-C2E0-8AEF3E3A101D}"/>
                </a:ext>
              </a:extLst>
            </p:cNvPr>
            <p:cNvSpPr txBox="1"/>
            <p:nvPr/>
          </p:nvSpPr>
          <p:spPr>
            <a:xfrm>
              <a:off x="2398976" y="849009"/>
              <a:ext cx="100787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Viết thương của mỗi phép chia sau dưới dạng phân số (theo mẫu):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DE9076C-ED95-B61A-76A8-3D4695059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50" y="1800225"/>
            <a:ext cx="2962275" cy="13494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B18F51-C772-70F8-B6FA-E7E3CD495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325" y="3471862"/>
            <a:ext cx="9315450" cy="1114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7DB34D-76FF-1B09-A86B-109DC2E02F0A}"/>
                  </a:ext>
                </a:extLst>
              </p:cNvPr>
              <p:cNvSpPr txBox="1"/>
              <p:nvPr/>
            </p:nvSpPr>
            <p:spPr>
              <a:xfrm>
                <a:off x="2338388" y="4402652"/>
                <a:ext cx="366712" cy="129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nl-NL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7DB34D-76FF-1B09-A86B-109DC2E02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388" y="4402652"/>
                <a:ext cx="366712" cy="1292918"/>
              </a:xfrm>
              <a:prstGeom prst="rect">
                <a:avLst/>
              </a:prstGeom>
              <a:blipFill>
                <a:blip r:embed="rId5"/>
                <a:stretch>
                  <a:fillRect l="-8333" r="-161667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22A68B-0799-99B1-7318-B84940F63168}"/>
                  </a:ext>
                </a:extLst>
              </p:cNvPr>
              <p:cNvSpPr txBox="1"/>
              <p:nvPr/>
            </p:nvSpPr>
            <p:spPr>
              <a:xfrm>
                <a:off x="4805363" y="4345502"/>
                <a:ext cx="366712" cy="129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kumimoji="0" lang="nl-NL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22A68B-0799-99B1-7318-B84940F63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363" y="4345502"/>
                <a:ext cx="366712" cy="1292918"/>
              </a:xfrm>
              <a:prstGeom prst="rect">
                <a:avLst/>
              </a:prstGeom>
              <a:blipFill>
                <a:blip r:embed="rId6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099A082-AEAC-99D7-DA12-582B74DE1AAA}"/>
                  </a:ext>
                </a:extLst>
              </p:cNvPr>
              <p:cNvSpPr txBox="1"/>
              <p:nvPr/>
            </p:nvSpPr>
            <p:spPr>
              <a:xfrm>
                <a:off x="7043738" y="4269302"/>
                <a:ext cx="366712" cy="12929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kumimoji="0" lang="nl-NL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099A082-AEAC-99D7-DA12-582B74DE1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738" y="4269302"/>
                <a:ext cx="366712" cy="1292918"/>
              </a:xfrm>
              <a:prstGeom prst="rect">
                <a:avLst/>
              </a:prstGeom>
              <a:blipFill>
                <a:blip r:embed="rId7"/>
                <a:stretch>
                  <a:fillRect l="-6557" r="-159016" b="-12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95858CA-1010-2D0E-E80D-A7120A08DA9C}"/>
                  </a:ext>
                </a:extLst>
              </p:cNvPr>
              <p:cNvSpPr txBox="1"/>
              <p:nvPr/>
            </p:nvSpPr>
            <p:spPr>
              <a:xfrm>
                <a:off x="9367838" y="4326452"/>
                <a:ext cx="366712" cy="1289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nl-NL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95858CA-1010-2D0E-E80D-A7120A08D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838" y="4326452"/>
                <a:ext cx="366712" cy="1289392"/>
              </a:xfrm>
              <a:prstGeom prst="rect">
                <a:avLst/>
              </a:prstGeom>
              <a:blipFill>
                <a:blip r:embed="rId8"/>
                <a:stretch>
                  <a:fillRect r="-8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27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35549B5-1998-4440-B02B-0C5D6C998643}"/>
              </a:ext>
            </a:extLst>
          </p:cNvPr>
          <p:cNvSpPr/>
          <p:nvPr/>
        </p:nvSpPr>
        <p:spPr>
          <a:xfrm>
            <a:off x="239843" y="269823"/>
            <a:ext cx="11512446" cy="63500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4A5761-4CD5-5C9D-BDF6-0522674A0EEB}"/>
              </a:ext>
            </a:extLst>
          </p:cNvPr>
          <p:cNvGrpSpPr/>
          <p:nvPr/>
        </p:nvGrpSpPr>
        <p:grpSpPr>
          <a:xfrm>
            <a:off x="920527" y="383714"/>
            <a:ext cx="10699973" cy="1323439"/>
            <a:chOff x="1777712" y="849009"/>
            <a:chExt cx="10699973" cy="132343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3E792BD-5F3E-2682-43B7-AED493B76C03}"/>
                </a:ext>
              </a:extLst>
            </p:cNvPr>
            <p:cNvSpPr/>
            <p:nvPr/>
          </p:nvSpPr>
          <p:spPr>
            <a:xfrm>
              <a:off x="1777712" y="1020449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95B320-173F-C881-C2E0-8AEF3E3A101D}"/>
                </a:ext>
              </a:extLst>
            </p:cNvPr>
            <p:cNvSpPr txBox="1"/>
            <p:nvPr/>
          </p:nvSpPr>
          <p:spPr>
            <a:xfrm>
              <a:off x="2398976" y="849009"/>
              <a:ext cx="100787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Viết các số sau dưới dạng phân số có mẫu số là 1: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834B46D-AE74-BC27-0BD9-9E8904A10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62" y="1881187"/>
            <a:ext cx="7972425" cy="1362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D5FA90-5119-D468-575C-A4F82A16A26F}"/>
                  </a:ext>
                </a:extLst>
              </p:cNvPr>
              <p:cNvSpPr txBox="1"/>
              <p:nvPr/>
            </p:nvSpPr>
            <p:spPr>
              <a:xfrm>
                <a:off x="1595438" y="3135827"/>
                <a:ext cx="1757362" cy="12890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54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7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kumimoji="0" lang="nl-NL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5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D5FA90-5119-D468-575C-A4F82A16A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438" y="3135827"/>
                <a:ext cx="1757362" cy="1289007"/>
              </a:xfrm>
              <a:prstGeom prst="rect">
                <a:avLst/>
              </a:prstGeom>
              <a:blipFill>
                <a:blip r:embed="rId4"/>
                <a:stretch>
                  <a:fillRect l="-18750" b="-12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4F8A7E-D057-752C-4E1A-CFB7AB292C9D}"/>
                  </a:ext>
                </a:extLst>
              </p:cNvPr>
              <p:cNvSpPr txBox="1"/>
              <p:nvPr/>
            </p:nvSpPr>
            <p:spPr>
              <a:xfrm>
                <a:off x="3900488" y="3116777"/>
                <a:ext cx="1757362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9</a:t>
                </a:r>
                <a:r>
                  <a:rPr kumimoji="0" lang="en-US" sz="54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kumimoji="0" lang="nl-NL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5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4F8A7E-D057-752C-4E1A-CFB7AB292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488" y="3116777"/>
                <a:ext cx="1757362" cy="1288686"/>
              </a:xfrm>
              <a:prstGeom prst="rect">
                <a:avLst/>
              </a:prstGeom>
              <a:blipFill>
                <a:blip r:embed="rId5"/>
                <a:stretch>
                  <a:fillRect l="-18750" r="-18056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39525E-225B-B17E-CF4F-788C4004CD9F}"/>
                  </a:ext>
                </a:extLst>
              </p:cNvPr>
              <p:cNvSpPr txBox="1"/>
              <p:nvPr/>
            </p:nvSpPr>
            <p:spPr>
              <a:xfrm>
                <a:off x="5995987" y="3088202"/>
                <a:ext cx="2605087" cy="1288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noProof="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21</a:t>
                </a:r>
                <a:r>
                  <a:rPr kumimoji="0" lang="en-US" sz="54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kumimoji="0" lang="nl-NL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5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39525E-225B-B17E-CF4F-788C4004C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987" y="3088202"/>
                <a:ext cx="2605087" cy="1288686"/>
              </a:xfrm>
              <a:prstGeom prst="rect">
                <a:avLst/>
              </a:prstGeom>
              <a:blipFill>
                <a:blip r:embed="rId6"/>
                <a:stretch>
                  <a:fillRect l="-12646" b="-13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6001C6-5CFF-D977-5784-7F8CF8CE739B}"/>
                  </a:ext>
                </a:extLst>
              </p:cNvPr>
              <p:cNvSpPr txBox="1"/>
              <p:nvPr/>
            </p:nvSpPr>
            <p:spPr>
              <a:xfrm>
                <a:off x="8853487" y="3088202"/>
                <a:ext cx="2605087" cy="12865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40</a:t>
                </a:r>
                <a:r>
                  <a:rPr kumimoji="0" lang="en-US" sz="54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kumimoji="0" lang="nl-NL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5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6001C6-5CFF-D977-5784-7F8CF8CE7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487" y="3088202"/>
                <a:ext cx="2605087" cy="1286506"/>
              </a:xfrm>
              <a:prstGeom prst="rect">
                <a:avLst/>
              </a:prstGeom>
              <a:blipFill>
                <a:blip r:embed="rId7"/>
                <a:stretch>
                  <a:fillRect l="-12383" b="-13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670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4978B08-8960-62A7-BC31-02A6D4B7C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93631" y="2433610"/>
            <a:ext cx="3059624" cy="3747490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4D74DAC-FD43-0BAA-509A-687A24456BF3}"/>
              </a:ext>
            </a:extLst>
          </p:cNvPr>
          <p:cNvSpPr/>
          <p:nvPr/>
        </p:nvSpPr>
        <p:spPr>
          <a:xfrm>
            <a:off x="1000125" y="298355"/>
            <a:ext cx="5920221" cy="3127664"/>
          </a:xfrm>
          <a:custGeom>
            <a:avLst/>
            <a:gdLst>
              <a:gd name="connsiteX0" fmla="*/ 490185 w 5429750"/>
              <a:gd name="connsiteY0" fmla="*/ 1040382 h 3127664"/>
              <a:gd name="connsiteX1" fmla="*/ 706747 w 5429750"/>
              <a:gd name="connsiteY1" fmla="*/ 500064 h 3127664"/>
              <a:gd name="connsiteX2" fmla="*/ 1760269 w 5429750"/>
              <a:gd name="connsiteY2" fmla="*/ 376622 h 3127664"/>
              <a:gd name="connsiteX3" fmla="*/ 2822464 w 5429750"/>
              <a:gd name="connsiteY3" fmla="*/ 248475 h 3127664"/>
              <a:gd name="connsiteX4" fmla="*/ 3236357 w 5429750"/>
              <a:gd name="connsiteY4" fmla="*/ 14479 h 3127664"/>
              <a:gd name="connsiteX5" fmla="*/ 3749669 w 5429750"/>
              <a:gd name="connsiteY5" fmla="*/ 179623 h 3127664"/>
              <a:gd name="connsiteX6" fmla="*/ 4457296 w 5429750"/>
              <a:gd name="connsiteY6" fmla="*/ 49955 h 3127664"/>
              <a:gd name="connsiteX7" fmla="*/ 4816137 w 5429750"/>
              <a:gd name="connsiteY7" fmla="*/ 403700 h 3127664"/>
              <a:gd name="connsiteX8" fmla="*/ 5276661 w 5429750"/>
              <a:gd name="connsiteY8" fmla="*/ 747019 h 3127664"/>
              <a:gd name="connsiteX9" fmla="*/ 5256048 w 5429750"/>
              <a:gd name="connsiteY9" fmla="*/ 1119298 h 3127664"/>
              <a:gd name="connsiteX10" fmla="*/ 5406623 w 5429750"/>
              <a:gd name="connsiteY10" fmla="*/ 1688504 h 3127664"/>
              <a:gd name="connsiteX11" fmla="*/ 4701258 w 5429750"/>
              <a:gd name="connsiteY11" fmla="*/ 2186758 h 3127664"/>
              <a:gd name="connsiteX12" fmla="*/ 4448750 w 5429750"/>
              <a:gd name="connsiteY12" fmla="*/ 2613699 h 3127664"/>
              <a:gd name="connsiteX13" fmla="*/ 3589039 w 5429750"/>
              <a:gd name="connsiteY13" fmla="*/ 2665392 h 3127664"/>
              <a:gd name="connsiteX14" fmla="*/ 2974673 w 5429750"/>
              <a:gd name="connsiteY14" fmla="*/ 3120858 h 3127664"/>
              <a:gd name="connsiteX15" fmla="*/ 2071349 w 5429750"/>
              <a:gd name="connsiteY15" fmla="*/ 2842843 h 3127664"/>
              <a:gd name="connsiteX16" fmla="*/ 729496 w 5429750"/>
              <a:gd name="connsiteY16" fmla="*/ 2568159 h 3127664"/>
              <a:gd name="connsiteX17" fmla="*/ 139514 w 5429750"/>
              <a:gd name="connsiteY17" fmla="*/ 2262488 h 3127664"/>
              <a:gd name="connsiteX18" fmla="*/ 265580 w 5429750"/>
              <a:gd name="connsiteY18" fmla="*/ 1849882 h 3127664"/>
              <a:gd name="connsiteX19" fmla="*/ -629 w 5429750"/>
              <a:gd name="connsiteY19" fmla="*/ 1426562 h 3127664"/>
              <a:gd name="connsiteX20" fmla="*/ 485535 w 5429750"/>
              <a:gd name="connsiteY20" fmla="*/ 1050301 h 3127664"/>
              <a:gd name="connsiteX21" fmla="*/ 490185 w 5429750"/>
              <a:gd name="connsiteY21" fmla="*/ 1040382 h 3127664"/>
              <a:gd name="connsiteX0" fmla="*/ 5678002 w 5429750"/>
              <a:gd name="connsiteY0" fmla="*/ 2770485 h 3127664"/>
              <a:gd name="connsiteX1" fmla="*/ 5591122 w 5429750"/>
              <a:gd name="connsiteY1" fmla="*/ 2857365 h 3127664"/>
              <a:gd name="connsiteX2" fmla="*/ 5504242 w 5429750"/>
              <a:gd name="connsiteY2" fmla="*/ 2770485 h 3127664"/>
              <a:gd name="connsiteX3" fmla="*/ 5591122 w 5429750"/>
              <a:gd name="connsiteY3" fmla="*/ 2683605 h 3127664"/>
              <a:gd name="connsiteX4" fmla="*/ 5678002 w 5429750"/>
              <a:gd name="connsiteY4" fmla="*/ 2770485 h 3127664"/>
              <a:gd name="connsiteX0" fmla="*/ 5591054 w 5429750"/>
              <a:gd name="connsiteY0" fmla="*/ 2697560 h 3127664"/>
              <a:gd name="connsiteX1" fmla="*/ 5417295 w 5429750"/>
              <a:gd name="connsiteY1" fmla="*/ 2871319 h 3127664"/>
              <a:gd name="connsiteX2" fmla="*/ 5243536 w 5429750"/>
              <a:gd name="connsiteY2" fmla="*/ 2697560 h 3127664"/>
              <a:gd name="connsiteX3" fmla="*/ 5417295 w 5429750"/>
              <a:gd name="connsiteY3" fmla="*/ 2523801 h 3127664"/>
              <a:gd name="connsiteX4" fmla="*/ 5591054 w 5429750"/>
              <a:gd name="connsiteY4" fmla="*/ 2697560 h 3127664"/>
              <a:gd name="connsiteX0" fmla="*/ 5343876 w 5429750"/>
              <a:gd name="connsiteY0" fmla="*/ 2557415 h 3127664"/>
              <a:gd name="connsiteX1" fmla="*/ 5083237 w 5429750"/>
              <a:gd name="connsiteY1" fmla="*/ 2818054 h 3127664"/>
              <a:gd name="connsiteX2" fmla="*/ 4822598 w 5429750"/>
              <a:gd name="connsiteY2" fmla="*/ 2557415 h 3127664"/>
              <a:gd name="connsiteX3" fmla="*/ 5083237 w 5429750"/>
              <a:gd name="connsiteY3" fmla="*/ 2296776 h 3127664"/>
              <a:gd name="connsiteX4" fmla="*/ 5343876 w 5429750"/>
              <a:gd name="connsiteY4" fmla="*/ 2557415 h 3127664"/>
              <a:gd name="connsiteX0" fmla="*/ 589856 w 5429750"/>
              <a:gd name="connsiteY0" fmla="*/ 1895205 h 3127664"/>
              <a:gd name="connsiteX1" fmla="*/ 271487 w 5429750"/>
              <a:gd name="connsiteY1" fmla="*/ 1837502 h 3127664"/>
              <a:gd name="connsiteX2" fmla="*/ 870771 w 5429750"/>
              <a:gd name="connsiteY2" fmla="*/ 2526674 h 3127664"/>
              <a:gd name="connsiteX3" fmla="*/ 731507 w 5429750"/>
              <a:gd name="connsiteY3" fmla="*/ 2554258 h 3127664"/>
              <a:gd name="connsiteX4" fmla="*/ 2071097 w 5429750"/>
              <a:gd name="connsiteY4" fmla="*/ 2830101 h 3127664"/>
              <a:gd name="connsiteX5" fmla="*/ 1987137 w 5429750"/>
              <a:gd name="connsiteY5" fmla="*/ 2704126 h 3127664"/>
              <a:gd name="connsiteX6" fmla="*/ 3623226 w 5429750"/>
              <a:gd name="connsiteY6" fmla="*/ 2515959 h 3127664"/>
              <a:gd name="connsiteX7" fmla="*/ 3589668 w 5429750"/>
              <a:gd name="connsiteY7" fmla="*/ 2654170 h 3127664"/>
              <a:gd name="connsiteX8" fmla="*/ 4289628 w 5429750"/>
              <a:gd name="connsiteY8" fmla="*/ 1661861 h 3127664"/>
              <a:gd name="connsiteX9" fmla="*/ 4698242 w 5429750"/>
              <a:gd name="connsiteY9" fmla="*/ 2178504 h 3127664"/>
              <a:gd name="connsiteX10" fmla="*/ 5253534 w 5429750"/>
              <a:gd name="connsiteY10" fmla="*/ 1111623 h 3127664"/>
              <a:gd name="connsiteX11" fmla="*/ 5071537 w 5429750"/>
              <a:gd name="connsiteY11" fmla="*/ 1305365 h 3127664"/>
              <a:gd name="connsiteX12" fmla="*/ 4816892 w 5429750"/>
              <a:gd name="connsiteY12" fmla="*/ 392840 h 3127664"/>
              <a:gd name="connsiteX13" fmla="*/ 4826444 w 5429750"/>
              <a:gd name="connsiteY13" fmla="*/ 484353 h 3127664"/>
              <a:gd name="connsiteX14" fmla="*/ 3654774 w 5429750"/>
              <a:gd name="connsiteY14" fmla="*/ 286123 h 3127664"/>
              <a:gd name="connsiteX15" fmla="*/ 3748035 w 5429750"/>
              <a:gd name="connsiteY15" fmla="*/ 169415 h 3127664"/>
              <a:gd name="connsiteX16" fmla="*/ 2782872 w 5429750"/>
              <a:gd name="connsiteY16" fmla="*/ 341726 h 3127664"/>
              <a:gd name="connsiteX17" fmla="*/ 2827994 w 5429750"/>
              <a:gd name="connsiteY17" fmla="*/ 241090 h 3127664"/>
              <a:gd name="connsiteX18" fmla="*/ 1759641 w 5429750"/>
              <a:gd name="connsiteY18" fmla="*/ 375898 h 3127664"/>
              <a:gd name="connsiteX19" fmla="*/ 1923036 w 5429750"/>
              <a:gd name="connsiteY19" fmla="*/ 473493 h 3127664"/>
              <a:gd name="connsiteX20" fmla="*/ 518717 w 5429750"/>
              <a:gd name="connsiteY20" fmla="*/ 1143117 h 3127664"/>
              <a:gd name="connsiteX21" fmla="*/ 490185 w 5429750"/>
              <a:gd name="connsiteY21" fmla="*/ 1040382 h 312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29750" h="3127664" fill="none" extrusionOk="0">
                <a:moveTo>
                  <a:pt x="490185" y="1040382"/>
                </a:moveTo>
                <a:cubicBezTo>
                  <a:pt x="440288" y="816259"/>
                  <a:pt x="507449" y="615232"/>
                  <a:pt x="706747" y="500064"/>
                </a:cubicBezTo>
                <a:cubicBezTo>
                  <a:pt x="1009334" y="251398"/>
                  <a:pt x="1413954" y="249157"/>
                  <a:pt x="1760269" y="376622"/>
                </a:cubicBezTo>
                <a:cubicBezTo>
                  <a:pt x="1982417" y="66377"/>
                  <a:pt x="2506742" y="42889"/>
                  <a:pt x="2822464" y="248475"/>
                </a:cubicBezTo>
                <a:cubicBezTo>
                  <a:pt x="2871893" y="133613"/>
                  <a:pt x="3023406" y="12436"/>
                  <a:pt x="3236357" y="14479"/>
                </a:cubicBezTo>
                <a:cubicBezTo>
                  <a:pt x="3396560" y="-26658"/>
                  <a:pt x="3629585" y="79906"/>
                  <a:pt x="3749669" y="179623"/>
                </a:cubicBezTo>
                <a:cubicBezTo>
                  <a:pt x="3948707" y="30595"/>
                  <a:pt x="4237572" y="-9316"/>
                  <a:pt x="4457296" y="49955"/>
                </a:cubicBezTo>
                <a:cubicBezTo>
                  <a:pt x="4637498" y="95852"/>
                  <a:pt x="4819109" y="244913"/>
                  <a:pt x="4816137" y="403700"/>
                </a:cubicBezTo>
                <a:cubicBezTo>
                  <a:pt x="5028287" y="492181"/>
                  <a:pt x="5187092" y="605693"/>
                  <a:pt x="5276661" y="747019"/>
                </a:cubicBezTo>
                <a:cubicBezTo>
                  <a:pt x="5338140" y="874968"/>
                  <a:pt x="5328944" y="973443"/>
                  <a:pt x="5256048" y="1119298"/>
                </a:cubicBezTo>
                <a:cubicBezTo>
                  <a:pt x="5452806" y="1313656"/>
                  <a:pt x="5478671" y="1520342"/>
                  <a:pt x="5406623" y="1688504"/>
                </a:cubicBezTo>
                <a:cubicBezTo>
                  <a:pt x="5314799" y="1996850"/>
                  <a:pt x="5086635" y="2133353"/>
                  <a:pt x="4701258" y="2186758"/>
                </a:cubicBezTo>
                <a:cubicBezTo>
                  <a:pt x="4690095" y="2328622"/>
                  <a:pt x="4638216" y="2537900"/>
                  <a:pt x="4448750" y="2613699"/>
                </a:cubicBezTo>
                <a:cubicBezTo>
                  <a:pt x="4221429" y="2801878"/>
                  <a:pt x="3919060" y="2778891"/>
                  <a:pt x="3589039" y="2665392"/>
                </a:cubicBezTo>
                <a:cubicBezTo>
                  <a:pt x="3485255" y="2906760"/>
                  <a:pt x="3226179" y="3079970"/>
                  <a:pt x="2974673" y="3120858"/>
                </a:cubicBezTo>
                <a:cubicBezTo>
                  <a:pt x="2642033" y="3147453"/>
                  <a:pt x="2245811" y="3024077"/>
                  <a:pt x="2071349" y="2842843"/>
                </a:cubicBezTo>
                <a:cubicBezTo>
                  <a:pt x="1622518" y="3025090"/>
                  <a:pt x="1098531" y="2975501"/>
                  <a:pt x="729496" y="2568159"/>
                </a:cubicBezTo>
                <a:cubicBezTo>
                  <a:pt x="485205" y="2632072"/>
                  <a:pt x="215676" y="2468268"/>
                  <a:pt x="139514" y="2262488"/>
                </a:cubicBezTo>
                <a:cubicBezTo>
                  <a:pt x="94754" y="2122925"/>
                  <a:pt x="129402" y="1974892"/>
                  <a:pt x="265580" y="1849882"/>
                </a:cubicBezTo>
                <a:cubicBezTo>
                  <a:pt x="56933" y="1737938"/>
                  <a:pt x="-20063" y="1591519"/>
                  <a:pt x="-629" y="1426562"/>
                </a:cubicBezTo>
                <a:cubicBezTo>
                  <a:pt x="35695" y="1273474"/>
                  <a:pt x="231532" y="1091990"/>
                  <a:pt x="485535" y="1050301"/>
                </a:cubicBezTo>
                <a:cubicBezTo>
                  <a:pt x="487527" y="1046911"/>
                  <a:pt x="488691" y="1043392"/>
                  <a:pt x="490185" y="1040382"/>
                </a:cubicBezTo>
                <a:close/>
              </a:path>
              <a:path w="5429750" h="3127664" fill="none" extrusionOk="0">
                <a:moveTo>
                  <a:pt x="5678002" y="2770485"/>
                </a:moveTo>
                <a:cubicBezTo>
                  <a:pt x="5675728" y="2821284"/>
                  <a:pt x="5640238" y="2854687"/>
                  <a:pt x="5591122" y="2857365"/>
                </a:cubicBezTo>
                <a:cubicBezTo>
                  <a:pt x="5541830" y="2864386"/>
                  <a:pt x="5499493" y="2814146"/>
                  <a:pt x="5504242" y="2770485"/>
                </a:cubicBezTo>
                <a:cubicBezTo>
                  <a:pt x="5494770" y="2729691"/>
                  <a:pt x="5540846" y="2679621"/>
                  <a:pt x="5591122" y="2683605"/>
                </a:cubicBezTo>
                <a:cubicBezTo>
                  <a:pt x="5642616" y="2688697"/>
                  <a:pt x="5680365" y="2717423"/>
                  <a:pt x="5678002" y="2770485"/>
                </a:cubicBezTo>
                <a:close/>
              </a:path>
              <a:path w="5429750" h="3127664" fill="none" extrusionOk="0">
                <a:moveTo>
                  <a:pt x="5591054" y="2697560"/>
                </a:moveTo>
                <a:cubicBezTo>
                  <a:pt x="5595040" y="2807303"/>
                  <a:pt x="5497216" y="2869874"/>
                  <a:pt x="5417295" y="2871319"/>
                </a:cubicBezTo>
                <a:cubicBezTo>
                  <a:pt x="5328321" y="2866997"/>
                  <a:pt x="5241876" y="2783654"/>
                  <a:pt x="5243536" y="2697560"/>
                </a:cubicBezTo>
                <a:cubicBezTo>
                  <a:pt x="5223048" y="2602866"/>
                  <a:pt x="5335036" y="2518964"/>
                  <a:pt x="5417295" y="2523801"/>
                </a:cubicBezTo>
                <a:cubicBezTo>
                  <a:pt x="5512021" y="2532340"/>
                  <a:pt x="5606935" y="2611819"/>
                  <a:pt x="5591054" y="2697560"/>
                </a:cubicBezTo>
                <a:close/>
              </a:path>
              <a:path w="5429750" h="3127664" fill="none" extrusionOk="0">
                <a:moveTo>
                  <a:pt x="5343876" y="2557415"/>
                </a:moveTo>
                <a:cubicBezTo>
                  <a:pt x="5323186" y="2684008"/>
                  <a:pt x="5205797" y="2830680"/>
                  <a:pt x="5083237" y="2818054"/>
                </a:cubicBezTo>
                <a:cubicBezTo>
                  <a:pt x="4945471" y="2808599"/>
                  <a:pt x="4810705" y="2721593"/>
                  <a:pt x="4822598" y="2557415"/>
                </a:cubicBezTo>
                <a:cubicBezTo>
                  <a:pt x="4815545" y="2421260"/>
                  <a:pt x="4936342" y="2303917"/>
                  <a:pt x="5083237" y="2296776"/>
                </a:cubicBezTo>
                <a:cubicBezTo>
                  <a:pt x="5209602" y="2299361"/>
                  <a:pt x="5319498" y="2422204"/>
                  <a:pt x="5343876" y="2557415"/>
                </a:cubicBezTo>
                <a:close/>
              </a:path>
              <a:path w="5429750" h="3127664" fill="none" extrusionOk="0">
                <a:moveTo>
                  <a:pt x="589856" y="1895205"/>
                </a:moveTo>
                <a:cubicBezTo>
                  <a:pt x="483775" y="1916578"/>
                  <a:pt x="350189" y="1864584"/>
                  <a:pt x="271487" y="1837502"/>
                </a:cubicBezTo>
                <a:moveTo>
                  <a:pt x="870771" y="2526674"/>
                </a:moveTo>
                <a:cubicBezTo>
                  <a:pt x="832536" y="2548646"/>
                  <a:pt x="778148" y="2551580"/>
                  <a:pt x="731507" y="2554258"/>
                </a:cubicBezTo>
                <a:moveTo>
                  <a:pt x="2071097" y="2830101"/>
                </a:moveTo>
                <a:cubicBezTo>
                  <a:pt x="2035013" y="2789821"/>
                  <a:pt x="2021060" y="2748974"/>
                  <a:pt x="1987137" y="2704126"/>
                </a:cubicBezTo>
                <a:moveTo>
                  <a:pt x="3623226" y="2515959"/>
                </a:moveTo>
                <a:cubicBezTo>
                  <a:pt x="3624670" y="2571744"/>
                  <a:pt x="3614239" y="2603068"/>
                  <a:pt x="3589668" y="2654170"/>
                </a:cubicBezTo>
                <a:moveTo>
                  <a:pt x="4289628" y="1661861"/>
                </a:moveTo>
                <a:cubicBezTo>
                  <a:pt x="4575441" y="1783596"/>
                  <a:pt x="4693425" y="1985979"/>
                  <a:pt x="4698242" y="2178504"/>
                </a:cubicBezTo>
                <a:moveTo>
                  <a:pt x="5253534" y="1111623"/>
                </a:moveTo>
                <a:cubicBezTo>
                  <a:pt x="5224218" y="1195984"/>
                  <a:pt x="5150425" y="1249906"/>
                  <a:pt x="5071537" y="1305365"/>
                </a:cubicBezTo>
                <a:moveTo>
                  <a:pt x="4816892" y="392840"/>
                </a:moveTo>
                <a:cubicBezTo>
                  <a:pt x="4827961" y="423411"/>
                  <a:pt x="4827981" y="454700"/>
                  <a:pt x="4826444" y="484353"/>
                </a:cubicBezTo>
                <a:moveTo>
                  <a:pt x="3654774" y="286123"/>
                </a:moveTo>
                <a:cubicBezTo>
                  <a:pt x="3669320" y="239565"/>
                  <a:pt x="3705328" y="206033"/>
                  <a:pt x="3748035" y="169415"/>
                </a:cubicBezTo>
                <a:moveTo>
                  <a:pt x="2782872" y="341726"/>
                </a:moveTo>
                <a:cubicBezTo>
                  <a:pt x="2793607" y="309119"/>
                  <a:pt x="2807888" y="274229"/>
                  <a:pt x="2827994" y="241090"/>
                </a:cubicBezTo>
                <a:moveTo>
                  <a:pt x="1759641" y="375898"/>
                </a:moveTo>
                <a:cubicBezTo>
                  <a:pt x="1808407" y="405935"/>
                  <a:pt x="1874707" y="433921"/>
                  <a:pt x="1923036" y="473493"/>
                </a:cubicBezTo>
                <a:moveTo>
                  <a:pt x="518717" y="1143117"/>
                </a:moveTo>
                <a:cubicBezTo>
                  <a:pt x="505732" y="1111259"/>
                  <a:pt x="491593" y="1074129"/>
                  <a:pt x="490185" y="1040382"/>
                </a:cubicBezTo>
              </a:path>
              <a:path w="5429750" h="3127664" stroke="0" extrusionOk="0">
                <a:moveTo>
                  <a:pt x="490185" y="1040382"/>
                </a:moveTo>
                <a:cubicBezTo>
                  <a:pt x="472919" y="802423"/>
                  <a:pt x="530546" y="663079"/>
                  <a:pt x="706747" y="500064"/>
                </a:cubicBezTo>
                <a:cubicBezTo>
                  <a:pt x="964521" y="277908"/>
                  <a:pt x="1456633" y="235500"/>
                  <a:pt x="1760269" y="376622"/>
                </a:cubicBezTo>
                <a:cubicBezTo>
                  <a:pt x="1942634" y="33459"/>
                  <a:pt x="2560318" y="-4163"/>
                  <a:pt x="2822464" y="248475"/>
                </a:cubicBezTo>
                <a:cubicBezTo>
                  <a:pt x="2911810" y="111400"/>
                  <a:pt x="3051837" y="11321"/>
                  <a:pt x="3236357" y="14479"/>
                </a:cubicBezTo>
                <a:cubicBezTo>
                  <a:pt x="3449929" y="-9024"/>
                  <a:pt x="3612701" y="85497"/>
                  <a:pt x="3749669" y="179623"/>
                </a:cubicBezTo>
                <a:cubicBezTo>
                  <a:pt x="3899489" y="58427"/>
                  <a:pt x="4199533" y="-6495"/>
                  <a:pt x="4457296" y="49955"/>
                </a:cubicBezTo>
                <a:cubicBezTo>
                  <a:pt x="4622271" y="83671"/>
                  <a:pt x="4804031" y="245541"/>
                  <a:pt x="4816137" y="403700"/>
                </a:cubicBezTo>
                <a:cubicBezTo>
                  <a:pt x="5017471" y="453913"/>
                  <a:pt x="5214327" y="567309"/>
                  <a:pt x="5276661" y="747019"/>
                </a:cubicBezTo>
                <a:cubicBezTo>
                  <a:pt x="5331563" y="869346"/>
                  <a:pt x="5306275" y="1009335"/>
                  <a:pt x="5256048" y="1119298"/>
                </a:cubicBezTo>
                <a:cubicBezTo>
                  <a:pt x="5428910" y="1329331"/>
                  <a:pt x="5444726" y="1478549"/>
                  <a:pt x="5406623" y="1688504"/>
                </a:cubicBezTo>
                <a:cubicBezTo>
                  <a:pt x="5318260" y="1971796"/>
                  <a:pt x="4999278" y="2182927"/>
                  <a:pt x="4701258" y="2186758"/>
                </a:cubicBezTo>
                <a:cubicBezTo>
                  <a:pt x="4689706" y="2392977"/>
                  <a:pt x="4620844" y="2476488"/>
                  <a:pt x="4448750" y="2613699"/>
                </a:cubicBezTo>
                <a:cubicBezTo>
                  <a:pt x="4275717" y="2750828"/>
                  <a:pt x="3883280" y="2776643"/>
                  <a:pt x="3589039" y="2665392"/>
                </a:cubicBezTo>
                <a:cubicBezTo>
                  <a:pt x="3543828" y="2926043"/>
                  <a:pt x="3233305" y="3069652"/>
                  <a:pt x="2974673" y="3120858"/>
                </a:cubicBezTo>
                <a:cubicBezTo>
                  <a:pt x="2630855" y="3223278"/>
                  <a:pt x="2271206" y="3062791"/>
                  <a:pt x="2071349" y="2842843"/>
                </a:cubicBezTo>
                <a:cubicBezTo>
                  <a:pt x="1561032" y="3073657"/>
                  <a:pt x="991591" y="2932383"/>
                  <a:pt x="729496" y="2568159"/>
                </a:cubicBezTo>
                <a:cubicBezTo>
                  <a:pt x="470077" y="2594028"/>
                  <a:pt x="223336" y="2474200"/>
                  <a:pt x="139514" y="2262488"/>
                </a:cubicBezTo>
                <a:cubicBezTo>
                  <a:pt x="112866" y="2092334"/>
                  <a:pt x="120260" y="1965119"/>
                  <a:pt x="265580" y="1849882"/>
                </a:cubicBezTo>
                <a:cubicBezTo>
                  <a:pt x="114810" y="1783378"/>
                  <a:pt x="7903" y="1588112"/>
                  <a:pt x="-629" y="1426562"/>
                </a:cubicBezTo>
                <a:cubicBezTo>
                  <a:pt x="30205" y="1204536"/>
                  <a:pt x="194632" y="1062501"/>
                  <a:pt x="485535" y="1050301"/>
                </a:cubicBezTo>
                <a:cubicBezTo>
                  <a:pt x="487013" y="1047286"/>
                  <a:pt x="489068" y="1044234"/>
                  <a:pt x="490185" y="1040382"/>
                </a:cubicBezTo>
                <a:close/>
              </a:path>
              <a:path w="5429750" h="3127664" stroke="0" extrusionOk="0">
                <a:moveTo>
                  <a:pt x="5678002" y="2770485"/>
                </a:moveTo>
                <a:cubicBezTo>
                  <a:pt x="5676722" y="2828774"/>
                  <a:pt x="5630472" y="2864585"/>
                  <a:pt x="5591122" y="2857365"/>
                </a:cubicBezTo>
                <a:cubicBezTo>
                  <a:pt x="5545690" y="2859506"/>
                  <a:pt x="5497122" y="2827100"/>
                  <a:pt x="5504242" y="2770485"/>
                </a:cubicBezTo>
                <a:cubicBezTo>
                  <a:pt x="5503948" y="2718841"/>
                  <a:pt x="5544647" y="2684437"/>
                  <a:pt x="5591122" y="2683605"/>
                </a:cubicBezTo>
                <a:cubicBezTo>
                  <a:pt x="5633012" y="2683356"/>
                  <a:pt x="5680386" y="2721008"/>
                  <a:pt x="5678002" y="2770485"/>
                </a:cubicBezTo>
                <a:close/>
              </a:path>
              <a:path w="5429750" h="3127664" stroke="0" extrusionOk="0">
                <a:moveTo>
                  <a:pt x="5591054" y="2697560"/>
                </a:moveTo>
                <a:cubicBezTo>
                  <a:pt x="5597185" y="2787707"/>
                  <a:pt x="5531373" y="2857913"/>
                  <a:pt x="5417295" y="2871319"/>
                </a:cubicBezTo>
                <a:cubicBezTo>
                  <a:pt x="5324420" y="2864628"/>
                  <a:pt x="5244496" y="2789831"/>
                  <a:pt x="5243536" y="2697560"/>
                </a:cubicBezTo>
                <a:cubicBezTo>
                  <a:pt x="5233153" y="2599204"/>
                  <a:pt x="5313115" y="2534605"/>
                  <a:pt x="5417295" y="2523801"/>
                </a:cubicBezTo>
                <a:cubicBezTo>
                  <a:pt x="5500304" y="2526278"/>
                  <a:pt x="5596394" y="2591932"/>
                  <a:pt x="5591054" y="2697560"/>
                </a:cubicBezTo>
                <a:close/>
              </a:path>
              <a:path w="5429750" h="3127664" stroke="0" extrusionOk="0">
                <a:moveTo>
                  <a:pt x="5343876" y="2557415"/>
                </a:moveTo>
                <a:cubicBezTo>
                  <a:pt x="5323108" y="2693773"/>
                  <a:pt x="5215234" y="2824908"/>
                  <a:pt x="5083237" y="2818054"/>
                </a:cubicBezTo>
                <a:cubicBezTo>
                  <a:pt x="4949962" y="2817481"/>
                  <a:pt x="4791936" y="2707063"/>
                  <a:pt x="4822598" y="2557415"/>
                </a:cubicBezTo>
                <a:cubicBezTo>
                  <a:pt x="4827485" y="2414371"/>
                  <a:pt x="4928930" y="2292092"/>
                  <a:pt x="5083237" y="2296776"/>
                </a:cubicBezTo>
                <a:cubicBezTo>
                  <a:pt x="5231823" y="2306422"/>
                  <a:pt x="5344458" y="2435783"/>
                  <a:pt x="5343876" y="2557415"/>
                </a:cubicBezTo>
                <a:close/>
              </a:path>
              <a:path w="5429750" h="3127664" fill="none" stroke="0" extrusionOk="0">
                <a:moveTo>
                  <a:pt x="589856" y="1895205"/>
                </a:moveTo>
                <a:cubicBezTo>
                  <a:pt x="493332" y="1912397"/>
                  <a:pt x="358475" y="1871768"/>
                  <a:pt x="271487" y="1837502"/>
                </a:cubicBezTo>
                <a:moveTo>
                  <a:pt x="870771" y="2526674"/>
                </a:moveTo>
                <a:cubicBezTo>
                  <a:pt x="832725" y="2545974"/>
                  <a:pt x="767522" y="2550282"/>
                  <a:pt x="731507" y="2554258"/>
                </a:cubicBezTo>
                <a:moveTo>
                  <a:pt x="2071097" y="2830101"/>
                </a:moveTo>
                <a:cubicBezTo>
                  <a:pt x="2039171" y="2790804"/>
                  <a:pt x="2012298" y="2750142"/>
                  <a:pt x="1987137" y="2704126"/>
                </a:cubicBezTo>
                <a:moveTo>
                  <a:pt x="3623226" y="2515959"/>
                </a:moveTo>
                <a:cubicBezTo>
                  <a:pt x="3627715" y="2568809"/>
                  <a:pt x="3604892" y="2605708"/>
                  <a:pt x="3589668" y="2654170"/>
                </a:cubicBezTo>
                <a:moveTo>
                  <a:pt x="4289628" y="1661861"/>
                </a:moveTo>
                <a:cubicBezTo>
                  <a:pt x="4568582" y="1778376"/>
                  <a:pt x="4717281" y="1953589"/>
                  <a:pt x="4698242" y="2178504"/>
                </a:cubicBezTo>
                <a:moveTo>
                  <a:pt x="5253534" y="1111623"/>
                </a:moveTo>
                <a:cubicBezTo>
                  <a:pt x="5213722" y="1182859"/>
                  <a:pt x="5131583" y="1254280"/>
                  <a:pt x="5071537" y="1305365"/>
                </a:cubicBezTo>
                <a:moveTo>
                  <a:pt x="4816892" y="392840"/>
                </a:moveTo>
                <a:cubicBezTo>
                  <a:pt x="4825090" y="416277"/>
                  <a:pt x="4828146" y="461061"/>
                  <a:pt x="4826444" y="484353"/>
                </a:cubicBezTo>
                <a:moveTo>
                  <a:pt x="3654774" y="286123"/>
                </a:moveTo>
                <a:cubicBezTo>
                  <a:pt x="3679826" y="240770"/>
                  <a:pt x="3721789" y="206246"/>
                  <a:pt x="3748035" y="169415"/>
                </a:cubicBezTo>
                <a:moveTo>
                  <a:pt x="2782872" y="341726"/>
                </a:moveTo>
                <a:cubicBezTo>
                  <a:pt x="2792991" y="305762"/>
                  <a:pt x="2812610" y="272490"/>
                  <a:pt x="2827994" y="241090"/>
                </a:cubicBezTo>
                <a:moveTo>
                  <a:pt x="1759641" y="375898"/>
                </a:moveTo>
                <a:cubicBezTo>
                  <a:pt x="1809001" y="405991"/>
                  <a:pt x="1862196" y="431877"/>
                  <a:pt x="1923036" y="473493"/>
                </a:cubicBezTo>
                <a:moveTo>
                  <a:pt x="518717" y="1143117"/>
                </a:moveTo>
                <a:cubicBezTo>
                  <a:pt x="505915" y="1110748"/>
                  <a:pt x="496841" y="1074428"/>
                  <a:pt x="490185" y="1040382"/>
                </a:cubicBezTo>
              </a:path>
            </a:pathLst>
          </a:custGeom>
          <a:solidFill>
            <a:srgbClr val="CCEC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657093200">
                  <a:custGeom>
                    <a:avLst/>
                    <a:gdLst>
                      <a:gd name="connsiteX0" fmla="*/ 534464 w 5920221"/>
                      <a:gd name="connsiteY0" fmla="*/ 1040382 h 3127664"/>
                      <a:gd name="connsiteX1" fmla="*/ 770588 w 5920221"/>
                      <a:gd name="connsiteY1" fmla="*/ 500064 h 3127664"/>
                      <a:gd name="connsiteX2" fmla="*/ 1919275 w 5920221"/>
                      <a:gd name="connsiteY2" fmla="*/ 376622 h 3127664"/>
                      <a:gd name="connsiteX3" fmla="*/ 3077418 w 5920221"/>
                      <a:gd name="connsiteY3" fmla="*/ 248475 h 3127664"/>
                      <a:gd name="connsiteX4" fmla="*/ 3528698 w 5920221"/>
                      <a:gd name="connsiteY4" fmla="*/ 14479 h 3127664"/>
                      <a:gd name="connsiteX5" fmla="*/ 4088378 w 5920221"/>
                      <a:gd name="connsiteY5" fmla="*/ 179623 h 3127664"/>
                      <a:gd name="connsiteX6" fmla="*/ 4859925 w 5920221"/>
                      <a:gd name="connsiteY6" fmla="*/ 49955 h 3127664"/>
                      <a:gd name="connsiteX7" fmla="*/ 5251181 w 5920221"/>
                      <a:gd name="connsiteY7" fmla="*/ 403700 h 3127664"/>
                      <a:gd name="connsiteX8" fmla="*/ 5753303 w 5920221"/>
                      <a:gd name="connsiteY8" fmla="*/ 747019 h 3127664"/>
                      <a:gd name="connsiteX9" fmla="*/ 5730828 w 5920221"/>
                      <a:gd name="connsiteY9" fmla="*/ 1119298 h 3127664"/>
                      <a:gd name="connsiteX10" fmla="*/ 5895005 w 5920221"/>
                      <a:gd name="connsiteY10" fmla="*/ 1688504 h 3127664"/>
                      <a:gd name="connsiteX11" fmla="*/ 5125924 w 5920221"/>
                      <a:gd name="connsiteY11" fmla="*/ 2186758 h 3127664"/>
                      <a:gd name="connsiteX12" fmla="*/ 4850606 w 5920221"/>
                      <a:gd name="connsiteY12" fmla="*/ 2613699 h 3127664"/>
                      <a:gd name="connsiteX13" fmla="*/ 3913238 w 5920221"/>
                      <a:gd name="connsiteY13" fmla="*/ 2665392 h 3127664"/>
                      <a:gd name="connsiteX14" fmla="*/ 3243376 w 5920221"/>
                      <a:gd name="connsiteY14" fmla="*/ 3120858 h 3127664"/>
                      <a:gd name="connsiteX15" fmla="*/ 2258454 w 5920221"/>
                      <a:gd name="connsiteY15" fmla="*/ 2842843 h 3127664"/>
                      <a:gd name="connsiteX16" fmla="*/ 795392 w 5920221"/>
                      <a:gd name="connsiteY16" fmla="*/ 2568159 h 3127664"/>
                      <a:gd name="connsiteX17" fmla="*/ 152116 w 5920221"/>
                      <a:gd name="connsiteY17" fmla="*/ 2262488 h 3127664"/>
                      <a:gd name="connsiteX18" fmla="*/ 289570 w 5920221"/>
                      <a:gd name="connsiteY18" fmla="*/ 1849882 h 3127664"/>
                      <a:gd name="connsiteX19" fmla="*/ -686 w 5920221"/>
                      <a:gd name="connsiteY19" fmla="*/ 1426562 h 3127664"/>
                      <a:gd name="connsiteX20" fmla="*/ 529393 w 5920221"/>
                      <a:gd name="connsiteY20" fmla="*/ 1050301 h 3127664"/>
                      <a:gd name="connsiteX21" fmla="*/ 534464 w 5920221"/>
                      <a:gd name="connsiteY21" fmla="*/ 1040382 h 3127664"/>
                      <a:gd name="connsiteX0" fmla="*/ 6183050 w 5920221"/>
                      <a:gd name="connsiteY0" fmla="*/ 2770485 h 3127664"/>
                      <a:gd name="connsiteX1" fmla="*/ 6096170 w 5920221"/>
                      <a:gd name="connsiteY1" fmla="*/ 2857365 h 3127664"/>
                      <a:gd name="connsiteX2" fmla="*/ 6009290 w 5920221"/>
                      <a:gd name="connsiteY2" fmla="*/ 2770485 h 3127664"/>
                      <a:gd name="connsiteX3" fmla="*/ 6096170 w 5920221"/>
                      <a:gd name="connsiteY3" fmla="*/ 2683605 h 3127664"/>
                      <a:gd name="connsiteX4" fmla="*/ 6183050 w 5920221"/>
                      <a:gd name="connsiteY4" fmla="*/ 2770485 h 3127664"/>
                      <a:gd name="connsiteX0" fmla="*/ 6076222 w 5920221"/>
                      <a:gd name="connsiteY0" fmla="*/ 2695952 h 3127664"/>
                      <a:gd name="connsiteX1" fmla="*/ 5902463 w 5920221"/>
                      <a:gd name="connsiteY1" fmla="*/ 2869711 h 3127664"/>
                      <a:gd name="connsiteX2" fmla="*/ 5728704 w 5920221"/>
                      <a:gd name="connsiteY2" fmla="*/ 2695952 h 3127664"/>
                      <a:gd name="connsiteX3" fmla="*/ 5902463 w 5920221"/>
                      <a:gd name="connsiteY3" fmla="*/ 2522193 h 3127664"/>
                      <a:gd name="connsiteX4" fmla="*/ 6076222 w 5920221"/>
                      <a:gd name="connsiteY4" fmla="*/ 2695952 h 3127664"/>
                      <a:gd name="connsiteX0" fmla="*/ 5807225 w 5920221"/>
                      <a:gd name="connsiteY0" fmla="*/ 2559023 h 3127664"/>
                      <a:gd name="connsiteX1" fmla="*/ 5546586 w 5920221"/>
                      <a:gd name="connsiteY1" fmla="*/ 2819662 h 3127664"/>
                      <a:gd name="connsiteX2" fmla="*/ 5285947 w 5920221"/>
                      <a:gd name="connsiteY2" fmla="*/ 2559023 h 3127664"/>
                      <a:gd name="connsiteX3" fmla="*/ 5546586 w 5920221"/>
                      <a:gd name="connsiteY3" fmla="*/ 2298384 h 3127664"/>
                      <a:gd name="connsiteX4" fmla="*/ 5807225 w 5920221"/>
                      <a:gd name="connsiteY4" fmla="*/ 2559023 h 3127664"/>
                      <a:gd name="connsiteX0" fmla="*/ 643138 w 5920221"/>
                      <a:gd name="connsiteY0" fmla="*/ 1895205 h 3127664"/>
                      <a:gd name="connsiteX1" fmla="*/ 296011 w 5920221"/>
                      <a:gd name="connsiteY1" fmla="*/ 1837502 h 3127664"/>
                      <a:gd name="connsiteX2" fmla="*/ 949428 w 5920221"/>
                      <a:gd name="connsiteY2" fmla="*/ 2526674 h 3127664"/>
                      <a:gd name="connsiteX3" fmla="*/ 797585 w 5920221"/>
                      <a:gd name="connsiteY3" fmla="*/ 2554258 h 3127664"/>
                      <a:gd name="connsiteX4" fmla="*/ 2258180 w 5920221"/>
                      <a:gd name="connsiteY4" fmla="*/ 2830101 h 3127664"/>
                      <a:gd name="connsiteX5" fmla="*/ 2166636 w 5920221"/>
                      <a:gd name="connsiteY5" fmla="*/ 2704126 h 3127664"/>
                      <a:gd name="connsiteX6" fmla="*/ 3950514 w 5920221"/>
                      <a:gd name="connsiteY6" fmla="*/ 2515959 h 3127664"/>
                      <a:gd name="connsiteX7" fmla="*/ 3913923 w 5920221"/>
                      <a:gd name="connsiteY7" fmla="*/ 2654170 h 3127664"/>
                      <a:gd name="connsiteX8" fmla="*/ 4677111 w 5920221"/>
                      <a:gd name="connsiteY8" fmla="*/ 1661861 h 3127664"/>
                      <a:gd name="connsiteX9" fmla="*/ 5122635 w 5920221"/>
                      <a:gd name="connsiteY9" fmla="*/ 2178504 h 3127664"/>
                      <a:gd name="connsiteX10" fmla="*/ 5728087 w 5920221"/>
                      <a:gd name="connsiteY10" fmla="*/ 1111623 h 3127664"/>
                      <a:gd name="connsiteX11" fmla="*/ 5529650 w 5920221"/>
                      <a:gd name="connsiteY11" fmla="*/ 1305365 h 3127664"/>
                      <a:gd name="connsiteX12" fmla="*/ 5252003 w 5920221"/>
                      <a:gd name="connsiteY12" fmla="*/ 392840 h 3127664"/>
                      <a:gd name="connsiteX13" fmla="*/ 5262418 w 5920221"/>
                      <a:gd name="connsiteY13" fmla="*/ 484353 h 3127664"/>
                      <a:gd name="connsiteX14" fmla="*/ 3984911 w 5920221"/>
                      <a:gd name="connsiteY14" fmla="*/ 286123 h 3127664"/>
                      <a:gd name="connsiteX15" fmla="*/ 4086596 w 5920221"/>
                      <a:gd name="connsiteY15" fmla="*/ 169415 h 3127664"/>
                      <a:gd name="connsiteX16" fmla="*/ 3034250 w 5920221"/>
                      <a:gd name="connsiteY16" fmla="*/ 341726 h 3127664"/>
                      <a:gd name="connsiteX17" fmla="*/ 3083448 w 5920221"/>
                      <a:gd name="connsiteY17" fmla="*/ 241090 h 3127664"/>
                      <a:gd name="connsiteX18" fmla="*/ 1918590 w 5920221"/>
                      <a:gd name="connsiteY18" fmla="*/ 375898 h 3127664"/>
                      <a:gd name="connsiteX19" fmla="*/ 2096744 w 5920221"/>
                      <a:gd name="connsiteY19" fmla="*/ 473493 h 3127664"/>
                      <a:gd name="connsiteX20" fmla="*/ 565572 w 5920221"/>
                      <a:gd name="connsiteY20" fmla="*/ 1143117 h 3127664"/>
                      <a:gd name="connsiteX21" fmla="*/ 534464 w 5920221"/>
                      <a:gd name="connsiteY21" fmla="*/ 1040382 h 3127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920221" h="3127664" fill="none" extrusionOk="0">
                        <a:moveTo>
                          <a:pt x="534464" y="1040382"/>
                        </a:moveTo>
                        <a:cubicBezTo>
                          <a:pt x="487452" y="826690"/>
                          <a:pt x="552008" y="611069"/>
                          <a:pt x="770588" y="500064"/>
                        </a:cubicBezTo>
                        <a:cubicBezTo>
                          <a:pt x="1127131" y="234510"/>
                          <a:pt x="1542437" y="238976"/>
                          <a:pt x="1919275" y="376622"/>
                        </a:cubicBezTo>
                        <a:cubicBezTo>
                          <a:pt x="2229489" y="69672"/>
                          <a:pt x="2732268" y="36676"/>
                          <a:pt x="3077418" y="248475"/>
                        </a:cubicBezTo>
                        <a:cubicBezTo>
                          <a:pt x="3122052" y="138175"/>
                          <a:pt x="3304298" y="15420"/>
                          <a:pt x="3528698" y="14479"/>
                        </a:cubicBezTo>
                        <a:cubicBezTo>
                          <a:pt x="3709053" y="-25389"/>
                          <a:pt x="3957437" y="81239"/>
                          <a:pt x="4088378" y="179623"/>
                        </a:cubicBezTo>
                        <a:cubicBezTo>
                          <a:pt x="4327143" y="41282"/>
                          <a:pt x="4629959" y="1424"/>
                          <a:pt x="4859925" y="49955"/>
                        </a:cubicBezTo>
                        <a:cubicBezTo>
                          <a:pt x="5052285" y="84897"/>
                          <a:pt x="5219208" y="245920"/>
                          <a:pt x="5251181" y="403700"/>
                        </a:cubicBezTo>
                        <a:cubicBezTo>
                          <a:pt x="5486142" y="465580"/>
                          <a:pt x="5672283" y="584992"/>
                          <a:pt x="5753303" y="747019"/>
                        </a:cubicBezTo>
                        <a:cubicBezTo>
                          <a:pt x="5833438" y="883161"/>
                          <a:pt x="5802168" y="997921"/>
                          <a:pt x="5730828" y="1119298"/>
                        </a:cubicBezTo>
                        <a:cubicBezTo>
                          <a:pt x="5921228" y="1296033"/>
                          <a:pt x="5969431" y="1508952"/>
                          <a:pt x="5895005" y="1688504"/>
                        </a:cubicBezTo>
                        <a:cubicBezTo>
                          <a:pt x="5793666" y="2008232"/>
                          <a:pt x="5544204" y="2132662"/>
                          <a:pt x="5125924" y="2186758"/>
                        </a:cubicBezTo>
                        <a:cubicBezTo>
                          <a:pt x="5109045" y="2315609"/>
                          <a:pt x="5028852" y="2511814"/>
                          <a:pt x="4850606" y="2613699"/>
                        </a:cubicBezTo>
                        <a:cubicBezTo>
                          <a:pt x="4623818" y="2842656"/>
                          <a:pt x="4257900" y="2781913"/>
                          <a:pt x="3913238" y="2665392"/>
                        </a:cubicBezTo>
                        <a:cubicBezTo>
                          <a:pt x="3780897" y="2925051"/>
                          <a:pt x="3548218" y="3070703"/>
                          <a:pt x="3243376" y="3120858"/>
                        </a:cubicBezTo>
                        <a:cubicBezTo>
                          <a:pt x="2869829" y="3176753"/>
                          <a:pt x="2458825" y="3041964"/>
                          <a:pt x="2258454" y="2842843"/>
                        </a:cubicBezTo>
                        <a:cubicBezTo>
                          <a:pt x="1773931" y="3010906"/>
                          <a:pt x="1138701" y="2957103"/>
                          <a:pt x="795392" y="2568159"/>
                        </a:cubicBezTo>
                        <a:cubicBezTo>
                          <a:pt x="523817" y="2626015"/>
                          <a:pt x="245575" y="2506127"/>
                          <a:pt x="152116" y="2262488"/>
                        </a:cubicBezTo>
                        <a:cubicBezTo>
                          <a:pt x="99418" y="2121067"/>
                          <a:pt x="143635" y="1966547"/>
                          <a:pt x="289570" y="1849882"/>
                        </a:cubicBezTo>
                        <a:cubicBezTo>
                          <a:pt x="71192" y="1746699"/>
                          <a:pt x="-10205" y="1581638"/>
                          <a:pt x="-686" y="1426562"/>
                        </a:cubicBezTo>
                        <a:cubicBezTo>
                          <a:pt x="34906" y="1244749"/>
                          <a:pt x="251935" y="1123596"/>
                          <a:pt x="529393" y="1050301"/>
                        </a:cubicBezTo>
                        <a:cubicBezTo>
                          <a:pt x="531192" y="1046952"/>
                          <a:pt x="532845" y="1043127"/>
                          <a:pt x="534464" y="1040382"/>
                        </a:cubicBezTo>
                        <a:close/>
                      </a:path>
                      <a:path w="5920221" h="3127664" fill="none" extrusionOk="0">
                        <a:moveTo>
                          <a:pt x="6183050" y="2770485"/>
                        </a:moveTo>
                        <a:cubicBezTo>
                          <a:pt x="6180776" y="2821284"/>
                          <a:pt x="6145286" y="2854687"/>
                          <a:pt x="6096170" y="2857365"/>
                        </a:cubicBezTo>
                        <a:cubicBezTo>
                          <a:pt x="6046878" y="2864386"/>
                          <a:pt x="6004541" y="2814146"/>
                          <a:pt x="6009290" y="2770485"/>
                        </a:cubicBezTo>
                        <a:cubicBezTo>
                          <a:pt x="5999818" y="2729691"/>
                          <a:pt x="6045894" y="2679621"/>
                          <a:pt x="6096170" y="2683605"/>
                        </a:cubicBezTo>
                        <a:cubicBezTo>
                          <a:pt x="6147664" y="2688697"/>
                          <a:pt x="6185413" y="2717423"/>
                          <a:pt x="6183050" y="2770485"/>
                        </a:cubicBezTo>
                        <a:close/>
                      </a:path>
                      <a:path w="5920221" h="3127664" fill="none" extrusionOk="0">
                        <a:moveTo>
                          <a:pt x="6076222" y="2695952"/>
                        </a:moveTo>
                        <a:cubicBezTo>
                          <a:pt x="6080208" y="2805695"/>
                          <a:pt x="5982384" y="2868266"/>
                          <a:pt x="5902463" y="2869711"/>
                        </a:cubicBezTo>
                        <a:cubicBezTo>
                          <a:pt x="5813489" y="2865389"/>
                          <a:pt x="5727044" y="2782046"/>
                          <a:pt x="5728704" y="2695952"/>
                        </a:cubicBezTo>
                        <a:cubicBezTo>
                          <a:pt x="5708216" y="2601258"/>
                          <a:pt x="5820204" y="2517356"/>
                          <a:pt x="5902463" y="2522193"/>
                        </a:cubicBezTo>
                        <a:cubicBezTo>
                          <a:pt x="5997189" y="2530732"/>
                          <a:pt x="6092103" y="2610211"/>
                          <a:pt x="6076222" y="2695952"/>
                        </a:cubicBezTo>
                        <a:close/>
                      </a:path>
                      <a:path w="5920221" h="3127664" fill="none" extrusionOk="0">
                        <a:moveTo>
                          <a:pt x="5807225" y="2559023"/>
                        </a:moveTo>
                        <a:cubicBezTo>
                          <a:pt x="5786535" y="2685616"/>
                          <a:pt x="5669146" y="2832288"/>
                          <a:pt x="5546586" y="2819662"/>
                        </a:cubicBezTo>
                        <a:cubicBezTo>
                          <a:pt x="5408820" y="2810207"/>
                          <a:pt x="5274054" y="2723201"/>
                          <a:pt x="5285947" y="2559023"/>
                        </a:cubicBezTo>
                        <a:cubicBezTo>
                          <a:pt x="5278894" y="2422868"/>
                          <a:pt x="5399691" y="2305525"/>
                          <a:pt x="5546586" y="2298384"/>
                        </a:cubicBezTo>
                        <a:cubicBezTo>
                          <a:pt x="5672951" y="2300969"/>
                          <a:pt x="5782847" y="2423812"/>
                          <a:pt x="5807225" y="2559023"/>
                        </a:cubicBezTo>
                        <a:close/>
                      </a:path>
                      <a:path w="5920221" h="3127664" fill="none" extrusionOk="0">
                        <a:moveTo>
                          <a:pt x="643138" y="1895205"/>
                        </a:moveTo>
                        <a:cubicBezTo>
                          <a:pt x="527052" y="1916671"/>
                          <a:pt x="384350" y="1865528"/>
                          <a:pt x="296011" y="1837502"/>
                        </a:cubicBezTo>
                        <a:moveTo>
                          <a:pt x="949428" y="2526674"/>
                        </a:moveTo>
                        <a:cubicBezTo>
                          <a:pt x="905070" y="2546024"/>
                          <a:pt x="845463" y="2556157"/>
                          <a:pt x="797585" y="2554258"/>
                        </a:cubicBezTo>
                        <a:moveTo>
                          <a:pt x="2258180" y="2830101"/>
                        </a:moveTo>
                        <a:cubicBezTo>
                          <a:pt x="2212373" y="2787833"/>
                          <a:pt x="2198388" y="2748755"/>
                          <a:pt x="2166636" y="2704126"/>
                        </a:cubicBezTo>
                        <a:moveTo>
                          <a:pt x="3950514" y="2515959"/>
                        </a:moveTo>
                        <a:cubicBezTo>
                          <a:pt x="3945913" y="2563850"/>
                          <a:pt x="3939653" y="2603411"/>
                          <a:pt x="3913923" y="2654170"/>
                        </a:cubicBezTo>
                        <a:moveTo>
                          <a:pt x="4677111" y="1661861"/>
                        </a:moveTo>
                        <a:cubicBezTo>
                          <a:pt x="4982689" y="1781343"/>
                          <a:pt x="5119866" y="1978954"/>
                          <a:pt x="5122635" y="2178504"/>
                        </a:cubicBezTo>
                        <a:moveTo>
                          <a:pt x="5728087" y="1111623"/>
                        </a:moveTo>
                        <a:cubicBezTo>
                          <a:pt x="5701616" y="1201447"/>
                          <a:pt x="5615437" y="1235270"/>
                          <a:pt x="5529650" y="1305365"/>
                        </a:cubicBezTo>
                        <a:moveTo>
                          <a:pt x="5252003" y="392840"/>
                        </a:moveTo>
                        <a:cubicBezTo>
                          <a:pt x="5263205" y="423366"/>
                          <a:pt x="5267039" y="458177"/>
                          <a:pt x="5262418" y="484353"/>
                        </a:cubicBezTo>
                        <a:moveTo>
                          <a:pt x="3984911" y="286123"/>
                        </a:moveTo>
                        <a:cubicBezTo>
                          <a:pt x="4003830" y="240616"/>
                          <a:pt x="4035402" y="207636"/>
                          <a:pt x="4086596" y="169415"/>
                        </a:cubicBezTo>
                        <a:moveTo>
                          <a:pt x="3034250" y="341726"/>
                        </a:moveTo>
                        <a:cubicBezTo>
                          <a:pt x="3048583" y="315023"/>
                          <a:pt x="3062267" y="281254"/>
                          <a:pt x="3083448" y="241090"/>
                        </a:cubicBezTo>
                        <a:moveTo>
                          <a:pt x="1918590" y="375898"/>
                        </a:moveTo>
                        <a:cubicBezTo>
                          <a:pt x="1979688" y="404077"/>
                          <a:pt x="2048302" y="424721"/>
                          <a:pt x="2096744" y="473493"/>
                        </a:cubicBezTo>
                        <a:moveTo>
                          <a:pt x="565572" y="1143117"/>
                        </a:moveTo>
                        <a:cubicBezTo>
                          <a:pt x="551437" y="1110437"/>
                          <a:pt x="533537" y="1073458"/>
                          <a:pt x="534464" y="1040382"/>
                        </a:cubicBezTo>
                      </a:path>
                      <a:path w="5920221" h="3127664" stroke="0" extrusionOk="0">
                        <a:moveTo>
                          <a:pt x="534464" y="1040382"/>
                        </a:moveTo>
                        <a:cubicBezTo>
                          <a:pt x="509941" y="812759"/>
                          <a:pt x="580763" y="656764"/>
                          <a:pt x="770588" y="500064"/>
                        </a:cubicBezTo>
                        <a:cubicBezTo>
                          <a:pt x="1005105" y="308484"/>
                          <a:pt x="1634258" y="256273"/>
                          <a:pt x="1919275" y="376622"/>
                        </a:cubicBezTo>
                        <a:cubicBezTo>
                          <a:pt x="2130774" y="45212"/>
                          <a:pt x="2751325" y="-642"/>
                          <a:pt x="3077418" y="248475"/>
                        </a:cubicBezTo>
                        <a:cubicBezTo>
                          <a:pt x="3195276" y="86133"/>
                          <a:pt x="3331342" y="24135"/>
                          <a:pt x="3528698" y="14479"/>
                        </a:cubicBezTo>
                        <a:cubicBezTo>
                          <a:pt x="3769833" y="-9969"/>
                          <a:pt x="3953356" y="62459"/>
                          <a:pt x="4088378" y="179623"/>
                        </a:cubicBezTo>
                        <a:cubicBezTo>
                          <a:pt x="4254686" y="57121"/>
                          <a:pt x="4578386" y="-2891"/>
                          <a:pt x="4859925" y="49955"/>
                        </a:cubicBezTo>
                        <a:cubicBezTo>
                          <a:pt x="5056629" y="102788"/>
                          <a:pt x="5252177" y="245122"/>
                          <a:pt x="5251181" y="403700"/>
                        </a:cubicBezTo>
                        <a:cubicBezTo>
                          <a:pt x="5463211" y="456014"/>
                          <a:pt x="5702095" y="541811"/>
                          <a:pt x="5753303" y="747019"/>
                        </a:cubicBezTo>
                        <a:cubicBezTo>
                          <a:pt x="5820774" y="870207"/>
                          <a:pt x="5772617" y="1017318"/>
                          <a:pt x="5730828" y="1119298"/>
                        </a:cubicBezTo>
                        <a:cubicBezTo>
                          <a:pt x="5916651" y="1324772"/>
                          <a:pt x="5930510" y="1474542"/>
                          <a:pt x="5895005" y="1688504"/>
                        </a:cubicBezTo>
                        <a:cubicBezTo>
                          <a:pt x="5786108" y="2035135"/>
                          <a:pt x="5484912" y="2159534"/>
                          <a:pt x="5125924" y="2186758"/>
                        </a:cubicBezTo>
                        <a:cubicBezTo>
                          <a:pt x="5117495" y="2379098"/>
                          <a:pt x="5038744" y="2472654"/>
                          <a:pt x="4850606" y="2613699"/>
                        </a:cubicBezTo>
                        <a:cubicBezTo>
                          <a:pt x="4659832" y="2749303"/>
                          <a:pt x="4243773" y="2766390"/>
                          <a:pt x="3913238" y="2665392"/>
                        </a:cubicBezTo>
                        <a:cubicBezTo>
                          <a:pt x="3848928" y="2917046"/>
                          <a:pt x="3540892" y="3068199"/>
                          <a:pt x="3243376" y="3120858"/>
                        </a:cubicBezTo>
                        <a:cubicBezTo>
                          <a:pt x="2867875" y="3211821"/>
                          <a:pt x="2484998" y="3017680"/>
                          <a:pt x="2258454" y="2842843"/>
                        </a:cubicBezTo>
                        <a:cubicBezTo>
                          <a:pt x="1651918" y="3086409"/>
                          <a:pt x="1080355" y="2931083"/>
                          <a:pt x="795392" y="2568159"/>
                        </a:cubicBezTo>
                        <a:cubicBezTo>
                          <a:pt x="527202" y="2597590"/>
                          <a:pt x="265578" y="2501741"/>
                          <a:pt x="152116" y="2262488"/>
                        </a:cubicBezTo>
                        <a:cubicBezTo>
                          <a:pt x="117903" y="2094747"/>
                          <a:pt x="116947" y="1970747"/>
                          <a:pt x="289570" y="1849882"/>
                        </a:cubicBezTo>
                        <a:cubicBezTo>
                          <a:pt x="103112" y="1773178"/>
                          <a:pt x="11078" y="1586692"/>
                          <a:pt x="-686" y="1426562"/>
                        </a:cubicBezTo>
                        <a:cubicBezTo>
                          <a:pt x="32857" y="1212894"/>
                          <a:pt x="216666" y="1062745"/>
                          <a:pt x="529393" y="1050301"/>
                        </a:cubicBezTo>
                        <a:cubicBezTo>
                          <a:pt x="531023" y="1047131"/>
                          <a:pt x="533223" y="1044251"/>
                          <a:pt x="534464" y="1040382"/>
                        </a:cubicBezTo>
                        <a:close/>
                      </a:path>
                      <a:path w="5920221" h="3127664" stroke="0" extrusionOk="0">
                        <a:moveTo>
                          <a:pt x="6183050" y="2770485"/>
                        </a:moveTo>
                        <a:cubicBezTo>
                          <a:pt x="6181770" y="2828774"/>
                          <a:pt x="6135520" y="2864585"/>
                          <a:pt x="6096170" y="2857365"/>
                        </a:cubicBezTo>
                        <a:cubicBezTo>
                          <a:pt x="6050738" y="2859506"/>
                          <a:pt x="6002170" y="2827100"/>
                          <a:pt x="6009290" y="2770485"/>
                        </a:cubicBezTo>
                        <a:cubicBezTo>
                          <a:pt x="6008996" y="2718841"/>
                          <a:pt x="6049695" y="2684437"/>
                          <a:pt x="6096170" y="2683605"/>
                        </a:cubicBezTo>
                        <a:cubicBezTo>
                          <a:pt x="6138060" y="2683356"/>
                          <a:pt x="6185434" y="2721008"/>
                          <a:pt x="6183050" y="2770485"/>
                        </a:cubicBezTo>
                        <a:close/>
                      </a:path>
                      <a:path w="5920221" h="3127664" stroke="0" extrusionOk="0">
                        <a:moveTo>
                          <a:pt x="6076222" y="2695952"/>
                        </a:moveTo>
                        <a:cubicBezTo>
                          <a:pt x="6082353" y="2786099"/>
                          <a:pt x="6016541" y="2856305"/>
                          <a:pt x="5902463" y="2869711"/>
                        </a:cubicBezTo>
                        <a:cubicBezTo>
                          <a:pt x="5809588" y="2863020"/>
                          <a:pt x="5729664" y="2788223"/>
                          <a:pt x="5728704" y="2695952"/>
                        </a:cubicBezTo>
                        <a:cubicBezTo>
                          <a:pt x="5718321" y="2597596"/>
                          <a:pt x="5798283" y="2532997"/>
                          <a:pt x="5902463" y="2522193"/>
                        </a:cubicBezTo>
                        <a:cubicBezTo>
                          <a:pt x="5985472" y="2524670"/>
                          <a:pt x="6081562" y="2590324"/>
                          <a:pt x="6076222" y="2695952"/>
                        </a:cubicBezTo>
                        <a:close/>
                      </a:path>
                      <a:path w="5920221" h="3127664" stroke="0" extrusionOk="0">
                        <a:moveTo>
                          <a:pt x="5807225" y="2559023"/>
                        </a:moveTo>
                        <a:cubicBezTo>
                          <a:pt x="5786457" y="2695381"/>
                          <a:pt x="5678583" y="2826516"/>
                          <a:pt x="5546586" y="2819662"/>
                        </a:cubicBezTo>
                        <a:cubicBezTo>
                          <a:pt x="5413311" y="2819089"/>
                          <a:pt x="5255285" y="2708671"/>
                          <a:pt x="5285947" y="2559023"/>
                        </a:cubicBezTo>
                        <a:cubicBezTo>
                          <a:pt x="5290834" y="2415979"/>
                          <a:pt x="5392279" y="2293700"/>
                          <a:pt x="5546586" y="2298384"/>
                        </a:cubicBezTo>
                        <a:cubicBezTo>
                          <a:pt x="5695172" y="2308030"/>
                          <a:pt x="5807807" y="2437391"/>
                          <a:pt x="5807225" y="2559023"/>
                        </a:cubicBezTo>
                        <a:close/>
                      </a:path>
                      <a:path w="5920221" h="3127664" fill="none" stroke="0" extrusionOk="0">
                        <a:moveTo>
                          <a:pt x="643138" y="1895205"/>
                        </a:moveTo>
                        <a:cubicBezTo>
                          <a:pt x="535283" y="1911475"/>
                          <a:pt x="387425" y="1867066"/>
                          <a:pt x="296011" y="1837502"/>
                        </a:cubicBezTo>
                        <a:moveTo>
                          <a:pt x="949428" y="2526674"/>
                        </a:moveTo>
                        <a:cubicBezTo>
                          <a:pt x="910317" y="2548377"/>
                          <a:pt x="840061" y="2550215"/>
                          <a:pt x="797585" y="2554258"/>
                        </a:cubicBezTo>
                        <a:moveTo>
                          <a:pt x="2258180" y="2830101"/>
                        </a:moveTo>
                        <a:cubicBezTo>
                          <a:pt x="2233828" y="2792317"/>
                          <a:pt x="2196723" y="2751922"/>
                          <a:pt x="2166636" y="2704126"/>
                        </a:cubicBezTo>
                        <a:moveTo>
                          <a:pt x="3950514" y="2515959"/>
                        </a:moveTo>
                        <a:cubicBezTo>
                          <a:pt x="3951433" y="2566809"/>
                          <a:pt x="3930409" y="2605215"/>
                          <a:pt x="3913923" y="2654170"/>
                        </a:cubicBezTo>
                        <a:moveTo>
                          <a:pt x="4677111" y="1661861"/>
                        </a:moveTo>
                        <a:cubicBezTo>
                          <a:pt x="4966915" y="1769420"/>
                          <a:pt x="5149236" y="1951221"/>
                          <a:pt x="5122635" y="2178504"/>
                        </a:cubicBezTo>
                        <a:moveTo>
                          <a:pt x="5728087" y="1111623"/>
                        </a:moveTo>
                        <a:cubicBezTo>
                          <a:pt x="5686506" y="1176415"/>
                          <a:pt x="5610685" y="1253090"/>
                          <a:pt x="5529650" y="1305365"/>
                        </a:cubicBezTo>
                        <a:moveTo>
                          <a:pt x="5252003" y="392840"/>
                        </a:moveTo>
                        <a:cubicBezTo>
                          <a:pt x="5260619" y="417362"/>
                          <a:pt x="5263987" y="459751"/>
                          <a:pt x="5262418" y="484353"/>
                        </a:cubicBezTo>
                        <a:moveTo>
                          <a:pt x="3984911" y="286123"/>
                        </a:moveTo>
                        <a:cubicBezTo>
                          <a:pt x="4013269" y="237955"/>
                          <a:pt x="4053899" y="205833"/>
                          <a:pt x="4086596" y="169415"/>
                        </a:cubicBezTo>
                        <a:moveTo>
                          <a:pt x="3034250" y="341726"/>
                        </a:moveTo>
                        <a:cubicBezTo>
                          <a:pt x="3045987" y="303959"/>
                          <a:pt x="3070560" y="272018"/>
                          <a:pt x="3083448" y="241090"/>
                        </a:cubicBezTo>
                        <a:moveTo>
                          <a:pt x="1918590" y="375898"/>
                        </a:moveTo>
                        <a:cubicBezTo>
                          <a:pt x="1975318" y="405412"/>
                          <a:pt x="2039544" y="434702"/>
                          <a:pt x="2096744" y="473493"/>
                        </a:cubicBezTo>
                        <a:moveTo>
                          <a:pt x="565572" y="1143117"/>
                        </a:moveTo>
                        <a:cubicBezTo>
                          <a:pt x="552165" y="1115555"/>
                          <a:pt x="545072" y="1070171"/>
                          <a:pt x="534464" y="1040382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Yeah,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thùng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mồi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bở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7997D1-5CC1-82A4-2ED0-705C1D0590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861" y="3282891"/>
            <a:ext cx="3575127" cy="357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1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86043" y="2576945"/>
            <a:ext cx="4032683" cy="4281055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09C2794-EEAA-C29A-C836-0BD41A1E5440}"/>
              </a:ext>
            </a:extLst>
          </p:cNvPr>
          <p:cNvSpPr/>
          <p:nvPr/>
        </p:nvSpPr>
        <p:spPr>
          <a:xfrm>
            <a:off x="696190" y="1194955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xmlns="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vượt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253133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35549B5-1998-4440-B02B-0C5D6C998643}"/>
              </a:ext>
            </a:extLst>
          </p:cNvPr>
          <p:cNvSpPr/>
          <p:nvPr/>
        </p:nvSpPr>
        <p:spPr>
          <a:xfrm>
            <a:off x="239843" y="142875"/>
            <a:ext cx="11512446" cy="6477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4A5761-4CD5-5C9D-BDF6-0522674A0EEB}"/>
              </a:ext>
            </a:extLst>
          </p:cNvPr>
          <p:cNvGrpSpPr/>
          <p:nvPr/>
        </p:nvGrpSpPr>
        <p:grpSpPr>
          <a:xfrm>
            <a:off x="891952" y="393239"/>
            <a:ext cx="10080848" cy="707886"/>
            <a:chOff x="1787237" y="991884"/>
            <a:chExt cx="10080848" cy="70788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3E792BD-5F3E-2682-43B7-AED493B76C03}"/>
                </a:ext>
              </a:extLst>
            </p:cNvPr>
            <p:cNvSpPr/>
            <p:nvPr/>
          </p:nvSpPr>
          <p:spPr>
            <a:xfrm>
              <a:off x="1787237" y="1058549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95B320-173F-C881-C2E0-8AEF3E3A101D}"/>
                </a:ext>
              </a:extLst>
            </p:cNvPr>
            <p:cNvSpPr txBox="1"/>
            <p:nvPr/>
          </p:nvSpPr>
          <p:spPr>
            <a:xfrm>
              <a:off x="2408501" y="991884"/>
              <a:ext cx="94595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Quan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sát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vẽ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thích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ADBE1C5-F3CF-386E-D9D3-9CFE06D51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1500957"/>
            <a:ext cx="11391900" cy="308194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0BCD37-724F-EE14-6B55-ABCE2493E316}"/>
              </a:ext>
            </a:extLst>
          </p:cNvPr>
          <p:cNvSpPr/>
          <p:nvPr/>
        </p:nvSpPr>
        <p:spPr>
          <a:xfrm>
            <a:off x="2143125" y="3238500"/>
            <a:ext cx="552450" cy="514350"/>
          </a:xfrm>
          <a:prstGeom prst="roundRect">
            <a:avLst/>
          </a:prstGeom>
          <a:ln w="38100">
            <a:solidFill>
              <a:srgbClr val="DF498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AA1306D-6B85-1CEE-F1C8-07080EA0B164}"/>
              </a:ext>
            </a:extLst>
          </p:cNvPr>
          <p:cNvSpPr/>
          <p:nvPr/>
        </p:nvSpPr>
        <p:spPr>
          <a:xfrm>
            <a:off x="2143125" y="3848100"/>
            <a:ext cx="552450" cy="514350"/>
          </a:xfrm>
          <a:prstGeom prst="roundRect">
            <a:avLst/>
          </a:prstGeom>
          <a:ln w="38100">
            <a:solidFill>
              <a:srgbClr val="DF498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F389C64-B123-C021-A18D-73EB8AA45FA4}"/>
              </a:ext>
            </a:extLst>
          </p:cNvPr>
          <p:cNvSpPr/>
          <p:nvPr/>
        </p:nvSpPr>
        <p:spPr>
          <a:xfrm>
            <a:off x="5962650" y="3238500"/>
            <a:ext cx="552450" cy="514350"/>
          </a:xfrm>
          <a:prstGeom prst="roundRect">
            <a:avLst/>
          </a:prstGeom>
          <a:ln w="38100">
            <a:solidFill>
              <a:srgbClr val="DF498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A3255A5-66A7-70AB-8CFA-A3D85A3B3DB5}"/>
              </a:ext>
            </a:extLst>
          </p:cNvPr>
          <p:cNvSpPr/>
          <p:nvPr/>
        </p:nvSpPr>
        <p:spPr>
          <a:xfrm>
            <a:off x="5962650" y="3848100"/>
            <a:ext cx="552450" cy="514350"/>
          </a:xfrm>
          <a:prstGeom prst="roundRect">
            <a:avLst/>
          </a:prstGeom>
          <a:ln w="38100">
            <a:solidFill>
              <a:srgbClr val="DF498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58C9A01-674D-3D4C-CAA1-CAB1CCB4E827}"/>
              </a:ext>
            </a:extLst>
          </p:cNvPr>
          <p:cNvSpPr/>
          <p:nvPr/>
        </p:nvSpPr>
        <p:spPr>
          <a:xfrm>
            <a:off x="9324975" y="3238500"/>
            <a:ext cx="552450" cy="514350"/>
          </a:xfrm>
          <a:prstGeom prst="roundRect">
            <a:avLst/>
          </a:prstGeom>
          <a:ln w="38100">
            <a:solidFill>
              <a:srgbClr val="DF498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15BAF20-BE75-CE8C-17A5-56468B8665FE}"/>
              </a:ext>
            </a:extLst>
          </p:cNvPr>
          <p:cNvSpPr/>
          <p:nvPr/>
        </p:nvSpPr>
        <p:spPr>
          <a:xfrm>
            <a:off x="9324975" y="3848100"/>
            <a:ext cx="552450" cy="514350"/>
          </a:xfrm>
          <a:prstGeom prst="roundRect">
            <a:avLst/>
          </a:prstGeom>
          <a:ln w="38100">
            <a:solidFill>
              <a:srgbClr val="DF498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0378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644A419-2CFA-BFA0-25EC-3618C2EB3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946822" y="2289628"/>
            <a:ext cx="3059624" cy="37474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BA90625-218B-0D8C-4D93-F4A75CE20DDA}"/>
              </a:ext>
            </a:extLst>
          </p:cNvPr>
          <p:cNvGrpSpPr/>
          <p:nvPr/>
        </p:nvGrpSpPr>
        <p:grpSpPr>
          <a:xfrm>
            <a:off x="3758662" y="3587651"/>
            <a:ext cx="3953124" cy="3115976"/>
            <a:chOff x="3758662" y="3587651"/>
            <a:chExt cx="3953124" cy="3115976"/>
          </a:xfrm>
        </p:grpSpPr>
        <p:pic>
          <p:nvPicPr>
            <p:cNvPr id="6" name="Picture 5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82ECECC5-AD71-0685-0600-1D0BD2601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8662" y="4163373"/>
              <a:ext cx="2047009" cy="1151443"/>
            </a:xfrm>
            <a:prstGeom prst="rect">
              <a:avLst/>
            </a:prstGeom>
          </p:spPr>
        </p:pic>
        <p:pic>
          <p:nvPicPr>
            <p:cNvPr id="7" name="Picture 6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B74350E0-FFB7-5560-D991-573759A5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4723" y="4323919"/>
              <a:ext cx="2047009" cy="1151443"/>
            </a:xfrm>
            <a:prstGeom prst="rect">
              <a:avLst/>
            </a:prstGeom>
          </p:spPr>
        </p:pic>
        <p:pic>
          <p:nvPicPr>
            <p:cNvPr id="8" name="Picture 7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6E30EF58-E0B1-478A-BE93-504AA6C5E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219" y="3587651"/>
              <a:ext cx="2047009" cy="1151443"/>
            </a:xfrm>
            <a:prstGeom prst="rect">
              <a:avLst/>
            </a:prstGeom>
          </p:spPr>
        </p:pic>
        <p:pic>
          <p:nvPicPr>
            <p:cNvPr id="10" name="Picture 9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C6AFA8A6-377D-B6ED-3EFA-BB0C67DA5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6746" y="4857778"/>
              <a:ext cx="2047009" cy="1151443"/>
            </a:xfrm>
            <a:prstGeom prst="rect">
              <a:avLst/>
            </a:prstGeom>
          </p:spPr>
        </p:pic>
        <p:pic>
          <p:nvPicPr>
            <p:cNvPr id="12" name="Picture 11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C5DC867E-BD9B-556E-5A48-44592D327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716" y="5391638"/>
              <a:ext cx="2047009" cy="1151443"/>
            </a:xfrm>
            <a:prstGeom prst="rect">
              <a:avLst/>
            </a:prstGeom>
          </p:spPr>
        </p:pic>
        <p:pic>
          <p:nvPicPr>
            <p:cNvPr id="13" name="Picture 12" descr="A picture containing text, umbrella, accessory, vector graphics&#10;&#10;Description automatically generated">
              <a:extLst>
                <a:ext uri="{FF2B5EF4-FFF2-40B4-BE49-F238E27FC236}">
                  <a16:creationId xmlns:a16="http://schemas.microsoft.com/office/drawing/2014/main" id="{C256B8C0-C205-7E98-FF97-62CC5CBB6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4777" y="5552184"/>
              <a:ext cx="2047009" cy="1151443"/>
            </a:xfrm>
            <a:prstGeom prst="rect">
              <a:avLst/>
            </a:prstGeom>
          </p:spPr>
        </p:pic>
      </p:grpSp>
      <p:sp>
        <p:nvSpPr>
          <p:cNvPr id="5" name="Thought Bubble: Cloud 2">
            <a:extLst>
              <a:ext uri="{FF2B5EF4-FFF2-40B4-BE49-F238E27FC236}">
                <a16:creationId xmlns:a16="http://schemas.microsoft.com/office/drawing/2014/main" id="{33F79855-9464-4D31-198E-7B24A2C6026A}"/>
              </a:ext>
            </a:extLst>
          </p:cNvPr>
          <p:cNvSpPr/>
          <p:nvPr/>
        </p:nvSpPr>
        <p:spPr>
          <a:xfrm>
            <a:off x="1043787" y="154373"/>
            <a:ext cx="5429750" cy="3127664"/>
          </a:xfrm>
          <a:custGeom>
            <a:avLst/>
            <a:gdLst>
              <a:gd name="connsiteX0" fmla="*/ 490185 w 5429750"/>
              <a:gd name="connsiteY0" fmla="*/ 1040382 h 3127664"/>
              <a:gd name="connsiteX1" fmla="*/ 706747 w 5429750"/>
              <a:gd name="connsiteY1" fmla="*/ 500064 h 3127664"/>
              <a:gd name="connsiteX2" fmla="*/ 1760269 w 5429750"/>
              <a:gd name="connsiteY2" fmla="*/ 376622 h 3127664"/>
              <a:gd name="connsiteX3" fmla="*/ 2822464 w 5429750"/>
              <a:gd name="connsiteY3" fmla="*/ 248475 h 3127664"/>
              <a:gd name="connsiteX4" fmla="*/ 3236357 w 5429750"/>
              <a:gd name="connsiteY4" fmla="*/ 14479 h 3127664"/>
              <a:gd name="connsiteX5" fmla="*/ 3749669 w 5429750"/>
              <a:gd name="connsiteY5" fmla="*/ 179623 h 3127664"/>
              <a:gd name="connsiteX6" fmla="*/ 4457296 w 5429750"/>
              <a:gd name="connsiteY6" fmla="*/ 49955 h 3127664"/>
              <a:gd name="connsiteX7" fmla="*/ 4816137 w 5429750"/>
              <a:gd name="connsiteY7" fmla="*/ 403700 h 3127664"/>
              <a:gd name="connsiteX8" fmla="*/ 5276661 w 5429750"/>
              <a:gd name="connsiteY8" fmla="*/ 747019 h 3127664"/>
              <a:gd name="connsiteX9" fmla="*/ 5256048 w 5429750"/>
              <a:gd name="connsiteY9" fmla="*/ 1119298 h 3127664"/>
              <a:gd name="connsiteX10" fmla="*/ 5406623 w 5429750"/>
              <a:gd name="connsiteY10" fmla="*/ 1688504 h 3127664"/>
              <a:gd name="connsiteX11" fmla="*/ 4701258 w 5429750"/>
              <a:gd name="connsiteY11" fmla="*/ 2186758 h 3127664"/>
              <a:gd name="connsiteX12" fmla="*/ 4448750 w 5429750"/>
              <a:gd name="connsiteY12" fmla="*/ 2613699 h 3127664"/>
              <a:gd name="connsiteX13" fmla="*/ 3589039 w 5429750"/>
              <a:gd name="connsiteY13" fmla="*/ 2665392 h 3127664"/>
              <a:gd name="connsiteX14" fmla="*/ 2974673 w 5429750"/>
              <a:gd name="connsiteY14" fmla="*/ 3120858 h 3127664"/>
              <a:gd name="connsiteX15" fmla="*/ 2071349 w 5429750"/>
              <a:gd name="connsiteY15" fmla="*/ 2842843 h 3127664"/>
              <a:gd name="connsiteX16" fmla="*/ 729496 w 5429750"/>
              <a:gd name="connsiteY16" fmla="*/ 2568159 h 3127664"/>
              <a:gd name="connsiteX17" fmla="*/ 139514 w 5429750"/>
              <a:gd name="connsiteY17" fmla="*/ 2262488 h 3127664"/>
              <a:gd name="connsiteX18" fmla="*/ 265580 w 5429750"/>
              <a:gd name="connsiteY18" fmla="*/ 1849882 h 3127664"/>
              <a:gd name="connsiteX19" fmla="*/ -629 w 5429750"/>
              <a:gd name="connsiteY19" fmla="*/ 1426562 h 3127664"/>
              <a:gd name="connsiteX20" fmla="*/ 485535 w 5429750"/>
              <a:gd name="connsiteY20" fmla="*/ 1050301 h 3127664"/>
              <a:gd name="connsiteX21" fmla="*/ 490185 w 5429750"/>
              <a:gd name="connsiteY21" fmla="*/ 1040382 h 3127664"/>
              <a:gd name="connsiteX0" fmla="*/ 5678002 w 5429750"/>
              <a:gd name="connsiteY0" fmla="*/ 2770485 h 3127664"/>
              <a:gd name="connsiteX1" fmla="*/ 5591122 w 5429750"/>
              <a:gd name="connsiteY1" fmla="*/ 2857365 h 3127664"/>
              <a:gd name="connsiteX2" fmla="*/ 5504242 w 5429750"/>
              <a:gd name="connsiteY2" fmla="*/ 2770485 h 3127664"/>
              <a:gd name="connsiteX3" fmla="*/ 5591122 w 5429750"/>
              <a:gd name="connsiteY3" fmla="*/ 2683605 h 3127664"/>
              <a:gd name="connsiteX4" fmla="*/ 5678002 w 5429750"/>
              <a:gd name="connsiteY4" fmla="*/ 2770485 h 3127664"/>
              <a:gd name="connsiteX0" fmla="*/ 5591054 w 5429750"/>
              <a:gd name="connsiteY0" fmla="*/ 2697560 h 3127664"/>
              <a:gd name="connsiteX1" fmla="*/ 5417295 w 5429750"/>
              <a:gd name="connsiteY1" fmla="*/ 2871319 h 3127664"/>
              <a:gd name="connsiteX2" fmla="*/ 5243536 w 5429750"/>
              <a:gd name="connsiteY2" fmla="*/ 2697560 h 3127664"/>
              <a:gd name="connsiteX3" fmla="*/ 5417295 w 5429750"/>
              <a:gd name="connsiteY3" fmla="*/ 2523801 h 3127664"/>
              <a:gd name="connsiteX4" fmla="*/ 5591054 w 5429750"/>
              <a:gd name="connsiteY4" fmla="*/ 2697560 h 3127664"/>
              <a:gd name="connsiteX0" fmla="*/ 5343876 w 5429750"/>
              <a:gd name="connsiteY0" fmla="*/ 2557415 h 3127664"/>
              <a:gd name="connsiteX1" fmla="*/ 5083237 w 5429750"/>
              <a:gd name="connsiteY1" fmla="*/ 2818054 h 3127664"/>
              <a:gd name="connsiteX2" fmla="*/ 4822598 w 5429750"/>
              <a:gd name="connsiteY2" fmla="*/ 2557415 h 3127664"/>
              <a:gd name="connsiteX3" fmla="*/ 5083237 w 5429750"/>
              <a:gd name="connsiteY3" fmla="*/ 2296776 h 3127664"/>
              <a:gd name="connsiteX4" fmla="*/ 5343876 w 5429750"/>
              <a:gd name="connsiteY4" fmla="*/ 2557415 h 3127664"/>
              <a:gd name="connsiteX0" fmla="*/ 589856 w 5429750"/>
              <a:gd name="connsiteY0" fmla="*/ 1895205 h 3127664"/>
              <a:gd name="connsiteX1" fmla="*/ 271487 w 5429750"/>
              <a:gd name="connsiteY1" fmla="*/ 1837502 h 3127664"/>
              <a:gd name="connsiteX2" fmla="*/ 870771 w 5429750"/>
              <a:gd name="connsiteY2" fmla="*/ 2526674 h 3127664"/>
              <a:gd name="connsiteX3" fmla="*/ 731507 w 5429750"/>
              <a:gd name="connsiteY3" fmla="*/ 2554258 h 3127664"/>
              <a:gd name="connsiteX4" fmla="*/ 2071097 w 5429750"/>
              <a:gd name="connsiteY4" fmla="*/ 2830101 h 3127664"/>
              <a:gd name="connsiteX5" fmla="*/ 1987137 w 5429750"/>
              <a:gd name="connsiteY5" fmla="*/ 2704126 h 3127664"/>
              <a:gd name="connsiteX6" fmla="*/ 3623226 w 5429750"/>
              <a:gd name="connsiteY6" fmla="*/ 2515959 h 3127664"/>
              <a:gd name="connsiteX7" fmla="*/ 3589668 w 5429750"/>
              <a:gd name="connsiteY7" fmla="*/ 2654170 h 3127664"/>
              <a:gd name="connsiteX8" fmla="*/ 4289628 w 5429750"/>
              <a:gd name="connsiteY8" fmla="*/ 1661861 h 3127664"/>
              <a:gd name="connsiteX9" fmla="*/ 4698242 w 5429750"/>
              <a:gd name="connsiteY9" fmla="*/ 2178504 h 3127664"/>
              <a:gd name="connsiteX10" fmla="*/ 5253534 w 5429750"/>
              <a:gd name="connsiteY10" fmla="*/ 1111623 h 3127664"/>
              <a:gd name="connsiteX11" fmla="*/ 5071537 w 5429750"/>
              <a:gd name="connsiteY11" fmla="*/ 1305365 h 3127664"/>
              <a:gd name="connsiteX12" fmla="*/ 4816892 w 5429750"/>
              <a:gd name="connsiteY12" fmla="*/ 392840 h 3127664"/>
              <a:gd name="connsiteX13" fmla="*/ 4826444 w 5429750"/>
              <a:gd name="connsiteY13" fmla="*/ 484353 h 3127664"/>
              <a:gd name="connsiteX14" fmla="*/ 3654774 w 5429750"/>
              <a:gd name="connsiteY14" fmla="*/ 286123 h 3127664"/>
              <a:gd name="connsiteX15" fmla="*/ 3748035 w 5429750"/>
              <a:gd name="connsiteY15" fmla="*/ 169415 h 3127664"/>
              <a:gd name="connsiteX16" fmla="*/ 2782872 w 5429750"/>
              <a:gd name="connsiteY16" fmla="*/ 341726 h 3127664"/>
              <a:gd name="connsiteX17" fmla="*/ 2827994 w 5429750"/>
              <a:gd name="connsiteY17" fmla="*/ 241090 h 3127664"/>
              <a:gd name="connsiteX18" fmla="*/ 1759641 w 5429750"/>
              <a:gd name="connsiteY18" fmla="*/ 375898 h 3127664"/>
              <a:gd name="connsiteX19" fmla="*/ 1923036 w 5429750"/>
              <a:gd name="connsiteY19" fmla="*/ 473493 h 3127664"/>
              <a:gd name="connsiteX20" fmla="*/ 518717 w 5429750"/>
              <a:gd name="connsiteY20" fmla="*/ 1143117 h 3127664"/>
              <a:gd name="connsiteX21" fmla="*/ 490185 w 5429750"/>
              <a:gd name="connsiteY21" fmla="*/ 1040382 h 312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29750" h="3127664" fill="none" extrusionOk="0">
                <a:moveTo>
                  <a:pt x="490185" y="1040382"/>
                </a:moveTo>
                <a:cubicBezTo>
                  <a:pt x="440288" y="816259"/>
                  <a:pt x="507449" y="615232"/>
                  <a:pt x="706747" y="500064"/>
                </a:cubicBezTo>
                <a:cubicBezTo>
                  <a:pt x="1009334" y="251398"/>
                  <a:pt x="1413954" y="249157"/>
                  <a:pt x="1760269" y="376622"/>
                </a:cubicBezTo>
                <a:cubicBezTo>
                  <a:pt x="1982417" y="66377"/>
                  <a:pt x="2506742" y="42889"/>
                  <a:pt x="2822464" y="248475"/>
                </a:cubicBezTo>
                <a:cubicBezTo>
                  <a:pt x="2871893" y="133613"/>
                  <a:pt x="3023406" y="12436"/>
                  <a:pt x="3236357" y="14479"/>
                </a:cubicBezTo>
                <a:cubicBezTo>
                  <a:pt x="3396560" y="-26658"/>
                  <a:pt x="3629585" y="79906"/>
                  <a:pt x="3749669" y="179623"/>
                </a:cubicBezTo>
                <a:cubicBezTo>
                  <a:pt x="3948707" y="30595"/>
                  <a:pt x="4237572" y="-9316"/>
                  <a:pt x="4457296" y="49955"/>
                </a:cubicBezTo>
                <a:cubicBezTo>
                  <a:pt x="4637498" y="95852"/>
                  <a:pt x="4819109" y="244913"/>
                  <a:pt x="4816137" y="403700"/>
                </a:cubicBezTo>
                <a:cubicBezTo>
                  <a:pt x="5028287" y="492181"/>
                  <a:pt x="5187092" y="605693"/>
                  <a:pt x="5276661" y="747019"/>
                </a:cubicBezTo>
                <a:cubicBezTo>
                  <a:pt x="5338140" y="874968"/>
                  <a:pt x="5328944" y="973443"/>
                  <a:pt x="5256048" y="1119298"/>
                </a:cubicBezTo>
                <a:cubicBezTo>
                  <a:pt x="5452806" y="1313656"/>
                  <a:pt x="5478671" y="1520342"/>
                  <a:pt x="5406623" y="1688504"/>
                </a:cubicBezTo>
                <a:cubicBezTo>
                  <a:pt x="5314799" y="1996850"/>
                  <a:pt x="5086635" y="2133353"/>
                  <a:pt x="4701258" y="2186758"/>
                </a:cubicBezTo>
                <a:cubicBezTo>
                  <a:pt x="4690095" y="2328622"/>
                  <a:pt x="4638216" y="2537900"/>
                  <a:pt x="4448750" y="2613699"/>
                </a:cubicBezTo>
                <a:cubicBezTo>
                  <a:pt x="4221429" y="2801878"/>
                  <a:pt x="3919060" y="2778891"/>
                  <a:pt x="3589039" y="2665392"/>
                </a:cubicBezTo>
                <a:cubicBezTo>
                  <a:pt x="3485255" y="2906760"/>
                  <a:pt x="3226179" y="3079970"/>
                  <a:pt x="2974673" y="3120858"/>
                </a:cubicBezTo>
                <a:cubicBezTo>
                  <a:pt x="2642033" y="3147453"/>
                  <a:pt x="2245811" y="3024077"/>
                  <a:pt x="2071349" y="2842843"/>
                </a:cubicBezTo>
                <a:cubicBezTo>
                  <a:pt x="1622518" y="3025090"/>
                  <a:pt x="1098531" y="2975501"/>
                  <a:pt x="729496" y="2568159"/>
                </a:cubicBezTo>
                <a:cubicBezTo>
                  <a:pt x="485205" y="2632072"/>
                  <a:pt x="215676" y="2468268"/>
                  <a:pt x="139514" y="2262488"/>
                </a:cubicBezTo>
                <a:cubicBezTo>
                  <a:pt x="94754" y="2122925"/>
                  <a:pt x="129402" y="1974892"/>
                  <a:pt x="265580" y="1849882"/>
                </a:cubicBezTo>
                <a:cubicBezTo>
                  <a:pt x="56933" y="1737938"/>
                  <a:pt x="-20063" y="1591519"/>
                  <a:pt x="-629" y="1426562"/>
                </a:cubicBezTo>
                <a:cubicBezTo>
                  <a:pt x="35695" y="1273474"/>
                  <a:pt x="231532" y="1091990"/>
                  <a:pt x="485535" y="1050301"/>
                </a:cubicBezTo>
                <a:cubicBezTo>
                  <a:pt x="487527" y="1046911"/>
                  <a:pt x="488691" y="1043392"/>
                  <a:pt x="490185" y="1040382"/>
                </a:cubicBezTo>
                <a:close/>
              </a:path>
              <a:path w="5429750" h="3127664" fill="none" extrusionOk="0">
                <a:moveTo>
                  <a:pt x="5678002" y="2770485"/>
                </a:moveTo>
                <a:cubicBezTo>
                  <a:pt x="5675728" y="2821284"/>
                  <a:pt x="5640238" y="2854687"/>
                  <a:pt x="5591122" y="2857365"/>
                </a:cubicBezTo>
                <a:cubicBezTo>
                  <a:pt x="5541830" y="2864386"/>
                  <a:pt x="5499493" y="2814146"/>
                  <a:pt x="5504242" y="2770485"/>
                </a:cubicBezTo>
                <a:cubicBezTo>
                  <a:pt x="5494770" y="2729691"/>
                  <a:pt x="5540846" y="2679621"/>
                  <a:pt x="5591122" y="2683605"/>
                </a:cubicBezTo>
                <a:cubicBezTo>
                  <a:pt x="5642616" y="2688697"/>
                  <a:pt x="5680365" y="2717423"/>
                  <a:pt x="5678002" y="2770485"/>
                </a:cubicBezTo>
                <a:close/>
              </a:path>
              <a:path w="5429750" h="3127664" fill="none" extrusionOk="0">
                <a:moveTo>
                  <a:pt x="5591054" y="2697560"/>
                </a:moveTo>
                <a:cubicBezTo>
                  <a:pt x="5595040" y="2807303"/>
                  <a:pt x="5497216" y="2869874"/>
                  <a:pt x="5417295" y="2871319"/>
                </a:cubicBezTo>
                <a:cubicBezTo>
                  <a:pt x="5328321" y="2866997"/>
                  <a:pt x="5241876" y="2783654"/>
                  <a:pt x="5243536" y="2697560"/>
                </a:cubicBezTo>
                <a:cubicBezTo>
                  <a:pt x="5223048" y="2602866"/>
                  <a:pt x="5335036" y="2518964"/>
                  <a:pt x="5417295" y="2523801"/>
                </a:cubicBezTo>
                <a:cubicBezTo>
                  <a:pt x="5512021" y="2532340"/>
                  <a:pt x="5606935" y="2611819"/>
                  <a:pt x="5591054" y="2697560"/>
                </a:cubicBezTo>
                <a:close/>
              </a:path>
              <a:path w="5429750" h="3127664" fill="none" extrusionOk="0">
                <a:moveTo>
                  <a:pt x="5343876" y="2557415"/>
                </a:moveTo>
                <a:cubicBezTo>
                  <a:pt x="5323186" y="2684008"/>
                  <a:pt x="5205797" y="2830680"/>
                  <a:pt x="5083237" y="2818054"/>
                </a:cubicBezTo>
                <a:cubicBezTo>
                  <a:pt x="4945471" y="2808599"/>
                  <a:pt x="4810705" y="2721593"/>
                  <a:pt x="4822598" y="2557415"/>
                </a:cubicBezTo>
                <a:cubicBezTo>
                  <a:pt x="4815545" y="2421260"/>
                  <a:pt x="4936342" y="2303917"/>
                  <a:pt x="5083237" y="2296776"/>
                </a:cubicBezTo>
                <a:cubicBezTo>
                  <a:pt x="5209602" y="2299361"/>
                  <a:pt x="5319498" y="2422204"/>
                  <a:pt x="5343876" y="2557415"/>
                </a:cubicBezTo>
                <a:close/>
              </a:path>
              <a:path w="5429750" h="3127664" fill="none" extrusionOk="0">
                <a:moveTo>
                  <a:pt x="589856" y="1895205"/>
                </a:moveTo>
                <a:cubicBezTo>
                  <a:pt x="483775" y="1916578"/>
                  <a:pt x="350189" y="1864584"/>
                  <a:pt x="271487" y="1837502"/>
                </a:cubicBezTo>
                <a:moveTo>
                  <a:pt x="870771" y="2526674"/>
                </a:moveTo>
                <a:cubicBezTo>
                  <a:pt x="832536" y="2548646"/>
                  <a:pt x="778148" y="2551580"/>
                  <a:pt x="731507" y="2554258"/>
                </a:cubicBezTo>
                <a:moveTo>
                  <a:pt x="2071097" y="2830101"/>
                </a:moveTo>
                <a:cubicBezTo>
                  <a:pt x="2035013" y="2789821"/>
                  <a:pt x="2021060" y="2748974"/>
                  <a:pt x="1987137" y="2704126"/>
                </a:cubicBezTo>
                <a:moveTo>
                  <a:pt x="3623226" y="2515959"/>
                </a:moveTo>
                <a:cubicBezTo>
                  <a:pt x="3624670" y="2571744"/>
                  <a:pt x="3614239" y="2603068"/>
                  <a:pt x="3589668" y="2654170"/>
                </a:cubicBezTo>
                <a:moveTo>
                  <a:pt x="4289628" y="1661861"/>
                </a:moveTo>
                <a:cubicBezTo>
                  <a:pt x="4575441" y="1783596"/>
                  <a:pt x="4693425" y="1985979"/>
                  <a:pt x="4698242" y="2178504"/>
                </a:cubicBezTo>
                <a:moveTo>
                  <a:pt x="5253534" y="1111623"/>
                </a:moveTo>
                <a:cubicBezTo>
                  <a:pt x="5224218" y="1195984"/>
                  <a:pt x="5150425" y="1249906"/>
                  <a:pt x="5071537" y="1305365"/>
                </a:cubicBezTo>
                <a:moveTo>
                  <a:pt x="4816892" y="392840"/>
                </a:moveTo>
                <a:cubicBezTo>
                  <a:pt x="4827961" y="423411"/>
                  <a:pt x="4827981" y="454700"/>
                  <a:pt x="4826444" y="484353"/>
                </a:cubicBezTo>
                <a:moveTo>
                  <a:pt x="3654774" y="286123"/>
                </a:moveTo>
                <a:cubicBezTo>
                  <a:pt x="3669320" y="239565"/>
                  <a:pt x="3705328" y="206033"/>
                  <a:pt x="3748035" y="169415"/>
                </a:cubicBezTo>
                <a:moveTo>
                  <a:pt x="2782872" y="341726"/>
                </a:moveTo>
                <a:cubicBezTo>
                  <a:pt x="2793607" y="309119"/>
                  <a:pt x="2807888" y="274229"/>
                  <a:pt x="2827994" y="241090"/>
                </a:cubicBezTo>
                <a:moveTo>
                  <a:pt x="1759641" y="375898"/>
                </a:moveTo>
                <a:cubicBezTo>
                  <a:pt x="1808407" y="405935"/>
                  <a:pt x="1874707" y="433921"/>
                  <a:pt x="1923036" y="473493"/>
                </a:cubicBezTo>
                <a:moveTo>
                  <a:pt x="518717" y="1143117"/>
                </a:moveTo>
                <a:cubicBezTo>
                  <a:pt x="505732" y="1111259"/>
                  <a:pt x="491593" y="1074129"/>
                  <a:pt x="490185" y="1040382"/>
                </a:cubicBezTo>
              </a:path>
              <a:path w="5429750" h="3127664" stroke="0" extrusionOk="0">
                <a:moveTo>
                  <a:pt x="490185" y="1040382"/>
                </a:moveTo>
                <a:cubicBezTo>
                  <a:pt x="472919" y="802423"/>
                  <a:pt x="530546" y="663079"/>
                  <a:pt x="706747" y="500064"/>
                </a:cubicBezTo>
                <a:cubicBezTo>
                  <a:pt x="964521" y="277908"/>
                  <a:pt x="1456633" y="235500"/>
                  <a:pt x="1760269" y="376622"/>
                </a:cubicBezTo>
                <a:cubicBezTo>
                  <a:pt x="1942634" y="33459"/>
                  <a:pt x="2560318" y="-4163"/>
                  <a:pt x="2822464" y="248475"/>
                </a:cubicBezTo>
                <a:cubicBezTo>
                  <a:pt x="2911810" y="111400"/>
                  <a:pt x="3051837" y="11321"/>
                  <a:pt x="3236357" y="14479"/>
                </a:cubicBezTo>
                <a:cubicBezTo>
                  <a:pt x="3449929" y="-9024"/>
                  <a:pt x="3612701" y="85497"/>
                  <a:pt x="3749669" y="179623"/>
                </a:cubicBezTo>
                <a:cubicBezTo>
                  <a:pt x="3899489" y="58427"/>
                  <a:pt x="4199533" y="-6495"/>
                  <a:pt x="4457296" y="49955"/>
                </a:cubicBezTo>
                <a:cubicBezTo>
                  <a:pt x="4622271" y="83671"/>
                  <a:pt x="4804031" y="245541"/>
                  <a:pt x="4816137" y="403700"/>
                </a:cubicBezTo>
                <a:cubicBezTo>
                  <a:pt x="5017471" y="453913"/>
                  <a:pt x="5214327" y="567309"/>
                  <a:pt x="5276661" y="747019"/>
                </a:cubicBezTo>
                <a:cubicBezTo>
                  <a:pt x="5331563" y="869346"/>
                  <a:pt x="5306275" y="1009335"/>
                  <a:pt x="5256048" y="1119298"/>
                </a:cubicBezTo>
                <a:cubicBezTo>
                  <a:pt x="5428910" y="1329331"/>
                  <a:pt x="5444726" y="1478549"/>
                  <a:pt x="5406623" y="1688504"/>
                </a:cubicBezTo>
                <a:cubicBezTo>
                  <a:pt x="5318260" y="1971796"/>
                  <a:pt x="4999278" y="2182927"/>
                  <a:pt x="4701258" y="2186758"/>
                </a:cubicBezTo>
                <a:cubicBezTo>
                  <a:pt x="4689706" y="2392977"/>
                  <a:pt x="4620844" y="2476488"/>
                  <a:pt x="4448750" y="2613699"/>
                </a:cubicBezTo>
                <a:cubicBezTo>
                  <a:pt x="4275717" y="2750828"/>
                  <a:pt x="3883280" y="2776643"/>
                  <a:pt x="3589039" y="2665392"/>
                </a:cubicBezTo>
                <a:cubicBezTo>
                  <a:pt x="3543828" y="2926043"/>
                  <a:pt x="3233305" y="3069652"/>
                  <a:pt x="2974673" y="3120858"/>
                </a:cubicBezTo>
                <a:cubicBezTo>
                  <a:pt x="2630855" y="3223278"/>
                  <a:pt x="2271206" y="3062791"/>
                  <a:pt x="2071349" y="2842843"/>
                </a:cubicBezTo>
                <a:cubicBezTo>
                  <a:pt x="1561032" y="3073657"/>
                  <a:pt x="991591" y="2932383"/>
                  <a:pt x="729496" y="2568159"/>
                </a:cubicBezTo>
                <a:cubicBezTo>
                  <a:pt x="470077" y="2594028"/>
                  <a:pt x="223336" y="2474200"/>
                  <a:pt x="139514" y="2262488"/>
                </a:cubicBezTo>
                <a:cubicBezTo>
                  <a:pt x="112866" y="2092334"/>
                  <a:pt x="120260" y="1965119"/>
                  <a:pt x="265580" y="1849882"/>
                </a:cubicBezTo>
                <a:cubicBezTo>
                  <a:pt x="114810" y="1783378"/>
                  <a:pt x="7903" y="1588112"/>
                  <a:pt x="-629" y="1426562"/>
                </a:cubicBezTo>
                <a:cubicBezTo>
                  <a:pt x="30205" y="1204536"/>
                  <a:pt x="194632" y="1062501"/>
                  <a:pt x="485535" y="1050301"/>
                </a:cubicBezTo>
                <a:cubicBezTo>
                  <a:pt x="487013" y="1047286"/>
                  <a:pt x="489068" y="1044234"/>
                  <a:pt x="490185" y="1040382"/>
                </a:cubicBezTo>
                <a:close/>
              </a:path>
              <a:path w="5429750" h="3127664" stroke="0" extrusionOk="0">
                <a:moveTo>
                  <a:pt x="5678002" y="2770485"/>
                </a:moveTo>
                <a:cubicBezTo>
                  <a:pt x="5676722" y="2828774"/>
                  <a:pt x="5630472" y="2864585"/>
                  <a:pt x="5591122" y="2857365"/>
                </a:cubicBezTo>
                <a:cubicBezTo>
                  <a:pt x="5545690" y="2859506"/>
                  <a:pt x="5497122" y="2827100"/>
                  <a:pt x="5504242" y="2770485"/>
                </a:cubicBezTo>
                <a:cubicBezTo>
                  <a:pt x="5503948" y="2718841"/>
                  <a:pt x="5544647" y="2684437"/>
                  <a:pt x="5591122" y="2683605"/>
                </a:cubicBezTo>
                <a:cubicBezTo>
                  <a:pt x="5633012" y="2683356"/>
                  <a:pt x="5680386" y="2721008"/>
                  <a:pt x="5678002" y="2770485"/>
                </a:cubicBezTo>
                <a:close/>
              </a:path>
              <a:path w="5429750" h="3127664" stroke="0" extrusionOk="0">
                <a:moveTo>
                  <a:pt x="5591054" y="2697560"/>
                </a:moveTo>
                <a:cubicBezTo>
                  <a:pt x="5597185" y="2787707"/>
                  <a:pt x="5531373" y="2857913"/>
                  <a:pt x="5417295" y="2871319"/>
                </a:cubicBezTo>
                <a:cubicBezTo>
                  <a:pt x="5324420" y="2864628"/>
                  <a:pt x="5244496" y="2789831"/>
                  <a:pt x="5243536" y="2697560"/>
                </a:cubicBezTo>
                <a:cubicBezTo>
                  <a:pt x="5233153" y="2599204"/>
                  <a:pt x="5313115" y="2534605"/>
                  <a:pt x="5417295" y="2523801"/>
                </a:cubicBezTo>
                <a:cubicBezTo>
                  <a:pt x="5500304" y="2526278"/>
                  <a:pt x="5596394" y="2591932"/>
                  <a:pt x="5591054" y="2697560"/>
                </a:cubicBezTo>
                <a:close/>
              </a:path>
              <a:path w="5429750" h="3127664" stroke="0" extrusionOk="0">
                <a:moveTo>
                  <a:pt x="5343876" y="2557415"/>
                </a:moveTo>
                <a:cubicBezTo>
                  <a:pt x="5323108" y="2693773"/>
                  <a:pt x="5215234" y="2824908"/>
                  <a:pt x="5083237" y="2818054"/>
                </a:cubicBezTo>
                <a:cubicBezTo>
                  <a:pt x="4949962" y="2817481"/>
                  <a:pt x="4791936" y="2707063"/>
                  <a:pt x="4822598" y="2557415"/>
                </a:cubicBezTo>
                <a:cubicBezTo>
                  <a:pt x="4827485" y="2414371"/>
                  <a:pt x="4928930" y="2292092"/>
                  <a:pt x="5083237" y="2296776"/>
                </a:cubicBezTo>
                <a:cubicBezTo>
                  <a:pt x="5231823" y="2306422"/>
                  <a:pt x="5344458" y="2435783"/>
                  <a:pt x="5343876" y="2557415"/>
                </a:cubicBezTo>
                <a:close/>
              </a:path>
              <a:path w="5429750" h="3127664" fill="none" stroke="0" extrusionOk="0">
                <a:moveTo>
                  <a:pt x="589856" y="1895205"/>
                </a:moveTo>
                <a:cubicBezTo>
                  <a:pt x="493332" y="1912397"/>
                  <a:pt x="358475" y="1871768"/>
                  <a:pt x="271487" y="1837502"/>
                </a:cubicBezTo>
                <a:moveTo>
                  <a:pt x="870771" y="2526674"/>
                </a:moveTo>
                <a:cubicBezTo>
                  <a:pt x="832725" y="2545974"/>
                  <a:pt x="767522" y="2550282"/>
                  <a:pt x="731507" y="2554258"/>
                </a:cubicBezTo>
                <a:moveTo>
                  <a:pt x="2071097" y="2830101"/>
                </a:moveTo>
                <a:cubicBezTo>
                  <a:pt x="2039171" y="2790804"/>
                  <a:pt x="2012298" y="2750142"/>
                  <a:pt x="1987137" y="2704126"/>
                </a:cubicBezTo>
                <a:moveTo>
                  <a:pt x="3623226" y="2515959"/>
                </a:moveTo>
                <a:cubicBezTo>
                  <a:pt x="3627715" y="2568809"/>
                  <a:pt x="3604892" y="2605708"/>
                  <a:pt x="3589668" y="2654170"/>
                </a:cubicBezTo>
                <a:moveTo>
                  <a:pt x="4289628" y="1661861"/>
                </a:moveTo>
                <a:cubicBezTo>
                  <a:pt x="4568582" y="1778376"/>
                  <a:pt x="4717281" y="1953589"/>
                  <a:pt x="4698242" y="2178504"/>
                </a:cubicBezTo>
                <a:moveTo>
                  <a:pt x="5253534" y="1111623"/>
                </a:moveTo>
                <a:cubicBezTo>
                  <a:pt x="5213722" y="1182859"/>
                  <a:pt x="5131583" y="1254280"/>
                  <a:pt x="5071537" y="1305365"/>
                </a:cubicBezTo>
                <a:moveTo>
                  <a:pt x="4816892" y="392840"/>
                </a:moveTo>
                <a:cubicBezTo>
                  <a:pt x="4825090" y="416277"/>
                  <a:pt x="4828146" y="461061"/>
                  <a:pt x="4826444" y="484353"/>
                </a:cubicBezTo>
                <a:moveTo>
                  <a:pt x="3654774" y="286123"/>
                </a:moveTo>
                <a:cubicBezTo>
                  <a:pt x="3679826" y="240770"/>
                  <a:pt x="3721789" y="206246"/>
                  <a:pt x="3748035" y="169415"/>
                </a:cubicBezTo>
                <a:moveTo>
                  <a:pt x="2782872" y="341726"/>
                </a:moveTo>
                <a:cubicBezTo>
                  <a:pt x="2792991" y="305762"/>
                  <a:pt x="2812610" y="272490"/>
                  <a:pt x="2827994" y="241090"/>
                </a:cubicBezTo>
                <a:moveTo>
                  <a:pt x="1759641" y="375898"/>
                </a:moveTo>
                <a:cubicBezTo>
                  <a:pt x="1809001" y="405991"/>
                  <a:pt x="1862196" y="431877"/>
                  <a:pt x="1923036" y="473493"/>
                </a:cubicBezTo>
                <a:moveTo>
                  <a:pt x="518717" y="1143117"/>
                </a:moveTo>
                <a:cubicBezTo>
                  <a:pt x="505915" y="1110748"/>
                  <a:pt x="496841" y="1074428"/>
                  <a:pt x="490185" y="1040382"/>
                </a:cubicBezTo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657093200">
                  <a:prstGeom prst="cloudCallout">
                    <a:avLst>
                      <a:gd name="adj1" fmla="val 52972"/>
                      <a:gd name="adj2" fmla="val 3858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Yeah,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nhiều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325701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F52C17-9695-CC3D-7CB6-554EFF233C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0" y="0"/>
            <a:ext cx="12192000" cy="690368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55E8B51-0FAA-CA68-DBD2-596AAB295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60959" y="540329"/>
            <a:ext cx="9847975" cy="6145782"/>
          </a:xfrm>
          <a:prstGeom prst="rect">
            <a:avLst/>
          </a:prstGeom>
        </p:spPr>
      </p:pic>
      <p:sp>
        <p:nvSpPr>
          <p:cNvPr id="6" name="Double Wave 5">
            <a:extLst>
              <a:ext uri="{FF2B5EF4-FFF2-40B4-BE49-F238E27FC236}">
                <a16:creationId xmlns:a16="http://schemas.microsoft.com/office/drawing/2014/main" id="{33C2BC68-EFB5-B831-83CD-5F1B22DF47DC}"/>
              </a:ext>
            </a:extLst>
          </p:cNvPr>
          <p:cNvSpPr/>
          <p:nvPr/>
        </p:nvSpPr>
        <p:spPr>
          <a:xfrm>
            <a:off x="3103417" y="841664"/>
            <a:ext cx="5985165" cy="1143000"/>
          </a:xfrm>
          <a:prstGeom prst="double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La Chic Pro Shad" panose="02000506090000020004" pitchFamily="2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FD740C-218C-5059-3EAA-B2DBA92418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250" y="635427"/>
            <a:ext cx="5182049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86043" y="2576945"/>
            <a:ext cx="4032683" cy="4281055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09C2794-EEAA-C29A-C836-0BD41A1E5440}"/>
              </a:ext>
            </a:extLst>
          </p:cNvPr>
          <p:cNvSpPr/>
          <p:nvPr/>
        </p:nvSpPr>
        <p:spPr>
          <a:xfrm>
            <a:off x="696190" y="1194955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xmlns="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866149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C9F0D4-94DB-469B-7964-F5A6BCE140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-909" b="6664"/>
          <a:stretch/>
        </p:blipFill>
        <p:spPr>
          <a:xfrm>
            <a:off x="0" y="0"/>
            <a:ext cx="12302836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FF15F2-9043-259A-B2A4-8C46509421A6}"/>
              </a:ext>
            </a:extLst>
          </p:cNvPr>
          <p:cNvSpPr/>
          <p:nvPr/>
        </p:nvSpPr>
        <p:spPr>
          <a:xfrm>
            <a:off x="1589620" y="428625"/>
            <a:ext cx="9176228" cy="5181599"/>
          </a:xfrm>
          <a:prstGeom prst="roundRect">
            <a:avLst/>
          </a:prstGeom>
          <a:solidFill>
            <a:srgbClr val="FFFFCC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7FDC735-6762-24B3-6F1A-F9D1A1D83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47548" y="4075962"/>
            <a:ext cx="2514728" cy="26696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A2C681-2BE7-2C21-5364-359133F98A16}"/>
              </a:ext>
            </a:extLst>
          </p:cNvPr>
          <p:cNvSpPr txBox="1"/>
          <p:nvPr/>
        </p:nvSpPr>
        <p:spPr>
          <a:xfrm>
            <a:off x="2009775" y="2085975"/>
            <a:ext cx="8477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Ôn tập, củng cố: Khái niệm ban đầu về phân số, tính chất cơ bản của phân số, rút gọn phân số, quy đồng mẫu số hai phân số, so sánh các phân số.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3E636D-48EA-E70A-AAA3-35E193402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9886" y="503983"/>
            <a:ext cx="8474523" cy="177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76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2386879-39F9-45CE-90F3-B225EB21046F}"/>
              </a:ext>
            </a:extLst>
          </p:cNvPr>
          <p:cNvSpPr/>
          <p:nvPr/>
        </p:nvSpPr>
        <p:spPr>
          <a:xfrm>
            <a:off x="239843" y="269823"/>
            <a:ext cx="11512446" cy="6295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534650" y="5112255"/>
            <a:ext cx="1814938" cy="1926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FE9264-2BB3-CAA1-9DFA-62BC0CD7A4D6}"/>
                  </a:ext>
                </a:extLst>
              </p:cNvPr>
              <p:cNvSpPr txBox="1"/>
              <p:nvPr/>
            </p:nvSpPr>
            <p:spPr>
              <a:xfrm>
                <a:off x="1485900" y="2028825"/>
                <a:ext cx="9201149" cy="134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5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5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5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nl-NL" sz="5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nl-NL" sz="5400" dirty="0"/>
                  <a:t>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5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5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5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54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/>
                    </m:f>
                  </m:oMath>
                </a14:m>
                <a:r>
                  <a:rPr lang="nl-NL" sz="5400" dirty="0"/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5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5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5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nl-NL" sz="5400" dirty="0"/>
                  <a:t> </a:t>
                </a:r>
                <a:endParaRPr lang="en-US" sz="5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FE9264-2BB3-CAA1-9DFA-62BC0CD7A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2028825"/>
                <a:ext cx="9201149" cy="1344984"/>
              </a:xfrm>
              <a:prstGeom prst="rect">
                <a:avLst/>
              </a:prstGeom>
              <a:blipFill>
                <a:blip r:embed="rId5"/>
                <a:stretch>
                  <a:fillRect l="-464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BD6B1CE-8039-77AF-0A26-208385CF9938}"/>
              </a:ext>
            </a:extLst>
          </p:cNvPr>
          <p:cNvSpPr txBox="1"/>
          <p:nvPr/>
        </p:nvSpPr>
        <p:spPr>
          <a:xfrm>
            <a:off x="1322716" y="774239"/>
            <a:ext cx="9459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4598876-98CA-F1D0-75EA-62C4F28CA799}"/>
              </a:ext>
            </a:extLst>
          </p:cNvPr>
          <p:cNvSpPr/>
          <p:nvPr/>
        </p:nvSpPr>
        <p:spPr>
          <a:xfrm>
            <a:off x="2505075" y="2114550"/>
            <a:ext cx="552450" cy="514350"/>
          </a:xfrm>
          <a:prstGeom prst="roundRect">
            <a:avLst/>
          </a:prstGeom>
          <a:ln w="38100">
            <a:solidFill>
              <a:srgbClr val="DF498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20C24EA-305E-96CC-DCE2-89E957785D4A}"/>
              </a:ext>
            </a:extLst>
          </p:cNvPr>
          <p:cNvSpPr/>
          <p:nvPr/>
        </p:nvSpPr>
        <p:spPr>
          <a:xfrm>
            <a:off x="6562725" y="2857500"/>
            <a:ext cx="685800" cy="514350"/>
          </a:xfrm>
          <a:prstGeom prst="roundRect">
            <a:avLst/>
          </a:prstGeom>
          <a:ln w="38100">
            <a:solidFill>
              <a:srgbClr val="DF498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E4C1351-9573-1BB6-50C6-4E95E0F72647}"/>
              </a:ext>
            </a:extLst>
          </p:cNvPr>
          <p:cNvSpPr/>
          <p:nvPr/>
        </p:nvSpPr>
        <p:spPr>
          <a:xfrm>
            <a:off x="9477375" y="2105025"/>
            <a:ext cx="552450" cy="514350"/>
          </a:xfrm>
          <a:prstGeom prst="roundRect">
            <a:avLst/>
          </a:prstGeom>
          <a:ln w="38100">
            <a:solidFill>
              <a:srgbClr val="DF498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D96212B-1C21-C1E9-F2EC-9FA9A45400A7}"/>
              </a:ext>
            </a:extLst>
          </p:cNvPr>
          <p:cNvSpPr/>
          <p:nvPr/>
        </p:nvSpPr>
        <p:spPr>
          <a:xfrm>
            <a:off x="9467849" y="2886075"/>
            <a:ext cx="695325" cy="514350"/>
          </a:xfrm>
          <a:prstGeom prst="roundRect">
            <a:avLst/>
          </a:prstGeom>
          <a:ln w="38100">
            <a:solidFill>
              <a:srgbClr val="DF498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2745979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644A419-2CFA-BFA0-25EC-3618C2EB3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946822" y="2289628"/>
            <a:ext cx="3059624" cy="3747490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3DF5FCAC-7B1C-924D-6A09-775BF1CD7614}"/>
              </a:ext>
            </a:extLst>
          </p:cNvPr>
          <p:cNvSpPr/>
          <p:nvPr/>
        </p:nvSpPr>
        <p:spPr>
          <a:xfrm>
            <a:off x="476250" y="0"/>
            <a:ext cx="6470571" cy="3282037"/>
          </a:xfrm>
          <a:custGeom>
            <a:avLst/>
            <a:gdLst>
              <a:gd name="connsiteX0" fmla="*/ 557908 w 6179905"/>
              <a:gd name="connsiteY0" fmla="*/ 1040382 h 3127664"/>
              <a:gd name="connsiteX1" fmla="*/ 804389 w 6179905"/>
              <a:gd name="connsiteY1" fmla="*/ 500064 h 3127664"/>
              <a:gd name="connsiteX2" fmla="*/ 2003462 w 6179905"/>
              <a:gd name="connsiteY2" fmla="*/ 376622 h 3127664"/>
              <a:gd name="connsiteX3" fmla="*/ 3212406 w 6179905"/>
              <a:gd name="connsiteY3" fmla="*/ 248475 h 3127664"/>
              <a:gd name="connsiteX4" fmla="*/ 3683480 w 6179905"/>
              <a:gd name="connsiteY4" fmla="*/ 14479 h 3127664"/>
              <a:gd name="connsiteX5" fmla="*/ 4267710 w 6179905"/>
              <a:gd name="connsiteY5" fmla="*/ 179623 h 3127664"/>
              <a:gd name="connsiteX6" fmla="*/ 5073101 w 6179905"/>
              <a:gd name="connsiteY6" fmla="*/ 49955 h 3127664"/>
              <a:gd name="connsiteX7" fmla="*/ 5481518 w 6179905"/>
              <a:gd name="connsiteY7" fmla="*/ 403700 h 3127664"/>
              <a:gd name="connsiteX8" fmla="*/ 6005666 w 6179905"/>
              <a:gd name="connsiteY8" fmla="*/ 747019 h 3127664"/>
              <a:gd name="connsiteX9" fmla="*/ 5982205 w 6179905"/>
              <a:gd name="connsiteY9" fmla="*/ 1119298 h 3127664"/>
              <a:gd name="connsiteX10" fmla="*/ 6153583 w 6179905"/>
              <a:gd name="connsiteY10" fmla="*/ 1688504 h 3127664"/>
              <a:gd name="connsiteX11" fmla="*/ 5350767 w 6179905"/>
              <a:gd name="connsiteY11" fmla="*/ 2186758 h 3127664"/>
              <a:gd name="connsiteX12" fmla="*/ 5063373 w 6179905"/>
              <a:gd name="connsiteY12" fmla="*/ 2613699 h 3127664"/>
              <a:gd name="connsiteX13" fmla="*/ 4084888 w 6179905"/>
              <a:gd name="connsiteY13" fmla="*/ 2665392 h 3127664"/>
              <a:gd name="connsiteX14" fmla="*/ 3385643 w 6179905"/>
              <a:gd name="connsiteY14" fmla="*/ 3120858 h 3127664"/>
              <a:gd name="connsiteX15" fmla="*/ 2357519 w 6179905"/>
              <a:gd name="connsiteY15" fmla="*/ 2842843 h 3127664"/>
              <a:gd name="connsiteX16" fmla="*/ 830281 w 6179905"/>
              <a:gd name="connsiteY16" fmla="*/ 2568159 h 3127664"/>
              <a:gd name="connsiteX17" fmla="*/ 158789 w 6179905"/>
              <a:gd name="connsiteY17" fmla="*/ 2262488 h 3127664"/>
              <a:gd name="connsiteX18" fmla="*/ 302271 w 6179905"/>
              <a:gd name="connsiteY18" fmla="*/ 1849882 h 3127664"/>
              <a:gd name="connsiteX19" fmla="*/ -716 w 6179905"/>
              <a:gd name="connsiteY19" fmla="*/ 1426562 h 3127664"/>
              <a:gd name="connsiteX20" fmla="*/ 552615 w 6179905"/>
              <a:gd name="connsiteY20" fmla="*/ 1050301 h 3127664"/>
              <a:gd name="connsiteX21" fmla="*/ 557908 w 6179905"/>
              <a:gd name="connsiteY21" fmla="*/ 1040382 h 3127664"/>
              <a:gd name="connsiteX0" fmla="*/ 6450451 w 6179905"/>
              <a:gd name="connsiteY0" fmla="*/ 2770485 h 3127664"/>
              <a:gd name="connsiteX1" fmla="*/ 6363571 w 6179905"/>
              <a:gd name="connsiteY1" fmla="*/ 2857365 h 3127664"/>
              <a:gd name="connsiteX2" fmla="*/ 6276691 w 6179905"/>
              <a:gd name="connsiteY2" fmla="*/ 2770485 h 3127664"/>
              <a:gd name="connsiteX3" fmla="*/ 6363571 w 6179905"/>
              <a:gd name="connsiteY3" fmla="*/ 2683605 h 3127664"/>
              <a:gd name="connsiteX4" fmla="*/ 6450451 w 6179905"/>
              <a:gd name="connsiteY4" fmla="*/ 2770485 h 3127664"/>
              <a:gd name="connsiteX0" fmla="*/ 6333045 w 6179905"/>
              <a:gd name="connsiteY0" fmla="*/ 2695185 h 3127664"/>
              <a:gd name="connsiteX1" fmla="*/ 6159286 w 6179905"/>
              <a:gd name="connsiteY1" fmla="*/ 2868944 h 3127664"/>
              <a:gd name="connsiteX2" fmla="*/ 5985527 w 6179905"/>
              <a:gd name="connsiteY2" fmla="*/ 2695185 h 3127664"/>
              <a:gd name="connsiteX3" fmla="*/ 6159286 w 6179905"/>
              <a:gd name="connsiteY3" fmla="*/ 2521426 h 3127664"/>
              <a:gd name="connsiteX4" fmla="*/ 6333045 w 6179905"/>
              <a:gd name="connsiteY4" fmla="*/ 2695185 h 3127664"/>
              <a:gd name="connsiteX0" fmla="*/ 6052601 w 6179905"/>
              <a:gd name="connsiteY0" fmla="*/ 2559790 h 3127664"/>
              <a:gd name="connsiteX1" fmla="*/ 5791962 w 6179905"/>
              <a:gd name="connsiteY1" fmla="*/ 2820429 h 3127664"/>
              <a:gd name="connsiteX2" fmla="*/ 5531323 w 6179905"/>
              <a:gd name="connsiteY2" fmla="*/ 2559790 h 3127664"/>
              <a:gd name="connsiteX3" fmla="*/ 5791962 w 6179905"/>
              <a:gd name="connsiteY3" fmla="*/ 2299151 h 3127664"/>
              <a:gd name="connsiteX4" fmla="*/ 6052601 w 6179905"/>
              <a:gd name="connsiteY4" fmla="*/ 2559790 h 3127664"/>
              <a:gd name="connsiteX0" fmla="*/ 671349 w 6179905"/>
              <a:gd name="connsiteY0" fmla="*/ 1895205 h 3127664"/>
              <a:gd name="connsiteX1" fmla="*/ 308995 w 6179905"/>
              <a:gd name="connsiteY1" fmla="*/ 1837502 h 3127664"/>
              <a:gd name="connsiteX2" fmla="*/ 991073 w 6179905"/>
              <a:gd name="connsiteY2" fmla="*/ 2526674 h 3127664"/>
              <a:gd name="connsiteX3" fmla="*/ 832570 w 6179905"/>
              <a:gd name="connsiteY3" fmla="*/ 2554258 h 3127664"/>
              <a:gd name="connsiteX4" fmla="*/ 2357233 w 6179905"/>
              <a:gd name="connsiteY4" fmla="*/ 2830101 h 3127664"/>
              <a:gd name="connsiteX5" fmla="*/ 2261673 w 6179905"/>
              <a:gd name="connsiteY5" fmla="*/ 2704126 h 3127664"/>
              <a:gd name="connsiteX6" fmla="*/ 4123799 w 6179905"/>
              <a:gd name="connsiteY6" fmla="*/ 2515959 h 3127664"/>
              <a:gd name="connsiteX7" fmla="*/ 4085603 w 6179905"/>
              <a:gd name="connsiteY7" fmla="*/ 2654170 h 3127664"/>
              <a:gd name="connsiteX8" fmla="*/ 4882268 w 6179905"/>
              <a:gd name="connsiteY8" fmla="*/ 1661861 h 3127664"/>
              <a:gd name="connsiteX9" fmla="*/ 5347334 w 6179905"/>
              <a:gd name="connsiteY9" fmla="*/ 2178504 h 3127664"/>
              <a:gd name="connsiteX10" fmla="*/ 5979344 w 6179905"/>
              <a:gd name="connsiteY10" fmla="*/ 1111623 h 3127664"/>
              <a:gd name="connsiteX11" fmla="*/ 5772202 w 6179905"/>
              <a:gd name="connsiteY11" fmla="*/ 1305365 h 3127664"/>
              <a:gd name="connsiteX12" fmla="*/ 5482376 w 6179905"/>
              <a:gd name="connsiteY12" fmla="*/ 392840 h 3127664"/>
              <a:gd name="connsiteX13" fmla="*/ 5493248 w 6179905"/>
              <a:gd name="connsiteY13" fmla="*/ 484353 h 3127664"/>
              <a:gd name="connsiteX14" fmla="*/ 4159705 w 6179905"/>
              <a:gd name="connsiteY14" fmla="*/ 286123 h 3127664"/>
              <a:gd name="connsiteX15" fmla="*/ 4265851 w 6179905"/>
              <a:gd name="connsiteY15" fmla="*/ 169415 h 3127664"/>
              <a:gd name="connsiteX16" fmla="*/ 3167344 w 6179905"/>
              <a:gd name="connsiteY16" fmla="*/ 341726 h 3127664"/>
              <a:gd name="connsiteX17" fmla="*/ 3218700 w 6179905"/>
              <a:gd name="connsiteY17" fmla="*/ 241090 h 3127664"/>
              <a:gd name="connsiteX18" fmla="*/ 2002746 w 6179905"/>
              <a:gd name="connsiteY18" fmla="*/ 375898 h 3127664"/>
              <a:gd name="connsiteX19" fmla="*/ 2188716 w 6179905"/>
              <a:gd name="connsiteY19" fmla="*/ 473493 h 3127664"/>
              <a:gd name="connsiteX20" fmla="*/ 590381 w 6179905"/>
              <a:gd name="connsiteY20" fmla="*/ 1143117 h 3127664"/>
              <a:gd name="connsiteX21" fmla="*/ 557908 w 6179905"/>
              <a:gd name="connsiteY21" fmla="*/ 1040382 h 312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79905" h="3127664" fill="none" extrusionOk="0">
                <a:moveTo>
                  <a:pt x="557908" y="1040382"/>
                </a:moveTo>
                <a:cubicBezTo>
                  <a:pt x="514470" y="835792"/>
                  <a:pt x="602598" y="638298"/>
                  <a:pt x="804389" y="500064"/>
                </a:cubicBezTo>
                <a:cubicBezTo>
                  <a:pt x="1185309" y="227966"/>
                  <a:pt x="1606426" y="302414"/>
                  <a:pt x="2003462" y="376622"/>
                </a:cubicBezTo>
                <a:cubicBezTo>
                  <a:pt x="2316930" y="69347"/>
                  <a:pt x="2858471" y="107661"/>
                  <a:pt x="3212406" y="248475"/>
                </a:cubicBezTo>
                <a:cubicBezTo>
                  <a:pt x="3276238" y="132377"/>
                  <a:pt x="3445907" y="12469"/>
                  <a:pt x="3683480" y="14479"/>
                </a:cubicBezTo>
                <a:cubicBezTo>
                  <a:pt x="3878276" y="-22719"/>
                  <a:pt x="4131240" y="98312"/>
                  <a:pt x="4267710" y="179623"/>
                </a:cubicBezTo>
                <a:cubicBezTo>
                  <a:pt x="4510948" y="39577"/>
                  <a:pt x="4827994" y="-1563"/>
                  <a:pt x="5073101" y="49955"/>
                </a:cubicBezTo>
                <a:cubicBezTo>
                  <a:pt x="5276362" y="89253"/>
                  <a:pt x="5455739" y="245668"/>
                  <a:pt x="5481518" y="403700"/>
                </a:cubicBezTo>
                <a:cubicBezTo>
                  <a:pt x="5727555" y="459837"/>
                  <a:pt x="5911048" y="599200"/>
                  <a:pt x="6005666" y="747019"/>
                </a:cubicBezTo>
                <a:cubicBezTo>
                  <a:pt x="6072523" y="873981"/>
                  <a:pt x="6064214" y="972764"/>
                  <a:pt x="5982205" y="1119298"/>
                </a:cubicBezTo>
                <a:cubicBezTo>
                  <a:pt x="6198259" y="1311438"/>
                  <a:pt x="6237205" y="1529956"/>
                  <a:pt x="6153583" y="1688504"/>
                </a:cubicBezTo>
                <a:cubicBezTo>
                  <a:pt x="6053326" y="1977765"/>
                  <a:pt x="5758017" y="2142243"/>
                  <a:pt x="5350767" y="2186758"/>
                </a:cubicBezTo>
                <a:cubicBezTo>
                  <a:pt x="5341321" y="2333161"/>
                  <a:pt x="5247305" y="2509870"/>
                  <a:pt x="5063373" y="2613699"/>
                </a:cubicBezTo>
                <a:cubicBezTo>
                  <a:pt x="4797150" y="2791683"/>
                  <a:pt x="4468377" y="2773888"/>
                  <a:pt x="4084888" y="2665392"/>
                </a:cubicBezTo>
                <a:cubicBezTo>
                  <a:pt x="3935749" y="2936219"/>
                  <a:pt x="3681372" y="3078684"/>
                  <a:pt x="3385643" y="3120858"/>
                </a:cubicBezTo>
                <a:cubicBezTo>
                  <a:pt x="3011452" y="3128840"/>
                  <a:pt x="2563078" y="3032534"/>
                  <a:pt x="2357519" y="2842843"/>
                </a:cubicBezTo>
                <a:cubicBezTo>
                  <a:pt x="1866929" y="2974983"/>
                  <a:pt x="1170694" y="2951296"/>
                  <a:pt x="830281" y="2568159"/>
                </a:cubicBezTo>
                <a:cubicBezTo>
                  <a:pt x="537863" y="2611004"/>
                  <a:pt x="248613" y="2480233"/>
                  <a:pt x="158789" y="2262488"/>
                </a:cubicBezTo>
                <a:cubicBezTo>
                  <a:pt x="129941" y="2137202"/>
                  <a:pt x="143777" y="1990196"/>
                  <a:pt x="302271" y="1849882"/>
                </a:cubicBezTo>
                <a:cubicBezTo>
                  <a:pt x="65411" y="1735186"/>
                  <a:pt x="-13243" y="1583053"/>
                  <a:pt x="-716" y="1426562"/>
                </a:cubicBezTo>
                <a:cubicBezTo>
                  <a:pt x="41562" y="1287551"/>
                  <a:pt x="263152" y="1116295"/>
                  <a:pt x="552615" y="1050301"/>
                </a:cubicBezTo>
                <a:cubicBezTo>
                  <a:pt x="554906" y="1046900"/>
                  <a:pt x="556198" y="1043565"/>
                  <a:pt x="557908" y="1040382"/>
                </a:cubicBezTo>
                <a:close/>
              </a:path>
              <a:path w="6179905" h="3127664" fill="none" extrusionOk="0">
                <a:moveTo>
                  <a:pt x="6450451" y="2770485"/>
                </a:moveTo>
                <a:cubicBezTo>
                  <a:pt x="6448177" y="2821284"/>
                  <a:pt x="6412687" y="2854687"/>
                  <a:pt x="6363571" y="2857365"/>
                </a:cubicBezTo>
                <a:cubicBezTo>
                  <a:pt x="6314279" y="2864386"/>
                  <a:pt x="6271942" y="2814146"/>
                  <a:pt x="6276691" y="2770485"/>
                </a:cubicBezTo>
                <a:cubicBezTo>
                  <a:pt x="6267219" y="2729691"/>
                  <a:pt x="6313295" y="2679621"/>
                  <a:pt x="6363571" y="2683605"/>
                </a:cubicBezTo>
                <a:cubicBezTo>
                  <a:pt x="6415065" y="2688697"/>
                  <a:pt x="6452814" y="2717423"/>
                  <a:pt x="6450451" y="2770485"/>
                </a:cubicBezTo>
                <a:close/>
              </a:path>
              <a:path w="6179905" h="3127664" fill="none" extrusionOk="0">
                <a:moveTo>
                  <a:pt x="6333045" y="2695185"/>
                </a:moveTo>
                <a:cubicBezTo>
                  <a:pt x="6337031" y="2804928"/>
                  <a:pt x="6239207" y="2867499"/>
                  <a:pt x="6159286" y="2868944"/>
                </a:cubicBezTo>
                <a:cubicBezTo>
                  <a:pt x="6070312" y="2864622"/>
                  <a:pt x="5983867" y="2781279"/>
                  <a:pt x="5985527" y="2695185"/>
                </a:cubicBezTo>
                <a:cubicBezTo>
                  <a:pt x="5965039" y="2600491"/>
                  <a:pt x="6077027" y="2516589"/>
                  <a:pt x="6159286" y="2521426"/>
                </a:cubicBezTo>
                <a:cubicBezTo>
                  <a:pt x="6254012" y="2529965"/>
                  <a:pt x="6348926" y="2609444"/>
                  <a:pt x="6333045" y="2695185"/>
                </a:cubicBezTo>
                <a:close/>
              </a:path>
              <a:path w="6179905" h="3127664" fill="none" extrusionOk="0">
                <a:moveTo>
                  <a:pt x="6052601" y="2559790"/>
                </a:moveTo>
                <a:cubicBezTo>
                  <a:pt x="6031911" y="2686383"/>
                  <a:pt x="5914522" y="2833055"/>
                  <a:pt x="5791962" y="2820429"/>
                </a:cubicBezTo>
                <a:cubicBezTo>
                  <a:pt x="5654196" y="2810974"/>
                  <a:pt x="5519430" y="2723968"/>
                  <a:pt x="5531323" y="2559790"/>
                </a:cubicBezTo>
                <a:cubicBezTo>
                  <a:pt x="5524270" y="2423635"/>
                  <a:pt x="5645067" y="2306292"/>
                  <a:pt x="5791962" y="2299151"/>
                </a:cubicBezTo>
                <a:cubicBezTo>
                  <a:pt x="5918327" y="2301736"/>
                  <a:pt x="6028223" y="2424579"/>
                  <a:pt x="6052601" y="2559790"/>
                </a:cubicBezTo>
                <a:close/>
              </a:path>
              <a:path w="6179905" h="3127664" fill="none" extrusionOk="0">
                <a:moveTo>
                  <a:pt x="671349" y="1895205"/>
                </a:moveTo>
                <a:cubicBezTo>
                  <a:pt x="554265" y="1929181"/>
                  <a:pt x="413862" y="1877353"/>
                  <a:pt x="308995" y="1837502"/>
                </a:cubicBezTo>
                <a:moveTo>
                  <a:pt x="991073" y="2526674"/>
                </a:moveTo>
                <a:cubicBezTo>
                  <a:pt x="946684" y="2548660"/>
                  <a:pt x="882205" y="2556941"/>
                  <a:pt x="832570" y="2554258"/>
                </a:cubicBezTo>
                <a:moveTo>
                  <a:pt x="2357233" y="2830101"/>
                </a:moveTo>
                <a:cubicBezTo>
                  <a:pt x="2312004" y="2788482"/>
                  <a:pt x="2292000" y="2748625"/>
                  <a:pt x="2261673" y="2704126"/>
                </a:cubicBezTo>
                <a:moveTo>
                  <a:pt x="4123799" y="2515959"/>
                </a:moveTo>
                <a:cubicBezTo>
                  <a:pt x="4121155" y="2566937"/>
                  <a:pt x="4112872" y="2602815"/>
                  <a:pt x="4085603" y="2654170"/>
                </a:cubicBezTo>
                <a:moveTo>
                  <a:pt x="4882268" y="1661861"/>
                </a:moveTo>
                <a:cubicBezTo>
                  <a:pt x="5198213" y="1780078"/>
                  <a:pt x="5345708" y="1975008"/>
                  <a:pt x="5347334" y="2178504"/>
                </a:cubicBezTo>
                <a:moveTo>
                  <a:pt x="5979344" y="1111623"/>
                </a:moveTo>
                <a:cubicBezTo>
                  <a:pt x="5941323" y="1193424"/>
                  <a:pt x="5861809" y="1238087"/>
                  <a:pt x="5772202" y="1305365"/>
                </a:cubicBezTo>
                <a:moveTo>
                  <a:pt x="5482376" y="392840"/>
                </a:moveTo>
                <a:cubicBezTo>
                  <a:pt x="5494566" y="423426"/>
                  <a:pt x="5495239" y="455120"/>
                  <a:pt x="5493248" y="484353"/>
                </a:cubicBezTo>
                <a:moveTo>
                  <a:pt x="4159705" y="286123"/>
                </a:moveTo>
                <a:cubicBezTo>
                  <a:pt x="4174804" y="238276"/>
                  <a:pt x="4211733" y="207985"/>
                  <a:pt x="4265851" y="169415"/>
                </a:cubicBezTo>
                <a:moveTo>
                  <a:pt x="3167344" y="341726"/>
                </a:moveTo>
                <a:cubicBezTo>
                  <a:pt x="3178956" y="308124"/>
                  <a:pt x="3196541" y="281169"/>
                  <a:pt x="3218700" y="241090"/>
                </a:cubicBezTo>
                <a:moveTo>
                  <a:pt x="2002746" y="375898"/>
                </a:moveTo>
                <a:cubicBezTo>
                  <a:pt x="2060928" y="405610"/>
                  <a:pt x="2133513" y="434063"/>
                  <a:pt x="2188716" y="473493"/>
                </a:cubicBezTo>
                <a:moveTo>
                  <a:pt x="590381" y="1143117"/>
                </a:moveTo>
                <a:cubicBezTo>
                  <a:pt x="575501" y="1116025"/>
                  <a:pt x="556637" y="1073311"/>
                  <a:pt x="557908" y="1040382"/>
                </a:cubicBezTo>
              </a:path>
              <a:path w="6179905" h="3127664" stroke="0" extrusionOk="0">
                <a:moveTo>
                  <a:pt x="557908" y="1040382"/>
                </a:moveTo>
                <a:cubicBezTo>
                  <a:pt x="537677" y="798114"/>
                  <a:pt x="601175" y="674617"/>
                  <a:pt x="804389" y="500064"/>
                </a:cubicBezTo>
                <a:cubicBezTo>
                  <a:pt x="1048286" y="310763"/>
                  <a:pt x="1626503" y="224756"/>
                  <a:pt x="2003462" y="376622"/>
                </a:cubicBezTo>
                <a:cubicBezTo>
                  <a:pt x="2220861" y="40394"/>
                  <a:pt x="2940603" y="-7623"/>
                  <a:pt x="3212406" y="248475"/>
                </a:cubicBezTo>
                <a:cubicBezTo>
                  <a:pt x="3335134" y="84923"/>
                  <a:pt x="3471743" y="1432"/>
                  <a:pt x="3683480" y="14479"/>
                </a:cubicBezTo>
                <a:cubicBezTo>
                  <a:pt x="3918251" y="-8449"/>
                  <a:pt x="4126825" y="62647"/>
                  <a:pt x="4267710" y="179623"/>
                </a:cubicBezTo>
                <a:cubicBezTo>
                  <a:pt x="4450524" y="43699"/>
                  <a:pt x="4769448" y="21892"/>
                  <a:pt x="5073101" y="49955"/>
                </a:cubicBezTo>
                <a:cubicBezTo>
                  <a:pt x="5268242" y="89121"/>
                  <a:pt x="5445178" y="246034"/>
                  <a:pt x="5481518" y="403700"/>
                </a:cubicBezTo>
                <a:cubicBezTo>
                  <a:pt x="5696972" y="457653"/>
                  <a:pt x="5950390" y="542834"/>
                  <a:pt x="6005666" y="747019"/>
                </a:cubicBezTo>
                <a:cubicBezTo>
                  <a:pt x="6089222" y="871685"/>
                  <a:pt x="6045264" y="1007139"/>
                  <a:pt x="5982205" y="1119298"/>
                </a:cubicBezTo>
                <a:cubicBezTo>
                  <a:pt x="6164729" y="1288209"/>
                  <a:pt x="6193858" y="1475380"/>
                  <a:pt x="6153583" y="1688504"/>
                </a:cubicBezTo>
                <a:cubicBezTo>
                  <a:pt x="6047190" y="2003132"/>
                  <a:pt x="5706205" y="2175050"/>
                  <a:pt x="5350767" y="2186758"/>
                </a:cubicBezTo>
                <a:cubicBezTo>
                  <a:pt x="5340186" y="2387899"/>
                  <a:pt x="5260051" y="2470518"/>
                  <a:pt x="5063373" y="2613699"/>
                </a:cubicBezTo>
                <a:cubicBezTo>
                  <a:pt x="4813289" y="2767313"/>
                  <a:pt x="4420749" y="2772934"/>
                  <a:pt x="4084888" y="2665392"/>
                </a:cubicBezTo>
                <a:cubicBezTo>
                  <a:pt x="4027262" y="2925764"/>
                  <a:pt x="3697910" y="3068114"/>
                  <a:pt x="3385643" y="3120858"/>
                </a:cubicBezTo>
                <a:cubicBezTo>
                  <a:pt x="2993483" y="3208491"/>
                  <a:pt x="2585947" y="3056213"/>
                  <a:pt x="2357519" y="2842843"/>
                </a:cubicBezTo>
                <a:cubicBezTo>
                  <a:pt x="1790433" y="3071862"/>
                  <a:pt x="1051986" y="2867774"/>
                  <a:pt x="830281" y="2568159"/>
                </a:cubicBezTo>
                <a:cubicBezTo>
                  <a:pt x="579317" y="2604590"/>
                  <a:pt x="263479" y="2486881"/>
                  <a:pt x="158789" y="2262488"/>
                </a:cubicBezTo>
                <a:cubicBezTo>
                  <a:pt x="116123" y="2100039"/>
                  <a:pt x="138885" y="1965039"/>
                  <a:pt x="302271" y="1849882"/>
                </a:cubicBezTo>
                <a:cubicBezTo>
                  <a:pt x="121568" y="1781204"/>
                  <a:pt x="-529" y="1589314"/>
                  <a:pt x="-716" y="1426562"/>
                </a:cubicBezTo>
                <a:cubicBezTo>
                  <a:pt x="34318" y="1209481"/>
                  <a:pt x="254709" y="1068792"/>
                  <a:pt x="552615" y="1050301"/>
                </a:cubicBezTo>
                <a:cubicBezTo>
                  <a:pt x="554243" y="1047903"/>
                  <a:pt x="556497" y="1044120"/>
                  <a:pt x="557908" y="1040382"/>
                </a:cubicBezTo>
                <a:close/>
              </a:path>
              <a:path w="6179905" h="3127664" stroke="0" extrusionOk="0">
                <a:moveTo>
                  <a:pt x="6450451" y="2770485"/>
                </a:moveTo>
                <a:cubicBezTo>
                  <a:pt x="6449171" y="2828774"/>
                  <a:pt x="6402921" y="2864585"/>
                  <a:pt x="6363571" y="2857365"/>
                </a:cubicBezTo>
                <a:cubicBezTo>
                  <a:pt x="6318139" y="2859506"/>
                  <a:pt x="6269571" y="2827100"/>
                  <a:pt x="6276691" y="2770485"/>
                </a:cubicBezTo>
                <a:cubicBezTo>
                  <a:pt x="6276397" y="2718841"/>
                  <a:pt x="6317096" y="2684437"/>
                  <a:pt x="6363571" y="2683605"/>
                </a:cubicBezTo>
                <a:cubicBezTo>
                  <a:pt x="6405461" y="2683356"/>
                  <a:pt x="6452835" y="2721008"/>
                  <a:pt x="6450451" y="2770485"/>
                </a:cubicBezTo>
                <a:close/>
              </a:path>
              <a:path w="6179905" h="3127664" stroke="0" extrusionOk="0">
                <a:moveTo>
                  <a:pt x="6333045" y="2695185"/>
                </a:moveTo>
                <a:cubicBezTo>
                  <a:pt x="6339176" y="2785332"/>
                  <a:pt x="6273364" y="2855538"/>
                  <a:pt x="6159286" y="2868944"/>
                </a:cubicBezTo>
                <a:cubicBezTo>
                  <a:pt x="6066411" y="2862253"/>
                  <a:pt x="5986487" y="2787456"/>
                  <a:pt x="5985527" y="2695185"/>
                </a:cubicBezTo>
                <a:cubicBezTo>
                  <a:pt x="5975144" y="2596829"/>
                  <a:pt x="6055106" y="2532230"/>
                  <a:pt x="6159286" y="2521426"/>
                </a:cubicBezTo>
                <a:cubicBezTo>
                  <a:pt x="6242295" y="2523903"/>
                  <a:pt x="6338385" y="2589557"/>
                  <a:pt x="6333045" y="2695185"/>
                </a:cubicBezTo>
                <a:close/>
              </a:path>
              <a:path w="6179905" h="3127664" stroke="0" extrusionOk="0">
                <a:moveTo>
                  <a:pt x="6052601" y="2559790"/>
                </a:moveTo>
                <a:cubicBezTo>
                  <a:pt x="6031833" y="2696148"/>
                  <a:pt x="5923959" y="2827283"/>
                  <a:pt x="5791962" y="2820429"/>
                </a:cubicBezTo>
                <a:cubicBezTo>
                  <a:pt x="5658687" y="2819856"/>
                  <a:pt x="5500661" y="2709438"/>
                  <a:pt x="5531323" y="2559790"/>
                </a:cubicBezTo>
                <a:cubicBezTo>
                  <a:pt x="5536210" y="2416746"/>
                  <a:pt x="5637655" y="2294467"/>
                  <a:pt x="5791962" y="2299151"/>
                </a:cubicBezTo>
                <a:cubicBezTo>
                  <a:pt x="5940548" y="2308797"/>
                  <a:pt x="6053183" y="2438158"/>
                  <a:pt x="6052601" y="2559790"/>
                </a:cubicBezTo>
                <a:close/>
              </a:path>
              <a:path w="6179905" h="3127664" fill="none" stroke="0" extrusionOk="0">
                <a:moveTo>
                  <a:pt x="671349" y="1895205"/>
                </a:moveTo>
                <a:cubicBezTo>
                  <a:pt x="553866" y="1908403"/>
                  <a:pt x="407399" y="1869705"/>
                  <a:pt x="308995" y="1837502"/>
                </a:cubicBezTo>
                <a:moveTo>
                  <a:pt x="991073" y="2526674"/>
                </a:moveTo>
                <a:cubicBezTo>
                  <a:pt x="946007" y="2545281"/>
                  <a:pt x="876468" y="2550242"/>
                  <a:pt x="832570" y="2554258"/>
                </a:cubicBezTo>
                <a:moveTo>
                  <a:pt x="2357233" y="2830101"/>
                </a:moveTo>
                <a:cubicBezTo>
                  <a:pt x="2326843" y="2791685"/>
                  <a:pt x="2292853" y="2751940"/>
                  <a:pt x="2261673" y="2704126"/>
                </a:cubicBezTo>
                <a:moveTo>
                  <a:pt x="4123799" y="2515959"/>
                </a:moveTo>
                <a:cubicBezTo>
                  <a:pt x="4119462" y="2563596"/>
                  <a:pt x="4101618" y="2603112"/>
                  <a:pt x="4085603" y="2654170"/>
                </a:cubicBezTo>
                <a:moveTo>
                  <a:pt x="4882268" y="1661861"/>
                </a:moveTo>
                <a:cubicBezTo>
                  <a:pt x="5177431" y="1764390"/>
                  <a:pt x="5399013" y="1943184"/>
                  <a:pt x="5347334" y="2178504"/>
                </a:cubicBezTo>
                <a:moveTo>
                  <a:pt x="5979344" y="1111623"/>
                </a:moveTo>
                <a:cubicBezTo>
                  <a:pt x="5934675" y="1180216"/>
                  <a:pt x="5844313" y="1254181"/>
                  <a:pt x="5772202" y="1305365"/>
                </a:cubicBezTo>
                <a:moveTo>
                  <a:pt x="5482376" y="392840"/>
                </a:moveTo>
                <a:cubicBezTo>
                  <a:pt x="5491509" y="416383"/>
                  <a:pt x="5494255" y="455661"/>
                  <a:pt x="5493248" y="484353"/>
                </a:cubicBezTo>
                <a:moveTo>
                  <a:pt x="4159705" y="286123"/>
                </a:moveTo>
                <a:cubicBezTo>
                  <a:pt x="4187659" y="241691"/>
                  <a:pt x="4227412" y="205295"/>
                  <a:pt x="4265851" y="169415"/>
                </a:cubicBezTo>
                <a:moveTo>
                  <a:pt x="3167344" y="341726"/>
                </a:moveTo>
                <a:cubicBezTo>
                  <a:pt x="3179106" y="305020"/>
                  <a:pt x="3203648" y="272149"/>
                  <a:pt x="3218700" y="241090"/>
                </a:cubicBezTo>
                <a:moveTo>
                  <a:pt x="2002746" y="375898"/>
                </a:moveTo>
                <a:cubicBezTo>
                  <a:pt x="2066777" y="404126"/>
                  <a:pt x="2129384" y="434781"/>
                  <a:pt x="2188716" y="473493"/>
                </a:cubicBezTo>
                <a:moveTo>
                  <a:pt x="590381" y="1143117"/>
                </a:moveTo>
                <a:cubicBezTo>
                  <a:pt x="575861" y="1111356"/>
                  <a:pt x="565941" y="1073748"/>
                  <a:pt x="557908" y="1040382"/>
                </a:cubicBezTo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657093200">
                  <a:custGeom>
                    <a:avLst/>
                    <a:gdLst>
                      <a:gd name="connsiteX0" fmla="*/ 584148 w 6470571"/>
                      <a:gd name="connsiteY0" fmla="*/ 1091732 h 3282037"/>
                      <a:gd name="connsiteX1" fmla="*/ 842222 w 6470571"/>
                      <a:gd name="connsiteY1" fmla="*/ 524745 h 3282037"/>
                      <a:gd name="connsiteX2" fmla="*/ 2097692 w 6470571"/>
                      <a:gd name="connsiteY2" fmla="*/ 395211 h 3282037"/>
                      <a:gd name="connsiteX3" fmla="*/ 3363498 w 6470571"/>
                      <a:gd name="connsiteY3" fmla="*/ 260739 h 3282037"/>
                      <a:gd name="connsiteX4" fmla="*/ 3856729 w 6470571"/>
                      <a:gd name="connsiteY4" fmla="*/ 15193 h 3282037"/>
                      <a:gd name="connsiteX5" fmla="*/ 4468437 w 6470571"/>
                      <a:gd name="connsiteY5" fmla="*/ 188488 h 3282037"/>
                      <a:gd name="connsiteX6" fmla="*/ 5311709 w 6470571"/>
                      <a:gd name="connsiteY6" fmla="*/ 52420 h 3282037"/>
                      <a:gd name="connsiteX7" fmla="*/ 5739336 w 6470571"/>
                      <a:gd name="connsiteY7" fmla="*/ 423625 h 3282037"/>
                      <a:gd name="connsiteX8" fmla="*/ 6288136 w 6470571"/>
                      <a:gd name="connsiteY8" fmla="*/ 783889 h 3282037"/>
                      <a:gd name="connsiteX9" fmla="*/ 6263572 w 6470571"/>
                      <a:gd name="connsiteY9" fmla="*/ 1174543 h 3282037"/>
                      <a:gd name="connsiteX10" fmla="*/ 6443010 w 6470571"/>
                      <a:gd name="connsiteY10" fmla="*/ 1771843 h 3282037"/>
                      <a:gd name="connsiteX11" fmla="*/ 5602435 w 6470571"/>
                      <a:gd name="connsiteY11" fmla="*/ 2294690 h 3282037"/>
                      <a:gd name="connsiteX12" fmla="*/ 5301523 w 6470571"/>
                      <a:gd name="connsiteY12" fmla="*/ 2742704 h 3282037"/>
                      <a:gd name="connsiteX13" fmla="*/ 4277016 w 6470571"/>
                      <a:gd name="connsiteY13" fmla="*/ 2796948 h 3282037"/>
                      <a:gd name="connsiteX14" fmla="*/ 3544883 w 6470571"/>
                      <a:gd name="connsiteY14" fmla="*/ 3274895 h 3282037"/>
                      <a:gd name="connsiteX15" fmla="*/ 2468402 w 6470571"/>
                      <a:gd name="connsiteY15" fmla="*/ 2983158 h 3282037"/>
                      <a:gd name="connsiteX16" fmla="*/ 869332 w 6470571"/>
                      <a:gd name="connsiteY16" fmla="*/ 2694916 h 3282037"/>
                      <a:gd name="connsiteX17" fmla="*/ 166257 w 6470571"/>
                      <a:gd name="connsiteY17" fmla="*/ 2374158 h 3282037"/>
                      <a:gd name="connsiteX18" fmla="*/ 316488 w 6470571"/>
                      <a:gd name="connsiteY18" fmla="*/ 1941187 h 3282037"/>
                      <a:gd name="connsiteX19" fmla="*/ -750 w 6470571"/>
                      <a:gd name="connsiteY19" fmla="*/ 1496973 h 3282037"/>
                      <a:gd name="connsiteX20" fmla="*/ 578606 w 6470571"/>
                      <a:gd name="connsiteY20" fmla="*/ 1102141 h 3282037"/>
                      <a:gd name="connsiteX21" fmla="*/ 584148 w 6470571"/>
                      <a:gd name="connsiteY21" fmla="*/ 1091732 h 3282037"/>
                      <a:gd name="connsiteX0" fmla="*/ 6753841 w 6470571"/>
                      <a:gd name="connsiteY0" fmla="*/ 2907228 h 3282037"/>
                      <a:gd name="connsiteX1" fmla="*/ 6662875 w 6470571"/>
                      <a:gd name="connsiteY1" fmla="*/ 2998396 h 3282037"/>
                      <a:gd name="connsiteX2" fmla="*/ 6571909 w 6470571"/>
                      <a:gd name="connsiteY2" fmla="*/ 2907228 h 3282037"/>
                      <a:gd name="connsiteX3" fmla="*/ 6662875 w 6470571"/>
                      <a:gd name="connsiteY3" fmla="*/ 2816060 h 3282037"/>
                      <a:gd name="connsiteX4" fmla="*/ 6753841 w 6470571"/>
                      <a:gd name="connsiteY4" fmla="*/ 2907228 h 3282037"/>
                      <a:gd name="connsiteX0" fmla="*/ 6630913 w 6470571"/>
                      <a:gd name="connsiteY0" fmla="*/ 2828212 h 3282037"/>
                      <a:gd name="connsiteX1" fmla="*/ 6448982 w 6470571"/>
                      <a:gd name="connsiteY1" fmla="*/ 3010547 h 3282037"/>
                      <a:gd name="connsiteX2" fmla="*/ 6267050 w 6470571"/>
                      <a:gd name="connsiteY2" fmla="*/ 2828212 h 3282037"/>
                      <a:gd name="connsiteX3" fmla="*/ 6448982 w 6470571"/>
                      <a:gd name="connsiteY3" fmla="*/ 2645876 h 3282037"/>
                      <a:gd name="connsiteX4" fmla="*/ 6630913 w 6470571"/>
                      <a:gd name="connsiteY4" fmla="*/ 2828212 h 3282037"/>
                      <a:gd name="connsiteX0" fmla="*/ 6337279 w 6470571"/>
                      <a:gd name="connsiteY0" fmla="*/ 2686134 h 3282037"/>
                      <a:gd name="connsiteX1" fmla="*/ 6064381 w 6470571"/>
                      <a:gd name="connsiteY1" fmla="*/ 2959637 h 3282037"/>
                      <a:gd name="connsiteX2" fmla="*/ 5791483 w 6470571"/>
                      <a:gd name="connsiteY2" fmla="*/ 2686134 h 3282037"/>
                      <a:gd name="connsiteX3" fmla="*/ 6064381 w 6470571"/>
                      <a:gd name="connsiteY3" fmla="*/ 2412630 h 3282037"/>
                      <a:gd name="connsiteX4" fmla="*/ 6337279 w 6470571"/>
                      <a:gd name="connsiteY4" fmla="*/ 2686134 h 3282037"/>
                      <a:gd name="connsiteX0" fmla="*/ 702925 w 6470571"/>
                      <a:gd name="connsiteY0" fmla="*/ 1988747 h 3282037"/>
                      <a:gd name="connsiteX1" fmla="*/ 323528 w 6470571"/>
                      <a:gd name="connsiteY1" fmla="*/ 1928196 h 3282037"/>
                      <a:gd name="connsiteX2" fmla="*/ 1037687 w 6470571"/>
                      <a:gd name="connsiteY2" fmla="*/ 2651383 h 3282037"/>
                      <a:gd name="connsiteX3" fmla="*/ 871729 w 6470571"/>
                      <a:gd name="connsiteY3" fmla="*/ 2680329 h 3282037"/>
                      <a:gd name="connsiteX4" fmla="*/ 2468103 w 6470571"/>
                      <a:gd name="connsiteY4" fmla="*/ 2969787 h 3282037"/>
                      <a:gd name="connsiteX5" fmla="*/ 2368048 w 6470571"/>
                      <a:gd name="connsiteY5" fmla="*/ 2837594 h 3282037"/>
                      <a:gd name="connsiteX6" fmla="*/ 4317757 w 6470571"/>
                      <a:gd name="connsiteY6" fmla="*/ 2640139 h 3282037"/>
                      <a:gd name="connsiteX7" fmla="*/ 4277765 w 6470571"/>
                      <a:gd name="connsiteY7" fmla="*/ 2785172 h 3282037"/>
                      <a:gd name="connsiteX8" fmla="*/ 5111900 w 6470571"/>
                      <a:gd name="connsiteY8" fmla="*/ 1743885 h 3282037"/>
                      <a:gd name="connsiteX9" fmla="*/ 5598840 w 6470571"/>
                      <a:gd name="connsiteY9" fmla="*/ 2286029 h 3282037"/>
                      <a:gd name="connsiteX10" fmla="*/ 6260576 w 6470571"/>
                      <a:gd name="connsiteY10" fmla="*/ 1166489 h 3282037"/>
                      <a:gd name="connsiteX11" fmla="*/ 6043692 w 6470571"/>
                      <a:gd name="connsiteY11" fmla="*/ 1369794 h 3282037"/>
                      <a:gd name="connsiteX12" fmla="*/ 5740234 w 6470571"/>
                      <a:gd name="connsiteY12" fmla="*/ 412229 h 3282037"/>
                      <a:gd name="connsiteX13" fmla="*/ 5751617 w 6470571"/>
                      <a:gd name="connsiteY13" fmla="*/ 508259 h 3282037"/>
                      <a:gd name="connsiteX14" fmla="*/ 4355352 w 6470571"/>
                      <a:gd name="connsiteY14" fmla="*/ 300245 h 3282037"/>
                      <a:gd name="connsiteX15" fmla="*/ 4466491 w 6470571"/>
                      <a:gd name="connsiteY15" fmla="*/ 177776 h 3282037"/>
                      <a:gd name="connsiteX16" fmla="*/ 3316317 w 6470571"/>
                      <a:gd name="connsiteY16" fmla="*/ 358592 h 3282037"/>
                      <a:gd name="connsiteX17" fmla="*/ 3370088 w 6470571"/>
                      <a:gd name="connsiteY17" fmla="*/ 252989 h 3282037"/>
                      <a:gd name="connsiteX18" fmla="*/ 2096943 w 6470571"/>
                      <a:gd name="connsiteY18" fmla="*/ 394451 h 3282037"/>
                      <a:gd name="connsiteX19" fmla="*/ 2291660 w 6470571"/>
                      <a:gd name="connsiteY19" fmla="*/ 496863 h 3282037"/>
                      <a:gd name="connsiteX20" fmla="*/ 618149 w 6470571"/>
                      <a:gd name="connsiteY20" fmla="*/ 1199538 h 3282037"/>
                      <a:gd name="connsiteX21" fmla="*/ 584148 w 6470571"/>
                      <a:gd name="connsiteY21" fmla="*/ 1091732 h 3282037"/>
                      <a:gd name="connsiteX0" fmla="*/ 584148 w 6470571"/>
                      <a:gd name="connsiteY0" fmla="*/ 1091732 h 3282037"/>
                      <a:gd name="connsiteX1" fmla="*/ 842222 w 6470571"/>
                      <a:gd name="connsiteY1" fmla="*/ 524745 h 3282037"/>
                      <a:gd name="connsiteX2" fmla="*/ 2097692 w 6470571"/>
                      <a:gd name="connsiteY2" fmla="*/ 395211 h 3282037"/>
                      <a:gd name="connsiteX3" fmla="*/ 3363498 w 6470571"/>
                      <a:gd name="connsiteY3" fmla="*/ 260739 h 3282037"/>
                      <a:gd name="connsiteX4" fmla="*/ 3856729 w 6470571"/>
                      <a:gd name="connsiteY4" fmla="*/ 15193 h 3282037"/>
                      <a:gd name="connsiteX5" fmla="*/ 4468437 w 6470571"/>
                      <a:gd name="connsiteY5" fmla="*/ 188488 h 3282037"/>
                      <a:gd name="connsiteX6" fmla="*/ 5311709 w 6470571"/>
                      <a:gd name="connsiteY6" fmla="*/ 52420 h 3282037"/>
                      <a:gd name="connsiteX7" fmla="*/ 5739336 w 6470571"/>
                      <a:gd name="connsiteY7" fmla="*/ 423625 h 3282037"/>
                      <a:gd name="connsiteX8" fmla="*/ 6288136 w 6470571"/>
                      <a:gd name="connsiteY8" fmla="*/ 783889 h 3282037"/>
                      <a:gd name="connsiteX9" fmla="*/ 6263572 w 6470571"/>
                      <a:gd name="connsiteY9" fmla="*/ 1174543 h 3282037"/>
                      <a:gd name="connsiteX10" fmla="*/ 6443010 w 6470571"/>
                      <a:gd name="connsiteY10" fmla="*/ 1771843 h 3282037"/>
                      <a:gd name="connsiteX11" fmla="*/ 5602435 w 6470571"/>
                      <a:gd name="connsiteY11" fmla="*/ 2294690 h 3282037"/>
                      <a:gd name="connsiteX12" fmla="*/ 5301523 w 6470571"/>
                      <a:gd name="connsiteY12" fmla="*/ 2742704 h 3282037"/>
                      <a:gd name="connsiteX13" fmla="*/ 4277016 w 6470571"/>
                      <a:gd name="connsiteY13" fmla="*/ 2796948 h 3282037"/>
                      <a:gd name="connsiteX14" fmla="*/ 3544883 w 6470571"/>
                      <a:gd name="connsiteY14" fmla="*/ 3274895 h 3282037"/>
                      <a:gd name="connsiteX15" fmla="*/ 2468402 w 6470571"/>
                      <a:gd name="connsiteY15" fmla="*/ 2983158 h 3282037"/>
                      <a:gd name="connsiteX16" fmla="*/ 869332 w 6470571"/>
                      <a:gd name="connsiteY16" fmla="*/ 2694916 h 3282037"/>
                      <a:gd name="connsiteX17" fmla="*/ 166257 w 6470571"/>
                      <a:gd name="connsiteY17" fmla="*/ 2374158 h 3282037"/>
                      <a:gd name="connsiteX18" fmla="*/ 316488 w 6470571"/>
                      <a:gd name="connsiteY18" fmla="*/ 1941187 h 3282037"/>
                      <a:gd name="connsiteX19" fmla="*/ -750 w 6470571"/>
                      <a:gd name="connsiteY19" fmla="*/ 1496973 h 3282037"/>
                      <a:gd name="connsiteX20" fmla="*/ 578606 w 6470571"/>
                      <a:gd name="connsiteY20" fmla="*/ 1102141 h 3282037"/>
                      <a:gd name="connsiteX21" fmla="*/ 584148 w 6470571"/>
                      <a:gd name="connsiteY21" fmla="*/ 1091732 h 3282037"/>
                      <a:gd name="connsiteX0" fmla="*/ 6753841 w 6470571"/>
                      <a:gd name="connsiteY0" fmla="*/ 2907228 h 3282037"/>
                      <a:gd name="connsiteX1" fmla="*/ 6662875 w 6470571"/>
                      <a:gd name="connsiteY1" fmla="*/ 2998396 h 3282037"/>
                      <a:gd name="connsiteX2" fmla="*/ 6571909 w 6470571"/>
                      <a:gd name="connsiteY2" fmla="*/ 2907228 h 3282037"/>
                      <a:gd name="connsiteX3" fmla="*/ 6662875 w 6470571"/>
                      <a:gd name="connsiteY3" fmla="*/ 2816060 h 3282037"/>
                      <a:gd name="connsiteX4" fmla="*/ 6753841 w 6470571"/>
                      <a:gd name="connsiteY4" fmla="*/ 2907228 h 3282037"/>
                      <a:gd name="connsiteX0" fmla="*/ 6630913 w 6470571"/>
                      <a:gd name="connsiteY0" fmla="*/ 2828212 h 3282037"/>
                      <a:gd name="connsiteX1" fmla="*/ 6448982 w 6470571"/>
                      <a:gd name="connsiteY1" fmla="*/ 3010547 h 3282037"/>
                      <a:gd name="connsiteX2" fmla="*/ 6267050 w 6470571"/>
                      <a:gd name="connsiteY2" fmla="*/ 2828212 h 3282037"/>
                      <a:gd name="connsiteX3" fmla="*/ 6448982 w 6470571"/>
                      <a:gd name="connsiteY3" fmla="*/ 2645876 h 3282037"/>
                      <a:gd name="connsiteX4" fmla="*/ 6630913 w 6470571"/>
                      <a:gd name="connsiteY4" fmla="*/ 2828212 h 3282037"/>
                      <a:gd name="connsiteX0" fmla="*/ 6337279 w 6470571"/>
                      <a:gd name="connsiteY0" fmla="*/ 2686134 h 3282037"/>
                      <a:gd name="connsiteX1" fmla="*/ 6064381 w 6470571"/>
                      <a:gd name="connsiteY1" fmla="*/ 2959637 h 3282037"/>
                      <a:gd name="connsiteX2" fmla="*/ 5791483 w 6470571"/>
                      <a:gd name="connsiteY2" fmla="*/ 2686134 h 3282037"/>
                      <a:gd name="connsiteX3" fmla="*/ 6064381 w 6470571"/>
                      <a:gd name="connsiteY3" fmla="*/ 2412630 h 3282037"/>
                      <a:gd name="connsiteX4" fmla="*/ 6337279 w 6470571"/>
                      <a:gd name="connsiteY4" fmla="*/ 2686134 h 3282037"/>
                      <a:gd name="connsiteX0" fmla="*/ 702925 w 6470571"/>
                      <a:gd name="connsiteY0" fmla="*/ 1988747 h 3282037"/>
                      <a:gd name="connsiteX1" fmla="*/ 323528 w 6470571"/>
                      <a:gd name="connsiteY1" fmla="*/ 1928196 h 3282037"/>
                      <a:gd name="connsiteX2" fmla="*/ 1037687 w 6470571"/>
                      <a:gd name="connsiteY2" fmla="*/ 2651383 h 3282037"/>
                      <a:gd name="connsiteX3" fmla="*/ 871729 w 6470571"/>
                      <a:gd name="connsiteY3" fmla="*/ 2680329 h 3282037"/>
                      <a:gd name="connsiteX4" fmla="*/ 2468103 w 6470571"/>
                      <a:gd name="connsiteY4" fmla="*/ 2969787 h 3282037"/>
                      <a:gd name="connsiteX5" fmla="*/ 2368048 w 6470571"/>
                      <a:gd name="connsiteY5" fmla="*/ 2837594 h 3282037"/>
                      <a:gd name="connsiteX6" fmla="*/ 4317757 w 6470571"/>
                      <a:gd name="connsiteY6" fmla="*/ 2640139 h 3282037"/>
                      <a:gd name="connsiteX7" fmla="*/ 4277765 w 6470571"/>
                      <a:gd name="connsiteY7" fmla="*/ 2785172 h 3282037"/>
                      <a:gd name="connsiteX8" fmla="*/ 5111900 w 6470571"/>
                      <a:gd name="connsiteY8" fmla="*/ 1743885 h 3282037"/>
                      <a:gd name="connsiteX9" fmla="*/ 5598840 w 6470571"/>
                      <a:gd name="connsiteY9" fmla="*/ 2286029 h 3282037"/>
                      <a:gd name="connsiteX10" fmla="*/ 6260576 w 6470571"/>
                      <a:gd name="connsiteY10" fmla="*/ 1166489 h 3282037"/>
                      <a:gd name="connsiteX11" fmla="*/ 6043692 w 6470571"/>
                      <a:gd name="connsiteY11" fmla="*/ 1369794 h 3282037"/>
                      <a:gd name="connsiteX12" fmla="*/ 5740234 w 6470571"/>
                      <a:gd name="connsiteY12" fmla="*/ 412229 h 3282037"/>
                      <a:gd name="connsiteX13" fmla="*/ 5751617 w 6470571"/>
                      <a:gd name="connsiteY13" fmla="*/ 508259 h 3282037"/>
                      <a:gd name="connsiteX14" fmla="*/ 4355352 w 6470571"/>
                      <a:gd name="connsiteY14" fmla="*/ 300245 h 3282037"/>
                      <a:gd name="connsiteX15" fmla="*/ 4466491 w 6470571"/>
                      <a:gd name="connsiteY15" fmla="*/ 177776 h 3282037"/>
                      <a:gd name="connsiteX16" fmla="*/ 3316317 w 6470571"/>
                      <a:gd name="connsiteY16" fmla="*/ 358592 h 3282037"/>
                      <a:gd name="connsiteX17" fmla="*/ 3370088 w 6470571"/>
                      <a:gd name="connsiteY17" fmla="*/ 252989 h 3282037"/>
                      <a:gd name="connsiteX18" fmla="*/ 2096943 w 6470571"/>
                      <a:gd name="connsiteY18" fmla="*/ 394451 h 3282037"/>
                      <a:gd name="connsiteX19" fmla="*/ 2291660 w 6470571"/>
                      <a:gd name="connsiteY19" fmla="*/ 496863 h 3282037"/>
                      <a:gd name="connsiteX20" fmla="*/ 618149 w 6470571"/>
                      <a:gd name="connsiteY20" fmla="*/ 1199538 h 3282037"/>
                      <a:gd name="connsiteX21" fmla="*/ 584148 w 6470571"/>
                      <a:gd name="connsiteY21" fmla="*/ 1091732 h 3282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470571" h="3282037" fill="none" extrusionOk="0">
                        <a:moveTo>
                          <a:pt x="584148" y="1091732"/>
                        </a:moveTo>
                        <a:cubicBezTo>
                          <a:pt x="525066" y="853250"/>
                          <a:pt x="626836" y="665328"/>
                          <a:pt x="842222" y="524745"/>
                        </a:cubicBezTo>
                        <a:cubicBezTo>
                          <a:pt x="1278638" y="217722"/>
                          <a:pt x="1679784" y="354799"/>
                          <a:pt x="2097692" y="395211"/>
                        </a:cubicBezTo>
                        <a:cubicBezTo>
                          <a:pt x="2469431" y="74845"/>
                          <a:pt x="2996150" y="148315"/>
                          <a:pt x="3363498" y="260739"/>
                        </a:cubicBezTo>
                        <a:cubicBezTo>
                          <a:pt x="3391818" y="153463"/>
                          <a:pt x="3596234" y="5600"/>
                          <a:pt x="3856729" y="15193"/>
                        </a:cubicBezTo>
                        <a:cubicBezTo>
                          <a:pt x="4037947" y="-35890"/>
                          <a:pt x="4326075" y="142125"/>
                          <a:pt x="4468437" y="188488"/>
                        </a:cubicBezTo>
                        <a:cubicBezTo>
                          <a:pt x="4749563" y="53289"/>
                          <a:pt x="5072753" y="14138"/>
                          <a:pt x="5311709" y="52420"/>
                        </a:cubicBezTo>
                        <a:cubicBezTo>
                          <a:pt x="5510157" y="60957"/>
                          <a:pt x="5725029" y="257390"/>
                          <a:pt x="5739336" y="423625"/>
                        </a:cubicBezTo>
                        <a:cubicBezTo>
                          <a:pt x="5993511" y="511153"/>
                          <a:pt x="6167606" y="658580"/>
                          <a:pt x="6288136" y="783889"/>
                        </a:cubicBezTo>
                        <a:cubicBezTo>
                          <a:pt x="6379334" y="929492"/>
                          <a:pt x="6351259" y="1014736"/>
                          <a:pt x="6263572" y="1174543"/>
                        </a:cubicBezTo>
                        <a:cubicBezTo>
                          <a:pt x="6502862" y="1387311"/>
                          <a:pt x="6543694" y="1650183"/>
                          <a:pt x="6443010" y="1771843"/>
                        </a:cubicBezTo>
                        <a:cubicBezTo>
                          <a:pt x="6327840" y="2136198"/>
                          <a:pt x="6104052" y="2221684"/>
                          <a:pt x="5602435" y="2294690"/>
                        </a:cubicBezTo>
                        <a:cubicBezTo>
                          <a:pt x="5580518" y="2420219"/>
                          <a:pt x="5526647" y="2666959"/>
                          <a:pt x="5301523" y="2742704"/>
                        </a:cubicBezTo>
                        <a:cubicBezTo>
                          <a:pt x="5039038" y="2959179"/>
                          <a:pt x="4739084" y="2892047"/>
                          <a:pt x="4277016" y="2796948"/>
                        </a:cubicBezTo>
                        <a:cubicBezTo>
                          <a:pt x="4109295" y="3091379"/>
                          <a:pt x="3795547" y="3250987"/>
                          <a:pt x="3544883" y="3274895"/>
                        </a:cubicBezTo>
                        <a:cubicBezTo>
                          <a:pt x="3174135" y="3219753"/>
                          <a:pt x="2662508" y="3135409"/>
                          <a:pt x="2468402" y="2983158"/>
                        </a:cubicBezTo>
                        <a:cubicBezTo>
                          <a:pt x="1995393" y="3031797"/>
                          <a:pt x="1271050" y="3113577"/>
                          <a:pt x="869332" y="2694916"/>
                        </a:cubicBezTo>
                        <a:cubicBezTo>
                          <a:pt x="586836" y="2783562"/>
                          <a:pt x="273312" y="2649356"/>
                          <a:pt x="166257" y="2374158"/>
                        </a:cubicBezTo>
                        <a:cubicBezTo>
                          <a:pt x="154274" y="2253807"/>
                          <a:pt x="140886" y="2125070"/>
                          <a:pt x="316488" y="1941187"/>
                        </a:cubicBezTo>
                        <a:cubicBezTo>
                          <a:pt x="55611" y="1805231"/>
                          <a:pt x="9699" y="1642222"/>
                          <a:pt x="-750" y="1496973"/>
                        </a:cubicBezTo>
                        <a:cubicBezTo>
                          <a:pt x="45208" y="1364972"/>
                          <a:pt x="275142" y="1193900"/>
                          <a:pt x="578606" y="1102141"/>
                        </a:cubicBezTo>
                        <a:cubicBezTo>
                          <a:pt x="581538" y="1098506"/>
                          <a:pt x="582389" y="1094361"/>
                          <a:pt x="584148" y="1091732"/>
                        </a:cubicBezTo>
                        <a:close/>
                      </a:path>
                      <a:path w="6470571" h="3282037" fill="none" extrusionOk="0">
                        <a:moveTo>
                          <a:pt x="6753841" y="2907228"/>
                        </a:moveTo>
                        <a:cubicBezTo>
                          <a:pt x="6749497" y="2962965"/>
                          <a:pt x="6715639" y="2992426"/>
                          <a:pt x="6662875" y="2998396"/>
                        </a:cubicBezTo>
                        <a:cubicBezTo>
                          <a:pt x="6609887" y="3013145"/>
                          <a:pt x="6559030" y="2945850"/>
                          <a:pt x="6571909" y="2907228"/>
                        </a:cubicBezTo>
                        <a:cubicBezTo>
                          <a:pt x="6554240" y="2870303"/>
                          <a:pt x="6607912" y="2807847"/>
                          <a:pt x="6662875" y="2816060"/>
                        </a:cubicBezTo>
                        <a:cubicBezTo>
                          <a:pt x="6720817" y="2827241"/>
                          <a:pt x="6760741" y="2842034"/>
                          <a:pt x="6753841" y="2907228"/>
                        </a:cubicBezTo>
                        <a:close/>
                      </a:path>
                      <a:path w="6470571" h="3282037" fill="none" extrusionOk="0">
                        <a:moveTo>
                          <a:pt x="6630913" y="2828212"/>
                        </a:moveTo>
                        <a:cubicBezTo>
                          <a:pt x="6636201" y="2947221"/>
                          <a:pt x="6516238" y="3007551"/>
                          <a:pt x="6448982" y="3010547"/>
                        </a:cubicBezTo>
                        <a:cubicBezTo>
                          <a:pt x="6370292" y="2997064"/>
                          <a:pt x="6262711" y="2903087"/>
                          <a:pt x="6267050" y="2828212"/>
                        </a:cubicBezTo>
                        <a:cubicBezTo>
                          <a:pt x="6241644" y="2729089"/>
                          <a:pt x="6367533" y="2639149"/>
                          <a:pt x="6448982" y="2645876"/>
                        </a:cubicBezTo>
                        <a:cubicBezTo>
                          <a:pt x="6547635" y="2658478"/>
                          <a:pt x="6661173" y="2747014"/>
                          <a:pt x="6630913" y="2828212"/>
                        </a:cubicBezTo>
                        <a:close/>
                      </a:path>
                      <a:path w="6470571" h="3282037" fill="none" extrusionOk="0">
                        <a:moveTo>
                          <a:pt x="6337279" y="2686134"/>
                        </a:moveTo>
                        <a:cubicBezTo>
                          <a:pt x="6295930" y="2802464"/>
                          <a:pt x="6185174" y="2977332"/>
                          <a:pt x="6064381" y="2959637"/>
                        </a:cubicBezTo>
                        <a:cubicBezTo>
                          <a:pt x="5941100" y="2917646"/>
                          <a:pt x="5773514" y="2867800"/>
                          <a:pt x="5791483" y="2686134"/>
                        </a:cubicBezTo>
                        <a:cubicBezTo>
                          <a:pt x="5767327" y="2561785"/>
                          <a:pt x="5904829" y="2434048"/>
                          <a:pt x="6064381" y="2412630"/>
                        </a:cubicBezTo>
                        <a:cubicBezTo>
                          <a:pt x="6172643" y="2418879"/>
                          <a:pt x="6288269" y="2552665"/>
                          <a:pt x="6337279" y="2686134"/>
                        </a:cubicBezTo>
                        <a:close/>
                      </a:path>
                      <a:path w="6470571" h="3282037" fill="none" extrusionOk="0">
                        <a:moveTo>
                          <a:pt x="702925" y="1988747"/>
                        </a:moveTo>
                        <a:cubicBezTo>
                          <a:pt x="586170" y="2041314"/>
                          <a:pt x="415449" y="1952290"/>
                          <a:pt x="323528" y="1928196"/>
                        </a:cubicBezTo>
                        <a:moveTo>
                          <a:pt x="1037687" y="2651383"/>
                        </a:moveTo>
                        <a:cubicBezTo>
                          <a:pt x="992332" y="2675859"/>
                          <a:pt x="920189" y="2688363"/>
                          <a:pt x="871729" y="2680329"/>
                        </a:cubicBezTo>
                        <a:moveTo>
                          <a:pt x="2468103" y="2969787"/>
                        </a:moveTo>
                        <a:cubicBezTo>
                          <a:pt x="2417236" y="2925070"/>
                          <a:pt x="2408010" y="2884720"/>
                          <a:pt x="2368048" y="2837594"/>
                        </a:cubicBezTo>
                        <a:moveTo>
                          <a:pt x="4317757" y="2640139"/>
                        </a:moveTo>
                        <a:cubicBezTo>
                          <a:pt x="4317929" y="2697777"/>
                          <a:pt x="4307882" y="2729968"/>
                          <a:pt x="4277765" y="2785172"/>
                        </a:cubicBezTo>
                        <a:moveTo>
                          <a:pt x="5111900" y="1743885"/>
                        </a:moveTo>
                        <a:cubicBezTo>
                          <a:pt x="5461624" y="1882203"/>
                          <a:pt x="5591887" y="2092508"/>
                          <a:pt x="5598840" y="2286029"/>
                        </a:cubicBezTo>
                        <a:moveTo>
                          <a:pt x="6260576" y="1166489"/>
                        </a:moveTo>
                        <a:cubicBezTo>
                          <a:pt x="6227770" y="1258184"/>
                          <a:pt x="6137459" y="1295806"/>
                          <a:pt x="6043692" y="1369794"/>
                        </a:cubicBezTo>
                        <a:moveTo>
                          <a:pt x="5740234" y="412229"/>
                        </a:moveTo>
                        <a:cubicBezTo>
                          <a:pt x="5754391" y="444452"/>
                          <a:pt x="5755389" y="479521"/>
                          <a:pt x="5751617" y="508259"/>
                        </a:cubicBezTo>
                        <a:moveTo>
                          <a:pt x="4355352" y="300245"/>
                        </a:moveTo>
                        <a:cubicBezTo>
                          <a:pt x="4365031" y="247141"/>
                          <a:pt x="4408250" y="218752"/>
                          <a:pt x="4466491" y="177776"/>
                        </a:cubicBezTo>
                        <a:moveTo>
                          <a:pt x="3316317" y="358592"/>
                        </a:moveTo>
                        <a:cubicBezTo>
                          <a:pt x="3331007" y="328818"/>
                          <a:pt x="3347315" y="299038"/>
                          <a:pt x="3370088" y="252989"/>
                        </a:cubicBezTo>
                        <a:moveTo>
                          <a:pt x="2096943" y="394451"/>
                        </a:moveTo>
                        <a:cubicBezTo>
                          <a:pt x="2156076" y="426105"/>
                          <a:pt x="2240666" y="441048"/>
                          <a:pt x="2291660" y="496863"/>
                        </a:cubicBezTo>
                        <a:moveTo>
                          <a:pt x="618149" y="1199538"/>
                        </a:moveTo>
                        <a:cubicBezTo>
                          <a:pt x="602537" y="1172555"/>
                          <a:pt x="579340" y="1125476"/>
                          <a:pt x="584148" y="1091732"/>
                        </a:cubicBezTo>
                      </a:path>
                      <a:path w="6470571" h="3282037" stroke="0" extrusionOk="0">
                        <a:moveTo>
                          <a:pt x="584148" y="1091732"/>
                        </a:moveTo>
                        <a:cubicBezTo>
                          <a:pt x="593291" y="823544"/>
                          <a:pt x="618583" y="724621"/>
                          <a:pt x="842222" y="524745"/>
                        </a:cubicBezTo>
                        <a:cubicBezTo>
                          <a:pt x="1110100" y="256000"/>
                          <a:pt x="1717526" y="250302"/>
                          <a:pt x="2097692" y="395211"/>
                        </a:cubicBezTo>
                        <a:cubicBezTo>
                          <a:pt x="2350886" y="23039"/>
                          <a:pt x="3118399" y="11892"/>
                          <a:pt x="3363498" y="260739"/>
                        </a:cubicBezTo>
                        <a:cubicBezTo>
                          <a:pt x="3453771" y="100600"/>
                          <a:pt x="3611501" y="-9631"/>
                          <a:pt x="3856729" y="15193"/>
                        </a:cubicBezTo>
                        <a:cubicBezTo>
                          <a:pt x="4130381" y="-8178"/>
                          <a:pt x="4295245" y="86261"/>
                          <a:pt x="4468437" y="188488"/>
                        </a:cubicBezTo>
                        <a:cubicBezTo>
                          <a:pt x="4619525" y="62894"/>
                          <a:pt x="4934952" y="61565"/>
                          <a:pt x="5311709" y="52420"/>
                        </a:cubicBezTo>
                        <a:cubicBezTo>
                          <a:pt x="5510471" y="102943"/>
                          <a:pt x="5708161" y="247704"/>
                          <a:pt x="5739336" y="423625"/>
                        </a:cubicBezTo>
                        <a:cubicBezTo>
                          <a:pt x="5997613" y="467916"/>
                          <a:pt x="6226390" y="561849"/>
                          <a:pt x="6288136" y="783889"/>
                        </a:cubicBezTo>
                        <a:cubicBezTo>
                          <a:pt x="6374017" y="938428"/>
                          <a:pt x="6357814" y="1067403"/>
                          <a:pt x="6263572" y="1174543"/>
                        </a:cubicBezTo>
                        <a:cubicBezTo>
                          <a:pt x="6464451" y="1343973"/>
                          <a:pt x="6485181" y="1534562"/>
                          <a:pt x="6443010" y="1771843"/>
                        </a:cubicBezTo>
                        <a:cubicBezTo>
                          <a:pt x="6409923" y="2082776"/>
                          <a:pt x="6033610" y="2275420"/>
                          <a:pt x="5602435" y="2294690"/>
                        </a:cubicBezTo>
                        <a:cubicBezTo>
                          <a:pt x="5610993" y="2500060"/>
                          <a:pt x="5495292" y="2595606"/>
                          <a:pt x="5301523" y="2742704"/>
                        </a:cubicBezTo>
                        <a:cubicBezTo>
                          <a:pt x="5041846" y="2916419"/>
                          <a:pt x="4552215" y="2913450"/>
                          <a:pt x="4277016" y="2796948"/>
                        </a:cubicBezTo>
                        <a:cubicBezTo>
                          <a:pt x="4237070" y="3078249"/>
                          <a:pt x="3892146" y="3256813"/>
                          <a:pt x="3544883" y="3274895"/>
                        </a:cubicBezTo>
                        <a:cubicBezTo>
                          <a:pt x="3140960" y="3395444"/>
                          <a:pt x="2736628" y="3228281"/>
                          <a:pt x="2468402" y="2983158"/>
                        </a:cubicBezTo>
                        <a:cubicBezTo>
                          <a:pt x="1958455" y="3182350"/>
                          <a:pt x="1091854" y="3010579"/>
                          <a:pt x="869332" y="2694916"/>
                        </a:cubicBezTo>
                        <a:cubicBezTo>
                          <a:pt x="646878" y="2769076"/>
                          <a:pt x="281488" y="2613749"/>
                          <a:pt x="166257" y="2374158"/>
                        </a:cubicBezTo>
                        <a:cubicBezTo>
                          <a:pt x="125669" y="2168167"/>
                          <a:pt x="138394" y="2067904"/>
                          <a:pt x="316488" y="1941187"/>
                        </a:cubicBezTo>
                        <a:cubicBezTo>
                          <a:pt x="90750" y="1877263"/>
                          <a:pt x="3763" y="1665369"/>
                          <a:pt x="-750" y="1496973"/>
                        </a:cubicBezTo>
                        <a:cubicBezTo>
                          <a:pt x="13309" y="1213579"/>
                          <a:pt x="240819" y="1091326"/>
                          <a:pt x="578606" y="1102141"/>
                        </a:cubicBezTo>
                        <a:cubicBezTo>
                          <a:pt x="580316" y="1099493"/>
                          <a:pt x="582784" y="1095526"/>
                          <a:pt x="584148" y="1091732"/>
                        </a:cubicBezTo>
                        <a:close/>
                      </a:path>
                      <a:path w="6470571" h="3282037" stroke="0" extrusionOk="0">
                        <a:moveTo>
                          <a:pt x="6753841" y="2907228"/>
                        </a:moveTo>
                        <a:cubicBezTo>
                          <a:pt x="6756091" y="2971187"/>
                          <a:pt x="6708278" y="3012898"/>
                          <a:pt x="6662875" y="2998396"/>
                        </a:cubicBezTo>
                        <a:cubicBezTo>
                          <a:pt x="6610039" y="3008304"/>
                          <a:pt x="6572245" y="2977716"/>
                          <a:pt x="6571909" y="2907228"/>
                        </a:cubicBezTo>
                        <a:cubicBezTo>
                          <a:pt x="6573591" y="2851887"/>
                          <a:pt x="6608701" y="2808523"/>
                          <a:pt x="6662875" y="2816060"/>
                        </a:cubicBezTo>
                        <a:cubicBezTo>
                          <a:pt x="6715873" y="2808479"/>
                          <a:pt x="6753411" y="2848821"/>
                          <a:pt x="6753841" y="2907228"/>
                        </a:cubicBezTo>
                        <a:close/>
                      </a:path>
                      <a:path w="6470571" h="3282037" stroke="0" extrusionOk="0">
                        <a:moveTo>
                          <a:pt x="6630913" y="2828212"/>
                        </a:moveTo>
                        <a:cubicBezTo>
                          <a:pt x="6644264" y="2924433"/>
                          <a:pt x="6576110" y="2990794"/>
                          <a:pt x="6448982" y="3010547"/>
                        </a:cubicBezTo>
                        <a:cubicBezTo>
                          <a:pt x="6354061" y="3009510"/>
                          <a:pt x="6281678" y="2941617"/>
                          <a:pt x="6267050" y="2828212"/>
                        </a:cubicBezTo>
                        <a:cubicBezTo>
                          <a:pt x="6251467" y="2730427"/>
                          <a:pt x="6336786" y="2676797"/>
                          <a:pt x="6448982" y="2645876"/>
                        </a:cubicBezTo>
                        <a:cubicBezTo>
                          <a:pt x="6540300" y="2657733"/>
                          <a:pt x="6638306" y="2711677"/>
                          <a:pt x="6630913" y="2828212"/>
                        </a:cubicBezTo>
                        <a:close/>
                      </a:path>
                      <a:path w="6470571" h="3282037" stroke="0" extrusionOk="0">
                        <a:moveTo>
                          <a:pt x="6337279" y="2686134"/>
                        </a:moveTo>
                        <a:cubicBezTo>
                          <a:pt x="6306795" y="2842086"/>
                          <a:pt x="6169839" y="2961369"/>
                          <a:pt x="6064381" y="2959637"/>
                        </a:cubicBezTo>
                        <a:cubicBezTo>
                          <a:pt x="5926655" y="2938441"/>
                          <a:pt x="5740315" y="2858485"/>
                          <a:pt x="5791483" y="2686134"/>
                        </a:cubicBezTo>
                        <a:cubicBezTo>
                          <a:pt x="5794064" y="2526277"/>
                          <a:pt x="5904304" y="2395581"/>
                          <a:pt x="6064381" y="2412630"/>
                        </a:cubicBezTo>
                        <a:cubicBezTo>
                          <a:pt x="6244029" y="2410920"/>
                          <a:pt x="6323410" y="2558944"/>
                          <a:pt x="6337279" y="2686134"/>
                        </a:cubicBezTo>
                        <a:close/>
                      </a:path>
                      <a:path w="6470571" h="3282037" fill="none" stroke="0" extrusionOk="0">
                        <a:moveTo>
                          <a:pt x="702925" y="1988747"/>
                        </a:moveTo>
                        <a:cubicBezTo>
                          <a:pt x="572048" y="2008749"/>
                          <a:pt x="420636" y="1959262"/>
                          <a:pt x="323528" y="1928196"/>
                        </a:cubicBezTo>
                        <a:moveTo>
                          <a:pt x="1037687" y="2651383"/>
                        </a:moveTo>
                        <a:cubicBezTo>
                          <a:pt x="995190" y="2672091"/>
                          <a:pt x="911788" y="2671605"/>
                          <a:pt x="871729" y="2680329"/>
                        </a:cubicBezTo>
                        <a:moveTo>
                          <a:pt x="2468103" y="2969787"/>
                        </a:moveTo>
                        <a:cubicBezTo>
                          <a:pt x="2434574" y="2928188"/>
                          <a:pt x="2407020" y="2884672"/>
                          <a:pt x="2368048" y="2837594"/>
                        </a:cubicBezTo>
                        <a:moveTo>
                          <a:pt x="4317757" y="2640139"/>
                        </a:moveTo>
                        <a:cubicBezTo>
                          <a:pt x="4309765" y="2693717"/>
                          <a:pt x="4290126" y="2740179"/>
                          <a:pt x="4277765" y="2785172"/>
                        </a:cubicBezTo>
                        <a:moveTo>
                          <a:pt x="5111900" y="1743885"/>
                        </a:moveTo>
                        <a:cubicBezTo>
                          <a:pt x="5433168" y="1857702"/>
                          <a:pt x="5658638" y="2016808"/>
                          <a:pt x="5598840" y="2286029"/>
                        </a:cubicBezTo>
                        <a:moveTo>
                          <a:pt x="6260576" y="1166489"/>
                        </a:moveTo>
                        <a:cubicBezTo>
                          <a:pt x="6211301" y="1245713"/>
                          <a:pt x="6109865" y="1326170"/>
                          <a:pt x="6043692" y="1369794"/>
                        </a:cubicBezTo>
                        <a:moveTo>
                          <a:pt x="5740234" y="412229"/>
                        </a:moveTo>
                        <a:cubicBezTo>
                          <a:pt x="5751181" y="442944"/>
                          <a:pt x="5746153" y="476900"/>
                          <a:pt x="5751617" y="508259"/>
                        </a:cubicBezTo>
                        <a:moveTo>
                          <a:pt x="4355352" y="300245"/>
                        </a:moveTo>
                        <a:cubicBezTo>
                          <a:pt x="4395043" y="251646"/>
                          <a:pt x="4431906" y="226791"/>
                          <a:pt x="4466491" y="177776"/>
                        </a:cubicBezTo>
                        <a:moveTo>
                          <a:pt x="3316317" y="358592"/>
                        </a:moveTo>
                        <a:cubicBezTo>
                          <a:pt x="3331743" y="324710"/>
                          <a:pt x="3352694" y="289127"/>
                          <a:pt x="3370088" y="252989"/>
                        </a:cubicBezTo>
                        <a:moveTo>
                          <a:pt x="2096943" y="394451"/>
                        </a:moveTo>
                        <a:cubicBezTo>
                          <a:pt x="2172042" y="413879"/>
                          <a:pt x="2229979" y="451508"/>
                          <a:pt x="2291660" y="496863"/>
                        </a:cubicBezTo>
                        <a:moveTo>
                          <a:pt x="618149" y="1199538"/>
                        </a:moveTo>
                        <a:cubicBezTo>
                          <a:pt x="599365" y="1169280"/>
                          <a:pt x="590618" y="1126420"/>
                          <a:pt x="584148" y="1091732"/>
                        </a:cubicBezTo>
                      </a:path>
                      <a:path w="6470571" h="3282037" fill="none" stroke="0" extrusionOk="0">
                        <a:moveTo>
                          <a:pt x="584148" y="1091732"/>
                        </a:moveTo>
                        <a:cubicBezTo>
                          <a:pt x="553745" y="839752"/>
                          <a:pt x="623525" y="695249"/>
                          <a:pt x="842222" y="524745"/>
                        </a:cubicBezTo>
                        <a:cubicBezTo>
                          <a:pt x="1201776" y="264402"/>
                          <a:pt x="1691677" y="321389"/>
                          <a:pt x="2097692" y="395211"/>
                        </a:cubicBezTo>
                        <a:cubicBezTo>
                          <a:pt x="2363052" y="-81"/>
                          <a:pt x="3003210" y="111941"/>
                          <a:pt x="3363498" y="260739"/>
                        </a:cubicBezTo>
                        <a:cubicBezTo>
                          <a:pt x="3438792" y="128843"/>
                          <a:pt x="3600065" y="-17688"/>
                          <a:pt x="3856729" y="15193"/>
                        </a:cubicBezTo>
                        <a:cubicBezTo>
                          <a:pt x="4073460" y="-25073"/>
                          <a:pt x="4319445" y="114130"/>
                          <a:pt x="4468437" y="188488"/>
                        </a:cubicBezTo>
                        <a:cubicBezTo>
                          <a:pt x="4716267" y="52742"/>
                          <a:pt x="5036055" y="44037"/>
                          <a:pt x="5311709" y="52420"/>
                        </a:cubicBezTo>
                        <a:cubicBezTo>
                          <a:pt x="5507680" y="71828"/>
                          <a:pt x="5746003" y="256931"/>
                          <a:pt x="5739336" y="423625"/>
                        </a:cubicBezTo>
                        <a:cubicBezTo>
                          <a:pt x="5977545" y="487100"/>
                          <a:pt x="6197356" y="616686"/>
                          <a:pt x="6288136" y="783889"/>
                        </a:cubicBezTo>
                        <a:cubicBezTo>
                          <a:pt x="6362595" y="917601"/>
                          <a:pt x="6327280" y="1033177"/>
                          <a:pt x="6263572" y="1174543"/>
                        </a:cubicBezTo>
                        <a:cubicBezTo>
                          <a:pt x="6493321" y="1388039"/>
                          <a:pt x="6500015" y="1590755"/>
                          <a:pt x="6443010" y="1771843"/>
                        </a:cubicBezTo>
                        <a:cubicBezTo>
                          <a:pt x="6329932" y="2115096"/>
                          <a:pt x="5980178" y="2285872"/>
                          <a:pt x="5602435" y="2294690"/>
                        </a:cubicBezTo>
                        <a:cubicBezTo>
                          <a:pt x="5587018" y="2471769"/>
                          <a:pt x="5496120" y="2629218"/>
                          <a:pt x="5301523" y="2742704"/>
                        </a:cubicBezTo>
                        <a:cubicBezTo>
                          <a:pt x="5102962" y="2899244"/>
                          <a:pt x="4695631" y="2896067"/>
                          <a:pt x="4277016" y="2796948"/>
                        </a:cubicBezTo>
                        <a:cubicBezTo>
                          <a:pt x="4170452" y="3120940"/>
                          <a:pt x="3792434" y="3237905"/>
                          <a:pt x="3544883" y="3274895"/>
                        </a:cubicBezTo>
                        <a:cubicBezTo>
                          <a:pt x="3153553" y="3294201"/>
                          <a:pt x="2694747" y="3125540"/>
                          <a:pt x="2468402" y="2983158"/>
                        </a:cubicBezTo>
                        <a:cubicBezTo>
                          <a:pt x="1882743" y="3138783"/>
                          <a:pt x="1144739" y="3029647"/>
                          <a:pt x="869332" y="2694916"/>
                        </a:cubicBezTo>
                        <a:cubicBezTo>
                          <a:pt x="569304" y="2741313"/>
                          <a:pt x="274102" y="2619253"/>
                          <a:pt x="166257" y="2374158"/>
                        </a:cubicBezTo>
                        <a:cubicBezTo>
                          <a:pt x="153492" y="2226944"/>
                          <a:pt x="124041" y="2098142"/>
                          <a:pt x="316488" y="1941187"/>
                        </a:cubicBezTo>
                        <a:cubicBezTo>
                          <a:pt x="99271" y="1837597"/>
                          <a:pt x="2905" y="1656929"/>
                          <a:pt x="-750" y="1496973"/>
                        </a:cubicBezTo>
                        <a:cubicBezTo>
                          <a:pt x="44016" y="1282967"/>
                          <a:pt x="215232" y="1157863"/>
                          <a:pt x="578606" y="1102141"/>
                        </a:cubicBezTo>
                        <a:cubicBezTo>
                          <a:pt x="580995" y="1098675"/>
                          <a:pt x="582426" y="1095162"/>
                          <a:pt x="584148" y="1091732"/>
                        </a:cubicBezTo>
                        <a:close/>
                      </a:path>
                      <a:path w="6470571" h="3282037" fill="none" stroke="0" extrusionOk="0">
                        <a:moveTo>
                          <a:pt x="6753841" y="2907228"/>
                        </a:moveTo>
                        <a:cubicBezTo>
                          <a:pt x="6750515" y="2968141"/>
                          <a:pt x="6707225" y="3001504"/>
                          <a:pt x="6662875" y="2998396"/>
                        </a:cubicBezTo>
                        <a:cubicBezTo>
                          <a:pt x="6617631" y="3011110"/>
                          <a:pt x="6566237" y="2953892"/>
                          <a:pt x="6571909" y="2907228"/>
                        </a:cubicBezTo>
                        <a:cubicBezTo>
                          <a:pt x="6561006" y="2852145"/>
                          <a:pt x="6620859" y="2817745"/>
                          <a:pt x="6662875" y="2816060"/>
                        </a:cubicBezTo>
                        <a:cubicBezTo>
                          <a:pt x="6715491" y="2821350"/>
                          <a:pt x="6762987" y="2847362"/>
                          <a:pt x="6753841" y="2907228"/>
                        </a:cubicBezTo>
                        <a:close/>
                      </a:path>
                      <a:path w="6470571" h="3282037" fill="none" stroke="0" extrusionOk="0">
                        <a:moveTo>
                          <a:pt x="6630913" y="2828212"/>
                        </a:moveTo>
                        <a:cubicBezTo>
                          <a:pt x="6649039" y="2930132"/>
                          <a:pt x="6548507" y="2997303"/>
                          <a:pt x="6448982" y="3010547"/>
                        </a:cubicBezTo>
                        <a:cubicBezTo>
                          <a:pt x="6358532" y="3000142"/>
                          <a:pt x="6266124" y="2915430"/>
                          <a:pt x="6267050" y="2828212"/>
                        </a:cubicBezTo>
                        <a:cubicBezTo>
                          <a:pt x="6233916" y="2726153"/>
                          <a:pt x="6357738" y="2647527"/>
                          <a:pt x="6448982" y="2645876"/>
                        </a:cubicBezTo>
                        <a:cubicBezTo>
                          <a:pt x="6539505" y="2656492"/>
                          <a:pt x="6654265" y="2726070"/>
                          <a:pt x="6630913" y="2828212"/>
                        </a:cubicBezTo>
                        <a:close/>
                      </a:path>
                      <a:path w="6470571" h="3282037" fill="none" stroke="0" extrusionOk="0">
                        <a:moveTo>
                          <a:pt x="6337279" y="2686134"/>
                        </a:moveTo>
                        <a:cubicBezTo>
                          <a:pt x="6302776" y="2814283"/>
                          <a:pt x="6190084" y="2974389"/>
                          <a:pt x="6064381" y="2959637"/>
                        </a:cubicBezTo>
                        <a:cubicBezTo>
                          <a:pt x="5930672" y="2949150"/>
                          <a:pt x="5772811" y="2859572"/>
                          <a:pt x="5791483" y="2686134"/>
                        </a:cubicBezTo>
                        <a:cubicBezTo>
                          <a:pt x="5793998" y="2545088"/>
                          <a:pt x="5904751" y="2417490"/>
                          <a:pt x="6064381" y="2412630"/>
                        </a:cubicBezTo>
                        <a:cubicBezTo>
                          <a:pt x="6208324" y="2439535"/>
                          <a:pt x="6312583" y="2576025"/>
                          <a:pt x="6337279" y="2686134"/>
                        </a:cubicBezTo>
                        <a:close/>
                      </a:path>
                      <a:path w="6470571" h="3282037" fill="none" stroke="0" extrusionOk="0">
                        <a:moveTo>
                          <a:pt x="702925" y="1988747"/>
                        </a:moveTo>
                        <a:cubicBezTo>
                          <a:pt x="598367" y="2037244"/>
                          <a:pt x="423046" y="1958666"/>
                          <a:pt x="323528" y="1928196"/>
                        </a:cubicBezTo>
                        <a:moveTo>
                          <a:pt x="1037687" y="2651383"/>
                        </a:moveTo>
                        <a:cubicBezTo>
                          <a:pt x="999708" y="2681340"/>
                          <a:pt x="914153" y="2683443"/>
                          <a:pt x="871729" y="2680329"/>
                        </a:cubicBezTo>
                        <a:moveTo>
                          <a:pt x="2468103" y="2969787"/>
                        </a:moveTo>
                        <a:cubicBezTo>
                          <a:pt x="2424907" y="2926707"/>
                          <a:pt x="2406019" y="2888085"/>
                          <a:pt x="2368048" y="2837594"/>
                        </a:cubicBezTo>
                        <a:moveTo>
                          <a:pt x="4317757" y="2640139"/>
                        </a:moveTo>
                        <a:cubicBezTo>
                          <a:pt x="4317088" y="2694977"/>
                          <a:pt x="4305147" y="2729391"/>
                          <a:pt x="4277765" y="2785172"/>
                        </a:cubicBezTo>
                        <a:moveTo>
                          <a:pt x="5111900" y="1743885"/>
                        </a:moveTo>
                        <a:cubicBezTo>
                          <a:pt x="5484209" y="1899161"/>
                          <a:pt x="5628813" y="2062294"/>
                          <a:pt x="5598840" y="2286029"/>
                        </a:cubicBezTo>
                        <a:moveTo>
                          <a:pt x="6260576" y="1166489"/>
                        </a:moveTo>
                        <a:cubicBezTo>
                          <a:pt x="6223655" y="1242634"/>
                          <a:pt x="6132820" y="1299598"/>
                          <a:pt x="6043692" y="1369794"/>
                        </a:cubicBezTo>
                        <a:moveTo>
                          <a:pt x="5740234" y="412229"/>
                        </a:moveTo>
                        <a:cubicBezTo>
                          <a:pt x="5754137" y="438336"/>
                          <a:pt x="5753905" y="478983"/>
                          <a:pt x="5751617" y="508259"/>
                        </a:cubicBezTo>
                        <a:moveTo>
                          <a:pt x="4355352" y="300245"/>
                        </a:moveTo>
                        <a:cubicBezTo>
                          <a:pt x="4372656" y="246411"/>
                          <a:pt x="4413488" y="218753"/>
                          <a:pt x="4466491" y="177776"/>
                        </a:cubicBezTo>
                        <a:moveTo>
                          <a:pt x="3316317" y="358592"/>
                        </a:moveTo>
                        <a:cubicBezTo>
                          <a:pt x="3330290" y="318937"/>
                          <a:pt x="3351338" y="294560"/>
                          <a:pt x="3370088" y="252989"/>
                        </a:cubicBezTo>
                        <a:moveTo>
                          <a:pt x="2096943" y="394451"/>
                        </a:moveTo>
                        <a:cubicBezTo>
                          <a:pt x="2146081" y="429022"/>
                          <a:pt x="2230069" y="454163"/>
                          <a:pt x="2291660" y="496863"/>
                        </a:cubicBezTo>
                        <a:moveTo>
                          <a:pt x="618149" y="1199538"/>
                        </a:moveTo>
                        <a:cubicBezTo>
                          <a:pt x="602884" y="1173790"/>
                          <a:pt x="584776" y="1123839"/>
                          <a:pt x="584148" y="1091732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nay,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9" name="Picture 8" descr="A picture containing container, basket&#10;&#10;Description automatically generated">
            <a:extLst>
              <a:ext uri="{FF2B5EF4-FFF2-40B4-BE49-F238E27FC236}">
                <a16:creationId xmlns:a16="http://schemas.microsoft.com/office/drawing/2014/main" id="{3BFE7E28-370D-FFD3-DBC3-59FF034536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196400"/>
            <a:ext cx="6585857" cy="370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613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t="-2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97C40002-A7C2-3985-FCC0-7373BC52A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596493" y="2576945"/>
            <a:ext cx="4032683" cy="42810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6F2EF0-28C3-4A5A-A365-4C62418797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44267"/>
            <a:ext cx="8059611" cy="5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07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37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61684" y="328435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428725" y="305026"/>
            <a:ext cx="11601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6A586F-A7D2-40BC-9D03-53E132FD88CE}"/>
              </a:ext>
            </a:extLst>
          </p:cNvPr>
          <p:cNvSpPr txBox="1"/>
          <p:nvPr/>
        </p:nvSpPr>
        <p:spPr>
          <a:xfrm>
            <a:off x="428725" y="720524"/>
            <a:ext cx="1100943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2,3,4 </a:t>
            </a:r>
            <a:r>
              <a:rPr lang="en-GB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 Trần</a:t>
            </a:r>
            <a:endParaRPr lang="en-GB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 smtClean="0">
                <a:latin typeface="Calibri" panose="020F0502020204030204"/>
              </a:rPr>
              <a:t>Hiền Trần</a:t>
            </a:r>
            <a:r>
              <a:rPr lang="en-GB" sz="3600" dirty="0" smtClean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đang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theo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soạn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tiếp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bộ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Chân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trời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sáng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 smtClean="0">
                <a:latin typeface="Calibri" panose="020F0502020204030204"/>
              </a:rPr>
              <a:t>tạo</a:t>
            </a:r>
            <a:r>
              <a:rPr lang="vi-VN" sz="3600" dirty="0" smtClean="0">
                <a:latin typeface="Calibri" panose="020F0502020204030204"/>
              </a:rPr>
              <a:t>, KNTT, Cánh diều-</a:t>
            </a:r>
            <a:r>
              <a:rPr lang="en-GB" sz="3600" dirty="0" smtClean="0">
                <a:latin typeface="Calibri" panose="020F0502020204030204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Calibri" panose="020F0502020204030204"/>
              </a:rPr>
              <a:t>lớp</a:t>
            </a:r>
            <a:r>
              <a:rPr lang="en-GB" sz="40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GB" sz="4000" dirty="0" smtClean="0">
                <a:solidFill>
                  <a:srgbClr val="FF0000"/>
                </a:solidFill>
                <a:latin typeface="Calibri" panose="020F0502020204030204"/>
              </a:rPr>
              <a:t>5</a:t>
            </a:r>
            <a:r>
              <a:rPr lang="en-GB" sz="3600" dirty="0" smtClean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GB" sz="3600" dirty="0" err="1" smtClean="0">
                <a:latin typeface="Calibri" panose="020F0502020204030204"/>
              </a:rPr>
              <a:t>chương</a:t>
            </a:r>
            <a:r>
              <a:rPr lang="en-GB" sz="3600" dirty="0" smtClean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trình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thay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sách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năm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tới</a:t>
            </a:r>
            <a:r>
              <a:rPr lang="en-GB" sz="3600" dirty="0">
                <a:latin typeface="Calibri" panose="020F0502020204030204"/>
              </a:rPr>
              <a:t>. </a:t>
            </a:r>
            <a:r>
              <a:rPr lang="en-GB" sz="3600" dirty="0" smtClean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liên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hệ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với</a:t>
            </a:r>
            <a:r>
              <a:rPr lang="en-GB" sz="3600" dirty="0">
                <a:latin typeface="Calibri" panose="020F0502020204030204"/>
              </a:rPr>
              <a:t> </a:t>
            </a:r>
            <a:r>
              <a:rPr lang="en-GB" sz="3600" dirty="0" err="1">
                <a:latin typeface="Calibri" panose="020F0502020204030204"/>
              </a:rPr>
              <a:t>em</a:t>
            </a:r>
            <a:r>
              <a:rPr lang="en-GB" sz="3600" dirty="0">
                <a:latin typeface="Calibri" panose="020F0502020204030204"/>
              </a:rPr>
              <a:t> qua </a:t>
            </a:r>
            <a:r>
              <a:rPr lang="vi-VN" sz="3600" dirty="0" smtClean="0">
                <a:latin typeface="Calibri" panose="020F0502020204030204"/>
              </a:rPr>
              <a:t>HIỀN TRẦN </a:t>
            </a:r>
            <a:r>
              <a:rPr lang="en-GB" sz="3600" dirty="0" smtClean="0">
                <a:solidFill>
                  <a:srgbClr val="FF0000"/>
                </a:solidFill>
                <a:latin typeface="Calibri" panose="020F0502020204030204"/>
              </a:rPr>
              <a:t>ZALO</a:t>
            </a:r>
            <a:r>
              <a:rPr lang="vi-VN" sz="3600" dirty="0" smtClean="0">
                <a:solidFill>
                  <a:srgbClr val="FF0000"/>
                </a:solidFill>
                <a:latin typeface="Calibri" panose="020F0502020204030204"/>
              </a:rPr>
              <a:t> duy nhất</a:t>
            </a:r>
            <a:r>
              <a:rPr lang="en-GB" sz="3600" dirty="0" smtClean="0">
                <a:solidFill>
                  <a:srgbClr val="FF0000"/>
                </a:solidFill>
                <a:latin typeface="Calibri" panose="020F0502020204030204"/>
              </a:rPr>
              <a:t>  </a:t>
            </a:r>
            <a:r>
              <a:rPr lang="en-GB" sz="4800" dirty="0">
                <a:solidFill>
                  <a:srgbClr val="FF0000"/>
                </a:solidFill>
                <a:latin typeface="Calibri" panose="020F0502020204030204"/>
              </a:rPr>
              <a:t>SĐT: </a:t>
            </a:r>
            <a:r>
              <a:rPr lang="en-GB" sz="4800" dirty="0" smtClean="0">
                <a:solidFill>
                  <a:srgbClr val="FF0000"/>
                </a:solidFill>
                <a:latin typeface="Calibri" panose="020F0502020204030204"/>
              </a:rPr>
              <a:t>035</a:t>
            </a:r>
            <a:r>
              <a:rPr lang="vi-VN" sz="4800" dirty="0" smtClean="0">
                <a:solidFill>
                  <a:srgbClr val="FF0000"/>
                </a:solidFill>
                <a:latin typeface="Calibri" panose="020F0502020204030204"/>
              </a:rPr>
              <a:t>3095025</a:t>
            </a:r>
            <a:endParaRPr lang="en-US" sz="4800" dirty="0" smtClean="0">
              <a:solidFill>
                <a:srgbClr val="FF0000"/>
              </a:solidFill>
              <a:latin typeface="Calibri" panose="020F0502020204030204"/>
            </a:endParaRPr>
          </a:p>
          <a:p>
            <a:pPr lvl="0" algn="ctr">
              <a:defRPr/>
            </a:pP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lang="en-US" altLang="zh-CN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smtClean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Facebook:</a:t>
            </a:r>
            <a:endParaRPr lang="vi-V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835526">
              <a:defRPr/>
            </a:pPr>
            <a:r>
              <a:rPr lang="vi-VN" sz="2400" b="1" kern="0" dirty="0" smtClean="0">
                <a:solidFill>
                  <a:srgbClr val="00B0F0"/>
                </a:solidFill>
                <a:latin typeface="Times New Roman"/>
                <a:cs typeface="Times New Roman" panose="02020603050405020304" pitchFamily="18" charset="0"/>
              </a:rPr>
              <a:t>NHÓM GIÁO ÁN ĐIÊN TỬ 4,8,11 ( coppy link bên dưới vào tìm kiếm fb )</a:t>
            </a:r>
          </a:p>
          <a:p>
            <a:pPr lvl="0" algn="ctr" defTabSz="835526">
              <a:defRPr/>
            </a:pPr>
            <a:r>
              <a:rPr lang="vi-VN" sz="2400" b="1" kern="0" dirty="0" smtClean="0">
                <a:solidFill>
                  <a:srgbClr val="00B0F0"/>
                </a:solidFill>
                <a:latin typeface="Times New Roman"/>
                <a:cs typeface="Times New Roman" panose="02020603050405020304" pitchFamily="18" charset="0"/>
                <a:hlinkClick r:id="rId4"/>
              </a:rPr>
              <a:t>https://www.facebook.com/groups/514479210372531/?ref=share_group_link</a:t>
            </a:r>
            <a:endParaRPr lang="vi-VN" sz="2400" b="1" kern="0" dirty="0" smtClean="0">
              <a:solidFill>
                <a:srgbClr val="00B0F0"/>
              </a:solidFill>
              <a:latin typeface="Times New Roman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254022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F52C17-9695-CC3D-7CB6-554EFF233C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0" y="0"/>
            <a:ext cx="12192000" cy="690368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55E8B51-0FAA-CA68-DBD2-596AAB295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29787" y="352425"/>
            <a:ext cx="9847975" cy="6354468"/>
          </a:xfrm>
          <a:prstGeom prst="rect">
            <a:avLst/>
          </a:prstGeom>
        </p:spPr>
      </p:pic>
      <p:sp>
        <p:nvSpPr>
          <p:cNvPr id="6" name="Double Wave 5">
            <a:extLst>
              <a:ext uri="{FF2B5EF4-FFF2-40B4-BE49-F238E27FC236}">
                <a16:creationId xmlns:a16="http://schemas.microsoft.com/office/drawing/2014/main" id="{33C2BC68-EFB5-B831-83CD-5F1B22DF47DC}"/>
              </a:ext>
            </a:extLst>
          </p:cNvPr>
          <p:cNvSpPr/>
          <p:nvPr/>
        </p:nvSpPr>
        <p:spPr>
          <a:xfrm>
            <a:off x="3103417" y="841664"/>
            <a:ext cx="5985165" cy="1143000"/>
          </a:xfrm>
          <a:prstGeom prst="double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La Chic Pro Shad" panose="02000506090000020004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1B3183-504D-EE07-AE86-580D198C9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7800" y="616377"/>
            <a:ext cx="5182049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834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3784553-C210-3672-ABBF-83F064D77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450940" y="3948119"/>
            <a:ext cx="2741060" cy="2909881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1C46120F-19F8-BC99-DF4A-A4DE21D71E1C}"/>
              </a:ext>
            </a:extLst>
          </p:cNvPr>
          <p:cNvSpPr/>
          <p:nvPr/>
        </p:nvSpPr>
        <p:spPr>
          <a:xfrm>
            <a:off x="7296150" y="1495426"/>
            <a:ext cx="4213575" cy="2058266"/>
          </a:xfrm>
          <a:custGeom>
            <a:avLst/>
            <a:gdLst>
              <a:gd name="connsiteX0" fmla="*/ 3215664 w 4042064"/>
              <a:gd name="connsiteY0" fmla="*/ 2057056 h 1829031"/>
              <a:gd name="connsiteX1" fmla="*/ 2882185 w 4042064"/>
              <a:gd name="connsiteY1" fmla="*/ 1933965 h 1829031"/>
              <a:gd name="connsiteX2" fmla="*/ 2520916 w 4042064"/>
              <a:gd name="connsiteY2" fmla="*/ 1800616 h 1829031"/>
              <a:gd name="connsiteX3" fmla="*/ 971359 w 4042064"/>
              <a:gd name="connsiteY3" fmla="*/ 1696012 h 1829031"/>
              <a:gd name="connsiteX4" fmla="*/ 1213978 w 4042064"/>
              <a:gd name="connsiteY4" fmla="*/ 76079 h 1829031"/>
              <a:gd name="connsiteX5" fmla="*/ 2713177 w 4042064"/>
              <a:gd name="connsiteY5" fmla="*/ 55301 h 1829031"/>
              <a:gd name="connsiteX6" fmla="*/ 3218083 w 4042064"/>
              <a:gd name="connsiteY6" fmla="*/ 1651358 h 1829031"/>
              <a:gd name="connsiteX7" fmla="*/ 3215664 w 4042064"/>
              <a:gd name="connsiteY7" fmla="*/ 2057056 h 1829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2064" h="1829031" fill="none" extrusionOk="0">
                <a:moveTo>
                  <a:pt x="3215664" y="2057056"/>
                </a:moveTo>
                <a:cubicBezTo>
                  <a:pt x="3081385" y="2036439"/>
                  <a:pt x="3038635" y="1950658"/>
                  <a:pt x="2882185" y="1933965"/>
                </a:cubicBezTo>
                <a:cubicBezTo>
                  <a:pt x="2725735" y="1917272"/>
                  <a:pt x="2603630" y="1806524"/>
                  <a:pt x="2520916" y="1800616"/>
                </a:cubicBezTo>
                <a:cubicBezTo>
                  <a:pt x="2073832" y="1908792"/>
                  <a:pt x="1504238" y="1940300"/>
                  <a:pt x="971359" y="1696012"/>
                </a:cubicBezTo>
                <a:cubicBezTo>
                  <a:pt x="-368933" y="1384806"/>
                  <a:pt x="-322380" y="557959"/>
                  <a:pt x="1213978" y="76079"/>
                </a:cubicBezTo>
                <a:cubicBezTo>
                  <a:pt x="1660193" y="13329"/>
                  <a:pt x="2157912" y="-27324"/>
                  <a:pt x="2713177" y="55301"/>
                </a:cubicBezTo>
                <a:cubicBezTo>
                  <a:pt x="4251198" y="191929"/>
                  <a:pt x="4659707" y="1209237"/>
                  <a:pt x="3218083" y="1651358"/>
                </a:cubicBezTo>
                <a:cubicBezTo>
                  <a:pt x="3212907" y="1785042"/>
                  <a:pt x="3196362" y="1897754"/>
                  <a:pt x="3215664" y="2057056"/>
                </a:cubicBezTo>
                <a:close/>
              </a:path>
              <a:path w="4042064" h="1829031" stroke="0" extrusionOk="0">
                <a:moveTo>
                  <a:pt x="3215664" y="2057056"/>
                </a:moveTo>
                <a:cubicBezTo>
                  <a:pt x="3083405" y="2027809"/>
                  <a:pt x="2946956" y="1954375"/>
                  <a:pt x="2875237" y="1931400"/>
                </a:cubicBezTo>
                <a:cubicBezTo>
                  <a:pt x="2803518" y="1908425"/>
                  <a:pt x="2602282" y="1812281"/>
                  <a:pt x="2520916" y="1800616"/>
                </a:cubicBezTo>
                <a:cubicBezTo>
                  <a:pt x="1970599" y="1830237"/>
                  <a:pt x="1356604" y="1858216"/>
                  <a:pt x="971359" y="1696012"/>
                </a:cubicBezTo>
                <a:cubicBezTo>
                  <a:pt x="-263415" y="1384208"/>
                  <a:pt x="-235303" y="317608"/>
                  <a:pt x="1213978" y="76079"/>
                </a:cubicBezTo>
                <a:cubicBezTo>
                  <a:pt x="1617621" y="-48687"/>
                  <a:pt x="2202234" y="23325"/>
                  <a:pt x="2713177" y="55301"/>
                </a:cubicBezTo>
                <a:cubicBezTo>
                  <a:pt x="4199359" y="305557"/>
                  <a:pt x="4644932" y="1221603"/>
                  <a:pt x="3218083" y="1651358"/>
                </a:cubicBezTo>
                <a:cubicBezTo>
                  <a:pt x="3210287" y="1782698"/>
                  <a:pt x="3176816" y="1915092"/>
                  <a:pt x="3215664" y="2057056"/>
                </a:cubicBezTo>
                <a:close/>
              </a:path>
            </a:pathLst>
          </a:custGeom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994311669">
                  <a:custGeom>
                    <a:avLst/>
                    <a:gdLst>
                      <a:gd name="connsiteX0" fmla="*/ 3352110 w 4213575"/>
                      <a:gd name="connsiteY0" fmla="*/ 2314870 h 2058266"/>
                      <a:gd name="connsiteX1" fmla="*/ 3011723 w 4213575"/>
                      <a:gd name="connsiteY1" fmla="*/ 2179237 h 2058266"/>
                      <a:gd name="connsiteX2" fmla="*/ 2627883 w 4213575"/>
                      <a:gd name="connsiteY2" fmla="*/ 2026289 h 2058266"/>
                      <a:gd name="connsiteX3" fmla="*/ 895104 w 4213575"/>
                      <a:gd name="connsiteY3" fmla="*/ 1871025 h 2058266"/>
                      <a:gd name="connsiteX4" fmla="*/ 1258738 w 4213575"/>
                      <a:gd name="connsiteY4" fmla="*/ 87058 h 2058266"/>
                      <a:gd name="connsiteX5" fmla="*/ 2925455 w 4213575"/>
                      <a:gd name="connsiteY5" fmla="*/ 80876 h 2058266"/>
                      <a:gd name="connsiteX6" fmla="*/ 3354633 w 4213575"/>
                      <a:gd name="connsiteY6" fmla="*/ 1858325 h 2058266"/>
                      <a:gd name="connsiteX7" fmla="*/ 3352110 w 4213575"/>
                      <a:gd name="connsiteY7" fmla="*/ 2314870 h 20582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213575" h="2058266" fill="none" extrusionOk="0">
                        <a:moveTo>
                          <a:pt x="3352110" y="2314870"/>
                        </a:moveTo>
                        <a:cubicBezTo>
                          <a:pt x="3242776" y="2310817"/>
                          <a:pt x="3130046" y="2218127"/>
                          <a:pt x="3011723" y="2179237"/>
                        </a:cubicBezTo>
                        <a:cubicBezTo>
                          <a:pt x="2893400" y="2140347"/>
                          <a:pt x="2719030" y="2040498"/>
                          <a:pt x="2627883" y="2026289"/>
                        </a:cubicBezTo>
                        <a:cubicBezTo>
                          <a:pt x="1962786" y="2124544"/>
                          <a:pt x="1367788" y="1987106"/>
                          <a:pt x="895104" y="1871025"/>
                        </a:cubicBezTo>
                        <a:cubicBezTo>
                          <a:pt x="-388301" y="1367304"/>
                          <a:pt x="-532476" y="324076"/>
                          <a:pt x="1258738" y="87058"/>
                        </a:cubicBezTo>
                        <a:cubicBezTo>
                          <a:pt x="1671554" y="-55881"/>
                          <a:pt x="2387605" y="-175914"/>
                          <a:pt x="2925455" y="80876"/>
                        </a:cubicBezTo>
                        <a:cubicBezTo>
                          <a:pt x="4407528" y="539683"/>
                          <a:pt x="4766783" y="1129532"/>
                          <a:pt x="3354633" y="1858325"/>
                        </a:cubicBezTo>
                        <a:cubicBezTo>
                          <a:pt x="3359245" y="1966067"/>
                          <a:pt x="3348776" y="2146327"/>
                          <a:pt x="3352110" y="2314870"/>
                        </a:cubicBezTo>
                        <a:close/>
                      </a:path>
                      <a:path w="4213575" h="2058266" stroke="0" extrusionOk="0">
                        <a:moveTo>
                          <a:pt x="3352110" y="2314870"/>
                        </a:moveTo>
                        <a:cubicBezTo>
                          <a:pt x="3179257" y="2294719"/>
                          <a:pt x="3165019" y="2196655"/>
                          <a:pt x="2997239" y="2173465"/>
                        </a:cubicBezTo>
                        <a:cubicBezTo>
                          <a:pt x="2829459" y="2150276"/>
                          <a:pt x="2815846" y="2064623"/>
                          <a:pt x="2627883" y="2026289"/>
                        </a:cubicBezTo>
                        <a:cubicBezTo>
                          <a:pt x="2021082" y="2086825"/>
                          <a:pt x="1284671" y="2093508"/>
                          <a:pt x="895104" y="1871025"/>
                        </a:cubicBezTo>
                        <a:cubicBezTo>
                          <a:pt x="-212412" y="1514146"/>
                          <a:pt x="-174112" y="337943"/>
                          <a:pt x="1258738" y="87058"/>
                        </a:cubicBezTo>
                        <a:cubicBezTo>
                          <a:pt x="1664658" y="-80709"/>
                          <a:pt x="2369628" y="15882"/>
                          <a:pt x="2925455" y="80876"/>
                        </a:cubicBezTo>
                        <a:cubicBezTo>
                          <a:pt x="4351113" y="391800"/>
                          <a:pt x="4718333" y="1386225"/>
                          <a:pt x="3354633" y="1858325"/>
                        </a:cubicBezTo>
                        <a:cubicBezTo>
                          <a:pt x="3392636" y="1992033"/>
                          <a:pt x="3332216" y="2187399"/>
                          <a:pt x="3352110" y="231487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phân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chỉ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phần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màu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F9355FB-43CF-3CD8-6943-6ACF65F33528}"/>
                  </a:ext>
                </a:extLst>
              </p:cNvPr>
              <p:cNvSpPr/>
              <p:nvPr/>
            </p:nvSpPr>
            <p:spPr>
              <a:xfrm>
                <a:off x="3751116" y="2214130"/>
                <a:ext cx="3040209" cy="1624445"/>
              </a:xfrm>
              <a:custGeom>
                <a:avLst/>
                <a:gdLst>
                  <a:gd name="connsiteX0" fmla="*/ 0 w 4042064"/>
                  <a:gd name="connsiteY0" fmla="*/ 181844 h 1091045"/>
                  <a:gd name="connsiteX1" fmla="*/ 181844 w 4042064"/>
                  <a:gd name="connsiteY1" fmla="*/ 0 h 1091045"/>
                  <a:gd name="connsiteX2" fmla="*/ 3860220 w 4042064"/>
                  <a:gd name="connsiteY2" fmla="*/ 0 h 1091045"/>
                  <a:gd name="connsiteX3" fmla="*/ 4042064 w 4042064"/>
                  <a:gd name="connsiteY3" fmla="*/ 181844 h 1091045"/>
                  <a:gd name="connsiteX4" fmla="*/ 4042064 w 4042064"/>
                  <a:gd name="connsiteY4" fmla="*/ 909201 h 1091045"/>
                  <a:gd name="connsiteX5" fmla="*/ 3860220 w 4042064"/>
                  <a:gd name="connsiteY5" fmla="*/ 1091045 h 1091045"/>
                  <a:gd name="connsiteX6" fmla="*/ 181844 w 4042064"/>
                  <a:gd name="connsiteY6" fmla="*/ 1091045 h 1091045"/>
                  <a:gd name="connsiteX7" fmla="*/ 0 w 4042064"/>
                  <a:gd name="connsiteY7" fmla="*/ 909201 h 1091045"/>
                  <a:gd name="connsiteX8" fmla="*/ 0 w 4042064"/>
                  <a:gd name="connsiteY8" fmla="*/ 181844 h 109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2064" h="1091045" fill="none" extrusionOk="0">
                    <a:moveTo>
                      <a:pt x="0" y="181844"/>
                    </a:moveTo>
                    <a:cubicBezTo>
                      <a:pt x="8538" y="99382"/>
                      <a:pt x="86768" y="-2234"/>
                      <a:pt x="181844" y="0"/>
                    </a:cubicBezTo>
                    <a:cubicBezTo>
                      <a:pt x="786210" y="-115335"/>
                      <a:pt x="2706914" y="-154762"/>
                      <a:pt x="3860220" y="0"/>
                    </a:cubicBezTo>
                    <a:cubicBezTo>
                      <a:pt x="3960354" y="4297"/>
                      <a:pt x="4037565" y="95070"/>
                      <a:pt x="4042064" y="181844"/>
                    </a:cubicBezTo>
                    <a:cubicBezTo>
                      <a:pt x="4030018" y="419560"/>
                      <a:pt x="4030553" y="652145"/>
                      <a:pt x="4042064" y="909201"/>
                    </a:cubicBezTo>
                    <a:cubicBezTo>
                      <a:pt x="4051475" y="1008362"/>
                      <a:pt x="3954831" y="1085913"/>
                      <a:pt x="3860220" y="1091045"/>
                    </a:cubicBezTo>
                    <a:cubicBezTo>
                      <a:pt x="3244757" y="926795"/>
                      <a:pt x="1388712" y="1072988"/>
                      <a:pt x="181844" y="1091045"/>
                    </a:cubicBezTo>
                    <a:cubicBezTo>
                      <a:pt x="93217" y="1095006"/>
                      <a:pt x="1284" y="1006769"/>
                      <a:pt x="0" y="909201"/>
                    </a:cubicBezTo>
                    <a:cubicBezTo>
                      <a:pt x="58763" y="671076"/>
                      <a:pt x="45106" y="439724"/>
                      <a:pt x="0" y="181844"/>
                    </a:cubicBezTo>
                    <a:close/>
                  </a:path>
                  <a:path w="4042064" h="1091045" stroke="0" extrusionOk="0">
                    <a:moveTo>
                      <a:pt x="0" y="181844"/>
                    </a:moveTo>
                    <a:cubicBezTo>
                      <a:pt x="11796" y="78131"/>
                      <a:pt x="78453" y="-13301"/>
                      <a:pt x="181844" y="0"/>
                    </a:cubicBezTo>
                    <a:cubicBezTo>
                      <a:pt x="1262243" y="-131760"/>
                      <a:pt x="2563479" y="83096"/>
                      <a:pt x="3860220" y="0"/>
                    </a:cubicBezTo>
                    <a:cubicBezTo>
                      <a:pt x="3962773" y="-6933"/>
                      <a:pt x="4045868" y="65372"/>
                      <a:pt x="4042064" y="181844"/>
                    </a:cubicBezTo>
                    <a:cubicBezTo>
                      <a:pt x="4050964" y="262416"/>
                      <a:pt x="3978259" y="783678"/>
                      <a:pt x="4042064" y="909201"/>
                    </a:cubicBezTo>
                    <a:cubicBezTo>
                      <a:pt x="4045285" y="1014828"/>
                      <a:pt x="3964281" y="1098268"/>
                      <a:pt x="3860220" y="1091045"/>
                    </a:cubicBezTo>
                    <a:cubicBezTo>
                      <a:pt x="2279133" y="1258626"/>
                      <a:pt x="841702" y="1114789"/>
                      <a:pt x="181844" y="1091045"/>
                    </a:cubicBezTo>
                    <a:cubicBezTo>
                      <a:pt x="87696" y="1093190"/>
                      <a:pt x="4302" y="1011221"/>
                      <a:pt x="0" y="909201"/>
                    </a:cubicBezTo>
                    <a:cubicBezTo>
                      <a:pt x="14710" y="621662"/>
                      <a:pt x="2097" y="519546"/>
                      <a:pt x="0" y="181844"/>
                    </a:cubicBezTo>
                    <a:close/>
                  </a:path>
                </a:pathLst>
              </a:custGeom>
              <a:solidFill>
                <a:srgbClr val="FFFFCC"/>
              </a:solidFill>
              <a:ln w="381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xmlns="" sd="547174431">
                      <a:custGeom>
                        <a:avLst/>
                        <a:gdLst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40209" h="1624445" fill="none" extrusionOk="0">
                            <a:moveTo>
                              <a:pt x="0" y="270745"/>
                            </a:moveTo>
                            <a:cubicBezTo>
                              <a:pt x="9923" y="155338"/>
                              <a:pt x="73251" y="-6660"/>
                              <a:pt x="136772" y="0"/>
                            </a:cubicBezTo>
                            <a:cubicBezTo>
                              <a:pt x="653333" y="-332081"/>
                              <a:pt x="2198790" y="-272143"/>
                              <a:pt x="2903436" y="0"/>
                            </a:cubicBezTo>
                            <a:cubicBezTo>
                              <a:pt x="2978222" y="14061"/>
                              <a:pt x="3033935" y="150320"/>
                              <a:pt x="3040209" y="270745"/>
                            </a:cubicBezTo>
                            <a:cubicBezTo>
                              <a:pt x="3003189" y="679479"/>
                              <a:pt x="3037055" y="942242"/>
                              <a:pt x="3040209" y="1353699"/>
                            </a:cubicBezTo>
                            <a:cubicBezTo>
                              <a:pt x="3050178" y="1500949"/>
                              <a:pt x="2967233" y="1610310"/>
                              <a:pt x="2903436" y="1624445"/>
                            </a:cubicBezTo>
                            <a:cubicBezTo>
                              <a:pt x="2434962" y="1364747"/>
                              <a:pt x="1069042" y="1691829"/>
                              <a:pt x="136772" y="1624445"/>
                            </a:cubicBezTo>
                            <a:cubicBezTo>
                              <a:pt x="89832" y="1636960"/>
                              <a:pt x="8420" y="1482349"/>
                              <a:pt x="0" y="1353699"/>
                            </a:cubicBezTo>
                            <a:cubicBezTo>
                              <a:pt x="30230" y="1042200"/>
                              <a:pt x="653" y="627320"/>
                              <a:pt x="0" y="270745"/>
                            </a:cubicBezTo>
                            <a:close/>
                          </a:path>
                          <a:path w="3040209" h="1624445" stroke="0" extrusionOk="0">
                            <a:moveTo>
                              <a:pt x="0" y="270745"/>
                            </a:moveTo>
                            <a:cubicBezTo>
                              <a:pt x="-6788" y="116632"/>
                              <a:pt x="59346" y="-34525"/>
                              <a:pt x="136772" y="0"/>
                            </a:cubicBezTo>
                            <a:cubicBezTo>
                              <a:pt x="789302" y="-281985"/>
                              <a:pt x="1986267" y="118805"/>
                              <a:pt x="2903436" y="0"/>
                            </a:cubicBezTo>
                            <a:cubicBezTo>
                              <a:pt x="2974777" y="-3869"/>
                              <a:pt x="3062667" y="104827"/>
                              <a:pt x="3040209" y="270745"/>
                            </a:cubicBezTo>
                            <a:cubicBezTo>
                              <a:pt x="3055196" y="379116"/>
                              <a:pt x="3009191" y="1145429"/>
                              <a:pt x="3040209" y="1353699"/>
                            </a:cubicBezTo>
                            <a:cubicBezTo>
                              <a:pt x="3040831" y="1495320"/>
                              <a:pt x="2991801" y="1628834"/>
                              <a:pt x="2903436" y="1624445"/>
                            </a:cubicBezTo>
                            <a:cubicBezTo>
                              <a:pt x="1721453" y="1967486"/>
                              <a:pt x="592875" y="1579622"/>
                              <a:pt x="136772" y="1624445"/>
                            </a:cubicBezTo>
                            <a:cubicBezTo>
                              <a:pt x="57583" y="1633041"/>
                              <a:pt x="15825" y="1507312"/>
                              <a:pt x="0" y="1353699"/>
                            </a:cubicBezTo>
                            <a:cubicBezTo>
                              <a:pt x="24040" y="913498"/>
                              <a:pt x="6514" y="803270"/>
                              <a:pt x="0" y="270745"/>
                            </a:cubicBezTo>
                            <a:close/>
                          </a:path>
                          <a:path w="3040209" h="1624445" fill="none" stroke="0" extrusionOk="0">
                            <a:moveTo>
                              <a:pt x="0" y="270745"/>
                            </a:moveTo>
                            <a:cubicBezTo>
                              <a:pt x="13869" y="145895"/>
                              <a:pt x="64603" y="-6282"/>
                              <a:pt x="136772" y="0"/>
                            </a:cubicBezTo>
                            <a:cubicBezTo>
                              <a:pt x="624239" y="-35714"/>
                              <a:pt x="2019077" y="-250546"/>
                              <a:pt x="2903436" y="0"/>
                            </a:cubicBezTo>
                            <a:cubicBezTo>
                              <a:pt x="2979773" y="3061"/>
                              <a:pt x="3038797" y="133232"/>
                              <a:pt x="3040209" y="270745"/>
                            </a:cubicBezTo>
                            <a:cubicBezTo>
                              <a:pt x="3037080" y="671520"/>
                              <a:pt x="3006323" y="994517"/>
                              <a:pt x="3040209" y="1353699"/>
                            </a:cubicBezTo>
                            <a:cubicBezTo>
                              <a:pt x="3051512" y="1508156"/>
                              <a:pt x="2975986" y="1619568"/>
                              <a:pt x="2903436" y="1624445"/>
                            </a:cubicBezTo>
                            <a:cubicBezTo>
                              <a:pt x="2568452" y="1274411"/>
                              <a:pt x="1210087" y="1564339"/>
                              <a:pt x="136772" y="1624445"/>
                            </a:cubicBezTo>
                            <a:cubicBezTo>
                              <a:pt x="95145" y="1638889"/>
                              <a:pt x="17891" y="1505223"/>
                              <a:pt x="0" y="1353699"/>
                            </a:cubicBezTo>
                            <a:cubicBezTo>
                              <a:pt x="58552" y="1054477"/>
                              <a:pt x="10784" y="624071"/>
                              <a:pt x="0" y="27074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F9355FB-43CF-3CD8-6943-6ACF65F335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116" y="2214130"/>
                <a:ext cx="3040209" cy="1624445"/>
              </a:xfrm>
              <a:custGeom>
                <a:avLst/>
                <a:gdLst>
                  <a:gd name="connsiteX0" fmla="*/ 0 w 4042064"/>
                  <a:gd name="connsiteY0" fmla="*/ 181844 h 1091045"/>
                  <a:gd name="connsiteX1" fmla="*/ 181844 w 4042064"/>
                  <a:gd name="connsiteY1" fmla="*/ 0 h 1091045"/>
                  <a:gd name="connsiteX2" fmla="*/ 3860220 w 4042064"/>
                  <a:gd name="connsiteY2" fmla="*/ 0 h 1091045"/>
                  <a:gd name="connsiteX3" fmla="*/ 4042064 w 4042064"/>
                  <a:gd name="connsiteY3" fmla="*/ 181844 h 1091045"/>
                  <a:gd name="connsiteX4" fmla="*/ 4042064 w 4042064"/>
                  <a:gd name="connsiteY4" fmla="*/ 909201 h 1091045"/>
                  <a:gd name="connsiteX5" fmla="*/ 3860220 w 4042064"/>
                  <a:gd name="connsiteY5" fmla="*/ 1091045 h 1091045"/>
                  <a:gd name="connsiteX6" fmla="*/ 181844 w 4042064"/>
                  <a:gd name="connsiteY6" fmla="*/ 1091045 h 1091045"/>
                  <a:gd name="connsiteX7" fmla="*/ 0 w 4042064"/>
                  <a:gd name="connsiteY7" fmla="*/ 909201 h 1091045"/>
                  <a:gd name="connsiteX8" fmla="*/ 0 w 4042064"/>
                  <a:gd name="connsiteY8" fmla="*/ 181844 h 109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2064" h="1091045" fill="none" extrusionOk="0">
                    <a:moveTo>
                      <a:pt x="0" y="181844"/>
                    </a:moveTo>
                    <a:cubicBezTo>
                      <a:pt x="8538" y="99382"/>
                      <a:pt x="86768" y="-2234"/>
                      <a:pt x="181844" y="0"/>
                    </a:cubicBezTo>
                    <a:cubicBezTo>
                      <a:pt x="786210" y="-115335"/>
                      <a:pt x="2706914" y="-154762"/>
                      <a:pt x="3860220" y="0"/>
                    </a:cubicBezTo>
                    <a:cubicBezTo>
                      <a:pt x="3960354" y="4297"/>
                      <a:pt x="4037565" y="95070"/>
                      <a:pt x="4042064" y="181844"/>
                    </a:cubicBezTo>
                    <a:cubicBezTo>
                      <a:pt x="4030018" y="419560"/>
                      <a:pt x="4030553" y="652145"/>
                      <a:pt x="4042064" y="909201"/>
                    </a:cubicBezTo>
                    <a:cubicBezTo>
                      <a:pt x="4051475" y="1008362"/>
                      <a:pt x="3954831" y="1085913"/>
                      <a:pt x="3860220" y="1091045"/>
                    </a:cubicBezTo>
                    <a:cubicBezTo>
                      <a:pt x="3244757" y="926795"/>
                      <a:pt x="1388712" y="1072988"/>
                      <a:pt x="181844" y="1091045"/>
                    </a:cubicBezTo>
                    <a:cubicBezTo>
                      <a:pt x="93217" y="1095006"/>
                      <a:pt x="1284" y="1006769"/>
                      <a:pt x="0" y="909201"/>
                    </a:cubicBezTo>
                    <a:cubicBezTo>
                      <a:pt x="58763" y="671076"/>
                      <a:pt x="45106" y="439724"/>
                      <a:pt x="0" y="181844"/>
                    </a:cubicBezTo>
                    <a:close/>
                  </a:path>
                  <a:path w="4042064" h="1091045" stroke="0" extrusionOk="0">
                    <a:moveTo>
                      <a:pt x="0" y="181844"/>
                    </a:moveTo>
                    <a:cubicBezTo>
                      <a:pt x="11796" y="78131"/>
                      <a:pt x="78453" y="-13301"/>
                      <a:pt x="181844" y="0"/>
                    </a:cubicBezTo>
                    <a:cubicBezTo>
                      <a:pt x="1262243" y="-131760"/>
                      <a:pt x="2563479" y="83096"/>
                      <a:pt x="3860220" y="0"/>
                    </a:cubicBezTo>
                    <a:cubicBezTo>
                      <a:pt x="3962773" y="-6933"/>
                      <a:pt x="4045868" y="65372"/>
                      <a:pt x="4042064" y="181844"/>
                    </a:cubicBezTo>
                    <a:cubicBezTo>
                      <a:pt x="4050964" y="262416"/>
                      <a:pt x="3978259" y="783678"/>
                      <a:pt x="4042064" y="909201"/>
                    </a:cubicBezTo>
                    <a:cubicBezTo>
                      <a:pt x="4045285" y="1014828"/>
                      <a:pt x="3964281" y="1098268"/>
                      <a:pt x="3860220" y="1091045"/>
                    </a:cubicBezTo>
                    <a:cubicBezTo>
                      <a:pt x="2279133" y="1258626"/>
                      <a:pt x="841702" y="1114789"/>
                      <a:pt x="181844" y="1091045"/>
                    </a:cubicBezTo>
                    <a:cubicBezTo>
                      <a:pt x="87696" y="1093190"/>
                      <a:pt x="4302" y="1011221"/>
                      <a:pt x="0" y="909201"/>
                    </a:cubicBezTo>
                    <a:cubicBezTo>
                      <a:pt x="14710" y="621662"/>
                      <a:pt x="2097" y="519546"/>
                      <a:pt x="0" y="181844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sd="547174431">
                      <a:custGeom>
                        <a:avLst/>
                        <a:gdLst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  <a:gd name="connsiteX0" fmla="*/ 0 w 3040209"/>
                          <a:gd name="connsiteY0" fmla="*/ 270745 h 1624445"/>
                          <a:gd name="connsiteX1" fmla="*/ 136772 w 3040209"/>
                          <a:gd name="connsiteY1" fmla="*/ 0 h 1624445"/>
                          <a:gd name="connsiteX2" fmla="*/ 2903436 w 3040209"/>
                          <a:gd name="connsiteY2" fmla="*/ 0 h 1624445"/>
                          <a:gd name="connsiteX3" fmla="*/ 3040209 w 3040209"/>
                          <a:gd name="connsiteY3" fmla="*/ 270745 h 1624445"/>
                          <a:gd name="connsiteX4" fmla="*/ 3040209 w 3040209"/>
                          <a:gd name="connsiteY4" fmla="*/ 1353699 h 1624445"/>
                          <a:gd name="connsiteX5" fmla="*/ 2903436 w 3040209"/>
                          <a:gd name="connsiteY5" fmla="*/ 1624445 h 1624445"/>
                          <a:gd name="connsiteX6" fmla="*/ 136772 w 3040209"/>
                          <a:gd name="connsiteY6" fmla="*/ 1624445 h 1624445"/>
                          <a:gd name="connsiteX7" fmla="*/ 0 w 3040209"/>
                          <a:gd name="connsiteY7" fmla="*/ 1353699 h 1624445"/>
                          <a:gd name="connsiteX8" fmla="*/ 0 w 3040209"/>
                          <a:gd name="connsiteY8" fmla="*/ 270745 h 16244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040209" h="1624445" fill="none" extrusionOk="0">
                            <a:moveTo>
                              <a:pt x="0" y="270745"/>
                            </a:moveTo>
                            <a:cubicBezTo>
                              <a:pt x="9923" y="155338"/>
                              <a:pt x="73251" y="-6660"/>
                              <a:pt x="136772" y="0"/>
                            </a:cubicBezTo>
                            <a:cubicBezTo>
                              <a:pt x="653333" y="-332081"/>
                              <a:pt x="2198790" y="-272143"/>
                              <a:pt x="2903436" y="0"/>
                            </a:cubicBezTo>
                            <a:cubicBezTo>
                              <a:pt x="2978222" y="14061"/>
                              <a:pt x="3033935" y="150320"/>
                              <a:pt x="3040209" y="270745"/>
                            </a:cubicBezTo>
                            <a:cubicBezTo>
                              <a:pt x="3003189" y="679479"/>
                              <a:pt x="3037055" y="942242"/>
                              <a:pt x="3040209" y="1353699"/>
                            </a:cubicBezTo>
                            <a:cubicBezTo>
                              <a:pt x="3050178" y="1500949"/>
                              <a:pt x="2967233" y="1610310"/>
                              <a:pt x="2903436" y="1624445"/>
                            </a:cubicBezTo>
                            <a:cubicBezTo>
                              <a:pt x="2434962" y="1364747"/>
                              <a:pt x="1069042" y="1691829"/>
                              <a:pt x="136772" y="1624445"/>
                            </a:cubicBezTo>
                            <a:cubicBezTo>
                              <a:pt x="89832" y="1636960"/>
                              <a:pt x="8420" y="1482349"/>
                              <a:pt x="0" y="1353699"/>
                            </a:cubicBezTo>
                            <a:cubicBezTo>
                              <a:pt x="30230" y="1042200"/>
                              <a:pt x="653" y="627320"/>
                              <a:pt x="0" y="270745"/>
                            </a:cubicBezTo>
                            <a:close/>
                          </a:path>
                          <a:path w="3040209" h="1624445" stroke="0" extrusionOk="0">
                            <a:moveTo>
                              <a:pt x="0" y="270745"/>
                            </a:moveTo>
                            <a:cubicBezTo>
                              <a:pt x="-6788" y="116632"/>
                              <a:pt x="59346" y="-34525"/>
                              <a:pt x="136772" y="0"/>
                            </a:cubicBezTo>
                            <a:cubicBezTo>
                              <a:pt x="789302" y="-281985"/>
                              <a:pt x="1986267" y="118805"/>
                              <a:pt x="2903436" y="0"/>
                            </a:cubicBezTo>
                            <a:cubicBezTo>
                              <a:pt x="2974777" y="-3869"/>
                              <a:pt x="3062667" y="104827"/>
                              <a:pt x="3040209" y="270745"/>
                            </a:cubicBezTo>
                            <a:cubicBezTo>
                              <a:pt x="3055196" y="379116"/>
                              <a:pt x="3009191" y="1145429"/>
                              <a:pt x="3040209" y="1353699"/>
                            </a:cubicBezTo>
                            <a:cubicBezTo>
                              <a:pt x="3040831" y="1495320"/>
                              <a:pt x="2991801" y="1628834"/>
                              <a:pt x="2903436" y="1624445"/>
                            </a:cubicBezTo>
                            <a:cubicBezTo>
                              <a:pt x="1721453" y="1967486"/>
                              <a:pt x="592875" y="1579622"/>
                              <a:pt x="136772" y="1624445"/>
                            </a:cubicBezTo>
                            <a:cubicBezTo>
                              <a:pt x="57583" y="1633041"/>
                              <a:pt x="15825" y="1507312"/>
                              <a:pt x="0" y="1353699"/>
                            </a:cubicBezTo>
                            <a:cubicBezTo>
                              <a:pt x="24040" y="913498"/>
                              <a:pt x="6514" y="803270"/>
                              <a:pt x="0" y="270745"/>
                            </a:cubicBezTo>
                            <a:close/>
                          </a:path>
                          <a:path w="3040209" h="1624445" fill="none" stroke="0" extrusionOk="0">
                            <a:moveTo>
                              <a:pt x="0" y="270745"/>
                            </a:moveTo>
                            <a:cubicBezTo>
                              <a:pt x="13869" y="145895"/>
                              <a:pt x="64603" y="-6282"/>
                              <a:pt x="136772" y="0"/>
                            </a:cubicBezTo>
                            <a:cubicBezTo>
                              <a:pt x="624239" y="-35714"/>
                              <a:pt x="2019077" y="-250546"/>
                              <a:pt x="2903436" y="0"/>
                            </a:cubicBezTo>
                            <a:cubicBezTo>
                              <a:pt x="2979773" y="3061"/>
                              <a:pt x="3038797" y="133232"/>
                              <a:pt x="3040209" y="270745"/>
                            </a:cubicBezTo>
                            <a:cubicBezTo>
                              <a:pt x="3037080" y="671520"/>
                              <a:pt x="3006323" y="994517"/>
                              <a:pt x="3040209" y="1353699"/>
                            </a:cubicBezTo>
                            <a:cubicBezTo>
                              <a:pt x="3051512" y="1508156"/>
                              <a:pt x="2975986" y="1619568"/>
                              <a:pt x="2903436" y="1624445"/>
                            </a:cubicBezTo>
                            <a:cubicBezTo>
                              <a:pt x="2568452" y="1274411"/>
                              <a:pt x="1210087" y="1564339"/>
                              <a:pt x="136772" y="1624445"/>
                            </a:cubicBezTo>
                            <a:cubicBezTo>
                              <a:pt x="95145" y="1638889"/>
                              <a:pt x="17891" y="1505223"/>
                              <a:pt x="0" y="1353699"/>
                            </a:cubicBezTo>
                            <a:cubicBezTo>
                              <a:pt x="58552" y="1054477"/>
                              <a:pt x="10784" y="624071"/>
                              <a:pt x="0" y="270745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89A67E4-0639-7E42-2FE8-A5A246EFA9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1374" y="138633"/>
            <a:ext cx="6407451" cy="11705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EA225C-771A-3978-C780-05EDDDE86E7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334" t="21095" r="60897" b="69213"/>
          <a:stretch/>
        </p:blipFill>
        <p:spPr bwMode="auto">
          <a:xfrm>
            <a:off x="6134100" y="3943350"/>
            <a:ext cx="2632262" cy="2486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7337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3784553-C210-3672-ABBF-83F064D77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450940" y="3948119"/>
            <a:ext cx="2741060" cy="2909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1C46120F-19F8-BC99-DF4A-A4DE21D71E1C}"/>
                  </a:ext>
                </a:extLst>
              </p:cNvPr>
              <p:cNvSpPr/>
              <p:nvPr/>
            </p:nvSpPr>
            <p:spPr>
              <a:xfrm>
                <a:off x="7343775" y="1314451"/>
                <a:ext cx="4057650" cy="2344016"/>
              </a:xfrm>
              <a:custGeom>
                <a:avLst/>
                <a:gdLst>
                  <a:gd name="connsiteX0" fmla="*/ 3215664 w 4042064"/>
                  <a:gd name="connsiteY0" fmla="*/ 2057056 h 1829031"/>
                  <a:gd name="connsiteX1" fmla="*/ 2882185 w 4042064"/>
                  <a:gd name="connsiteY1" fmla="*/ 1933965 h 1829031"/>
                  <a:gd name="connsiteX2" fmla="*/ 2520916 w 4042064"/>
                  <a:gd name="connsiteY2" fmla="*/ 1800616 h 1829031"/>
                  <a:gd name="connsiteX3" fmla="*/ 971359 w 4042064"/>
                  <a:gd name="connsiteY3" fmla="*/ 1696012 h 1829031"/>
                  <a:gd name="connsiteX4" fmla="*/ 1213978 w 4042064"/>
                  <a:gd name="connsiteY4" fmla="*/ 76079 h 1829031"/>
                  <a:gd name="connsiteX5" fmla="*/ 2713177 w 4042064"/>
                  <a:gd name="connsiteY5" fmla="*/ 55301 h 1829031"/>
                  <a:gd name="connsiteX6" fmla="*/ 3218083 w 4042064"/>
                  <a:gd name="connsiteY6" fmla="*/ 1651358 h 1829031"/>
                  <a:gd name="connsiteX7" fmla="*/ 3215664 w 4042064"/>
                  <a:gd name="connsiteY7" fmla="*/ 2057056 h 18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2064" h="1829031" fill="none" extrusionOk="0">
                    <a:moveTo>
                      <a:pt x="3215664" y="2057056"/>
                    </a:moveTo>
                    <a:cubicBezTo>
                      <a:pt x="3081385" y="2036439"/>
                      <a:pt x="3038635" y="1950658"/>
                      <a:pt x="2882185" y="1933965"/>
                    </a:cubicBezTo>
                    <a:cubicBezTo>
                      <a:pt x="2725735" y="1917272"/>
                      <a:pt x="2603630" y="1806524"/>
                      <a:pt x="2520916" y="1800616"/>
                    </a:cubicBezTo>
                    <a:cubicBezTo>
                      <a:pt x="2073832" y="1908792"/>
                      <a:pt x="1504238" y="1940300"/>
                      <a:pt x="971359" y="1696012"/>
                    </a:cubicBezTo>
                    <a:cubicBezTo>
                      <a:pt x="-368933" y="1384806"/>
                      <a:pt x="-322380" y="557959"/>
                      <a:pt x="1213978" y="76079"/>
                    </a:cubicBezTo>
                    <a:cubicBezTo>
                      <a:pt x="1660193" y="13329"/>
                      <a:pt x="2157912" y="-27324"/>
                      <a:pt x="2713177" y="55301"/>
                    </a:cubicBezTo>
                    <a:cubicBezTo>
                      <a:pt x="4251198" y="191929"/>
                      <a:pt x="4659707" y="1209237"/>
                      <a:pt x="3218083" y="1651358"/>
                    </a:cubicBezTo>
                    <a:cubicBezTo>
                      <a:pt x="3212907" y="1785042"/>
                      <a:pt x="3196362" y="1897754"/>
                      <a:pt x="3215664" y="2057056"/>
                    </a:cubicBezTo>
                    <a:close/>
                  </a:path>
                  <a:path w="4042064" h="1829031" stroke="0" extrusionOk="0">
                    <a:moveTo>
                      <a:pt x="3215664" y="2057056"/>
                    </a:moveTo>
                    <a:cubicBezTo>
                      <a:pt x="3083405" y="2027809"/>
                      <a:pt x="2946956" y="1954375"/>
                      <a:pt x="2875237" y="1931400"/>
                    </a:cubicBezTo>
                    <a:cubicBezTo>
                      <a:pt x="2803518" y="1908425"/>
                      <a:pt x="2602282" y="1812281"/>
                      <a:pt x="2520916" y="1800616"/>
                    </a:cubicBezTo>
                    <a:cubicBezTo>
                      <a:pt x="1970599" y="1830237"/>
                      <a:pt x="1356604" y="1858216"/>
                      <a:pt x="971359" y="1696012"/>
                    </a:cubicBezTo>
                    <a:cubicBezTo>
                      <a:pt x="-263415" y="1384208"/>
                      <a:pt x="-235303" y="317608"/>
                      <a:pt x="1213978" y="76079"/>
                    </a:cubicBezTo>
                    <a:cubicBezTo>
                      <a:pt x="1617621" y="-48687"/>
                      <a:pt x="2202234" y="23325"/>
                      <a:pt x="2713177" y="55301"/>
                    </a:cubicBezTo>
                    <a:cubicBezTo>
                      <a:pt x="4199359" y="305557"/>
                      <a:pt x="4644932" y="1221603"/>
                      <a:pt x="3218083" y="1651358"/>
                    </a:cubicBezTo>
                    <a:cubicBezTo>
                      <a:pt x="3210287" y="1782698"/>
                      <a:pt x="3176816" y="1915092"/>
                      <a:pt x="3215664" y="2057056"/>
                    </a:cubicBezTo>
                    <a:close/>
                  </a:path>
                </a:pathLst>
              </a:custGeom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3994311669">
                      <a:custGeom>
                        <a:avLst/>
                        <a:gdLst>
                          <a:gd name="connsiteX0" fmla="*/ 3228063 w 4057650"/>
                          <a:gd name="connsiteY0" fmla="*/ 2636244 h 2344016"/>
                          <a:gd name="connsiteX1" fmla="*/ 2893298 w 4057650"/>
                          <a:gd name="connsiteY1" fmla="*/ 2478495 h 2344016"/>
                          <a:gd name="connsiteX2" fmla="*/ 2530636 w 4057650"/>
                          <a:gd name="connsiteY2" fmla="*/ 2307600 h 2344016"/>
                          <a:gd name="connsiteX3" fmla="*/ 975104 w 4057650"/>
                          <a:gd name="connsiteY3" fmla="*/ 2173543 h 2344016"/>
                          <a:gd name="connsiteX4" fmla="*/ 1218659 w 4057650"/>
                          <a:gd name="connsiteY4" fmla="*/ 97499 h 2344016"/>
                          <a:gd name="connsiteX5" fmla="*/ 2723638 w 4057650"/>
                          <a:gd name="connsiteY5" fmla="*/ 70871 h 2344016"/>
                          <a:gd name="connsiteX6" fmla="*/ 3230491 w 4057650"/>
                          <a:gd name="connsiteY6" fmla="*/ 2116317 h 2344016"/>
                          <a:gd name="connsiteX7" fmla="*/ 3228063 w 4057650"/>
                          <a:gd name="connsiteY7" fmla="*/ 2636244 h 2344016"/>
                          <a:gd name="connsiteX0" fmla="*/ 3228063 w 4057650"/>
                          <a:gd name="connsiteY0" fmla="*/ 2636244 h 2344016"/>
                          <a:gd name="connsiteX1" fmla="*/ 2886323 w 4057650"/>
                          <a:gd name="connsiteY1" fmla="*/ 2475208 h 2344016"/>
                          <a:gd name="connsiteX2" fmla="*/ 2530636 w 4057650"/>
                          <a:gd name="connsiteY2" fmla="*/ 2307600 h 2344016"/>
                          <a:gd name="connsiteX3" fmla="*/ 975104 w 4057650"/>
                          <a:gd name="connsiteY3" fmla="*/ 2173543 h 2344016"/>
                          <a:gd name="connsiteX4" fmla="*/ 1218659 w 4057650"/>
                          <a:gd name="connsiteY4" fmla="*/ 97499 h 2344016"/>
                          <a:gd name="connsiteX5" fmla="*/ 2723638 w 4057650"/>
                          <a:gd name="connsiteY5" fmla="*/ 70871 h 2344016"/>
                          <a:gd name="connsiteX6" fmla="*/ 3230491 w 4057650"/>
                          <a:gd name="connsiteY6" fmla="*/ 2116317 h 2344016"/>
                          <a:gd name="connsiteX7" fmla="*/ 3228063 w 4057650"/>
                          <a:gd name="connsiteY7" fmla="*/ 2636244 h 234401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4057650" h="2344016" fill="none" extrusionOk="0">
                            <a:moveTo>
                              <a:pt x="3228063" y="2636244"/>
                            </a:moveTo>
                            <a:cubicBezTo>
                              <a:pt x="3113126" y="2632222"/>
                              <a:pt x="3084795" y="2502555"/>
                              <a:pt x="2893298" y="2478495"/>
                            </a:cubicBezTo>
                            <a:cubicBezTo>
                              <a:pt x="2739238" y="2462872"/>
                              <a:pt x="2591260" y="2318034"/>
                              <a:pt x="2530636" y="2307600"/>
                            </a:cubicBezTo>
                            <a:cubicBezTo>
                              <a:pt x="2166295" y="2496537"/>
                              <a:pt x="1547237" y="2549957"/>
                              <a:pt x="975104" y="2173543"/>
                            </a:cubicBezTo>
                            <a:cubicBezTo>
                              <a:pt x="-266415" y="1903671"/>
                              <a:pt x="-368483" y="955797"/>
                              <a:pt x="1218659" y="97499"/>
                            </a:cubicBezTo>
                            <a:cubicBezTo>
                              <a:pt x="1616221" y="70580"/>
                              <a:pt x="2132233" y="-36155"/>
                              <a:pt x="2723638" y="70871"/>
                            </a:cubicBezTo>
                            <a:cubicBezTo>
                              <a:pt x="4304379" y="56410"/>
                              <a:pt x="4858104" y="1537399"/>
                              <a:pt x="3230491" y="2116317"/>
                            </a:cubicBezTo>
                            <a:cubicBezTo>
                              <a:pt x="3188240" y="2274506"/>
                              <a:pt x="3203173" y="2425488"/>
                              <a:pt x="3228063" y="2636244"/>
                            </a:cubicBezTo>
                            <a:close/>
                          </a:path>
                          <a:path w="4057650" h="2344016" stroke="0" extrusionOk="0">
                            <a:moveTo>
                              <a:pt x="3228063" y="2636244"/>
                            </a:moveTo>
                            <a:cubicBezTo>
                              <a:pt x="3085577" y="2598718"/>
                              <a:pt x="2960837" y="2501188"/>
                              <a:pt x="2886323" y="2475208"/>
                            </a:cubicBezTo>
                            <a:cubicBezTo>
                              <a:pt x="2794940" y="2446947"/>
                              <a:pt x="2608088" y="2321768"/>
                              <a:pt x="2530636" y="2307600"/>
                            </a:cubicBezTo>
                            <a:cubicBezTo>
                              <a:pt x="1982972" y="2262971"/>
                              <a:pt x="1339048" y="2342736"/>
                              <a:pt x="975104" y="2173543"/>
                            </a:cubicBezTo>
                            <a:cubicBezTo>
                              <a:pt x="-365521" y="2114835"/>
                              <a:pt x="-381699" y="387832"/>
                              <a:pt x="1218659" y="97499"/>
                            </a:cubicBezTo>
                            <a:cubicBezTo>
                              <a:pt x="1604685" y="-132735"/>
                              <a:pt x="2153725" y="119367"/>
                              <a:pt x="2723638" y="70871"/>
                            </a:cubicBezTo>
                            <a:cubicBezTo>
                              <a:pt x="4007651" y="437935"/>
                              <a:pt x="4610978" y="1787850"/>
                              <a:pt x="3230491" y="2116317"/>
                            </a:cubicBezTo>
                            <a:cubicBezTo>
                              <a:pt x="3243318" y="2267648"/>
                              <a:pt x="3185739" y="2447223"/>
                              <a:pt x="3228063" y="2636244"/>
                            </a:cubicBezTo>
                            <a:close/>
                          </a:path>
                          <a:path w="4057650" h="2344016" fill="none" stroke="0" extrusionOk="0">
                            <a:moveTo>
                              <a:pt x="3228063" y="2636244"/>
                            </a:moveTo>
                            <a:cubicBezTo>
                              <a:pt x="3090180" y="2590523"/>
                              <a:pt x="3025495" y="2478366"/>
                              <a:pt x="2893298" y="2478495"/>
                            </a:cubicBezTo>
                            <a:cubicBezTo>
                              <a:pt x="2731924" y="2449077"/>
                              <a:pt x="2609395" y="2330314"/>
                              <a:pt x="2530636" y="2307600"/>
                            </a:cubicBezTo>
                            <a:cubicBezTo>
                              <a:pt x="2022263" y="2367891"/>
                              <a:pt x="1413074" y="2528835"/>
                              <a:pt x="975104" y="2173543"/>
                            </a:cubicBezTo>
                            <a:cubicBezTo>
                              <a:pt x="-231606" y="1836241"/>
                              <a:pt x="-251056" y="639706"/>
                              <a:pt x="1218659" y="97499"/>
                            </a:cubicBezTo>
                            <a:cubicBezTo>
                              <a:pt x="1580743" y="-20133"/>
                              <a:pt x="2127010" y="44631"/>
                              <a:pt x="2723638" y="70871"/>
                            </a:cubicBezTo>
                            <a:cubicBezTo>
                              <a:pt x="4127207" y="246918"/>
                              <a:pt x="4846054" y="1553310"/>
                              <a:pt x="3230491" y="2116317"/>
                            </a:cubicBezTo>
                            <a:cubicBezTo>
                              <a:pt x="3208817" y="2278464"/>
                              <a:pt x="3173039" y="2426037"/>
                              <a:pt x="3228063" y="2636244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nl-NL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Quy đồng mẫu số </a:t>
                </a:r>
              </a:p>
              <a:p>
                <a:pPr lvl="0" algn="ctr">
                  <a:defRPr/>
                </a:pPr>
                <a:r>
                  <a:rPr lang="nl-NL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hai phân số:</a:t>
                </a:r>
              </a:p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nl-NL" sz="2800" b="1" i="1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nl-NL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1C46120F-19F8-BC99-DF4A-A4DE21D71E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775" y="1314451"/>
                <a:ext cx="4057650" cy="2344016"/>
              </a:xfrm>
              <a:custGeom>
                <a:avLst/>
                <a:gdLst>
                  <a:gd name="connsiteX0" fmla="*/ 3215664 w 4042064"/>
                  <a:gd name="connsiteY0" fmla="*/ 2057056 h 1829031"/>
                  <a:gd name="connsiteX1" fmla="*/ 2882185 w 4042064"/>
                  <a:gd name="connsiteY1" fmla="*/ 1933965 h 1829031"/>
                  <a:gd name="connsiteX2" fmla="*/ 2520916 w 4042064"/>
                  <a:gd name="connsiteY2" fmla="*/ 1800616 h 1829031"/>
                  <a:gd name="connsiteX3" fmla="*/ 971359 w 4042064"/>
                  <a:gd name="connsiteY3" fmla="*/ 1696012 h 1829031"/>
                  <a:gd name="connsiteX4" fmla="*/ 1213978 w 4042064"/>
                  <a:gd name="connsiteY4" fmla="*/ 76079 h 1829031"/>
                  <a:gd name="connsiteX5" fmla="*/ 2713177 w 4042064"/>
                  <a:gd name="connsiteY5" fmla="*/ 55301 h 1829031"/>
                  <a:gd name="connsiteX6" fmla="*/ 3218083 w 4042064"/>
                  <a:gd name="connsiteY6" fmla="*/ 1651358 h 1829031"/>
                  <a:gd name="connsiteX7" fmla="*/ 3215664 w 4042064"/>
                  <a:gd name="connsiteY7" fmla="*/ 2057056 h 18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2064" h="1829031" fill="none" extrusionOk="0">
                    <a:moveTo>
                      <a:pt x="3215664" y="2057056"/>
                    </a:moveTo>
                    <a:cubicBezTo>
                      <a:pt x="3081385" y="2036439"/>
                      <a:pt x="3038635" y="1950658"/>
                      <a:pt x="2882185" y="1933965"/>
                    </a:cubicBezTo>
                    <a:cubicBezTo>
                      <a:pt x="2725735" y="1917272"/>
                      <a:pt x="2603630" y="1806524"/>
                      <a:pt x="2520916" y="1800616"/>
                    </a:cubicBezTo>
                    <a:cubicBezTo>
                      <a:pt x="2073832" y="1908792"/>
                      <a:pt x="1504238" y="1940300"/>
                      <a:pt x="971359" y="1696012"/>
                    </a:cubicBezTo>
                    <a:cubicBezTo>
                      <a:pt x="-368933" y="1384806"/>
                      <a:pt x="-322380" y="557959"/>
                      <a:pt x="1213978" y="76079"/>
                    </a:cubicBezTo>
                    <a:cubicBezTo>
                      <a:pt x="1660193" y="13329"/>
                      <a:pt x="2157912" y="-27324"/>
                      <a:pt x="2713177" y="55301"/>
                    </a:cubicBezTo>
                    <a:cubicBezTo>
                      <a:pt x="4251198" y="191929"/>
                      <a:pt x="4659707" y="1209237"/>
                      <a:pt x="3218083" y="1651358"/>
                    </a:cubicBezTo>
                    <a:cubicBezTo>
                      <a:pt x="3212907" y="1785042"/>
                      <a:pt x="3196362" y="1897754"/>
                      <a:pt x="3215664" y="2057056"/>
                    </a:cubicBezTo>
                    <a:close/>
                  </a:path>
                  <a:path w="4042064" h="1829031" stroke="0" extrusionOk="0">
                    <a:moveTo>
                      <a:pt x="3215664" y="2057056"/>
                    </a:moveTo>
                    <a:cubicBezTo>
                      <a:pt x="3083405" y="2027809"/>
                      <a:pt x="2946956" y="1954375"/>
                      <a:pt x="2875237" y="1931400"/>
                    </a:cubicBezTo>
                    <a:cubicBezTo>
                      <a:pt x="2803518" y="1908425"/>
                      <a:pt x="2602282" y="1812281"/>
                      <a:pt x="2520916" y="1800616"/>
                    </a:cubicBezTo>
                    <a:cubicBezTo>
                      <a:pt x="1970599" y="1830237"/>
                      <a:pt x="1356604" y="1858216"/>
                      <a:pt x="971359" y="1696012"/>
                    </a:cubicBezTo>
                    <a:cubicBezTo>
                      <a:pt x="-263415" y="1384208"/>
                      <a:pt x="-235303" y="317608"/>
                      <a:pt x="1213978" y="76079"/>
                    </a:cubicBezTo>
                    <a:cubicBezTo>
                      <a:pt x="1617621" y="-48687"/>
                      <a:pt x="2202234" y="23325"/>
                      <a:pt x="2713177" y="55301"/>
                    </a:cubicBezTo>
                    <a:cubicBezTo>
                      <a:pt x="4199359" y="305557"/>
                      <a:pt x="4644932" y="1221603"/>
                      <a:pt x="3218083" y="1651358"/>
                    </a:cubicBezTo>
                    <a:cubicBezTo>
                      <a:pt x="3210287" y="1782698"/>
                      <a:pt x="3176816" y="1915092"/>
                      <a:pt x="3215664" y="2057056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3994311669">
                      <a:custGeom>
                        <a:avLst/>
                        <a:gdLst>
                          <a:gd name="connsiteX0" fmla="*/ 3228063 w 4057650"/>
                          <a:gd name="connsiteY0" fmla="*/ 2636244 h 2344016"/>
                          <a:gd name="connsiteX1" fmla="*/ 2893298 w 4057650"/>
                          <a:gd name="connsiteY1" fmla="*/ 2478495 h 2344016"/>
                          <a:gd name="connsiteX2" fmla="*/ 2530636 w 4057650"/>
                          <a:gd name="connsiteY2" fmla="*/ 2307600 h 2344016"/>
                          <a:gd name="connsiteX3" fmla="*/ 975104 w 4057650"/>
                          <a:gd name="connsiteY3" fmla="*/ 2173543 h 2344016"/>
                          <a:gd name="connsiteX4" fmla="*/ 1218659 w 4057650"/>
                          <a:gd name="connsiteY4" fmla="*/ 97499 h 2344016"/>
                          <a:gd name="connsiteX5" fmla="*/ 2723638 w 4057650"/>
                          <a:gd name="connsiteY5" fmla="*/ 70871 h 2344016"/>
                          <a:gd name="connsiteX6" fmla="*/ 3230491 w 4057650"/>
                          <a:gd name="connsiteY6" fmla="*/ 2116317 h 2344016"/>
                          <a:gd name="connsiteX7" fmla="*/ 3228063 w 4057650"/>
                          <a:gd name="connsiteY7" fmla="*/ 2636244 h 2344016"/>
                          <a:gd name="connsiteX0" fmla="*/ 3228063 w 4057650"/>
                          <a:gd name="connsiteY0" fmla="*/ 2636244 h 2344016"/>
                          <a:gd name="connsiteX1" fmla="*/ 2886323 w 4057650"/>
                          <a:gd name="connsiteY1" fmla="*/ 2475208 h 2344016"/>
                          <a:gd name="connsiteX2" fmla="*/ 2530636 w 4057650"/>
                          <a:gd name="connsiteY2" fmla="*/ 2307600 h 2344016"/>
                          <a:gd name="connsiteX3" fmla="*/ 975104 w 4057650"/>
                          <a:gd name="connsiteY3" fmla="*/ 2173543 h 2344016"/>
                          <a:gd name="connsiteX4" fmla="*/ 1218659 w 4057650"/>
                          <a:gd name="connsiteY4" fmla="*/ 97499 h 2344016"/>
                          <a:gd name="connsiteX5" fmla="*/ 2723638 w 4057650"/>
                          <a:gd name="connsiteY5" fmla="*/ 70871 h 2344016"/>
                          <a:gd name="connsiteX6" fmla="*/ 3230491 w 4057650"/>
                          <a:gd name="connsiteY6" fmla="*/ 2116317 h 2344016"/>
                          <a:gd name="connsiteX7" fmla="*/ 3228063 w 4057650"/>
                          <a:gd name="connsiteY7" fmla="*/ 2636244 h 234401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4057650" h="2344016" fill="none" extrusionOk="0">
                            <a:moveTo>
                              <a:pt x="3228063" y="2636244"/>
                            </a:moveTo>
                            <a:cubicBezTo>
                              <a:pt x="3113126" y="2632222"/>
                              <a:pt x="3084795" y="2502555"/>
                              <a:pt x="2893298" y="2478495"/>
                            </a:cubicBezTo>
                            <a:cubicBezTo>
                              <a:pt x="2739238" y="2462872"/>
                              <a:pt x="2591260" y="2318034"/>
                              <a:pt x="2530636" y="2307600"/>
                            </a:cubicBezTo>
                            <a:cubicBezTo>
                              <a:pt x="2166295" y="2496537"/>
                              <a:pt x="1547237" y="2549957"/>
                              <a:pt x="975104" y="2173543"/>
                            </a:cubicBezTo>
                            <a:cubicBezTo>
                              <a:pt x="-266415" y="1903671"/>
                              <a:pt x="-368483" y="955797"/>
                              <a:pt x="1218659" y="97499"/>
                            </a:cubicBezTo>
                            <a:cubicBezTo>
                              <a:pt x="1616221" y="70580"/>
                              <a:pt x="2132233" y="-36155"/>
                              <a:pt x="2723638" y="70871"/>
                            </a:cubicBezTo>
                            <a:cubicBezTo>
                              <a:pt x="4304379" y="56410"/>
                              <a:pt x="4858104" y="1537399"/>
                              <a:pt x="3230491" y="2116317"/>
                            </a:cubicBezTo>
                            <a:cubicBezTo>
                              <a:pt x="3188240" y="2274506"/>
                              <a:pt x="3203173" y="2425488"/>
                              <a:pt x="3228063" y="2636244"/>
                            </a:cubicBezTo>
                            <a:close/>
                          </a:path>
                          <a:path w="4057650" h="2344016" stroke="0" extrusionOk="0">
                            <a:moveTo>
                              <a:pt x="3228063" y="2636244"/>
                            </a:moveTo>
                            <a:cubicBezTo>
                              <a:pt x="3085577" y="2598718"/>
                              <a:pt x="2960837" y="2501188"/>
                              <a:pt x="2886323" y="2475208"/>
                            </a:cubicBezTo>
                            <a:cubicBezTo>
                              <a:pt x="2794940" y="2446947"/>
                              <a:pt x="2608088" y="2321768"/>
                              <a:pt x="2530636" y="2307600"/>
                            </a:cubicBezTo>
                            <a:cubicBezTo>
                              <a:pt x="1982972" y="2262971"/>
                              <a:pt x="1339048" y="2342736"/>
                              <a:pt x="975104" y="2173543"/>
                            </a:cubicBezTo>
                            <a:cubicBezTo>
                              <a:pt x="-365521" y="2114835"/>
                              <a:pt x="-381699" y="387832"/>
                              <a:pt x="1218659" y="97499"/>
                            </a:cubicBezTo>
                            <a:cubicBezTo>
                              <a:pt x="1604685" y="-132735"/>
                              <a:pt x="2153725" y="119367"/>
                              <a:pt x="2723638" y="70871"/>
                            </a:cubicBezTo>
                            <a:cubicBezTo>
                              <a:pt x="4007651" y="437935"/>
                              <a:pt x="4610978" y="1787850"/>
                              <a:pt x="3230491" y="2116317"/>
                            </a:cubicBezTo>
                            <a:cubicBezTo>
                              <a:pt x="3243318" y="2267648"/>
                              <a:pt x="3185739" y="2447223"/>
                              <a:pt x="3228063" y="2636244"/>
                            </a:cubicBezTo>
                            <a:close/>
                          </a:path>
                          <a:path w="4057650" h="2344016" fill="none" stroke="0" extrusionOk="0">
                            <a:moveTo>
                              <a:pt x="3228063" y="2636244"/>
                            </a:moveTo>
                            <a:cubicBezTo>
                              <a:pt x="3090180" y="2590523"/>
                              <a:pt x="3025495" y="2478366"/>
                              <a:pt x="2893298" y="2478495"/>
                            </a:cubicBezTo>
                            <a:cubicBezTo>
                              <a:pt x="2731924" y="2449077"/>
                              <a:pt x="2609395" y="2330314"/>
                              <a:pt x="2530636" y="2307600"/>
                            </a:cubicBezTo>
                            <a:cubicBezTo>
                              <a:pt x="2022263" y="2367891"/>
                              <a:pt x="1413074" y="2528835"/>
                              <a:pt x="975104" y="2173543"/>
                            </a:cubicBezTo>
                            <a:cubicBezTo>
                              <a:pt x="-231606" y="1836241"/>
                              <a:pt x="-251056" y="639706"/>
                              <a:pt x="1218659" y="97499"/>
                            </a:cubicBezTo>
                            <a:cubicBezTo>
                              <a:pt x="1580743" y="-20133"/>
                              <a:pt x="2127010" y="44631"/>
                              <a:pt x="2723638" y="70871"/>
                            </a:cubicBezTo>
                            <a:cubicBezTo>
                              <a:pt x="4127207" y="246918"/>
                              <a:pt x="4846054" y="1553310"/>
                              <a:pt x="3230491" y="2116317"/>
                            </a:cubicBezTo>
                            <a:cubicBezTo>
                              <a:pt x="3208817" y="2278464"/>
                              <a:pt x="3173039" y="2426037"/>
                              <a:pt x="3228063" y="2636244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F9355FB-43CF-3CD8-6943-6ACF65F33528}"/>
                  </a:ext>
                </a:extLst>
              </p:cNvPr>
              <p:cNvSpPr/>
              <p:nvPr/>
            </p:nvSpPr>
            <p:spPr>
              <a:xfrm>
                <a:off x="1809750" y="2214130"/>
                <a:ext cx="4981575" cy="2405495"/>
              </a:xfrm>
              <a:custGeom>
                <a:avLst/>
                <a:gdLst>
                  <a:gd name="connsiteX0" fmla="*/ 0 w 4042064"/>
                  <a:gd name="connsiteY0" fmla="*/ 181844 h 1091045"/>
                  <a:gd name="connsiteX1" fmla="*/ 181844 w 4042064"/>
                  <a:gd name="connsiteY1" fmla="*/ 0 h 1091045"/>
                  <a:gd name="connsiteX2" fmla="*/ 3860220 w 4042064"/>
                  <a:gd name="connsiteY2" fmla="*/ 0 h 1091045"/>
                  <a:gd name="connsiteX3" fmla="*/ 4042064 w 4042064"/>
                  <a:gd name="connsiteY3" fmla="*/ 181844 h 1091045"/>
                  <a:gd name="connsiteX4" fmla="*/ 4042064 w 4042064"/>
                  <a:gd name="connsiteY4" fmla="*/ 909201 h 1091045"/>
                  <a:gd name="connsiteX5" fmla="*/ 3860220 w 4042064"/>
                  <a:gd name="connsiteY5" fmla="*/ 1091045 h 1091045"/>
                  <a:gd name="connsiteX6" fmla="*/ 181844 w 4042064"/>
                  <a:gd name="connsiteY6" fmla="*/ 1091045 h 1091045"/>
                  <a:gd name="connsiteX7" fmla="*/ 0 w 4042064"/>
                  <a:gd name="connsiteY7" fmla="*/ 909201 h 1091045"/>
                  <a:gd name="connsiteX8" fmla="*/ 0 w 4042064"/>
                  <a:gd name="connsiteY8" fmla="*/ 181844 h 109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2064" h="1091045" fill="none" extrusionOk="0">
                    <a:moveTo>
                      <a:pt x="0" y="181844"/>
                    </a:moveTo>
                    <a:cubicBezTo>
                      <a:pt x="8538" y="99382"/>
                      <a:pt x="86768" y="-2234"/>
                      <a:pt x="181844" y="0"/>
                    </a:cubicBezTo>
                    <a:cubicBezTo>
                      <a:pt x="786210" y="-115335"/>
                      <a:pt x="2706914" y="-154762"/>
                      <a:pt x="3860220" y="0"/>
                    </a:cubicBezTo>
                    <a:cubicBezTo>
                      <a:pt x="3960354" y="4297"/>
                      <a:pt x="4037565" y="95070"/>
                      <a:pt x="4042064" y="181844"/>
                    </a:cubicBezTo>
                    <a:cubicBezTo>
                      <a:pt x="4030018" y="419560"/>
                      <a:pt x="4030553" y="652145"/>
                      <a:pt x="4042064" y="909201"/>
                    </a:cubicBezTo>
                    <a:cubicBezTo>
                      <a:pt x="4051475" y="1008362"/>
                      <a:pt x="3954831" y="1085913"/>
                      <a:pt x="3860220" y="1091045"/>
                    </a:cubicBezTo>
                    <a:cubicBezTo>
                      <a:pt x="3244757" y="926795"/>
                      <a:pt x="1388712" y="1072988"/>
                      <a:pt x="181844" y="1091045"/>
                    </a:cubicBezTo>
                    <a:cubicBezTo>
                      <a:pt x="93217" y="1095006"/>
                      <a:pt x="1284" y="1006769"/>
                      <a:pt x="0" y="909201"/>
                    </a:cubicBezTo>
                    <a:cubicBezTo>
                      <a:pt x="58763" y="671076"/>
                      <a:pt x="45106" y="439724"/>
                      <a:pt x="0" y="181844"/>
                    </a:cubicBezTo>
                    <a:close/>
                  </a:path>
                  <a:path w="4042064" h="1091045" stroke="0" extrusionOk="0">
                    <a:moveTo>
                      <a:pt x="0" y="181844"/>
                    </a:moveTo>
                    <a:cubicBezTo>
                      <a:pt x="11796" y="78131"/>
                      <a:pt x="78453" y="-13301"/>
                      <a:pt x="181844" y="0"/>
                    </a:cubicBezTo>
                    <a:cubicBezTo>
                      <a:pt x="1262243" y="-131760"/>
                      <a:pt x="2563479" y="83096"/>
                      <a:pt x="3860220" y="0"/>
                    </a:cubicBezTo>
                    <a:cubicBezTo>
                      <a:pt x="3962773" y="-6933"/>
                      <a:pt x="4045868" y="65372"/>
                      <a:pt x="4042064" y="181844"/>
                    </a:cubicBezTo>
                    <a:cubicBezTo>
                      <a:pt x="4050964" y="262416"/>
                      <a:pt x="3978259" y="783678"/>
                      <a:pt x="4042064" y="909201"/>
                    </a:cubicBezTo>
                    <a:cubicBezTo>
                      <a:pt x="4045285" y="1014828"/>
                      <a:pt x="3964281" y="1098268"/>
                      <a:pt x="3860220" y="1091045"/>
                    </a:cubicBezTo>
                    <a:cubicBezTo>
                      <a:pt x="2279133" y="1258626"/>
                      <a:pt x="841702" y="1114789"/>
                      <a:pt x="181844" y="1091045"/>
                    </a:cubicBezTo>
                    <a:cubicBezTo>
                      <a:pt x="87696" y="1093190"/>
                      <a:pt x="4302" y="1011221"/>
                      <a:pt x="0" y="909201"/>
                    </a:cubicBezTo>
                    <a:cubicBezTo>
                      <a:pt x="14710" y="621662"/>
                      <a:pt x="2097" y="519546"/>
                      <a:pt x="0" y="181844"/>
                    </a:cubicBezTo>
                    <a:close/>
                  </a:path>
                </a:pathLst>
              </a:custGeom>
              <a:solidFill>
                <a:srgbClr val="FFFFCC"/>
              </a:solidFill>
              <a:ln w="381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xmlns="" sd="547174431">
                      <a:custGeom>
                        <a:avLst/>
                        <a:gdLst>
                          <a:gd name="connsiteX0" fmla="*/ 0 w 4981575"/>
                          <a:gd name="connsiteY0" fmla="*/ 400922 h 2405495"/>
                          <a:gd name="connsiteX1" fmla="*/ 224110 w 4981575"/>
                          <a:gd name="connsiteY1" fmla="*/ 0 h 2405495"/>
                          <a:gd name="connsiteX2" fmla="*/ 4757464 w 4981575"/>
                          <a:gd name="connsiteY2" fmla="*/ 0 h 2405495"/>
                          <a:gd name="connsiteX3" fmla="*/ 4981575 w 4981575"/>
                          <a:gd name="connsiteY3" fmla="*/ 400922 h 2405495"/>
                          <a:gd name="connsiteX4" fmla="*/ 4981575 w 4981575"/>
                          <a:gd name="connsiteY4" fmla="*/ 2004572 h 2405495"/>
                          <a:gd name="connsiteX5" fmla="*/ 4757464 w 4981575"/>
                          <a:gd name="connsiteY5" fmla="*/ 2405495 h 2405495"/>
                          <a:gd name="connsiteX6" fmla="*/ 224110 w 4981575"/>
                          <a:gd name="connsiteY6" fmla="*/ 2405495 h 2405495"/>
                          <a:gd name="connsiteX7" fmla="*/ 0 w 4981575"/>
                          <a:gd name="connsiteY7" fmla="*/ 2004572 h 2405495"/>
                          <a:gd name="connsiteX8" fmla="*/ 0 w 4981575"/>
                          <a:gd name="connsiteY8" fmla="*/ 400922 h 2405495"/>
                          <a:gd name="connsiteX0" fmla="*/ 0 w 4981575"/>
                          <a:gd name="connsiteY0" fmla="*/ 400922 h 2405495"/>
                          <a:gd name="connsiteX1" fmla="*/ 224110 w 4981575"/>
                          <a:gd name="connsiteY1" fmla="*/ 0 h 2405495"/>
                          <a:gd name="connsiteX2" fmla="*/ 4757464 w 4981575"/>
                          <a:gd name="connsiteY2" fmla="*/ 0 h 2405495"/>
                          <a:gd name="connsiteX3" fmla="*/ 4981575 w 4981575"/>
                          <a:gd name="connsiteY3" fmla="*/ 400922 h 2405495"/>
                          <a:gd name="connsiteX4" fmla="*/ 4981575 w 4981575"/>
                          <a:gd name="connsiteY4" fmla="*/ 2004572 h 2405495"/>
                          <a:gd name="connsiteX5" fmla="*/ 4757464 w 4981575"/>
                          <a:gd name="connsiteY5" fmla="*/ 2405495 h 2405495"/>
                          <a:gd name="connsiteX6" fmla="*/ 224110 w 4981575"/>
                          <a:gd name="connsiteY6" fmla="*/ 2405495 h 2405495"/>
                          <a:gd name="connsiteX7" fmla="*/ 0 w 4981575"/>
                          <a:gd name="connsiteY7" fmla="*/ 2004572 h 2405495"/>
                          <a:gd name="connsiteX8" fmla="*/ 0 w 4981575"/>
                          <a:gd name="connsiteY8" fmla="*/ 400922 h 24054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981575" h="2405495" fill="none" extrusionOk="0">
                            <a:moveTo>
                              <a:pt x="0" y="400922"/>
                            </a:moveTo>
                            <a:cubicBezTo>
                              <a:pt x="13903" y="226228"/>
                              <a:pt x="114816" y="-8214"/>
                              <a:pt x="224110" y="0"/>
                            </a:cubicBezTo>
                            <a:cubicBezTo>
                              <a:pt x="994048" y="-319208"/>
                              <a:pt x="3483200" y="-378911"/>
                              <a:pt x="4757464" y="0"/>
                            </a:cubicBezTo>
                            <a:cubicBezTo>
                              <a:pt x="4879982" y="22371"/>
                              <a:pt x="4975168" y="212222"/>
                              <a:pt x="4981575" y="400922"/>
                            </a:cubicBezTo>
                            <a:cubicBezTo>
                              <a:pt x="4949474" y="958851"/>
                              <a:pt x="4981928" y="1361936"/>
                              <a:pt x="4981575" y="2004572"/>
                            </a:cubicBezTo>
                            <a:cubicBezTo>
                              <a:pt x="4998146" y="2222527"/>
                              <a:pt x="4872320" y="2392640"/>
                              <a:pt x="4757464" y="2405495"/>
                            </a:cubicBezTo>
                            <a:cubicBezTo>
                              <a:pt x="3904507" y="1786000"/>
                              <a:pt x="1728269" y="2430137"/>
                              <a:pt x="224110" y="2405495"/>
                            </a:cubicBezTo>
                            <a:cubicBezTo>
                              <a:pt x="130488" y="2419465"/>
                              <a:pt x="14925" y="2189942"/>
                              <a:pt x="0" y="2004572"/>
                            </a:cubicBezTo>
                            <a:cubicBezTo>
                              <a:pt x="56762" y="1527817"/>
                              <a:pt x="29915" y="948359"/>
                              <a:pt x="0" y="400922"/>
                            </a:cubicBezTo>
                            <a:close/>
                          </a:path>
                          <a:path w="4981575" h="2405495" stroke="0" extrusionOk="0">
                            <a:moveTo>
                              <a:pt x="0" y="400922"/>
                            </a:moveTo>
                            <a:cubicBezTo>
                              <a:pt x="-4453" y="172629"/>
                              <a:pt x="96761" y="-32515"/>
                              <a:pt x="224110" y="0"/>
                            </a:cubicBezTo>
                            <a:cubicBezTo>
                              <a:pt x="1396383" y="-375859"/>
                              <a:pt x="3278385" y="173144"/>
                              <a:pt x="4757464" y="0"/>
                            </a:cubicBezTo>
                            <a:cubicBezTo>
                              <a:pt x="4874307" y="-4650"/>
                              <a:pt x="4995476" y="147653"/>
                              <a:pt x="4981575" y="400922"/>
                            </a:cubicBezTo>
                            <a:cubicBezTo>
                              <a:pt x="5008104" y="556811"/>
                              <a:pt x="4913465" y="1714564"/>
                              <a:pt x="4981575" y="2004572"/>
                            </a:cubicBezTo>
                            <a:cubicBezTo>
                              <a:pt x="4984203" y="2225796"/>
                              <a:pt x="4898835" y="2413146"/>
                              <a:pt x="4757464" y="2405495"/>
                            </a:cubicBezTo>
                            <a:cubicBezTo>
                              <a:pt x="2811414" y="2807814"/>
                              <a:pt x="968628" y="2320820"/>
                              <a:pt x="224110" y="2405495"/>
                            </a:cubicBezTo>
                            <a:cubicBezTo>
                              <a:pt x="90252" y="2421723"/>
                              <a:pt x="33475" y="2233345"/>
                              <a:pt x="0" y="2004572"/>
                            </a:cubicBezTo>
                            <a:cubicBezTo>
                              <a:pt x="21260" y="1367701"/>
                              <a:pt x="8436" y="1180708"/>
                              <a:pt x="0" y="400922"/>
                            </a:cubicBezTo>
                            <a:close/>
                          </a:path>
                          <a:path w="4981575" h="2405495" fill="none" stroke="0" extrusionOk="0">
                            <a:moveTo>
                              <a:pt x="0" y="400922"/>
                            </a:moveTo>
                            <a:cubicBezTo>
                              <a:pt x="13326" y="218333"/>
                              <a:pt x="106218" y="-8145"/>
                              <a:pt x="224110" y="0"/>
                            </a:cubicBezTo>
                            <a:cubicBezTo>
                              <a:pt x="985160" y="-187275"/>
                              <a:pt x="3322542" y="-357338"/>
                              <a:pt x="4757464" y="0"/>
                            </a:cubicBezTo>
                            <a:cubicBezTo>
                              <a:pt x="4887417" y="-11899"/>
                              <a:pt x="4977243" y="204492"/>
                              <a:pt x="4981575" y="400922"/>
                            </a:cubicBezTo>
                            <a:cubicBezTo>
                              <a:pt x="4968384" y="938099"/>
                              <a:pt x="4960510" y="1444243"/>
                              <a:pt x="4981575" y="2004572"/>
                            </a:cubicBezTo>
                            <a:cubicBezTo>
                              <a:pt x="5001871" y="2237231"/>
                              <a:pt x="4880635" y="2407248"/>
                              <a:pt x="4757464" y="2405495"/>
                            </a:cubicBezTo>
                            <a:cubicBezTo>
                              <a:pt x="4197355" y="1879770"/>
                              <a:pt x="1941804" y="2319474"/>
                              <a:pt x="224110" y="2405495"/>
                            </a:cubicBezTo>
                            <a:cubicBezTo>
                              <a:pt x="151796" y="2426831"/>
                              <a:pt x="16951" y="2225366"/>
                              <a:pt x="0" y="2004572"/>
                            </a:cubicBezTo>
                            <a:cubicBezTo>
                              <a:pt x="79557" y="1507067"/>
                              <a:pt x="1247" y="897560"/>
                              <a:pt x="0" y="400922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0" algn="ctr"/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kumimoji="0" lang="en-US" sz="4000" b="1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và</a:t>
                </a:r>
                <a:r>
                  <a:rPr kumimoji="0" lang="en-US" sz="4000" b="1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F9355FB-43CF-3CD8-6943-6ACF65F335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750" y="2214130"/>
                <a:ext cx="4981575" cy="2405495"/>
              </a:xfrm>
              <a:custGeom>
                <a:avLst/>
                <a:gdLst>
                  <a:gd name="connsiteX0" fmla="*/ 0 w 4042064"/>
                  <a:gd name="connsiteY0" fmla="*/ 181844 h 1091045"/>
                  <a:gd name="connsiteX1" fmla="*/ 181844 w 4042064"/>
                  <a:gd name="connsiteY1" fmla="*/ 0 h 1091045"/>
                  <a:gd name="connsiteX2" fmla="*/ 3860220 w 4042064"/>
                  <a:gd name="connsiteY2" fmla="*/ 0 h 1091045"/>
                  <a:gd name="connsiteX3" fmla="*/ 4042064 w 4042064"/>
                  <a:gd name="connsiteY3" fmla="*/ 181844 h 1091045"/>
                  <a:gd name="connsiteX4" fmla="*/ 4042064 w 4042064"/>
                  <a:gd name="connsiteY4" fmla="*/ 909201 h 1091045"/>
                  <a:gd name="connsiteX5" fmla="*/ 3860220 w 4042064"/>
                  <a:gd name="connsiteY5" fmla="*/ 1091045 h 1091045"/>
                  <a:gd name="connsiteX6" fmla="*/ 181844 w 4042064"/>
                  <a:gd name="connsiteY6" fmla="*/ 1091045 h 1091045"/>
                  <a:gd name="connsiteX7" fmla="*/ 0 w 4042064"/>
                  <a:gd name="connsiteY7" fmla="*/ 909201 h 1091045"/>
                  <a:gd name="connsiteX8" fmla="*/ 0 w 4042064"/>
                  <a:gd name="connsiteY8" fmla="*/ 181844 h 109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2064" h="1091045" fill="none" extrusionOk="0">
                    <a:moveTo>
                      <a:pt x="0" y="181844"/>
                    </a:moveTo>
                    <a:cubicBezTo>
                      <a:pt x="8538" y="99382"/>
                      <a:pt x="86768" y="-2234"/>
                      <a:pt x="181844" y="0"/>
                    </a:cubicBezTo>
                    <a:cubicBezTo>
                      <a:pt x="786210" y="-115335"/>
                      <a:pt x="2706914" y="-154762"/>
                      <a:pt x="3860220" y="0"/>
                    </a:cubicBezTo>
                    <a:cubicBezTo>
                      <a:pt x="3960354" y="4297"/>
                      <a:pt x="4037565" y="95070"/>
                      <a:pt x="4042064" y="181844"/>
                    </a:cubicBezTo>
                    <a:cubicBezTo>
                      <a:pt x="4030018" y="419560"/>
                      <a:pt x="4030553" y="652145"/>
                      <a:pt x="4042064" y="909201"/>
                    </a:cubicBezTo>
                    <a:cubicBezTo>
                      <a:pt x="4051475" y="1008362"/>
                      <a:pt x="3954831" y="1085913"/>
                      <a:pt x="3860220" y="1091045"/>
                    </a:cubicBezTo>
                    <a:cubicBezTo>
                      <a:pt x="3244757" y="926795"/>
                      <a:pt x="1388712" y="1072988"/>
                      <a:pt x="181844" y="1091045"/>
                    </a:cubicBezTo>
                    <a:cubicBezTo>
                      <a:pt x="93217" y="1095006"/>
                      <a:pt x="1284" y="1006769"/>
                      <a:pt x="0" y="909201"/>
                    </a:cubicBezTo>
                    <a:cubicBezTo>
                      <a:pt x="58763" y="671076"/>
                      <a:pt x="45106" y="439724"/>
                      <a:pt x="0" y="181844"/>
                    </a:cubicBezTo>
                    <a:close/>
                  </a:path>
                  <a:path w="4042064" h="1091045" stroke="0" extrusionOk="0">
                    <a:moveTo>
                      <a:pt x="0" y="181844"/>
                    </a:moveTo>
                    <a:cubicBezTo>
                      <a:pt x="11796" y="78131"/>
                      <a:pt x="78453" y="-13301"/>
                      <a:pt x="181844" y="0"/>
                    </a:cubicBezTo>
                    <a:cubicBezTo>
                      <a:pt x="1262243" y="-131760"/>
                      <a:pt x="2563479" y="83096"/>
                      <a:pt x="3860220" y="0"/>
                    </a:cubicBezTo>
                    <a:cubicBezTo>
                      <a:pt x="3962773" y="-6933"/>
                      <a:pt x="4045868" y="65372"/>
                      <a:pt x="4042064" y="181844"/>
                    </a:cubicBezTo>
                    <a:cubicBezTo>
                      <a:pt x="4050964" y="262416"/>
                      <a:pt x="3978259" y="783678"/>
                      <a:pt x="4042064" y="909201"/>
                    </a:cubicBezTo>
                    <a:cubicBezTo>
                      <a:pt x="4045285" y="1014828"/>
                      <a:pt x="3964281" y="1098268"/>
                      <a:pt x="3860220" y="1091045"/>
                    </a:cubicBezTo>
                    <a:cubicBezTo>
                      <a:pt x="2279133" y="1258626"/>
                      <a:pt x="841702" y="1114789"/>
                      <a:pt x="181844" y="1091045"/>
                    </a:cubicBezTo>
                    <a:cubicBezTo>
                      <a:pt x="87696" y="1093190"/>
                      <a:pt x="4302" y="1011221"/>
                      <a:pt x="0" y="909201"/>
                    </a:cubicBezTo>
                    <a:cubicBezTo>
                      <a:pt x="14710" y="621662"/>
                      <a:pt x="2097" y="519546"/>
                      <a:pt x="0" y="181844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sd="547174431">
                      <a:custGeom>
                        <a:avLst/>
                        <a:gdLst>
                          <a:gd name="connsiteX0" fmla="*/ 0 w 4981575"/>
                          <a:gd name="connsiteY0" fmla="*/ 400922 h 2405495"/>
                          <a:gd name="connsiteX1" fmla="*/ 224110 w 4981575"/>
                          <a:gd name="connsiteY1" fmla="*/ 0 h 2405495"/>
                          <a:gd name="connsiteX2" fmla="*/ 4757464 w 4981575"/>
                          <a:gd name="connsiteY2" fmla="*/ 0 h 2405495"/>
                          <a:gd name="connsiteX3" fmla="*/ 4981575 w 4981575"/>
                          <a:gd name="connsiteY3" fmla="*/ 400922 h 2405495"/>
                          <a:gd name="connsiteX4" fmla="*/ 4981575 w 4981575"/>
                          <a:gd name="connsiteY4" fmla="*/ 2004572 h 2405495"/>
                          <a:gd name="connsiteX5" fmla="*/ 4757464 w 4981575"/>
                          <a:gd name="connsiteY5" fmla="*/ 2405495 h 2405495"/>
                          <a:gd name="connsiteX6" fmla="*/ 224110 w 4981575"/>
                          <a:gd name="connsiteY6" fmla="*/ 2405495 h 2405495"/>
                          <a:gd name="connsiteX7" fmla="*/ 0 w 4981575"/>
                          <a:gd name="connsiteY7" fmla="*/ 2004572 h 2405495"/>
                          <a:gd name="connsiteX8" fmla="*/ 0 w 4981575"/>
                          <a:gd name="connsiteY8" fmla="*/ 400922 h 2405495"/>
                          <a:gd name="connsiteX0" fmla="*/ 0 w 4981575"/>
                          <a:gd name="connsiteY0" fmla="*/ 400922 h 2405495"/>
                          <a:gd name="connsiteX1" fmla="*/ 224110 w 4981575"/>
                          <a:gd name="connsiteY1" fmla="*/ 0 h 2405495"/>
                          <a:gd name="connsiteX2" fmla="*/ 4757464 w 4981575"/>
                          <a:gd name="connsiteY2" fmla="*/ 0 h 2405495"/>
                          <a:gd name="connsiteX3" fmla="*/ 4981575 w 4981575"/>
                          <a:gd name="connsiteY3" fmla="*/ 400922 h 2405495"/>
                          <a:gd name="connsiteX4" fmla="*/ 4981575 w 4981575"/>
                          <a:gd name="connsiteY4" fmla="*/ 2004572 h 2405495"/>
                          <a:gd name="connsiteX5" fmla="*/ 4757464 w 4981575"/>
                          <a:gd name="connsiteY5" fmla="*/ 2405495 h 2405495"/>
                          <a:gd name="connsiteX6" fmla="*/ 224110 w 4981575"/>
                          <a:gd name="connsiteY6" fmla="*/ 2405495 h 2405495"/>
                          <a:gd name="connsiteX7" fmla="*/ 0 w 4981575"/>
                          <a:gd name="connsiteY7" fmla="*/ 2004572 h 2405495"/>
                          <a:gd name="connsiteX8" fmla="*/ 0 w 4981575"/>
                          <a:gd name="connsiteY8" fmla="*/ 400922 h 24054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981575" h="2405495" fill="none" extrusionOk="0">
                            <a:moveTo>
                              <a:pt x="0" y="400922"/>
                            </a:moveTo>
                            <a:cubicBezTo>
                              <a:pt x="13903" y="226228"/>
                              <a:pt x="114816" y="-8214"/>
                              <a:pt x="224110" y="0"/>
                            </a:cubicBezTo>
                            <a:cubicBezTo>
                              <a:pt x="994048" y="-319208"/>
                              <a:pt x="3483200" y="-378911"/>
                              <a:pt x="4757464" y="0"/>
                            </a:cubicBezTo>
                            <a:cubicBezTo>
                              <a:pt x="4879982" y="22371"/>
                              <a:pt x="4975168" y="212222"/>
                              <a:pt x="4981575" y="400922"/>
                            </a:cubicBezTo>
                            <a:cubicBezTo>
                              <a:pt x="4949474" y="958851"/>
                              <a:pt x="4981928" y="1361936"/>
                              <a:pt x="4981575" y="2004572"/>
                            </a:cubicBezTo>
                            <a:cubicBezTo>
                              <a:pt x="4998146" y="2222527"/>
                              <a:pt x="4872320" y="2392640"/>
                              <a:pt x="4757464" y="2405495"/>
                            </a:cubicBezTo>
                            <a:cubicBezTo>
                              <a:pt x="3904507" y="1786000"/>
                              <a:pt x="1728269" y="2430137"/>
                              <a:pt x="224110" y="2405495"/>
                            </a:cubicBezTo>
                            <a:cubicBezTo>
                              <a:pt x="130488" y="2419465"/>
                              <a:pt x="14925" y="2189942"/>
                              <a:pt x="0" y="2004572"/>
                            </a:cubicBezTo>
                            <a:cubicBezTo>
                              <a:pt x="56762" y="1527817"/>
                              <a:pt x="29915" y="948359"/>
                              <a:pt x="0" y="400922"/>
                            </a:cubicBezTo>
                            <a:close/>
                          </a:path>
                          <a:path w="4981575" h="2405495" stroke="0" extrusionOk="0">
                            <a:moveTo>
                              <a:pt x="0" y="400922"/>
                            </a:moveTo>
                            <a:cubicBezTo>
                              <a:pt x="-4453" y="172629"/>
                              <a:pt x="96761" y="-32515"/>
                              <a:pt x="224110" y="0"/>
                            </a:cubicBezTo>
                            <a:cubicBezTo>
                              <a:pt x="1396383" y="-375859"/>
                              <a:pt x="3278385" y="173144"/>
                              <a:pt x="4757464" y="0"/>
                            </a:cubicBezTo>
                            <a:cubicBezTo>
                              <a:pt x="4874307" y="-4650"/>
                              <a:pt x="4995476" y="147653"/>
                              <a:pt x="4981575" y="400922"/>
                            </a:cubicBezTo>
                            <a:cubicBezTo>
                              <a:pt x="5008104" y="556811"/>
                              <a:pt x="4913465" y="1714564"/>
                              <a:pt x="4981575" y="2004572"/>
                            </a:cubicBezTo>
                            <a:cubicBezTo>
                              <a:pt x="4984203" y="2225796"/>
                              <a:pt x="4898835" y="2413146"/>
                              <a:pt x="4757464" y="2405495"/>
                            </a:cubicBezTo>
                            <a:cubicBezTo>
                              <a:pt x="2811414" y="2807814"/>
                              <a:pt x="968628" y="2320820"/>
                              <a:pt x="224110" y="2405495"/>
                            </a:cubicBezTo>
                            <a:cubicBezTo>
                              <a:pt x="90252" y="2421723"/>
                              <a:pt x="33475" y="2233345"/>
                              <a:pt x="0" y="2004572"/>
                            </a:cubicBezTo>
                            <a:cubicBezTo>
                              <a:pt x="21260" y="1367701"/>
                              <a:pt x="8436" y="1180708"/>
                              <a:pt x="0" y="400922"/>
                            </a:cubicBezTo>
                            <a:close/>
                          </a:path>
                          <a:path w="4981575" h="2405495" fill="none" stroke="0" extrusionOk="0">
                            <a:moveTo>
                              <a:pt x="0" y="400922"/>
                            </a:moveTo>
                            <a:cubicBezTo>
                              <a:pt x="13326" y="218333"/>
                              <a:pt x="106218" y="-8145"/>
                              <a:pt x="224110" y="0"/>
                            </a:cubicBezTo>
                            <a:cubicBezTo>
                              <a:pt x="985160" y="-187275"/>
                              <a:pt x="3322542" y="-357338"/>
                              <a:pt x="4757464" y="0"/>
                            </a:cubicBezTo>
                            <a:cubicBezTo>
                              <a:pt x="4887417" y="-11899"/>
                              <a:pt x="4977243" y="204492"/>
                              <a:pt x="4981575" y="400922"/>
                            </a:cubicBezTo>
                            <a:cubicBezTo>
                              <a:pt x="4968384" y="938099"/>
                              <a:pt x="4960510" y="1444243"/>
                              <a:pt x="4981575" y="2004572"/>
                            </a:cubicBezTo>
                            <a:cubicBezTo>
                              <a:pt x="5001871" y="2237231"/>
                              <a:pt x="4880635" y="2407248"/>
                              <a:pt x="4757464" y="2405495"/>
                            </a:cubicBezTo>
                            <a:cubicBezTo>
                              <a:pt x="4197355" y="1879770"/>
                              <a:pt x="1941804" y="2319474"/>
                              <a:pt x="224110" y="2405495"/>
                            </a:cubicBezTo>
                            <a:cubicBezTo>
                              <a:pt x="151796" y="2426831"/>
                              <a:pt x="16951" y="2225366"/>
                              <a:pt x="0" y="2004572"/>
                            </a:cubicBezTo>
                            <a:cubicBezTo>
                              <a:pt x="79557" y="1507067"/>
                              <a:pt x="1247" y="897560"/>
                              <a:pt x="0" y="400922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3460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3784553-C210-3672-ABBF-83F064D77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450940" y="3948119"/>
            <a:ext cx="2741060" cy="2909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1C46120F-19F8-BC99-DF4A-A4DE21D71E1C}"/>
                  </a:ext>
                </a:extLst>
              </p:cNvPr>
              <p:cNvSpPr/>
              <p:nvPr/>
            </p:nvSpPr>
            <p:spPr>
              <a:xfrm>
                <a:off x="7343775" y="1314451"/>
                <a:ext cx="4057650" cy="2344016"/>
              </a:xfrm>
              <a:custGeom>
                <a:avLst/>
                <a:gdLst>
                  <a:gd name="connsiteX0" fmla="*/ 3215664 w 4042064"/>
                  <a:gd name="connsiteY0" fmla="*/ 2057056 h 1829031"/>
                  <a:gd name="connsiteX1" fmla="*/ 2882185 w 4042064"/>
                  <a:gd name="connsiteY1" fmla="*/ 1933965 h 1829031"/>
                  <a:gd name="connsiteX2" fmla="*/ 2520916 w 4042064"/>
                  <a:gd name="connsiteY2" fmla="*/ 1800616 h 1829031"/>
                  <a:gd name="connsiteX3" fmla="*/ 971359 w 4042064"/>
                  <a:gd name="connsiteY3" fmla="*/ 1696012 h 1829031"/>
                  <a:gd name="connsiteX4" fmla="*/ 1213978 w 4042064"/>
                  <a:gd name="connsiteY4" fmla="*/ 76079 h 1829031"/>
                  <a:gd name="connsiteX5" fmla="*/ 2713177 w 4042064"/>
                  <a:gd name="connsiteY5" fmla="*/ 55301 h 1829031"/>
                  <a:gd name="connsiteX6" fmla="*/ 3218083 w 4042064"/>
                  <a:gd name="connsiteY6" fmla="*/ 1651358 h 1829031"/>
                  <a:gd name="connsiteX7" fmla="*/ 3215664 w 4042064"/>
                  <a:gd name="connsiteY7" fmla="*/ 2057056 h 18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2064" h="1829031" fill="none" extrusionOk="0">
                    <a:moveTo>
                      <a:pt x="3215664" y="2057056"/>
                    </a:moveTo>
                    <a:cubicBezTo>
                      <a:pt x="3081385" y="2036439"/>
                      <a:pt x="3038635" y="1950658"/>
                      <a:pt x="2882185" y="1933965"/>
                    </a:cubicBezTo>
                    <a:cubicBezTo>
                      <a:pt x="2725735" y="1917272"/>
                      <a:pt x="2603630" y="1806524"/>
                      <a:pt x="2520916" y="1800616"/>
                    </a:cubicBezTo>
                    <a:cubicBezTo>
                      <a:pt x="2073832" y="1908792"/>
                      <a:pt x="1504238" y="1940300"/>
                      <a:pt x="971359" y="1696012"/>
                    </a:cubicBezTo>
                    <a:cubicBezTo>
                      <a:pt x="-368933" y="1384806"/>
                      <a:pt x="-322380" y="557959"/>
                      <a:pt x="1213978" y="76079"/>
                    </a:cubicBezTo>
                    <a:cubicBezTo>
                      <a:pt x="1660193" y="13329"/>
                      <a:pt x="2157912" y="-27324"/>
                      <a:pt x="2713177" y="55301"/>
                    </a:cubicBezTo>
                    <a:cubicBezTo>
                      <a:pt x="4251198" y="191929"/>
                      <a:pt x="4659707" y="1209237"/>
                      <a:pt x="3218083" y="1651358"/>
                    </a:cubicBezTo>
                    <a:cubicBezTo>
                      <a:pt x="3212907" y="1785042"/>
                      <a:pt x="3196362" y="1897754"/>
                      <a:pt x="3215664" y="2057056"/>
                    </a:cubicBezTo>
                    <a:close/>
                  </a:path>
                  <a:path w="4042064" h="1829031" stroke="0" extrusionOk="0">
                    <a:moveTo>
                      <a:pt x="3215664" y="2057056"/>
                    </a:moveTo>
                    <a:cubicBezTo>
                      <a:pt x="3083405" y="2027809"/>
                      <a:pt x="2946956" y="1954375"/>
                      <a:pt x="2875237" y="1931400"/>
                    </a:cubicBezTo>
                    <a:cubicBezTo>
                      <a:pt x="2803518" y="1908425"/>
                      <a:pt x="2602282" y="1812281"/>
                      <a:pt x="2520916" y="1800616"/>
                    </a:cubicBezTo>
                    <a:cubicBezTo>
                      <a:pt x="1970599" y="1830237"/>
                      <a:pt x="1356604" y="1858216"/>
                      <a:pt x="971359" y="1696012"/>
                    </a:cubicBezTo>
                    <a:cubicBezTo>
                      <a:pt x="-263415" y="1384208"/>
                      <a:pt x="-235303" y="317608"/>
                      <a:pt x="1213978" y="76079"/>
                    </a:cubicBezTo>
                    <a:cubicBezTo>
                      <a:pt x="1617621" y="-48687"/>
                      <a:pt x="2202234" y="23325"/>
                      <a:pt x="2713177" y="55301"/>
                    </a:cubicBezTo>
                    <a:cubicBezTo>
                      <a:pt x="4199359" y="305557"/>
                      <a:pt x="4644932" y="1221603"/>
                      <a:pt x="3218083" y="1651358"/>
                    </a:cubicBezTo>
                    <a:cubicBezTo>
                      <a:pt x="3210287" y="1782698"/>
                      <a:pt x="3176816" y="1915092"/>
                      <a:pt x="3215664" y="2057056"/>
                    </a:cubicBezTo>
                    <a:close/>
                  </a:path>
                </a:pathLst>
              </a:custGeom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xmlns="" sd="3994311669">
                      <a:custGeom>
                        <a:avLst/>
                        <a:gdLst>
                          <a:gd name="connsiteX0" fmla="*/ 3228063 w 4057650"/>
                          <a:gd name="connsiteY0" fmla="*/ 2636244 h 2344016"/>
                          <a:gd name="connsiteX1" fmla="*/ 2893298 w 4057650"/>
                          <a:gd name="connsiteY1" fmla="*/ 2478495 h 2344016"/>
                          <a:gd name="connsiteX2" fmla="*/ 2530636 w 4057650"/>
                          <a:gd name="connsiteY2" fmla="*/ 2307600 h 2344016"/>
                          <a:gd name="connsiteX3" fmla="*/ 975104 w 4057650"/>
                          <a:gd name="connsiteY3" fmla="*/ 2173543 h 2344016"/>
                          <a:gd name="connsiteX4" fmla="*/ 1218659 w 4057650"/>
                          <a:gd name="connsiteY4" fmla="*/ 97499 h 2344016"/>
                          <a:gd name="connsiteX5" fmla="*/ 2723638 w 4057650"/>
                          <a:gd name="connsiteY5" fmla="*/ 70871 h 2344016"/>
                          <a:gd name="connsiteX6" fmla="*/ 3230491 w 4057650"/>
                          <a:gd name="connsiteY6" fmla="*/ 2116317 h 2344016"/>
                          <a:gd name="connsiteX7" fmla="*/ 3228063 w 4057650"/>
                          <a:gd name="connsiteY7" fmla="*/ 2636244 h 2344016"/>
                          <a:gd name="connsiteX0" fmla="*/ 3228063 w 4057650"/>
                          <a:gd name="connsiteY0" fmla="*/ 2636244 h 2344016"/>
                          <a:gd name="connsiteX1" fmla="*/ 2886323 w 4057650"/>
                          <a:gd name="connsiteY1" fmla="*/ 2475208 h 2344016"/>
                          <a:gd name="connsiteX2" fmla="*/ 2530636 w 4057650"/>
                          <a:gd name="connsiteY2" fmla="*/ 2307600 h 2344016"/>
                          <a:gd name="connsiteX3" fmla="*/ 975104 w 4057650"/>
                          <a:gd name="connsiteY3" fmla="*/ 2173543 h 2344016"/>
                          <a:gd name="connsiteX4" fmla="*/ 1218659 w 4057650"/>
                          <a:gd name="connsiteY4" fmla="*/ 97499 h 2344016"/>
                          <a:gd name="connsiteX5" fmla="*/ 2723638 w 4057650"/>
                          <a:gd name="connsiteY5" fmla="*/ 70871 h 2344016"/>
                          <a:gd name="connsiteX6" fmla="*/ 3230491 w 4057650"/>
                          <a:gd name="connsiteY6" fmla="*/ 2116317 h 2344016"/>
                          <a:gd name="connsiteX7" fmla="*/ 3228063 w 4057650"/>
                          <a:gd name="connsiteY7" fmla="*/ 2636244 h 234401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4057650" h="2344016" fill="none" extrusionOk="0">
                            <a:moveTo>
                              <a:pt x="3228063" y="2636244"/>
                            </a:moveTo>
                            <a:cubicBezTo>
                              <a:pt x="3113126" y="2632222"/>
                              <a:pt x="3084795" y="2502555"/>
                              <a:pt x="2893298" y="2478495"/>
                            </a:cubicBezTo>
                            <a:cubicBezTo>
                              <a:pt x="2739238" y="2462872"/>
                              <a:pt x="2591260" y="2318034"/>
                              <a:pt x="2530636" y="2307600"/>
                            </a:cubicBezTo>
                            <a:cubicBezTo>
                              <a:pt x="2166295" y="2496537"/>
                              <a:pt x="1547237" y="2549957"/>
                              <a:pt x="975104" y="2173543"/>
                            </a:cubicBezTo>
                            <a:cubicBezTo>
                              <a:pt x="-266415" y="1903671"/>
                              <a:pt x="-368483" y="955797"/>
                              <a:pt x="1218659" y="97499"/>
                            </a:cubicBezTo>
                            <a:cubicBezTo>
                              <a:pt x="1616221" y="70580"/>
                              <a:pt x="2132233" y="-36155"/>
                              <a:pt x="2723638" y="70871"/>
                            </a:cubicBezTo>
                            <a:cubicBezTo>
                              <a:pt x="4304379" y="56410"/>
                              <a:pt x="4858104" y="1537399"/>
                              <a:pt x="3230491" y="2116317"/>
                            </a:cubicBezTo>
                            <a:cubicBezTo>
                              <a:pt x="3188240" y="2274506"/>
                              <a:pt x="3203173" y="2425488"/>
                              <a:pt x="3228063" y="2636244"/>
                            </a:cubicBezTo>
                            <a:close/>
                          </a:path>
                          <a:path w="4057650" h="2344016" stroke="0" extrusionOk="0">
                            <a:moveTo>
                              <a:pt x="3228063" y="2636244"/>
                            </a:moveTo>
                            <a:cubicBezTo>
                              <a:pt x="3085577" y="2598718"/>
                              <a:pt x="2960837" y="2501188"/>
                              <a:pt x="2886323" y="2475208"/>
                            </a:cubicBezTo>
                            <a:cubicBezTo>
                              <a:pt x="2794940" y="2446947"/>
                              <a:pt x="2608088" y="2321768"/>
                              <a:pt x="2530636" y="2307600"/>
                            </a:cubicBezTo>
                            <a:cubicBezTo>
                              <a:pt x="1982972" y="2262971"/>
                              <a:pt x="1339048" y="2342736"/>
                              <a:pt x="975104" y="2173543"/>
                            </a:cubicBezTo>
                            <a:cubicBezTo>
                              <a:pt x="-365521" y="2114835"/>
                              <a:pt x="-381699" y="387832"/>
                              <a:pt x="1218659" y="97499"/>
                            </a:cubicBezTo>
                            <a:cubicBezTo>
                              <a:pt x="1604685" y="-132735"/>
                              <a:pt x="2153725" y="119367"/>
                              <a:pt x="2723638" y="70871"/>
                            </a:cubicBezTo>
                            <a:cubicBezTo>
                              <a:pt x="4007651" y="437935"/>
                              <a:pt x="4610978" y="1787850"/>
                              <a:pt x="3230491" y="2116317"/>
                            </a:cubicBezTo>
                            <a:cubicBezTo>
                              <a:pt x="3243318" y="2267648"/>
                              <a:pt x="3185739" y="2447223"/>
                              <a:pt x="3228063" y="2636244"/>
                            </a:cubicBezTo>
                            <a:close/>
                          </a:path>
                          <a:path w="4057650" h="2344016" fill="none" stroke="0" extrusionOk="0">
                            <a:moveTo>
                              <a:pt x="3228063" y="2636244"/>
                            </a:moveTo>
                            <a:cubicBezTo>
                              <a:pt x="3090180" y="2590523"/>
                              <a:pt x="3025495" y="2478366"/>
                              <a:pt x="2893298" y="2478495"/>
                            </a:cubicBezTo>
                            <a:cubicBezTo>
                              <a:pt x="2731924" y="2449077"/>
                              <a:pt x="2609395" y="2330314"/>
                              <a:pt x="2530636" y="2307600"/>
                            </a:cubicBezTo>
                            <a:cubicBezTo>
                              <a:pt x="2022263" y="2367891"/>
                              <a:pt x="1413074" y="2528835"/>
                              <a:pt x="975104" y="2173543"/>
                            </a:cubicBezTo>
                            <a:cubicBezTo>
                              <a:pt x="-231606" y="1836241"/>
                              <a:pt x="-251056" y="639706"/>
                              <a:pt x="1218659" y="97499"/>
                            </a:cubicBezTo>
                            <a:cubicBezTo>
                              <a:pt x="1580743" y="-20133"/>
                              <a:pt x="2127010" y="44631"/>
                              <a:pt x="2723638" y="70871"/>
                            </a:cubicBezTo>
                            <a:cubicBezTo>
                              <a:pt x="4127207" y="246918"/>
                              <a:pt x="4846054" y="1553310"/>
                              <a:pt x="3230491" y="2116317"/>
                            </a:cubicBezTo>
                            <a:cubicBezTo>
                              <a:pt x="3208817" y="2278464"/>
                              <a:pt x="3173039" y="2426037"/>
                              <a:pt x="3228063" y="2636244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So sánh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nl-NL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nl-NL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nl-NL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𝟏𝟔</m:t>
                        </m:r>
                      </m:den>
                    </m:f>
                  </m:oMath>
                </a14:m>
                <a:r>
                  <a:rPr kumimoji="0" lang="nl-NL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endPara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" name="Speech Bubble: Oval 1">
                <a:extLst>
                  <a:ext uri="{FF2B5EF4-FFF2-40B4-BE49-F238E27FC236}">
                    <a16:creationId xmlns:a16="http://schemas.microsoft.com/office/drawing/2014/main" id="{1C46120F-19F8-BC99-DF4A-A4DE21D71E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775" y="1314451"/>
                <a:ext cx="4057650" cy="2344016"/>
              </a:xfrm>
              <a:custGeom>
                <a:avLst/>
                <a:gdLst>
                  <a:gd name="connsiteX0" fmla="*/ 3215664 w 4042064"/>
                  <a:gd name="connsiteY0" fmla="*/ 2057056 h 1829031"/>
                  <a:gd name="connsiteX1" fmla="*/ 2882185 w 4042064"/>
                  <a:gd name="connsiteY1" fmla="*/ 1933965 h 1829031"/>
                  <a:gd name="connsiteX2" fmla="*/ 2520916 w 4042064"/>
                  <a:gd name="connsiteY2" fmla="*/ 1800616 h 1829031"/>
                  <a:gd name="connsiteX3" fmla="*/ 971359 w 4042064"/>
                  <a:gd name="connsiteY3" fmla="*/ 1696012 h 1829031"/>
                  <a:gd name="connsiteX4" fmla="*/ 1213978 w 4042064"/>
                  <a:gd name="connsiteY4" fmla="*/ 76079 h 1829031"/>
                  <a:gd name="connsiteX5" fmla="*/ 2713177 w 4042064"/>
                  <a:gd name="connsiteY5" fmla="*/ 55301 h 1829031"/>
                  <a:gd name="connsiteX6" fmla="*/ 3218083 w 4042064"/>
                  <a:gd name="connsiteY6" fmla="*/ 1651358 h 1829031"/>
                  <a:gd name="connsiteX7" fmla="*/ 3215664 w 4042064"/>
                  <a:gd name="connsiteY7" fmla="*/ 2057056 h 18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42064" h="1829031" fill="none" extrusionOk="0">
                    <a:moveTo>
                      <a:pt x="3215664" y="2057056"/>
                    </a:moveTo>
                    <a:cubicBezTo>
                      <a:pt x="3081385" y="2036439"/>
                      <a:pt x="3038635" y="1950658"/>
                      <a:pt x="2882185" y="1933965"/>
                    </a:cubicBezTo>
                    <a:cubicBezTo>
                      <a:pt x="2725735" y="1917272"/>
                      <a:pt x="2603630" y="1806524"/>
                      <a:pt x="2520916" y="1800616"/>
                    </a:cubicBezTo>
                    <a:cubicBezTo>
                      <a:pt x="2073832" y="1908792"/>
                      <a:pt x="1504238" y="1940300"/>
                      <a:pt x="971359" y="1696012"/>
                    </a:cubicBezTo>
                    <a:cubicBezTo>
                      <a:pt x="-368933" y="1384806"/>
                      <a:pt x="-322380" y="557959"/>
                      <a:pt x="1213978" y="76079"/>
                    </a:cubicBezTo>
                    <a:cubicBezTo>
                      <a:pt x="1660193" y="13329"/>
                      <a:pt x="2157912" y="-27324"/>
                      <a:pt x="2713177" y="55301"/>
                    </a:cubicBezTo>
                    <a:cubicBezTo>
                      <a:pt x="4251198" y="191929"/>
                      <a:pt x="4659707" y="1209237"/>
                      <a:pt x="3218083" y="1651358"/>
                    </a:cubicBezTo>
                    <a:cubicBezTo>
                      <a:pt x="3212907" y="1785042"/>
                      <a:pt x="3196362" y="1897754"/>
                      <a:pt x="3215664" y="2057056"/>
                    </a:cubicBezTo>
                    <a:close/>
                  </a:path>
                  <a:path w="4042064" h="1829031" stroke="0" extrusionOk="0">
                    <a:moveTo>
                      <a:pt x="3215664" y="2057056"/>
                    </a:moveTo>
                    <a:cubicBezTo>
                      <a:pt x="3083405" y="2027809"/>
                      <a:pt x="2946956" y="1954375"/>
                      <a:pt x="2875237" y="1931400"/>
                    </a:cubicBezTo>
                    <a:cubicBezTo>
                      <a:pt x="2803518" y="1908425"/>
                      <a:pt x="2602282" y="1812281"/>
                      <a:pt x="2520916" y="1800616"/>
                    </a:cubicBezTo>
                    <a:cubicBezTo>
                      <a:pt x="1970599" y="1830237"/>
                      <a:pt x="1356604" y="1858216"/>
                      <a:pt x="971359" y="1696012"/>
                    </a:cubicBezTo>
                    <a:cubicBezTo>
                      <a:pt x="-263415" y="1384208"/>
                      <a:pt x="-235303" y="317608"/>
                      <a:pt x="1213978" y="76079"/>
                    </a:cubicBezTo>
                    <a:cubicBezTo>
                      <a:pt x="1617621" y="-48687"/>
                      <a:pt x="2202234" y="23325"/>
                      <a:pt x="2713177" y="55301"/>
                    </a:cubicBezTo>
                    <a:cubicBezTo>
                      <a:pt x="4199359" y="305557"/>
                      <a:pt x="4644932" y="1221603"/>
                      <a:pt x="3218083" y="1651358"/>
                    </a:cubicBezTo>
                    <a:cubicBezTo>
                      <a:pt x="3210287" y="1782698"/>
                      <a:pt x="3176816" y="1915092"/>
                      <a:pt x="3215664" y="2057056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3994311669">
                      <a:custGeom>
                        <a:avLst/>
                        <a:gdLst>
                          <a:gd name="connsiteX0" fmla="*/ 3228063 w 4057650"/>
                          <a:gd name="connsiteY0" fmla="*/ 2636244 h 2344016"/>
                          <a:gd name="connsiteX1" fmla="*/ 2893298 w 4057650"/>
                          <a:gd name="connsiteY1" fmla="*/ 2478495 h 2344016"/>
                          <a:gd name="connsiteX2" fmla="*/ 2530636 w 4057650"/>
                          <a:gd name="connsiteY2" fmla="*/ 2307600 h 2344016"/>
                          <a:gd name="connsiteX3" fmla="*/ 975104 w 4057650"/>
                          <a:gd name="connsiteY3" fmla="*/ 2173543 h 2344016"/>
                          <a:gd name="connsiteX4" fmla="*/ 1218659 w 4057650"/>
                          <a:gd name="connsiteY4" fmla="*/ 97499 h 2344016"/>
                          <a:gd name="connsiteX5" fmla="*/ 2723638 w 4057650"/>
                          <a:gd name="connsiteY5" fmla="*/ 70871 h 2344016"/>
                          <a:gd name="connsiteX6" fmla="*/ 3230491 w 4057650"/>
                          <a:gd name="connsiteY6" fmla="*/ 2116317 h 2344016"/>
                          <a:gd name="connsiteX7" fmla="*/ 3228063 w 4057650"/>
                          <a:gd name="connsiteY7" fmla="*/ 2636244 h 2344016"/>
                          <a:gd name="connsiteX0" fmla="*/ 3228063 w 4057650"/>
                          <a:gd name="connsiteY0" fmla="*/ 2636244 h 2344016"/>
                          <a:gd name="connsiteX1" fmla="*/ 2886323 w 4057650"/>
                          <a:gd name="connsiteY1" fmla="*/ 2475208 h 2344016"/>
                          <a:gd name="connsiteX2" fmla="*/ 2530636 w 4057650"/>
                          <a:gd name="connsiteY2" fmla="*/ 2307600 h 2344016"/>
                          <a:gd name="connsiteX3" fmla="*/ 975104 w 4057650"/>
                          <a:gd name="connsiteY3" fmla="*/ 2173543 h 2344016"/>
                          <a:gd name="connsiteX4" fmla="*/ 1218659 w 4057650"/>
                          <a:gd name="connsiteY4" fmla="*/ 97499 h 2344016"/>
                          <a:gd name="connsiteX5" fmla="*/ 2723638 w 4057650"/>
                          <a:gd name="connsiteY5" fmla="*/ 70871 h 2344016"/>
                          <a:gd name="connsiteX6" fmla="*/ 3230491 w 4057650"/>
                          <a:gd name="connsiteY6" fmla="*/ 2116317 h 2344016"/>
                          <a:gd name="connsiteX7" fmla="*/ 3228063 w 4057650"/>
                          <a:gd name="connsiteY7" fmla="*/ 2636244 h 234401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4057650" h="2344016" fill="none" extrusionOk="0">
                            <a:moveTo>
                              <a:pt x="3228063" y="2636244"/>
                            </a:moveTo>
                            <a:cubicBezTo>
                              <a:pt x="3113126" y="2632222"/>
                              <a:pt x="3084795" y="2502555"/>
                              <a:pt x="2893298" y="2478495"/>
                            </a:cubicBezTo>
                            <a:cubicBezTo>
                              <a:pt x="2739238" y="2462872"/>
                              <a:pt x="2591260" y="2318034"/>
                              <a:pt x="2530636" y="2307600"/>
                            </a:cubicBezTo>
                            <a:cubicBezTo>
                              <a:pt x="2166295" y="2496537"/>
                              <a:pt x="1547237" y="2549957"/>
                              <a:pt x="975104" y="2173543"/>
                            </a:cubicBezTo>
                            <a:cubicBezTo>
                              <a:pt x="-266415" y="1903671"/>
                              <a:pt x="-368483" y="955797"/>
                              <a:pt x="1218659" y="97499"/>
                            </a:cubicBezTo>
                            <a:cubicBezTo>
                              <a:pt x="1616221" y="70580"/>
                              <a:pt x="2132233" y="-36155"/>
                              <a:pt x="2723638" y="70871"/>
                            </a:cubicBezTo>
                            <a:cubicBezTo>
                              <a:pt x="4304379" y="56410"/>
                              <a:pt x="4858104" y="1537399"/>
                              <a:pt x="3230491" y="2116317"/>
                            </a:cubicBezTo>
                            <a:cubicBezTo>
                              <a:pt x="3188240" y="2274506"/>
                              <a:pt x="3203173" y="2425488"/>
                              <a:pt x="3228063" y="2636244"/>
                            </a:cubicBezTo>
                            <a:close/>
                          </a:path>
                          <a:path w="4057650" h="2344016" stroke="0" extrusionOk="0">
                            <a:moveTo>
                              <a:pt x="3228063" y="2636244"/>
                            </a:moveTo>
                            <a:cubicBezTo>
                              <a:pt x="3085577" y="2598718"/>
                              <a:pt x="2960837" y="2501188"/>
                              <a:pt x="2886323" y="2475208"/>
                            </a:cubicBezTo>
                            <a:cubicBezTo>
                              <a:pt x="2794940" y="2446947"/>
                              <a:pt x="2608088" y="2321768"/>
                              <a:pt x="2530636" y="2307600"/>
                            </a:cubicBezTo>
                            <a:cubicBezTo>
                              <a:pt x="1982972" y="2262971"/>
                              <a:pt x="1339048" y="2342736"/>
                              <a:pt x="975104" y="2173543"/>
                            </a:cubicBezTo>
                            <a:cubicBezTo>
                              <a:pt x="-365521" y="2114835"/>
                              <a:pt x="-381699" y="387832"/>
                              <a:pt x="1218659" y="97499"/>
                            </a:cubicBezTo>
                            <a:cubicBezTo>
                              <a:pt x="1604685" y="-132735"/>
                              <a:pt x="2153725" y="119367"/>
                              <a:pt x="2723638" y="70871"/>
                            </a:cubicBezTo>
                            <a:cubicBezTo>
                              <a:pt x="4007651" y="437935"/>
                              <a:pt x="4610978" y="1787850"/>
                              <a:pt x="3230491" y="2116317"/>
                            </a:cubicBezTo>
                            <a:cubicBezTo>
                              <a:pt x="3243318" y="2267648"/>
                              <a:pt x="3185739" y="2447223"/>
                              <a:pt x="3228063" y="2636244"/>
                            </a:cubicBezTo>
                            <a:close/>
                          </a:path>
                          <a:path w="4057650" h="2344016" fill="none" stroke="0" extrusionOk="0">
                            <a:moveTo>
                              <a:pt x="3228063" y="2636244"/>
                            </a:moveTo>
                            <a:cubicBezTo>
                              <a:pt x="3090180" y="2590523"/>
                              <a:pt x="3025495" y="2478366"/>
                              <a:pt x="2893298" y="2478495"/>
                            </a:cubicBezTo>
                            <a:cubicBezTo>
                              <a:pt x="2731924" y="2449077"/>
                              <a:pt x="2609395" y="2330314"/>
                              <a:pt x="2530636" y="2307600"/>
                            </a:cubicBezTo>
                            <a:cubicBezTo>
                              <a:pt x="2022263" y="2367891"/>
                              <a:pt x="1413074" y="2528835"/>
                              <a:pt x="975104" y="2173543"/>
                            </a:cubicBezTo>
                            <a:cubicBezTo>
                              <a:pt x="-231606" y="1836241"/>
                              <a:pt x="-251056" y="639706"/>
                              <a:pt x="1218659" y="97499"/>
                            </a:cubicBezTo>
                            <a:cubicBezTo>
                              <a:pt x="1580743" y="-20133"/>
                              <a:pt x="2127010" y="44631"/>
                              <a:pt x="2723638" y="70871"/>
                            </a:cubicBezTo>
                            <a:cubicBezTo>
                              <a:pt x="4127207" y="246918"/>
                              <a:pt x="4846054" y="1553310"/>
                              <a:pt x="3230491" y="2116317"/>
                            </a:cubicBezTo>
                            <a:cubicBezTo>
                              <a:pt x="3208817" y="2278464"/>
                              <a:pt x="3173039" y="2426037"/>
                              <a:pt x="3228063" y="2636244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F9355FB-43CF-3CD8-6943-6ACF65F33528}"/>
                  </a:ext>
                </a:extLst>
              </p:cNvPr>
              <p:cNvSpPr/>
              <p:nvPr/>
            </p:nvSpPr>
            <p:spPr>
              <a:xfrm>
                <a:off x="2543175" y="2442730"/>
                <a:ext cx="3762375" cy="2043545"/>
              </a:xfrm>
              <a:custGeom>
                <a:avLst/>
                <a:gdLst>
                  <a:gd name="connsiteX0" fmla="*/ 0 w 4042064"/>
                  <a:gd name="connsiteY0" fmla="*/ 181844 h 1091045"/>
                  <a:gd name="connsiteX1" fmla="*/ 181844 w 4042064"/>
                  <a:gd name="connsiteY1" fmla="*/ 0 h 1091045"/>
                  <a:gd name="connsiteX2" fmla="*/ 3860220 w 4042064"/>
                  <a:gd name="connsiteY2" fmla="*/ 0 h 1091045"/>
                  <a:gd name="connsiteX3" fmla="*/ 4042064 w 4042064"/>
                  <a:gd name="connsiteY3" fmla="*/ 181844 h 1091045"/>
                  <a:gd name="connsiteX4" fmla="*/ 4042064 w 4042064"/>
                  <a:gd name="connsiteY4" fmla="*/ 909201 h 1091045"/>
                  <a:gd name="connsiteX5" fmla="*/ 3860220 w 4042064"/>
                  <a:gd name="connsiteY5" fmla="*/ 1091045 h 1091045"/>
                  <a:gd name="connsiteX6" fmla="*/ 181844 w 4042064"/>
                  <a:gd name="connsiteY6" fmla="*/ 1091045 h 1091045"/>
                  <a:gd name="connsiteX7" fmla="*/ 0 w 4042064"/>
                  <a:gd name="connsiteY7" fmla="*/ 909201 h 1091045"/>
                  <a:gd name="connsiteX8" fmla="*/ 0 w 4042064"/>
                  <a:gd name="connsiteY8" fmla="*/ 181844 h 109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2064" h="1091045" fill="none" extrusionOk="0">
                    <a:moveTo>
                      <a:pt x="0" y="181844"/>
                    </a:moveTo>
                    <a:cubicBezTo>
                      <a:pt x="8538" y="99382"/>
                      <a:pt x="86768" y="-2234"/>
                      <a:pt x="181844" y="0"/>
                    </a:cubicBezTo>
                    <a:cubicBezTo>
                      <a:pt x="786210" y="-115335"/>
                      <a:pt x="2706914" y="-154762"/>
                      <a:pt x="3860220" y="0"/>
                    </a:cubicBezTo>
                    <a:cubicBezTo>
                      <a:pt x="3960354" y="4297"/>
                      <a:pt x="4037565" y="95070"/>
                      <a:pt x="4042064" y="181844"/>
                    </a:cubicBezTo>
                    <a:cubicBezTo>
                      <a:pt x="4030018" y="419560"/>
                      <a:pt x="4030553" y="652145"/>
                      <a:pt x="4042064" y="909201"/>
                    </a:cubicBezTo>
                    <a:cubicBezTo>
                      <a:pt x="4051475" y="1008362"/>
                      <a:pt x="3954831" y="1085913"/>
                      <a:pt x="3860220" y="1091045"/>
                    </a:cubicBezTo>
                    <a:cubicBezTo>
                      <a:pt x="3244757" y="926795"/>
                      <a:pt x="1388712" y="1072988"/>
                      <a:pt x="181844" y="1091045"/>
                    </a:cubicBezTo>
                    <a:cubicBezTo>
                      <a:pt x="93217" y="1095006"/>
                      <a:pt x="1284" y="1006769"/>
                      <a:pt x="0" y="909201"/>
                    </a:cubicBezTo>
                    <a:cubicBezTo>
                      <a:pt x="58763" y="671076"/>
                      <a:pt x="45106" y="439724"/>
                      <a:pt x="0" y="181844"/>
                    </a:cubicBezTo>
                    <a:close/>
                  </a:path>
                  <a:path w="4042064" h="1091045" stroke="0" extrusionOk="0">
                    <a:moveTo>
                      <a:pt x="0" y="181844"/>
                    </a:moveTo>
                    <a:cubicBezTo>
                      <a:pt x="11796" y="78131"/>
                      <a:pt x="78453" y="-13301"/>
                      <a:pt x="181844" y="0"/>
                    </a:cubicBezTo>
                    <a:cubicBezTo>
                      <a:pt x="1262243" y="-131760"/>
                      <a:pt x="2563479" y="83096"/>
                      <a:pt x="3860220" y="0"/>
                    </a:cubicBezTo>
                    <a:cubicBezTo>
                      <a:pt x="3962773" y="-6933"/>
                      <a:pt x="4045868" y="65372"/>
                      <a:pt x="4042064" y="181844"/>
                    </a:cubicBezTo>
                    <a:cubicBezTo>
                      <a:pt x="4050964" y="262416"/>
                      <a:pt x="3978259" y="783678"/>
                      <a:pt x="4042064" y="909201"/>
                    </a:cubicBezTo>
                    <a:cubicBezTo>
                      <a:pt x="4045285" y="1014828"/>
                      <a:pt x="3964281" y="1098268"/>
                      <a:pt x="3860220" y="1091045"/>
                    </a:cubicBezTo>
                    <a:cubicBezTo>
                      <a:pt x="2279133" y="1258626"/>
                      <a:pt x="841702" y="1114789"/>
                      <a:pt x="181844" y="1091045"/>
                    </a:cubicBezTo>
                    <a:cubicBezTo>
                      <a:pt x="87696" y="1093190"/>
                      <a:pt x="4302" y="1011221"/>
                      <a:pt x="0" y="909201"/>
                    </a:cubicBezTo>
                    <a:cubicBezTo>
                      <a:pt x="14710" y="621662"/>
                      <a:pt x="2097" y="519546"/>
                      <a:pt x="0" y="181844"/>
                    </a:cubicBezTo>
                    <a:close/>
                  </a:path>
                </a:pathLst>
              </a:custGeom>
              <a:solidFill>
                <a:srgbClr val="FFFFCC"/>
              </a:solidFill>
              <a:ln w="381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xmlns="" sd="547174431">
                      <a:custGeom>
                        <a:avLst/>
                        <a:gdLst>
                          <a:gd name="connsiteX0" fmla="*/ 0 w 3762375"/>
                          <a:gd name="connsiteY0" fmla="*/ 340596 h 2043545"/>
                          <a:gd name="connsiteX1" fmla="*/ 169261 w 3762375"/>
                          <a:gd name="connsiteY1" fmla="*/ 0 h 2043545"/>
                          <a:gd name="connsiteX2" fmla="*/ 3593113 w 3762375"/>
                          <a:gd name="connsiteY2" fmla="*/ 0 h 2043545"/>
                          <a:gd name="connsiteX3" fmla="*/ 3762375 w 3762375"/>
                          <a:gd name="connsiteY3" fmla="*/ 340596 h 2043545"/>
                          <a:gd name="connsiteX4" fmla="*/ 3762375 w 3762375"/>
                          <a:gd name="connsiteY4" fmla="*/ 1702948 h 2043545"/>
                          <a:gd name="connsiteX5" fmla="*/ 3593113 w 3762375"/>
                          <a:gd name="connsiteY5" fmla="*/ 2043545 h 2043545"/>
                          <a:gd name="connsiteX6" fmla="*/ 169261 w 3762375"/>
                          <a:gd name="connsiteY6" fmla="*/ 2043545 h 2043545"/>
                          <a:gd name="connsiteX7" fmla="*/ 0 w 3762375"/>
                          <a:gd name="connsiteY7" fmla="*/ 1702948 h 2043545"/>
                          <a:gd name="connsiteX8" fmla="*/ 0 w 3762375"/>
                          <a:gd name="connsiteY8" fmla="*/ 340596 h 2043545"/>
                          <a:gd name="connsiteX0" fmla="*/ 0 w 3762375"/>
                          <a:gd name="connsiteY0" fmla="*/ 340596 h 2043545"/>
                          <a:gd name="connsiteX1" fmla="*/ 169261 w 3762375"/>
                          <a:gd name="connsiteY1" fmla="*/ 0 h 2043545"/>
                          <a:gd name="connsiteX2" fmla="*/ 3593113 w 3762375"/>
                          <a:gd name="connsiteY2" fmla="*/ 0 h 2043545"/>
                          <a:gd name="connsiteX3" fmla="*/ 3762375 w 3762375"/>
                          <a:gd name="connsiteY3" fmla="*/ 340596 h 2043545"/>
                          <a:gd name="connsiteX4" fmla="*/ 3762375 w 3762375"/>
                          <a:gd name="connsiteY4" fmla="*/ 1702948 h 2043545"/>
                          <a:gd name="connsiteX5" fmla="*/ 3593113 w 3762375"/>
                          <a:gd name="connsiteY5" fmla="*/ 2043545 h 2043545"/>
                          <a:gd name="connsiteX6" fmla="*/ 169261 w 3762375"/>
                          <a:gd name="connsiteY6" fmla="*/ 2043545 h 2043545"/>
                          <a:gd name="connsiteX7" fmla="*/ 0 w 3762375"/>
                          <a:gd name="connsiteY7" fmla="*/ 1702948 h 2043545"/>
                          <a:gd name="connsiteX8" fmla="*/ 0 w 3762375"/>
                          <a:gd name="connsiteY8" fmla="*/ 340596 h 20435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762375" h="2043545" fill="none" extrusionOk="0">
                            <a:moveTo>
                              <a:pt x="0" y="340596"/>
                            </a:moveTo>
                            <a:cubicBezTo>
                              <a:pt x="13350" y="197513"/>
                              <a:pt x="96489" y="-10745"/>
                              <a:pt x="169261" y="0"/>
                            </a:cubicBezTo>
                            <a:cubicBezTo>
                              <a:pt x="805585" y="-406870"/>
                              <a:pt x="2595838" y="-309405"/>
                              <a:pt x="3593113" y="0"/>
                            </a:cubicBezTo>
                            <a:cubicBezTo>
                              <a:pt x="3685487" y="20096"/>
                              <a:pt x="3757393" y="180476"/>
                              <a:pt x="3762375" y="340596"/>
                            </a:cubicBezTo>
                            <a:cubicBezTo>
                              <a:pt x="3713944" y="858790"/>
                              <a:pt x="3763103" y="1161751"/>
                              <a:pt x="3762375" y="1702948"/>
                            </a:cubicBezTo>
                            <a:cubicBezTo>
                              <a:pt x="3788443" y="1886344"/>
                              <a:pt x="3678977" y="2031991"/>
                              <a:pt x="3593113" y="2043545"/>
                            </a:cubicBezTo>
                            <a:cubicBezTo>
                              <a:pt x="2983866" y="1636787"/>
                              <a:pt x="1336582" y="2178646"/>
                              <a:pt x="169261" y="2043545"/>
                            </a:cubicBezTo>
                            <a:cubicBezTo>
                              <a:pt x="117210" y="2061181"/>
                              <a:pt x="11961" y="1861695"/>
                              <a:pt x="0" y="1702948"/>
                            </a:cubicBezTo>
                            <a:cubicBezTo>
                              <a:pt x="40919" y="1299391"/>
                              <a:pt x="24845" y="809507"/>
                              <a:pt x="0" y="340596"/>
                            </a:cubicBezTo>
                            <a:close/>
                          </a:path>
                          <a:path w="3762375" h="2043545" stroke="0" extrusionOk="0">
                            <a:moveTo>
                              <a:pt x="0" y="340596"/>
                            </a:moveTo>
                            <a:cubicBezTo>
                              <a:pt x="-6789" y="146685"/>
                              <a:pt x="73054" y="-26206"/>
                              <a:pt x="169261" y="0"/>
                            </a:cubicBezTo>
                            <a:cubicBezTo>
                              <a:pt x="1060536" y="-308091"/>
                              <a:pt x="2552367" y="141589"/>
                              <a:pt x="3593113" y="0"/>
                            </a:cubicBezTo>
                            <a:cubicBezTo>
                              <a:pt x="3676353" y="625"/>
                              <a:pt x="3780594" y="128057"/>
                              <a:pt x="3762375" y="340596"/>
                            </a:cubicBezTo>
                            <a:cubicBezTo>
                              <a:pt x="3775335" y="484973"/>
                              <a:pt x="3716734" y="1450522"/>
                              <a:pt x="3762375" y="1702948"/>
                            </a:cubicBezTo>
                            <a:cubicBezTo>
                              <a:pt x="3764124" y="1889929"/>
                              <a:pt x="3704118" y="2048157"/>
                              <a:pt x="3593113" y="2043545"/>
                            </a:cubicBezTo>
                            <a:cubicBezTo>
                              <a:pt x="2129190" y="2457972"/>
                              <a:pt x="766552" y="2054301"/>
                              <a:pt x="169261" y="2043545"/>
                            </a:cubicBezTo>
                            <a:cubicBezTo>
                              <a:pt x="67796" y="2056484"/>
                              <a:pt x="8238" y="1894611"/>
                              <a:pt x="0" y="1702948"/>
                            </a:cubicBezTo>
                            <a:cubicBezTo>
                              <a:pt x="33134" y="1146274"/>
                              <a:pt x="4920" y="990992"/>
                              <a:pt x="0" y="340596"/>
                            </a:cubicBezTo>
                            <a:close/>
                          </a:path>
                          <a:path w="3762375" h="2043545" fill="none" stroke="0" extrusionOk="0">
                            <a:moveTo>
                              <a:pt x="0" y="340596"/>
                            </a:moveTo>
                            <a:cubicBezTo>
                              <a:pt x="19757" y="182857"/>
                              <a:pt x="77661" y="-18121"/>
                              <a:pt x="169261" y="0"/>
                            </a:cubicBezTo>
                            <a:cubicBezTo>
                              <a:pt x="741308" y="-176748"/>
                              <a:pt x="2426315" y="-400898"/>
                              <a:pt x="3593113" y="0"/>
                            </a:cubicBezTo>
                            <a:cubicBezTo>
                              <a:pt x="3689983" y="-3919"/>
                              <a:pt x="3762173" y="161255"/>
                              <a:pt x="3762375" y="340596"/>
                            </a:cubicBezTo>
                            <a:cubicBezTo>
                              <a:pt x="3761424" y="866879"/>
                              <a:pt x="3745324" y="1227391"/>
                              <a:pt x="3762375" y="1702948"/>
                            </a:cubicBezTo>
                            <a:cubicBezTo>
                              <a:pt x="3774480" y="1894077"/>
                              <a:pt x="3685958" y="2043441"/>
                              <a:pt x="3593113" y="2043545"/>
                            </a:cubicBezTo>
                            <a:cubicBezTo>
                              <a:pt x="3063003" y="1700641"/>
                              <a:pt x="1388899" y="1990406"/>
                              <a:pt x="169261" y="2043545"/>
                            </a:cubicBezTo>
                            <a:cubicBezTo>
                              <a:pt x="90375" y="2052196"/>
                              <a:pt x="30947" y="1896690"/>
                              <a:pt x="0" y="1702948"/>
                            </a:cubicBezTo>
                            <a:cubicBezTo>
                              <a:pt x="68859" y="1311523"/>
                              <a:pt x="-3082" y="763963"/>
                              <a:pt x="0" y="340596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F9355FB-43CF-3CD8-6943-6ACF65F335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175" y="2442730"/>
                <a:ext cx="3762375" cy="2043545"/>
              </a:xfrm>
              <a:custGeom>
                <a:avLst/>
                <a:gdLst>
                  <a:gd name="connsiteX0" fmla="*/ 0 w 4042064"/>
                  <a:gd name="connsiteY0" fmla="*/ 181844 h 1091045"/>
                  <a:gd name="connsiteX1" fmla="*/ 181844 w 4042064"/>
                  <a:gd name="connsiteY1" fmla="*/ 0 h 1091045"/>
                  <a:gd name="connsiteX2" fmla="*/ 3860220 w 4042064"/>
                  <a:gd name="connsiteY2" fmla="*/ 0 h 1091045"/>
                  <a:gd name="connsiteX3" fmla="*/ 4042064 w 4042064"/>
                  <a:gd name="connsiteY3" fmla="*/ 181844 h 1091045"/>
                  <a:gd name="connsiteX4" fmla="*/ 4042064 w 4042064"/>
                  <a:gd name="connsiteY4" fmla="*/ 909201 h 1091045"/>
                  <a:gd name="connsiteX5" fmla="*/ 3860220 w 4042064"/>
                  <a:gd name="connsiteY5" fmla="*/ 1091045 h 1091045"/>
                  <a:gd name="connsiteX6" fmla="*/ 181844 w 4042064"/>
                  <a:gd name="connsiteY6" fmla="*/ 1091045 h 1091045"/>
                  <a:gd name="connsiteX7" fmla="*/ 0 w 4042064"/>
                  <a:gd name="connsiteY7" fmla="*/ 909201 h 1091045"/>
                  <a:gd name="connsiteX8" fmla="*/ 0 w 4042064"/>
                  <a:gd name="connsiteY8" fmla="*/ 181844 h 109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2064" h="1091045" fill="none" extrusionOk="0">
                    <a:moveTo>
                      <a:pt x="0" y="181844"/>
                    </a:moveTo>
                    <a:cubicBezTo>
                      <a:pt x="8538" y="99382"/>
                      <a:pt x="86768" y="-2234"/>
                      <a:pt x="181844" y="0"/>
                    </a:cubicBezTo>
                    <a:cubicBezTo>
                      <a:pt x="786210" y="-115335"/>
                      <a:pt x="2706914" y="-154762"/>
                      <a:pt x="3860220" y="0"/>
                    </a:cubicBezTo>
                    <a:cubicBezTo>
                      <a:pt x="3960354" y="4297"/>
                      <a:pt x="4037565" y="95070"/>
                      <a:pt x="4042064" y="181844"/>
                    </a:cubicBezTo>
                    <a:cubicBezTo>
                      <a:pt x="4030018" y="419560"/>
                      <a:pt x="4030553" y="652145"/>
                      <a:pt x="4042064" y="909201"/>
                    </a:cubicBezTo>
                    <a:cubicBezTo>
                      <a:pt x="4051475" y="1008362"/>
                      <a:pt x="3954831" y="1085913"/>
                      <a:pt x="3860220" y="1091045"/>
                    </a:cubicBezTo>
                    <a:cubicBezTo>
                      <a:pt x="3244757" y="926795"/>
                      <a:pt x="1388712" y="1072988"/>
                      <a:pt x="181844" y="1091045"/>
                    </a:cubicBezTo>
                    <a:cubicBezTo>
                      <a:pt x="93217" y="1095006"/>
                      <a:pt x="1284" y="1006769"/>
                      <a:pt x="0" y="909201"/>
                    </a:cubicBezTo>
                    <a:cubicBezTo>
                      <a:pt x="58763" y="671076"/>
                      <a:pt x="45106" y="439724"/>
                      <a:pt x="0" y="181844"/>
                    </a:cubicBezTo>
                    <a:close/>
                  </a:path>
                  <a:path w="4042064" h="1091045" stroke="0" extrusionOk="0">
                    <a:moveTo>
                      <a:pt x="0" y="181844"/>
                    </a:moveTo>
                    <a:cubicBezTo>
                      <a:pt x="11796" y="78131"/>
                      <a:pt x="78453" y="-13301"/>
                      <a:pt x="181844" y="0"/>
                    </a:cubicBezTo>
                    <a:cubicBezTo>
                      <a:pt x="1262243" y="-131760"/>
                      <a:pt x="2563479" y="83096"/>
                      <a:pt x="3860220" y="0"/>
                    </a:cubicBezTo>
                    <a:cubicBezTo>
                      <a:pt x="3962773" y="-6933"/>
                      <a:pt x="4045868" y="65372"/>
                      <a:pt x="4042064" y="181844"/>
                    </a:cubicBezTo>
                    <a:cubicBezTo>
                      <a:pt x="4050964" y="262416"/>
                      <a:pt x="3978259" y="783678"/>
                      <a:pt x="4042064" y="909201"/>
                    </a:cubicBezTo>
                    <a:cubicBezTo>
                      <a:pt x="4045285" y="1014828"/>
                      <a:pt x="3964281" y="1098268"/>
                      <a:pt x="3860220" y="1091045"/>
                    </a:cubicBezTo>
                    <a:cubicBezTo>
                      <a:pt x="2279133" y="1258626"/>
                      <a:pt x="841702" y="1114789"/>
                      <a:pt x="181844" y="1091045"/>
                    </a:cubicBezTo>
                    <a:cubicBezTo>
                      <a:pt x="87696" y="1093190"/>
                      <a:pt x="4302" y="1011221"/>
                      <a:pt x="0" y="909201"/>
                    </a:cubicBezTo>
                    <a:cubicBezTo>
                      <a:pt x="14710" y="621662"/>
                      <a:pt x="2097" y="519546"/>
                      <a:pt x="0" y="181844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00206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sd="547174431">
                      <a:custGeom>
                        <a:avLst/>
                        <a:gdLst>
                          <a:gd name="connsiteX0" fmla="*/ 0 w 3762375"/>
                          <a:gd name="connsiteY0" fmla="*/ 340596 h 2043545"/>
                          <a:gd name="connsiteX1" fmla="*/ 169261 w 3762375"/>
                          <a:gd name="connsiteY1" fmla="*/ 0 h 2043545"/>
                          <a:gd name="connsiteX2" fmla="*/ 3593113 w 3762375"/>
                          <a:gd name="connsiteY2" fmla="*/ 0 h 2043545"/>
                          <a:gd name="connsiteX3" fmla="*/ 3762375 w 3762375"/>
                          <a:gd name="connsiteY3" fmla="*/ 340596 h 2043545"/>
                          <a:gd name="connsiteX4" fmla="*/ 3762375 w 3762375"/>
                          <a:gd name="connsiteY4" fmla="*/ 1702948 h 2043545"/>
                          <a:gd name="connsiteX5" fmla="*/ 3593113 w 3762375"/>
                          <a:gd name="connsiteY5" fmla="*/ 2043545 h 2043545"/>
                          <a:gd name="connsiteX6" fmla="*/ 169261 w 3762375"/>
                          <a:gd name="connsiteY6" fmla="*/ 2043545 h 2043545"/>
                          <a:gd name="connsiteX7" fmla="*/ 0 w 3762375"/>
                          <a:gd name="connsiteY7" fmla="*/ 1702948 h 2043545"/>
                          <a:gd name="connsiteX8" fmla="*/ 0 w 3762375"/>
                          <a:gd name="connsiteY8" fmla="*/ 340596 h 2043545"/>
                          <a:gd name="connsiteX0" fmla="*/ 0 w 3762375"/>
                          <a:gd name="connsiteY0" fmla="*/ 340596 h 2043545"/>
                          <a:gd name="connsiteX1" fmla="*/ 169261 w 3762375"/>
                          <a:gd name="connsiteY1" fmla="*/ 0 h 2043545"/>
                          <a:gd name="connsiteX2" fmla="*/ 3593113 w 3762375"/>
                          <a:gd name="connsiteY2" fmla="*/ 0 h 2043545"/>
                          <a:gd name="connsiteX3" fmla="*/ 3762375 w 3762375"/>
                          <a:gd name="connsiteY3" fmla="*/ 340596 h 2043545"/>
                          <a:gd name="connsiteX4" fmla="*/ 3762375 w 3762375"/>
                          <a:gd name="connsiteY4" fmla="*/ 1702948 h 2043545"/>
                          <a:gd name="connsiteX5" fmla="*/ 3593113 w 3762375"/>
                          <a:gd name="connsiteY5" fmla="*/ 2043545 h 2043545"/>
                          <a:gd name="connsiteX6" fmla="*/ 169261 w 3762375"/>
                          <a:gd name="connsiteY6" fmla="*/ 2043545 h 2043545"/>
                          <a:gd name="connsiteX7" fmla="*/ 0 w 3762375"/>
                          <a:gd name="connsiteY7" fmla="*/ 1702948 h 2043545"/>
                          <a:gd name="connsiteX8" fmla="*/ 0 w 3762375"/>
                          <a:gd name="connsiteY8" fmla="*/ 340596 h 20435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762375" h="2043545" fill="none" extrusionOk="0">
                            <a:moveTo>
                              <a:pt x="0" y="340596"/>
                            </a:moveTo>
                            <a:cubicBezTo>
                              <a:pt x="13350" y="197513"/>
                              <a:pt x="96489" y="-10745"/>
                              <a:pt x="169261" y="0"/>
                            </a:cubicBezTo>
                            <a:cubicBezTo>
                              <a:pt x="805585" y="-406870"/>
                              <a:pt x="2595838" y="-309405"/>
                              <a:pt x="3593113" y="0"/>
                            </a:cubicBezTo>
                            <a:cubicBezTo>
                              <a:pt x="3685487" y="20096"/>
                              <a:pt x="3757393" y="180476"/>
                              <a:pt x="3762375" y="340596"/>
                            </a:cubicBezTo>
                            <a:cubicBezTo>
                              <a:pt x="3713944" y="858790"/>
                              <a:pt x="3763103" y="1161751"/>
                              <a:pt x="3762375" y="1702948"/>
                            </a:cubicBezTo>
                            <a:cubicBezTo>
                              <a:pt x="3788443" y="1886344"/>
                              <a:pt x="3678977" y="2031991"/>
                              <a:pt x="3593113" y="2043545"/>
                            </a:cubicBezTo>
                            <a:cubicBezTo>
                              <a:pt x="2983866" y="1636787"/>
                              <a:pt x="1336582" y="2178646"/>
                              <a:pt x="169261" y="2043545"/>
                            </a:cubicBezTo>
                            <a:cubicBezTo>
                              <a:pt x="117210" y="2061181"/>
                              <a:pt x="11961" y="1861695"/>
                              <a:pt x="0" y="1702948"/>
                            </a:cubicBezTo>
                            <a:cubicBezTo>
                              <a:pt x="40919" y="1299391"/>
                              <a:pt x="24845" y="809507"/>
                              <a:pt x="0" y="340596"/>
                            </a:cubicBezTo>
                            <a:close/>
                          </a:path>
                          <a:path w="3762375" h="2043545" stroke="0" extrusionOk="0">
                            <a:moveTo>
                              <a:pt x="0" y="340596"/>
                            </a:moveTo>
                            <a:cubicBezTo>
                              <a:pt x="-6789" y="146685"/>
                              <a:pt x="73054" y="-26206"/>
                              <a:pt x="169261" y="0"/>
                            </a:cubicBezTo>
                            <a:cubicBezTo>
                              <a:pt x="1060536" y="-308091"/>
                              <a:pt x="2552367" y="141589"/>
                              <a:pt x="3593113" y="0"/>
                            </a:cubicBezTo>
                            <a:cubicBezTo>
                              <a:pt x="3676353" y="625"/>
                              <a:pt x="3780594" y="128057"/>
                              <a:pt x="3762375" y="340596"/>
                            </a:cubicBezTo>
                            <a:cubicBezTo>
                              <a:pt x="3775335" y="484973"/>
                              <a:pt x="3716734" y="1450522"/>
                              <a:pt x="3762375" y="1702948"/>
                            </a:cubicBezTo>
                            <a:cubicBezTo>
                              <a:pt x="3764124" y="1889929"/>
                              <a:pt x="3704118" y="2048157"/>
                              <a:pt x="3593113" y="2043545"/>
                            </a:cubicBezTo>
                            <a:cubicBezTo>
                              <a:pt x="2129190" y="2457972"/>
                              <a:pt x="766552" y="2054301"/>
                              <a:pt x="169261" y="2043545"/>
                            </a:cubicBezTo>
                            <a:cubicBezTo>
                              <a:pt x="67796" y="2056484"/>
                              <a:pt x="8238" y="1894611"/>
                              <a:pt x="0" y="1702948"/>
                            </a:cubicBezTo>
                            <a:cubicBezTo>
                              <a:pt x="33134" y="1146274"/>
                              <a:pt x="4920" y="990992"/>
                              <a:pt x="0" y="340596"/>
                            </a:cubicBezTo>
                            <a:close/>
                          </a:path>
                          <a:path w="3762375" h="2043545" fill="none" stroke="0" extrusionOk="0">
                            <a:moveTo>
                              <a:pt x="0" y="340596"/>
                            </a:moveTo>
                            <a:cubicBezTo>
                              <a:pt x="19757" y="182857"/>
                              <a:pt x="77661" y="-18121"/>
                              <a:pt x="169261" y="0"/>
                            </a:cubicBezTo>
                            <a:cubicBezTo>
                              <a:pt x="741308" y="-176748"/>
                              <a:pt x="2426315" y="-400898"/>
                              <a:pt x="3593113" y="0"/>
                            </a:cubicBezTo>
                            <a:cubicBezTo>
                              <a:pt x="3689983" y="-3919"/>
                              <a:pt x="3762173" y="161255"/>
                              <a:pt x="3762375" y="340596"/>
                            </a:cubicBezTo>
                            <a:cubicBezTo>
                              <a:pt x="3761424" y="866879"/>
                              <a:pt x="3745324" y="1227391"/>
                              <a:pt x="3762375" y="1702948"/>
                            </a:cubicBezTo>
                            <a:cubicBezTo>
                              <a:pt x="3774480" y="1894077"/>
                              <a:pt x="3685958" y="2043441"/>
                              <a:pt x="3593113" y="2043545"/>
                            </a:cubicBezTo>
                            <a:cubicBezTo>
                              <a:pt x="3063003" y="1700641"/>
                              <a:pt x="1388899" y="1990406"/>
                              <a:pt x="169261" y="2043545"/>
                            </a:cubicBezTo>
                            <a:cubicBezTo>
                              <a:pt x="90375" y="2052196"/>
                              <a:pt x="30947" y="1896690"/>
                              <a:pt x="0" y="1702948"/>
                            </a:cubicBezTo>
                            <a:cubicBezTo>
                              <a:pt x="68859" y="1311523"/>
                              <a:pt x="-3082" y="763963"/>
                              <a:pt x="0" y="340596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89A67E4-0639-7E42-2FE8-A5A246EFA9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1374" y="138633"/>
            <a:ext cx="6407451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82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F52C17-9695-CC3D-7CB6-554EFF233C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9000"/>
          </a:blip>
          <a:stretch>
            <a:fillRect/>
          </a:stretch>
        </p:blipFill>
        <p:spPr>
          <a:xfrm>
            <a:off x="0" y="0"/>
            <a:ext cx="12192000" cy="690368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55E8B51-0FAA-CA68-DBD2-596AAB295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60959" y="540329"/>
            <a:ext cx="9847975" cy="6145782"/>
          </a:xfrm>
          <a:prstGeom prst="rect">
            <a:avLst/>
          </a:prstGeom>
        </p:spPr>
      </p:pic>
      <p:sp>
        <p:nvSpPr>
          <p:cNvPr id="6" name="Double Wave 5">
            <a:extLst>
              <a:ext uri="{FF2B5EF4-FFF2-40B4-BE49-F238E27FC236}">
                <a16:creationId xmlns:a16="http://schemas.microsoft.com/office/drawing/2014/main" id="{33C2BC68-EFB5-B831-83CD-5F1B22DF47DC}"/>
              </a:ext>
            </a:extLst>
          </p:cNvPr>
          <p:cNvSpPr/>
          <p:nvPr/>
        </p:nvSpPr>
        <p:spPr>
          <a:xfrm>
            <a:off x="3103417" y="841664"/>
            <a:ext cx="5985165" cy="1143000"/>
          </a:xfrm>
          <a:prstGeom prst="double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IcielLa Chic Pro Shad" panose="02000506090000020004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6300EC-CFF4-7FD8-819C-D24CDB277E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121" y="625902"/>
            <a:ext cx="5694158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9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704DBF8-3A60-CAE3-38BC-E6AF93B16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86043" y="2576945"/>
            <a:ext cx="4032683" cy="4281055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09C2794-EEAA-C29A-C836-0BD41A1E5440}"/>
              </a:ext>
            </a:extLst>
          </p:cNvPr>
          <p:cNvSpPr/>
          <p:nvPr/>
        </p:nvSpPr>
        <p:spPr>
          <a:xfrm>
            <a:off x="696190" y="1194955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CCECFF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xmlns="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nay,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chuẩn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bị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hoạt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688E5934-5A47-D8A1-160E-E4E61D68CFFF}"/>
              </a:ext>
            </a:extLst>
          </p:cNvPr>
          <p:cNvSpPr/>
          <p:nvPr/>
        </p:nvSpPr>
        <p:spPr>
          <a:xfrm>
            <a:off x="696190" y="1194955"/>
            <a:ext cx="5777346" cy="2576945"/>
          </a:xfrm>
          <a:custGeom>
            <a:avLst/>
            <a:gdLst>
              <a:gd name="connsiteX0" fmla="*/ 0 w 5777346"/>
              <a:gd name="connsiteY0" fmla="*/ 429499 h 2576945"/>
              <a:gd name="connsiteX1" fmla="*/ 429499 w 5777346"/>
              <a:gd name="connsiteY1" fmla="*/ 0 h 2576945"/>
              <a:gd name="connsiteX2" fmla="*/ 929404 w 5777346"/>
              <a:gd name="connsiteY2" fmla="*/ 0 h 2576945"/>
              <a:gd name="connsiteX3" fmla="*/ 1576341 w 5777346"/>
              <a:gd name="connsiteY3" fmla="*/ 0 h 2576945"/>
              <a:gd name="connsiteX4" fmla="*/ 2076246 w 5777346"/>
              <a:gd name="connsiteY4" fmla="*/ 0 h 2576945"/>
              <a:gd name="connsiteX5" fmla="*/ 2576152 w 5777346"/>
              <a:gd name="connsiteY5" fmla="*/ 0 h 2576945"/>
              <a:gd name="connsiteX6" fmla="*/ 3370119 w 5777346"/>
              <a:gd name="connsiteY6" fmla="*/ 0 h 2576945"/>
              <a:gd name="connsiteX7" fmla="*/ 3370119 w 5777346"/>
              <a:gd name="connsiteY7" fmla="*/ 0 h 2576945"/>
              <a:gd name="connsiteX8" fmla="*/ 3822678 w 5777346"/>
              <a:gd name="connsiteY8" fmla="*/ 0 h 2576945"/>
              <a:gd name="connsiteX9" fmla="*/ 4304123 w 5777346"/>
              <a:gd name="connsiteY9" fmla="*/ 0 h 2576945"/>
              <a:gd name="connsiteX10" fmla="*/ 4814455 w 5777346"/>
              <a:gd name="connsiteY10" fmla="*/ 0 h 2576945"/>
              <a:gd name="connsiteX11" fmla="*/ 5347847 w 5777346"/>
              <a:gd name="connsiteY11" fmla="*/ 0 h 2576945"/>
              <a:gd name="connsiteX12" fmla="*/ 5777346 w 5777346"/>
              <a:gd name="connsiteY12" fmla="*/ 429499 h 2576945"/>
              <a:gd name="connsiteX13" fmla="*/ 5777346 w 5777346"/>
              <a:gd name="connsiteY13" fmla="*/ 944884 h 2576945"/>
              <a:gd name="connsiteX14" fmla="*/ 5777346 w 5777346"/>
              <a:gd name="connsiteY14" fmla="*/ 1503218 h 2576945"/>
              <a:gd name="connsiteX15" fmla="*/ 6200792 w 5777346"/>
              <a:gd name="connsiteY15" fmla="*/ 1850457 h 2576945"/>
              <a:gd name="connsiteX16" fmla="*/ 6641521 w 5777346"/>
              <a:gd name="connsiteY16" fmla="*/ 2211869 h 2576945"/>
              <a:gd name="connsiteX17" fmla="*/ 6235359 w 5777346"/>
              <a:gd name="connsiteY17" fmla="*/ 2181594 h 2576945"/>
              <a:gd name="connsiteX18" fmla="*/ 5777346 w 5777346"/>
              <a:gd name="connsiteY18" fmla="*/ 2147454 h 2576945"/>
              <a:gd name="connsiteX19" fmla="*/ 5777346 w 5777346"/>
              <a:gd name="connsiteY19" fmla="*/ 2147446 h 2576945"/>
              <a:gd name="connsiteX20" fmla="*/ 5347847 w 5777346"/>
              <a:gd name="connsiteY20" fmla="*/ 2576945 h 2576945"/>
              <a:gd name="connsiteX21" fmla="*/ 4814455 w 5777346"/>
              <a:gd name="connsiteY21" fmla="*/ 2576945 h 2576945"/>
              <a:gd name="connsiteX22" fmla="*/ 4333010 w 5777346"/>
              <a:gd name="connsiteY22" fmla="*/ 2576945 h 2576945"/>
              <a:gd name="connsiteX23" fmla="*/ 3894894 w 5777346"/>
              <a:gd name="connsiteY23" fmla="*/ 2576945 h 2576945"/>
              <a:gd name="connsiteX24" fmla="*/ 3370119 w 5777346"/>
              <a:gd name="connsiteY24" fmla="*/ 2576945 h 2576945"/>
              <a:gd name="connsiteX25" fmla="*/ 3370119 w 5777346"/>
              <a:gd name="connsiteY25" fmla="*/ 2576945 h 2576945"/>
              <a:gd name="connsiteX26" fmla="*/ 2840807 w 5777346"/>
              <a:gd name="connsiteY26" fmla="*/ 2576945 h 2576945"/>
              <a:gd name="connsiteX27" fmla="*/ 2252683 w 5777346"/>
              <a:gd name="connsiteY27" fmla="*/ 2576945 h 2576945"/>
              <a:gd name="connsiteX28" fmla="*/ 1664559 w 5777346"/>
              <a:gd name="connsiteY28" fmla="*/ 2576945 h 2576945"/>
              <a:gd name="connsiteX29" fmla="*/ 1105842 w 5777346"/>
              <a:gd name="connsiteY29" fmla="*/ 2576945 h 2576945"/>
              <a:gd name="connsiteX30" fmla="*/ 429499 w 5777346"/>
              <a:gd name="connsiteY30" fmla="*/ 2576945 h 2576945"/>
              <a:gd name="connsiteX31" fmla="*/ 0 w 5777346"/>
              <a:gd name="connsiteY31" fmla="*/ 2147446 h 2576945"/>
              <a:gd name="connsiteX32" fmla="*/ 0 w 5777346"/>
              <a:gd name="connsiteY32" fmla="*/ 2147454 h 2576945"/>
              <a:gd name="connsiteX33" fmla="*/ 0 w 5777346"/>
              <a:gd name="connsiteY33" fmla="*/ 1831778 h 2576945"/>
              <a:gd name="connsiteX34" fmla="*/ 0 w 5777346"/>
              <a:gd name="connsiteY34" fmla="*/ 1503218 h 2576945"/>
              <a:gd name="connsiteX35" fmla="*/ 0 w 5777346"/>
              <a:gd name="connsiteY35" fmla="*/ 1503218 h 2576945"/>
              <a:gd name="connsiteX36" fmla="*/ 0 w 5777346"/>
              <a:gd name="connsiteY36" fmla="*/ 987833 h 2576945"/>
              <a:gd name="connsiteX37" fmla="*/ 0 w 5777346"/>
              <a:gd name="connsiteY37" fmla="*/ 429499 h 257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77346" h="2576945" fill="none" extrusionOk="0">
                <a:moveTo>
                  <a:pt x="0" y="429499"/>
                </a:moveTo>
                <a:cubicBezTo>
                  <a:pt x="57448" y="183625"/>
                  <a:pt x="182172" y="18527"/>
                  <a:pt x="429499" y="0"/>
                </a:cubicBezTo>
                <a:cubicBezTo>
                  <a:pt x="658358" y="-13265"/>
                  <a:pt x="710742" y="35577"/>
                  <a:pt x="929404" y="0"/>
                </a:cubicBezTo>
                <a:cubicBezTo>
                  <a:pt x="1148067" y="-35577"/>
                  <a:pt x="1398365" y="51521"/>
                  <a:pt x="1576341" y="0"/>
                </a:cubicBezTo>
                <a:cubicBezTo>
                  <a:pt x="1754317" y="-51521"/>
                  <a:pt x="1965879" y="33338"/>
                  <a:pt x="2076246" y="0"/>
                </a:cubicBezTo>
                <a:cubicBezTo>
                  <a:pt x="2186614" y="-33338"/>
                  <a:pt x="2404578" y="44692"/>
                  <a:pt x="2576152" y="0"/>
                </a:cubicBezTo>
                <a:cubicBezTo>
                  <a:pt x="2747726" y="-44692"/>
                  <a:pt x="3010979" y="10929"/>
                  <a:pt x="3370119" y="0"/>
                </a:cubicBezTo>
                <a:lnTo>
                  <a:pt x="3370119" y="0"/>
                </a:lnTo>
                <a:cubicBezTo>
                  <a:pt x="3533709" y="-5912"/>
                  <a:pt x="3607627" y="17820"/>
                  <a:pt x="3822678" y="0"/>
                </a:cubicBezTo>
                <a:cubicBezTo>
                  <a:pt x="4037729" y="-17820"/>
                  <a:pt x="4113822" y="9117"/>
                  <a:pt x="4304123" y="0"/>
                </a:cubicBezTo>
                <a:cubicBezTo>
                  <a:pt x="4494424" y="-9117"/>
                  <a:pt x="4663837" y="39092"/>
                  <a:pt x="4814455" y="0"/>
                </a:cubicBezTo>
                <a:cubicBezTo>
                  <a:pt x="4958738" y="-18609"/>
                  <a:pt x="5090764" y="55264"/>
                  <a:pt x="5347847" y="0"/>
                </a:cubicBezTo>
                <a:cubicBezTo>
                  <a:pt x="5632467" y="23816"/>
                  <a:pt x="5784243" y="185033"/>
                  <a:pt x="5777346" y="429499"/>
                </a:cubicBezTo>
                <a:cubicBezTo>
                  <a:pt x="5838693" y="588800"/>
                  <a:pt x="5776202" y="826159"/>
                  <a:pt x="5777346" y="944884"/>
                </a:cubicBezTo>
                <a:cubicBezTo>
                  <a:pt x="5778490" y="1063609"/>
                  <a:pt x="5744389" y="1274717"/>
                  <a:pt x="5777346" y="1503218"/>
                </a:cubicBezTo>
                <a:cubicBezTo>
                  <a:pt x="5982898" y="1593612"/>
                  <a:pt x="6048408" y="1756734"/>
                  <a:pt x="6200792" y="1850457"/>
                </a:cubicBezTo>
                <a:cubicBezTo>
                  <a:pt x="6353176" y="1944180"/>
                  <a:pt x="6409732" y="2045682"/>
                  <a:pt x="6641521" y="2211869"/>
                </a:cubicBezTo>
                <a:cubicBezTo>
                  <a:pt x="6545246" y="2225909"/>
                  <a:pt x="6406727" y="2178297"/>
                  <a:pt x="6235359" y="2181594"/>
                </a:cubicBezTo>
                <a:cubicBezTo>
                  <a:pt x="6063991" y="2184891"/>
                  <a:pt x="5976100" y="2130707"/>
                  <a:pt x="5777346" y="2147454"/>
                </a:cubicBezTo>
                <a:lnTo>
                  <a:pt x="5777346" y="2147446"/>
                </a:lnTo>
                <a:cubicBezTo>
                  <a:pt x="5764281" y="2382005"/>
                  <a:pt x="5612015" y="2600496"/>
                  <a:pt x="5347847" y="2576945"/>
                </a:cubicBezTo>
                <a:cubicBezTo>
                  <a:pt x="5125616" y="2577977"/>
                  <a:pt x="4997329" y="2544264"/>
                  <a:pt x="4814455" y="2576945"/>
                </a:cubicBezTo>
                <a:cubicBezTo>
                  <a:pt x="4641905" y="2609723"/>
                  <a:pt x="4484337" y="2553964"/>
                  <a:pt x="4333010" y="2576945"/>
                </a:cubicBezTo>
                <a:cubicBezTo>
                  <a:pt x="4181684" y="2599926"/>
                  <a:pt x="4029658" y="2545656"/>
                  <a:pt x="3894894" y="2576945"/>
                </a:cubicBezTo>
                <a:cubicBezTo>
                  <a:pt x="3760130" y="2608234"/>
                  <a:pt x="3529420" y="2545802"/>
                  <a:pt x="3370119" y="2576945"/>
                </a:cubicBezTo>
                <a:lnTo>
                  <a:pt x="3370119" y="2576945"/>
                </a:lnTo>
                <a:cubicBezTo>
                  <a:pt x="3154900" y="2613839"/>
                  <a:pt x="3046366" y="2575691"/>
                  <a:pt x="2840807" y="2576945"/>
                </a:cubicBezTo>
                <a:cubicBezTo>
                  <a:pt x="2635248" y="2578199"/>
                  <a:pt x="2511846" y="2566653"/>
                  <a:pt x="2252683" y="2576945"/>
                </a:cubicBezTo>
                <a:cubicBezTo>
                  <a:pt x="1993520" y="2587237"/>
                  <a:pt x="1803436" y="2522852"/>
                  <a:pt x="1664559" y="2576945"/>
                </a:cubicBezTo>
                <a:cubicBezTo>
                  <a:pt x="1525682" y="2631038"/>
                  <a:pt x="1259173" y="2570770"/>
                  <a:pt x="1105842" y="2576945"/>
                </a:cubicBezTo>
                <a:cubicBezTo>
                  <a:pt x="952511" y="2583120"/>
                  <a:pt x="674762" y="2554755"/>
                  <a:pt x="429499" y="2576945"/>
                </a:cubicBezTo>
                <a:cubicBezTo>
                  <a:pt x="184554" y="2565776"/>
                  <a:pt x="7805" y="2371093"/>
                  <a:pt x="0" y="2147446"/>
                </a:cubicBezTo>
                <a:lnTo>
                  <a:pt x="0" y="2147454"/>
                </a:lnTo>
                <a:cubicBezTo>
                  <a:pt x="-968" y="2054301"/>
                  <a:pt x="11352" y="1947658"/>
                  <a:pt x="0" y="1831778"/>
                </a:cubicBezTo>
                <a:cubicBezTo>
                  <a:pt x="-11352" y="1715898"/>
                  <a:pt x="2648" y="1656246"/>
                  <a:pt x="0" y="1503218"/>
                </a:cubicBezTo>
                <a:lnTo>
                  <a:pt x="0" y="1503218"/>
                </a:lnTo>
                <a:cubicBezTo>
                  <a:pt x="-2814" y="1258465"/>
                  <a:pt x="27488" y="1091801"/>
                  <a:pt x="0" y="987833"/>
                </a:cubicBezTo>
                <a:cubicBezTo>
                  <a:pt x="-27488" y="883865"/>
                  <a:pt x="19410" y="707628"/>
                  <a:pt x="0" y="429499"/>
                </a:cubicBezTo>
                <a:close/>
              </a:path>
              <a:path w="5777346" h="2576945" stroke="0" extrusionOk="0">
                <a:moveTo>
                  <a:pt x="0" y="429499"/>
                </a:moveTo>
                <a:cubicBezTo>
                  <a:pt x="-23783" y="230798"/>
                  <a:pt x="220550" y="39350"/>
                  <a:pt x="429499" y="0"/>
                </a:cubicBezTo>
                <a:cubicBezTo>
                  <a:pt x="587967" y="-12788"/>
                  <a:pt x="885960" y="18574"/>
                  <a:pt x="1076435" y="0"/>
                </a:cubicBezTo>
                <a:cubicBezTo>
                  <a:pt x="1266910" y="-18574"/>
                  <a:pt x="1405774" y="61430"/>
                  <a:pt x="1693966" y="0"/>
                </a:cubicBezTo>
                <a:cubicBezTo>
                  <a:pt x="1982158" y="-61430"/>
                  <a:pt x="2172973" y="24516"/>
                  <a:pt x="2340902" y="0"/>
                </a:cubicBezTo>
                <a:cubicBezTo>
                  <a:pt x="2508831" y="-24516"/>
                  <a:pt x="3050164" y="58222"/>
                  <a:pt x="3370119" y="0"/>
                </a:cubicBezTo>
                <a:lnTo>
                  <a:pt x="3370119" y="0"/>
                </a:lnTo>
                <a:cubicBezTo>
                  <a:pt x="3545676" y="-36856"/>
                  <a:pt x="3673350" y="47320"/>
                  <a:pt x="3808234" y="0"/>
                </a:cubicBezTo>
                <a:cubicBezTo>
                  <a:pt x="3943118" y="-47320"/>
                  <a:pt x="4084420" y="12652"/>
                  <a:pt x="4318566" y="0"/>
                </a:cubicBezTo>
                <a:cubicBezTo>
                  <a:pt x="4552712" y="-12652"/>
                  <a:pt x="4587661" y="25957"/>
                  <a:pt x="4814455" y="0"/>
                </a:cubicBezTo>
                <a:cubicBezTo>
                  <a:pt x="4999199" y="-58125"/>
                  <a:pt x="5177692" y="36555"/>
                  <a:pt x="5347847" y="0"/>
                </a:cubicBezTo>
                <a:cubicBezTo>
                  <a:pt x="5622594" y="3556"/>
                  <a:pt x="5766789" y="230454"/>
                  <a:pt x="5777346" y="429499"/>
                </a:cubicBezTo>
                <a:cubicBezTo>
                  <a:pt x="5795915" y="640903"/>
                  <a:pt x="5759459" y="751466"/>
                  <a:pt x="5777346" y="944884"/>
                </a:cubicBezTo>
                <a:cubicBezTo>
                  <a:pt x="5795233" y="1138302"/>
                  <a:pt x="5738103" y="1339170"/>
                  <a:pt x="5777346" y="1503218"/>
                </a:cubicBezTo>
                <a:cubicBezTo>
                  <a:pt x="6010216" y="1618592"/>
                  <a:pt x="6032894" y="1715166"/>
                  <a:pt x="6218075" y="1864630"/>
                </a:cubicBezTo>
                <a:cubicBezTo>
                  <a:pt x="6403256" y="2014094"/>
                  <a:pt x="6427090" y="2101772"/>
                  <a:pt x="6641521" y="2211869"/>
                </a:cubicBezTo>
                <a:cubicBezTo>
                  <a:pt x="6550949" y="2213157"/>
                  <a:pt x="6390116" y="2186208"/>
                  <a:pt x="6226717" y="2180950"/>
                </a:cubicBezTo>
                <a:cubicBezTo>
                  <a:pt x="6063318" y="2175692"/>
                  <a:pt x="5954916" y="2115303"/>
                  <a:pt x="5777346" y="2147454"/>
                </a:cubicBezTo>
                <a:lnTo>
                  <a:pt x="5777346" y="2147446"/>
                </a:lnTo>
                <a:cubicBezTo>
                  <a:pt x="5775625" y="2397572"/>
                  <a:pt x="5614284" y="2559261"/>
                  <a:pt x="5347847" y="2576945"/>
                </a:cubicBezTo>
                <a:cubicBezTo>
                  <a:pt x="5165294" y="2581242"/>
                  <a:pt x="4981967" y="2529187"/>
                  <a:pt x="4814455" y="2576945"/>
                </a:cubicBezTo>
                <a:cubicBezTo>
                  <a:pt x="4639721" y="2606076"/>
                  <a:pt x="4537432" y="2575307"/>
                  <a:pt x="4376340" y="2576945"/>
                </a:cubicBezTo>
                <a:cubicBezTo>
                  <a:pt x="4215249" y="2578583"/>
                  <a:pt x="4081723" y="2556490"/>
                  <a:pt x="3923781" y="2576945"/>
                </a:cubicBezTo>
                <a:cubicBezTo>
                  <a:pt x="3765839" y="2597400"/>
                  <a:pt x="3596818" y="2524498"/>
                  <a:pt x="3370119" y="2576945"/>
                </a:cubicBezTo>
                <a:lnTo>
                  <a:pt x="3370119" y="2576945"/>
                </a:lnTo>
                <a:cubicBezTo>
                  <a:pt x="3146674" y="2637104"/>
                  <a:pt x="3002049" y="2558073"/>
                  <a:pt x="2781995" y="2576945"/>
                </a:cubicBezTo>
                <a:cubicBezTo>
                  <a:pt x="2561941" y="2595817"/>
                  <a:pt x="2391372" y="2541225"/>
                  <a:pt x="2282090" y="2576945"/>
                </a:cubicBezTo>
                <a:cubicBezTo>
                  <a:pt x="2172808" y="2612665"/>
                  <a:pt x="1955778" y="2505601"/>
                  <a:pt x="1635153" y="2576945"/>
                </a:cubicBezTo>
                <a:cubicBezTo>
                  <a:pt x="1314528" y="2648289"/>
                  <a:pt x="1301550" y="2555223"/>
                  <a:pt x="988217" y="2576945"/>
                </a:cubicBezTo>
                <a:cubicBezTo>
                  <a:pt x="674884" y="2598667"/>
                  <a:pt x="577970" y="2571370"/>
                  <a:pt x="429499" y="2576945"/>
                </a:cubicBezTo>
                <a:cubicBezTo>
                  <a:pt x="174219" y="2638524"/>
                  <a:pt x="51084" y="2349305"/>
                  <a:pt x="0" y="2147446"/>
                </a:cubicBezTo>
                <a:lnTo>
                  <a:pt x="0" y="2147454"/>
                </a:lnTo>
                <a:cubicBezTo>
                  <a:pt x="-18561" y="2053418"/>
                  <a:pt x="23996" y="1947900"/>
                  <a:pt x="0" y="1838221"/>
                </a:cubicBezTo>
                <a:cubicBezTo>
                  <a:pt x="-23996" y="1728542"/>
                  <a:pt x="26700" y="1617296"/>
                  <a:pt x="0" y="1503218"/>
                </a:cubicBezTo>
                <a:lnTo>
                  <a:pt x="0" y="1503218"/>
                </a:lnTo>
                <a:cubicBezTo>
                  <a:pt x="-44713" y="1322876"/>
                  <a:pt x="38350" y="1189380"/>
                  <a:pt x="0" y="966359"/>
                </a:cubicBezTo>
                <a:cubicBezTo>
                  <a:pt x="-38350" y="743338"/>
                  <a:pt x="61174" y="646661"/>
                  <a:pt x="0" y="42949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xmlns="" sd="2994971555">
                  <a:prstGeom prst="wedgeRoundRectCallout">
                    <a:avLst>
                      <a:gd name="adj1" fmla="val 64958"/>
                      <a:gd name="adj2" fmla="val 35833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368330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2386879-39F9-45CE-90F3-B225EB21046F}"/>
              </a:ext>
            </a:extLst>
          </p:cNvPr>
          <p:cNvSpPr/>
          <p:nvPr/>
        </p:nvSpPr>
        <p:spPr>
          <a:xfrm>
            <a:off x="239843" y="269823"/>
            <a:ext cx="11512446" cy="6295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A6E6B2-0BEF-5DEE-68C5-CA7D66DF1D86}"/>
              </a:ext>
            </a:extLst>
          </p:cNvPr>
          <p:cNvGrpSpPr/>
          <p:nvPr/>
        </p:nvGrpSpPr>
        <p:grpSpPr>
          <a:xfrm>
            <a:off x="822387" y="401619"/>
            <a:ext cx="10331388" cy="1077218"/>
            <a:chOff x="1463387" y="832955"/>
            <a:chExt cx="10331388" cy="1077218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12C6933-FF5A-DAB5-BDE1-64C2639F006B}"/>
                </a:ext>
              </a:extLst>
            </p:cNvPr>
            <p:cNvSpPr/>
            <p:nvPr/>
          </p:nvSpPr>
          <p:spPr>
            <a:xfrm>
              <a:off x="1463387" y="991874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527945-7C6A-9D17-0185-9BFFA36DBDAA}"/>
                </a:ext>
              </a:extLst>
            </p:cNvPr>
            <p:cNvSpPr txBox="1"/>
            <p:nvPr/>
          </p:nvSpPr>
          <p:spPr>
            <a:xfrm>
              <a:off x="2132276" y="832955"/>
              <a:ext cx="966249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phân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chỉ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phần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tô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màu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mỗi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9BD390D-C060-FF7A-7B00-E8E6056D7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0" y="1582430"/>
            <a:ext cx="9224962" cy="415162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CD16D17-7B2D-46B1-921B-D06A6A4D86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355507" y="4781550"/>
            <a:ext cx="1955982" cy="2076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6E4334-8B30-D4AB-D4E1-460BBD6E639A}"/>
                  </a:ext>
                </a:extLst>
              </p:cNvPr>
              <p:cNvSpPr txBox="1"/>
              <p:nvPr/>
            </p:nvSpPr>
            <p:spPr>
              <a:xfrm>
                <a:off x="3100388" y="1840427"/>
                <a:ext cx="366712" cy="1155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6E4334-8B30-D4AB-D4E1-460BBD6E6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388" y="1840427"/>
                <a:ext cx="366712" cy="1155766"/>
              </a:xfrm>
              <a:prstGeom prst="rect">
                <a:avLst/>
              </a:prstGeom>
              <a:blipFill>
                <a:blip r:embed="rId6"/>
                <a:stretch>
                  <a:fillRect l="-3333" r="-135000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A3DCDCB-78D9-9406-AEE5-6EA2DC635300}"/>
                  </a:ext>
                </a:extLst>
              </p:cNvPr>
              <p:cNvSpPr txBox="1"/>
              <p:nvPr/>
            </p:nvSpPr>
            <p:spPr>
              <a:xfrm>
                <a:off x="6376988" y="1830902"/>
                <a:ext cx="366712" cy="12057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A3DCDCB-78D9-9406-AEE5-6EA2DC635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988" y="1830902"/>
                <a:ext cx="366712" cy="12057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D8D68D2-457A-97C1-4D3F-2A072581A587}"/>
                  </a:ext>
                </a:extLst>
              </p:cNvPr>
              <p:cNvSpPr txBox="1"/>
              <p:nvPr/>
            </p:nvSpPr>
            <p:spPr>
              <a:xfrm>
                <a:off x="10348913" y="1649927"/>
                <a:ext cx="366712" cy="1159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D8D68D2-457A-97C1-4D3F-2A072581A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8913" y="1649927"/>
                <a:ext cx="366712" cy="11594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711E650-AC0C-016E-C385-09D0AFCCC3D0}"/>
                  </a:ext>
                </a:extLst>
              </p:cNvPr>
              <p:cNvSpPr txBox="1"/>
              <p:nvPr/>
            </p:nvSpPr>
            <p:spPr>
              <a:xfrm>
                <a:off x="3014663" y="3954977"/>
                <a:ext cx="366712" cy="12057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711E650-AC0C-016E-C385-09D0AFCCC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663" y="3954977"/>
                <a:ext cx="366712" cy="1205715"/>
              </a:xfrm>
              <a:prstGeom prst="rect">
                <a:avLst/>
              </a:prstGeom>
              <a:blipFill>
                <a:blip r:embed="rId9"/>
                <a:stretch>
                  <a:fillRect l="-3333" r="-135000" b="-8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A87E946-27E9-C727-F168-D90D1DB34ED4}"/>
                  </a:ext>
                </a:extLst>
              </p:cNvPr>
              <p:cNvSpPr txBox="1"/>
              <p:nvPr/>
            </p:nvSpPr>
            <p:spPr>
              <a:xfrm>
                <a:off x="6919913" y="3916877"/>
                <a:ext cx="366712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A87E946-27E9-C727-F168-D90D1DB34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913" y="3916877"/>
                <a:ext cx="366712" cy="11592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827F7EC-A953-FD85-09DB-0E8858607C03}"/>
                  </a:ext>
                </a:extLst>
              </p:cNvPr>
              <p:cNvSpPr txBox="1"/>
              <p:nvPr/>
            </p:nvSpPr>
            <p:spPr>
              <a:xfrm>
                <a:off x="10596563" y="3754952"/>
                <a:ext cx="366712" cy="115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nl-NL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827F7EC-A953-FD85-09DB-0E8858607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6563" y="3754952"/>
                <a:ext cx="366712" cy="115922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7990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438</Words>
  <Application>Microsoft Office PowerPoint</Application>
  <PresentationFormat>Widescreen</PresentationFormat>
  <Paragraphs>70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MS Gothic</vt:lpstr>
      <vt:lpstr>#9Slide07 IcielLa Chic Pro Shad</vt:lpstr>
      <vt:lpstr>Arial</vt:lpstr>
      <vt:lpstr>Calibri</vt:lpstr>
      <vt:lpstr>Calibri Light</vt:lpstr>
      <vt:lpstr>Cambria</vt:lpstr>
      <vt:lpstr>Cambria Math</vt:lpstr>
      <vt:lpstr>inpin heiti</vt:lpstr>
      <vt:lpstr>Times New Roman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hien tran 0353095025</cp:lastModifiedBy>
  <dcterms:created xsi:type="dcterms:W3CDTF">2024-01-12T01:08:33Z</dcterms:created>
  <dcterms:modified xsi:type="dcterms:W3CDTF">2024-01-16T02:01:28Z</dcterms:modified>
</cp:coreProperties>
</file>