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24" r:id="rId12"/>
    <p:sldId id="322" r:id="rId13"/>
    <p:sldId id="325" r:id="rId14"/>
    <p:sldId id="326" r:id="rId15"/>
    <p:sldId id="263" r:id="rId16"/>
    <p:sldId id="264" r:id="rId17"/>
    <p:sldId id="265" r:id="rId18"/>
    <p:sldId id="471" r:id="rId19"/>
    <p:sldId id="472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469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75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35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47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67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51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7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02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89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8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9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2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814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570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41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349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645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4939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06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883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742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376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4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053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530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004231"/>
            <a:ext cx="10737785" cy="270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23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67: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Mét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vuông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50656" y="1742391"/>
            <a:ext cx="658889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78625" y="1744820"/>
            <a:ext cx="9640569" cy="116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AutoNum type="alphaLcParenR"/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tấm thảm dạng hình chữ nhật có chiều dài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m, chiều rộng 6 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524B2-8C19-81E9-E6F5-1D01673F9A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4355" r="22493" b="57364"/>
          <a:stretch/>
        </p:blipFill>
        <p:spPr>
          <a:xfrm>
            <a:off x="6925366" y="2734835"/>
            <a:ext cx="4566728" cy="1721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/>
              <p:nvPr/>
            </p:nvSpPr>
            <p:spPr>
              <a:xfrm>
                <a:off x="488482" y="3022733"/>
                <a:ext cx="6436884" cy="258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5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thảm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VN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 = 48 (m</a:t>
                </a:r>
                <a:r>
                  <a:rPr lang="en-VN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48 m</a:t>
                </a:r>
                <a:r>
                  <a:rPr lang="en-US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2" y="3022733"/>
                <a:ext cx="6436884" cy="2588273"/>
              </a:xfrm>
              <a:prstGeom prst="rect">
                <a:avLst/>
              </a:prstGeom>
              <a:blipFill>
                <a:blip r:embed="rId5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6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7" y="1714004"/>
            <a:ext cx="97021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Tính diện tích mảnh vườn hình vuông có cạnh 12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/>
              <p:nvPr/>
            </p:nvSpPr>
            <p:spPr>
              <a:xfrm>
                <a:off x="597120" y="2295516"/>
                <a:ext cx="6253131" cy="258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Bài </a:t>
                </a:r>
                <a:r>
                  <a:rPr lang="en-US" sz="25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VN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= 144 (m</a:t>
                </a:r>
                <a:r>
                  <a:rPr lang="en-VN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144 m</a:t>
                </a:r>
                <a:r>
                  <a:rPr lang="en-US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0" y="2295516"/>
                <a:ext cx="6253131" cy="2588273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9A43469-CAC8-F26D-3C78-C127A5FF5B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0" t="46492" r="32051" b="9272"/>
          <a:stretch/>
        </p:blipFill>
        <p:spPr>
          <a:xfrm>
            <a:off x="7092091" y="2535664"/>
            <a:ext cx="4502789" cy="3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E01CE80E-2107-BC35-0070-0E6344FFFE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US" sz="2000" i="1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943520" y="4319773"/>
            <a:ext cx="3914121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403642" y="4434114"/>
            <a:ext cx="311134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67: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Mét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8F585-759A-CD35-D0FD-2606895DF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838" y="3429000"/>
            <a:ext cx="8806648" cy="3107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020B0-CEB4-58B5-9FA5-C941EFBE1E83}"/>
              </a:ext>
            </a:extLst>
          </p:cNvPr>
          <p:cNvSpPr txBox="1"/>
          <p:nvPr/>
        </p:nvSpPr>
        <p:spPr>
          <a:xfrm>
            <a:off x="356488" y="1641480"/>
            <a:ext cx="11726021" cy="154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bề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quển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sách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bàn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xăng-ti-mét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Nhưng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căn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phòng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mảnh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vườn</a:t>
            </a:r>
            <a:r>
              <a:rPr lang="en-US" sz="2200" dirty="0">
                <a:latin typeface="UTM Avo" panose="02040603050506020204" pitchFamily="18" charset="0"/>
              </a:rPr>
              <a:t> hay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bức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tường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thì</a:t>
            </a:r>
            <a:r>
              <a:rPr lang="en-US" sz="2200" dirty="0">
                <a:latin typeface="UTM Avo" panose="02040603050506020204" pitchFamily="18" charset="0"/>
              </a:rPr>
              <a:t> ta </a:t>
            </a:r>
            <a:r>
              <a:rPr lang="en-US" sz="2200" dirty="0" err="1">
                <a:latin typeface="UTM Avo" panose="020406030505060202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khác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đó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A40AAC3-C96D-76E2-CF83-A0158A2B16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202AFD9-A425-3AE1-B639-BB0D073938C7}"/>
              </a:ext>
            </a:extLst>
          </p:cNvPr>
          <p:cNvSpPr txBox="1"/>
          <p:nvPr/>
        </p:nvSpPr>
        <p:spPr>
          <a:xfrm>
            <a:off x="4572001" y="2231327"/>
            <a:ext cx="6943240" cy="285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 m.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tắt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A22E67-52CA-80EB-CF0D-10DECB54B3AF}"/>
              </a:ext>
            </a:extLst>
          </p:cNvPr>
          <p:cNvGrpSpPr/>
          <p:nvPr/>
        </p:nvGrpSpPr>
        <p:grpSpPr>
          <a:xfrm>
            <a:off x="382570" y="1430913"/>
            <a:ext cx="4542706" cy="4360072"/>
            <a:chOff x="382570" y="1430913"/>
            <a:chExt cx="4542706" cy="43600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B67FE1-1596-BBFC-90A3-3F033D542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938" y="1430913"/>
              <a:ext cx="4367338" cy="43600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FA0930-375A-57EA-0E67-D9DBEC5915DE}"/>
                </a:ext>
              </a:extLst>
            </p:cNvPr>
            <p:cNvSpPr txBox="1"/>
            <p:nvPr/>
          </p:nvSpPr>
          <p:spPr>
            <a:xfrm rot="16200000">
              <a:off x="-42776" y="3389646"/>
              <a:ext cx="1577110" cy="726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67"/>
                </a:spcAft>
              </a:pPr>
              <a:r>
                <a:rPr lang="en-VN" sz="3200" dirty="0">
                  <a:latin typeface="UTM Avo" panose="02040603050506020204" pitchFamily="18" charset="0"/>
                  <a:cs typeface="Arial" panose="020B0604020202020204" pitchFamily="34" charset="0"/>
                </a:rPr>
                <a:t>1 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9CB268C-980C-BC0A-4B27-6210ED55FA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589692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a) Đọc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175 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20 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5 600 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C7FE1F0-5E5E-859E-A4B0-F62D38C18FCB}"/>
              </a:ext>
            </a:extLst>
          </p:cNvPr>
          <p:cNvSpPr/>
          <p:nvPr/>
        </p:nvSpPr>
        <p:spPr>
          <a:xfrm>
            <a:off x="785247" y="2414746"/>
            <a:ext cx="2015677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175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C1A77C5-CBB9-C156-826C-4E7034B57760}"/>
              </a:ext>
            </a:extLst>
          </p:cNvPr>
          <p:cNvSpPr/>
          <p:nvPr/>
        </p:nvSpPr>
        <p:spPr>
          <a:xfrm>
            <a:off x="785247" y="3488630"/>
            <a:ext cx="2015677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D868EC-81F4-9BA8-275C-9EA538448BEE}"/>
              </a:ext>
            </a:extLst>
          </p:cNvPr>
          <p:cNvSpPr/>
          <p:nvPr/>
        </p:nvSpPr>
        <p:spPr>
          <a:xfrm>
            <a:off x="785247" y="4562514"/>
            <a:ext cx="2015677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5 600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F5933-3CD7-5195-752B-633B499640B5}"/>
              </a:ext>
            </a:extLst>
          </p:cNvPr>
          <p:cNvSpPr txBox="1"/>
          <p:nvPr/>
        </p:nvSpPr>
        <p:spPr>
          <a:xfrm>
            <a:off x="3094339" y="2387616"/>
            <a:ext cx="6539345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6267B-C720-3476-7054-278331A41DEB}"/>
              </a:ext>
            </a:extLst>
          </p:cNvPr>
          <p:cNvSpPr txBox="1"/>
          <p:nvPr/>
        </p:nvSpPr>
        <p:spPr>
          <a:xfrm>
            <a:off x="3098957" y="3488631"/>
            <a:ext cx="6539345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45C9C-B1BD-B405-C9E8-61567BCBB362}"/>
              </a:ext>
            </a:extLst>
          </p:cNvPr>
          <p:cNvSpPr txBox="1"/>
          <p:nvPr/>
        </p:nvSpPr>
        <p:spPr>
          <a:xfrm>
            <a:off x="3122047" y="4591795"/>
            <a:ext cx="6539345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610528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2A5A9-E459-EB8D-4FD6-D336D0CA0F7F}"/>
              </a:ext>
            </a:extLst>
          </p:cNvPr>
          <p:cNvSpPr txBox="1"/>
          <p:nvPr/>
        </p:nvSpPr>
        <p:spPr>
          <a:xfrm>
            <a:off x="728420" y="2256019"/>
            <a:ext cx="7991711" cy="271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Sáu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2A1C0347-3474-1616-B421-7C981852F03E}"/>
              </a:ext>
            </a:extLst>
          </p:cNvPr>
          <p:cNvSpPr/>
          <p:nvPr/>
        </p:nvSpPr>
        <p:spPr>
          <a:xfrm>
            <a:off x="8810146" y="2456112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6 430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F0DDA5C-6F85-8926-1A3E-7F4EED76F06A}"/>
              </a:ext>
            </a:extLst>
          </p:cNvPr>
          <p:cNvSpPr/>
          <p:nvPr/>
        </p:nvSpPr>
        <p:spPr>
          <a:xfrm>
            <a:off x="8131864" y="3429000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12 500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3E88D854-F50F-AF3C-2DF5-3675E0A67A25}"/>
              </a:ext>
            </a:extLst>
          </p:cNvPr>
          <p:cNvSpPr/>
          <p:nvPr/>
        </p:nvSpPr>
        <p:spPr>
          <a:xfrm>
            <a:off x="7584683" y="4390632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135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10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18661" y="1621016"/>
            <a:ext cx="10988471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đơn vị đo diện tích (cm</a:t>
            </a:r>
            <a:r>
              <a:rPr lang="vi-VN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vi-VN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thích hợp để đặt vào 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420F045C-AEA6-503A-F54E-19F45001AC78}"/>
              </a:ext>
            </a:extLst>
          </p:cNvPr>
          <p:cNvSpPr/>
          <p:nvPr/>
        </p:nvSpPr>
        <p:spPr>
          <a:xfrm>
            <a:off x="10961993" y="1634553"/>
            <a:ext cx="671208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6D278D-78DB-FDE9-7C6E-4462A7FDDFDD}"/>
              </a:ext>
            </a:extLst>
          </p:cNvPr>
          <p:cNvGrpSpPr/>
          <p:nvPr/>
        </p:nvGrpSpPr>
        <p:grpSpPr>
          <a:xfrm>
            <a:off x="729712" y="2366251"/>
            <a:ext cx="9388299" cy="2858732"/>
            <a:chOff x="-13883" y="3497150"/>
            <a:chExt cx="12205883" cy="4288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1E30C2-E094-6725-7042-41F8A88074D5}"/>
                </a:ext>
              </a:extLst>
            </p:cNvPr>
            <p:cNvSpPr txBox="1"/>
            <p:nvPr/>
          </p:nvSpPr>
          <p:spPr>
            <a:xfrm>
              <a:off x="-13883" y="3497150"/>
              <a:ext cx="12205883" cy="4283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a)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viên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gạch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lát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nền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3 600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b)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3 600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chiếc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phong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bì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135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căn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phòng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30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678407F9-0E19-37E6-A070-01B4CD1FD857}"/>
                </a:ext>
              </a:extLst>
            </p:cNvPr>
            <p:cNvSpPr/>
            <p:nvPr/>
          </p:nvSpPr>
          <p:spPr>
            <a:xfrm>
              <a:off x="10484500" y="3539233"/>
              <a:ext cx="1300019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C99D9B33-609F-C3FA-1300-E1D4B28739A2}"/>
                </a:ext>
              </a:extLst>
            </p:cNvPr>
            <p:cNvSpPr/>
            <p:nvPr/>
          </p:nvSpPr>
          <p:spPr>
            <a:xfrm>
              <a:off x="8927549" y="4601911"/>
              <a:ext cx="1300019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C18EEE6F-626F-1C71-310D-60D130266215}"/>
                </a:ext>
              </a:extLst>
            </p:cNvPr>
            <p:cNvSpPr/>
            <p:nvPr/>
          </p:nvSpPr>
          <p:spPr>
            <a:xfrm>
              <a:off x="9602090" y="5725375"/>
              <a:ext cx="1300019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4DFF6AB2-FD97-34CE-174B-027C157F22D1}"/>
                </a:ext>
              </a:extLst>
            </p:cNvPr>
            <p:cNvSpPr/>
            <p:nvPr/>
          </p:nvSpPr>
          <p:spPr>
            <a:xfrm>
              <a:off x="8376422" y="6783116"/>
              <a:ext cx="1153532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DC558B15-E731-8F84-5C71-CE460B4C185A}"/>
              </a:ext>
            </a:extLst>
          </p:cNvPr>
          <p:cNvSpPr/>
          <p:nvPr/>
        </p:nvSpPr>
        <p:spPr>
          <a:xfrm>
            <a:off x="8811554" y="2403379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33B9BF8A-DC3E-102B-7A48-B5D3D7BB19EF}"/>
              </a:ext>
            </a:extLst>
          </p:cNvPr>
          <p:cNvSpPr/>
          <p:nvPr/>
        </p:nvSpPr>
        <p:spPr>
          <a:xfrm>
            <a:off x="7600821" y="3089178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B6778812-1A5C-670A-B304-6A5153887594}"/>
              </a:ext>
            </a:extLst>
          </p:cNvPr>
          <p:cNvSpPr/>
          <p:nvPr/>
        </p:nvSpPr>
        <p:spPr>
          <a:xfrm>
            <a:off x="8117287" y="3857952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FB518DBD-6934-5D3A-8252-8699F5A69E87}"/>
              </a:ext>
            </a:extLst>
          </p:cNvPr>
          <p:cNvSpPr/>
          <p:nvPr/>
        </p:nvSpPr>
        <p:spPr>
          <a:xfrm>
            <a:off x="7067421" y="4553912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404</Words>
  <Application>Microsoft Office PowerPoint</Application>
  <PresentationFormat>Widescreen</PresentationFormat>
  <Paragraphs>62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Aptos</vt:lpstr>
      <vt:lpstr>UTM Avo</vt:lpstr>
      <vt:lpstr>Cambria Math</vt:lpstr>
      <vt:lpstr>1_Office Theme</vt:lpstr>
      <vt:lpstr>Office Theme</vt:lpstr>
      <vt:lpstr>Theme1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Vin</cp:lastModifiedBy>
  <cp:revision>19</cp:revision>
  <dcterms:created xsi:type="dcterms:W3CDTF">2023-10-24T04:45:10Z</dcterms:created>
  <dcterms:modified xsi:type="dcterms:W3CDTF">2025-01-07T07:31:18Z</dcterms:modified>
</cp:coreProperties>
</file>