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  <p:sldMasterId id="2147483660" r:id="rId2"/>
    <p:sldMasterId id="2147483708" r:id="rId3"/>
    <p:sldMasterId id="2147483720" r:id="rId4"/>
    <p:sldMasterId id="2147483732" r:id="rId5"/>
    <p:sldMasterId id="2147483744" r:id="rId6"/>
    <p:sldMasterId id="2147483756" r:id="rId7"/>
  </p:sldMasterIdLst>
  <p:notesMasterIdLst>
    <p:notesMasterId r:id="rId32"/>
  </p:notesMasterIdLst>
  <p:sldIdLst>
    <p:sldId id="256" r:id="rId8"/>
    <p:sldId id="257" r:id="rId9"/>
    <p:sldId id="258" r:id="rId10"/>
    <p:sldId id="259" r:id="rId11"/>
    <p:sldId id="260" r:id="rId12"/>
    <p:sldId id="334" r:id="rId13"/>
    <p:sldId id="261" r:id="rId14"/>
    <p:sldId id="262" r:id="rId15"/>
    <p:sldId id="326" r:id="rId16"/>
    <p:sldId id="335" r:id="rId17"/>
    <p:sldId id="336" r:id="rId18"/>
    <p:sldId id="337" r:id="rId19"/>
    <p:sldId id="327" r:id="rId20"/>
    <p:sldId id="328" r:id="rId21"/>
    <p:sldId id="351" r:id="rId22"/>
    <p:sldId id="353" r:id="rId23"/>
    <p:sldId id="354" r:id="rId24"/>
    <p:sldId id="275" r:id="rId25"/>
    <p:sldId id="278" r:id="rId26"/>
    <p:sldId id="263" r:id="rId27"/>
    <p:sldId id="264" r:id="rId28"/>
    <p:sldId id="265" r:id="rId29"/>
    <p:sldId id="471" r:id="rId30"/>
    <p:sldId id="472" r:id="rId31"/>
  </p:sldIdLst>
  <p:sldSz cx="12192000" cy="6858000"/>
  <p:notesSz cx="6858000" cy="9144000"/>
  <p:embeddedFontLst>
    <p:embeddedFont>
      <p:font typeface="UTM Avo" panose="02040603050506020204" pitchFamily="18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0" roundtripDataSignature="AMtx7miaBWwIcrU9n4N1e5s1b0zNy0su1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F7"/>
    <a:srgbClr val="E3165E"/>
    <a:srgbClr val="0F8DCE"/>
    <a:srgbClr val="FFFFFF"/>
    <a:srgbClr val="F5EC91"/>
    <a:srgbClr val="F7F5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9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8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font" Target="fonts/font2.fntdata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notesMaster" Target="notesMasters/notesMaster1.xml"/><Relationship Id="rId40" Type="http://customschemas.google.com/relationships/presentationmetadata" Target="metadata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font" Target="fonts/font4.fntdata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font" Target="fonts/font3.fntdata"/><Relationship Id="rId43" Type="http://schemas.openxmlformats.org/officeDocument/2006/relationships/viewProps" Target="viewProp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94278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90649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72947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20744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4805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https://www.youtube.com/@hoc1biet10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4C9BC2-C9DC-46E9-89FE-D9A19A127D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07494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>
          <a:extLst>
            <a:ext uri="{FF2B5EF4-FFF2-40B4-BE49-F238E27FC236}">
              <a16:creationId xmlns:a16="http://schemas.microsoft.com/office/drawing/2014/main" id="{AC589BD1-7B02-404A-570E-2A2DF82D2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>
            <a:extLst>
              <a:ext uri="{FF2B5EF4-FFF2-40B4-BE49-F238E27FC236}">
                <a16:creationId xmlns:a16="http://schemas.microsoft.com/office/drawing/2014/main" id="{F5BFC1D9-6D1A-868F-BE5B-06AE9D32CA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2:notes">
            <a:extLst>
              <a:ext uri="{FF2B5EF4-FFF2-40B4-BE49-F238E27FC236}">
                <a16:creationId xmlns:a16="http://schemas.microsoft.com/office/drawing/2014/main" id="{23188737-B2B2-46D3-1262-281F12AE9AA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4861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8" name="Google Shape;1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5" name="Google Shape;1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6" name="Google Shape;1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6" name="Google Shape;1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7663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2341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042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170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116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077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100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859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564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308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18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161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160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601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716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2268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2285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759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66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709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73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085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512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960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5182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4846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376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678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9473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490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8570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1538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8315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9630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397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4F0F8-FDAF-CD05-8CB8-53A1339186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963212-7B3F-F9B3-50CB-BE41745E57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C57CE4-2362-65FB-7BB5-FBA0B4633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B18BEC-E65D-C58A-282E-164FA25C8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889B9-942F-7FCA-6E43-F81B2F34E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557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C1BF3-57F1-21BC-8AB4-7096EB806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65EA6-00FE-189D-A6A2-DA005E7E1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3D43E4-9470-95FB-C57F-3E01C7991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E078FC-61A4-1480-3449-42671351C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D757D9-7F5D-D1CA-7761-5A13A8574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1648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06C6E-6C2E-51AA-AFE8-D976DC2B6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7D4075-66F1-B93B-9336-E0D7C1AD8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C0DF4-EE4A-A5F6-0D78-763EE2541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2C687E-9A0F-68CA-2674-DE41E22EB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ED94E5-9EE3-42CE-E708-70A24BF6D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0196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7E39D-AD05-D9E3-ACF1-085EE9676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8273A-2420-B3E1-9E42-9A13B1468D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8ECE24-FA8F-587A-9B58-E7F69E4355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9F670D-C151-81BE-7D91-F7D80E8B7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179E4E-04CC-E9AB-A6E4-0EABA139D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A05289-E8C5-03C4-A127-CC4DEAE43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47033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C4146-313F-CFA0-1806-EFC97A9CA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D18E4-3711-2E71-FCCE-6D31F2AE8A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334387-4406-F381-80E8-CDB3D6B58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FC03B1-FCB1-E07C-BF5D-088987459C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A40BCE-98BF-7430-9762-EBE08EE960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369BCF-0B28-70D1-B470-2E89C3D71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B2AD1A-6BBE-8E53-8A92-42F4FE5A7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333F1F-4B57-7470-669C-4C72BE1EC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564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5E35D-1334-7507-9CFB-20750AA8A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D0DCEE-09A7-2A09-29E4-ED3898406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9A3EB9-979E-201D-5EBA-ABE8A3174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CDDC01-FF54-F1BF-D6F5-BE0F3C84E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29975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2C3F72-A9C3-9620-4F36-D2192953B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AA531F-274F-EDB9-C976-2C6B95465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8C9475-EE37-2FC5-8F24-8385DE167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794223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7A974-C381-1251-EA3D-2805A64B6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C28F7-7ACF-FAC9-C324-8EF2D0694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7CAF5B-2BD0-0230-A83B-AF490C6F45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284FB7-C497-90EC-AB03-C88E2F3E8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82BB8F-9F97-310E-E200-713B453C3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013373-2D55-AED3-D773-DF93B5CFE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28168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98DAE-D94C-AF5F-2FF5-71866D14A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1DD39B-196C-54B0-3FB9-768E177AAF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F2A17E-3282-F500-A08B-0497AF3D00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7A3C32-F4FC-E9F9-7502-FF0711CE6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3DF649-38F5-9807-D64E-F1BE5CA4C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45B632-EDCE-D463-4E51-68C25C85D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75912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0EA2E-FCE0-11AD-7AAD-9603806A3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EDBA6E-30C9-FF67-4197-A4E8BE4DE5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D9540-580F-C6CD-A393-75F4A19EF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CD53C5-A5B7-50BD-5B1F-5DB0BF5A6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BE3B2-A15F-F793-1F8D-5F29336C8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4673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000913-5D8E-FFE7-D299-593BCA09A5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734522-6381-8281-A20A-123CF26525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B4AFF1-C43B-2809-2E8F-4CED7DD37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D5490-1AB9-E7A1-A5B3-84790423B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C150A-4599-4DED-BFF5-71428221F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11320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269790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914747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68116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8384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604755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851634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699785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540418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925959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38057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2022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962D52B3-CF31-4732-86D0-40AC1C07CA05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748665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C1B85617-5F9C-4A1A-B683-2137AA5F1868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976822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94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2D0527-997C-14A9-BFF0-408166306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36630-6411-2164-2EB2-3C4D34ACE6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8ED3C4-270B-A2E3-2F77-010112A658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DCC34-66BF-4147-AE1C-B6130A559FC2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61155-52BE-40F5-7DF2-FD0D3F3603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82322-FC2B-705E-9D15-85325C19B2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835472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031987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2/1/391/31/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3.png"/><Relationship Id="rId5" Type="http://schemas.openxmlformats.org/officeDocument/2006/relationships/image" Target="../media/image25.emf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3.png"/><Relationship Id="rId5" Type="http://schemas.openxmlformats.org/officeDocument/2006/relationships/image" Target="../media/image27.emf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30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31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@hoc1biet10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3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3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5" Type="http://schemas.openxmlformats.org/officeDocument/2006/relationships/hyperlink" Target="https://youtu.be/wM2ep9cs0Wk" TargetMode="Externa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5" Type="http://schemas.openxmlformats.org/officeDocument/2006/relationships/hyperlink" Target="https://youtu.be/wM2ep9cs0Wk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3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"/>
          <p:cNvSpPr txBox="1"/>
          <p:nvPr/>
        </p:nvSpPr>
        <p:spPr>
          <a:xfrm>
            <a:off x="9510944" y="81280"/>
            <a:ext cx="268105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TOÁN 4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164" name="Google Shape;164;p1"/>
          <p:cNvSpPr/>
          <p:nvPr/>
        </p:nvSpPr>
        <p:spPr>
          <a:xfrm>
            <a:off x="10807051" y="670412"/>
            <a:ext cx="990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 err="1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Tập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 2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165" name="Google Shape;165;p1"/>
          <p:cNvSpPr txBox="1"/>
          <p:nvPr/>
        </p:nvSpPr>
        <p:spPr>
          <a:xfrm>
            <a:off x="605187" y="1442721"/>
            <a:ext cx="10737785" cy="311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-US" sz="6000" b="1" i="0" u="none" strike="noStrike" cap="none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Tuần</a:t>
            </a:r>
            <a:r>
              <a:rPr lang="en-US" sz="6000" b="1" i="0" u="none" strike="noStrike" cap="none" dirty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 23</a:t>
            </a:r>
            <a:endParaRPr sz="1800" dirty="0">
              <a:latin typeface="UTM Avo" panose="02040603050506020204" pitchFamily="18" charset="0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60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Bài 65: Hình </a:t>
            </a:r>
            <a:r>
              <a:rPr lang="en-US" sz="60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bình</a:t>
            </a:r>
            <a:r>
              <a:rPr lang="en-US" sz="60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60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hành</a:t>
            </a:r>
            <a:endParaRPr sz="1800"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792843" y="1808481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582057" y="1680406"/>
            <a:ext cx="9855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vi-VN" sz="22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 tên các cặp cạnh song song và bằng nhau trong mỗi hình bình hành dưới đây: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44F282-4591-8DA0-6900-F94C0AD5F3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8488" r="53867" b="21946"/>
          <a:stretch/>
        </p:blipFill>
        <p:spPr>
          <a:xfrm>
            <a:off x="784400" y="2670629"/>
            <a:ext cx="4217634" cy="2133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3BF68C-CD46-F641-B7CF-6475FBAC4056}"/>
              </a:ext>
            </a:extLst>
          </p:cNvPr>
          <p:cNvSpPr txBox="1"/>
          <p:nvPr/>
        </p:nvSpPr>
        <p:spPr>
          <a:xfrm>
            <a:off x="5414210" y="2424165"/>
            <a:ext cx="6096000" cy="2499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67"/>
              </a:spcAft>
            </a:pP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Hình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bình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hành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ABCD:</a:t>
            </a:r>
            <a:endParaRPr lang="en-VN" sz="24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81019" indent="-381019" algn="just">
              <a:lnSpc>
                <a:spcPct val="150000"/>
              </a:lnSpc>
              <a:spcAft>
                <a:spcPts val="667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AB song song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DC.</a:t>
            </a:r>
            <a:endParaRPr lang="en-VN" sz="24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81019" indent="-381019" algn="just">
              <a:lnSpc>
                <a:spcPct val="150000"/>
              </a:lnSpc>
              <a:spcAft>
                <a:spcPts val="667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BC song song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AD.</a:t>
            </a:r>
            <a:endParaRPr lang="en-VN" sz="24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81019" indent="-381019" algn="just">
              <a:lnSpc>
                <a:spcPct val="150000"/>
              </a:lnSpc>
              <a:spcAft>
                <a:spcPts val="667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AB = DC, BC = AD.</a:t>
            </a:r>
            <a:endParaRPr lang="en-VN" sz="24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35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792843" y="1808481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582057" y="1680406"/>
            <a:ext cx="9855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vi-VN" sz="22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 tên các cặp cạnh song song và bằng nhau trong mỗi hình bình hành dưới đây: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3BF68C-CD46-F641-B7CF-6475FBAC4056}"/>
              </a:ext>
            </a:extLst>
          </p:cNvPr>
          <p:cNvSpPr txBox="1"/>
          <p:nvPr/>
        </p:nvSpPr>
        <p:spPr>
          <a:xfrm>
            <a:off x="5414210" y="2424165"/>
            <a:ext cx="6096000" cy="2499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67"/>
              </a:spcAft>
            </a:pP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Hình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bình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hành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MNPQ:</a:t>
            </a:r>
            <a:endParaRPr lang="en-VN" sz="24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81019" indent="-381019" algn="just">
              <a:lnSpc>
                <a:spcPct val="150000"/>
              </a:lnSpc>
              <a:spcAft>
                <a:spcPts val="667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MN song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QP.</a:t>
            </a:r>
            <a:endParaRPr lang="en-VN" sz="24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81019" indent="-381019" algn="just">
              <a:lnSpc>
                <a:spcPct val="150000"/>
              </a:lnSpc>
              <a:spcAft>
                <a:spcPts val="667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MQ song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NP.</a:t>
            </a:r>
            <a:endParaRPr lang="en-VN" sz="24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81019" indent="-381019" algn="just">
              <a:lnSpc>
                <a:spcPct val="150000"/>
              </a:lnSpc>
              <a:spcAft>
                <a:spcPts val="667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MN = QP, MQ = NP.</a:t>
            </a:r>
            <a:endParaRPr lang="en-VN" sz="24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C054D12-FDAC-EB58-3607-DDEB6CE9ACE3}"/>
              </a:ext>
            </a:extLst>
          </p:cNvPr>
          <p:cNvGrpSpPr/>
          <p:nvPr/>
        </p:nvGrpSpPr>
        <p:grpSpPr>
          <a:xfrm>
            <a:off x="827315" y="2619828"/>
            <a:ext cx="4363405" cy="2481943"/>
            <a:chOff x="827315" y="2467428"/>
            <a:chExt cx="4363405" cy="248194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E44F282-4591-8DA0-6900-F94C0AD5F3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1588" t="1177" r="10685" b="41165"/>
            <a:stretch/>
          </p:blipFill>
          <p:spPr>
            <a:xfrm>
              <a:off x="827315" y="2467428"/>
              <a:ext cx="4363405" cy="2481943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2EA9BC6-E374-3EA9-6D80-79E4F132B4E9}"/>
                </a:ext>
              </a:extLst>
            </p:cNvPr>
            <p:cNvSpPr/>
            <p:nvPr/>
          </p:nvSpPr>
          <p:spPr>
            <a:xfrm>
              <a:off x="838200" y="3733800"/>
              <a:ext cx="232833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1379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792843" y="1808481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582057" y="1680406"/>
            <a:ext cx="9855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vi-VN" sz="22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 tên các cặp cạnh song song và bằng nhau trong mỗi hình bình hành dưới đây: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3BF68C-CD46-F641-B7CF-6475FBAC4056}"/>
              </a:ext>
            </a:extLst>
          </p:cNvPr>
          <p:cNvSpPr txBox="1"/>
          <p:nvPr/>
        </p:nvSpPr>
        <p:spPr>
          <a:xfrm>
            <a:off x="5712593" y="2424165"/>
            <a:ext cx="6096000" cy="2499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67"/>
              </a:spcAft>
            </a:pP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Hình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bình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hành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RSTU:</a:t>
            </a:r>
            <a:endParaRPr lang="en-VN" sz="24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81019" indent="-381019" algn="just">
              <a:lnSpc>
                <a:spcPct val="150000"/>
              </a:lnSpc>
              <a:spcAft>
                <a:spcPts val="667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RS song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UT.</a:t>
            </a:r>
            <a:endParaRPr lang="en-VN" sz="24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81019" indent="-381019" algn="just">
              <a:lnSpc>
                <a:spcPct val="150000"/>
              </a:lnSpc>
              <a:spcAft>
                <a:spcPts val="667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RU song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ST.</a:t>
            </a:r>
            <a:endParaRPr lang="en-VN" sz="24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81019" indent="-381019" algn="just">
              <a:lnSpc>
                <a:spcPct val="150000"/>
              </a:lnSpc>
              <a:spcAft>
                <a:spcPts val="667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RS = UT, RU = ST.</a:t>
            </a:r>
            <a:endParaRPr lang="en-VN" sz="24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44F282-4591-8DA0-6900-F94C0AD5F3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011" t="57739" r="18767" b="4286"/>
          <a:stretch/>
        </p:blipFill>
        <p:spPr>
          <a:xfrm>
            <a:off x="775544" y="2706704"/>
            <a:ext cx="4585727" cy="20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46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676612" y="1765246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495248" y="1667513"/>
            <a:ext cx="104503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 ra cách vẽ thêm hai đoạn thẳng trong mỗi hình sau để được một hình bình hành: </a:t>
            </a:r>
            <a:endParaRPr lang="de-DE" sz="2400" b="1" dirty="0"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A3F3313D-577C-3480-507E-1CEA00E290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596805"/>
              </p:ext>
            </p:extLst>
          </p:nvPr>
        </p:nvGraphicFramePr>
        <p:xfrm>
          <a:off x="6488891" y="3019476"/>
          <a:ext cx="5283204" cy="3012100"/>
        </p:xfrm>
        <a:graphic>
          <a:graphicData uri="http://schemas.openxmlformats.org/drawingml/2006/table">
            <a:tbl>
              <a:tblPr firstRow="1" bandRow="1"/>
              <a:tblGrid>
                <a:gridCol w="440267">
                  <a:extLst>
                    <a:ext uri="{9D8B030D-6E8A-4147-A177-3AD203B41FA5}">
                      <a16:colId xmlns:a16="http://schemas.microsoft.com/office/drawing/2014/main" val="2154803740"/>
                    </a:ext>
                  </a:extLst>
                </a:gridCol>
                <a:gridCol w="440267">
                  <a:extLst>
                    <a:ext uri="{9D8B030D-6E8A-4147-A177-3AD203B41FA5}">
                      <a16:colId xmlns:a16="http://schemas.microsoft.com/office/drawing/2014/main" val="1961361488"/>
                    </a:ext>
                  </a:extLst>
                </a:gridCol>
                <a:gridCol w="440267">
                  <a:extLst>
                    <a:ext uri="{9D8B030D-6E8A-4147-A177-3AD203B41FA5}">
                      <a16:colId xmlns:a16="http://schemas.microsoft.com/office/drawing/2014/main" val="2609745924"/>
                    </a:ext>
                  </a:extLst>
                </a:gridCol>
                <a:gridCol w="440267">
                  <a:extLst>
                    <a:ext uri="{9D8B030D-6E8A-4147-A177-3AD203B41FA5}">
                      <a16:colId xmlns:a16="http://schemas.microsoft.com/office/drawing/2014/main" val="3868115659"/>
                    </a:ext>
                  </a:extLst>
                </a:gridCol>
                <a:gridCol w="440267">
                  <a:extLst>
                    <a:ext uri="{9D8B030D-6E8A-4147-A177-3AD203B41FA5}">
                      <a16:colId xmlns:a16="http://schemas.microsoft.com/office/drawing/2014/main" val="2778122576"/>
                    </a:ext>
                  </a:extLst>
                </a:gridCol>
                <a:gridCol w="440267">
                  <a:extLst>
                    <a:ext uri="{9D8B030D-6E8A-4147-A177-3AD203B41FA5}">
                      <a16:colId xmlns:a16="http://schemas.microsoft.com/office/drawing/2014/main" val="3054626213"/>
                    </a:ext>
                  </a:extLst>
                </a:gridCol>
                <a:gridCol w="440267">
                  <a:extLst>
                    <a:ext uri="{9D8B030D-6E8A-4147-A177-3AD203B41FA5}">
                      <a16:colId xmlns:a16="http://schemas.microsoft.com/office/drawing/2014/main" val="4059605115"/>
                    </a:ext>
                  </a:extLst>
                </a:gridCol>
                <a:gridCol w="440267">
                  <a:extLst>
                    <a:ext uri="{9D8B030D-6E8A-4147-A177-3AD203B41FA5}">
                      <a16:colId xmlns:a16="http://schemas.microsoft.com/office/drawing/2014/main" val="644444730"/>
                    </a:ext>
                  </a:extLst>
                </a:gridCol>
                <a:gridCol w="440267">
                  <a:extLst>
                    <a:ext uri="{9D8B030D-6E8A-4147-A177-3AD203B41FA5}">
                      <a16:colId xmlns:a16="http://schemas.microsoft.com/office/drawing/2014/main" val="2215527711"/>
                    </a:ext>
                  </a:extLst>
                </a:gridCol>
                <a:gridCol w="440267">
                  <a:extLst>
                    <a:ext uri="{9D8B030D-6E8A-4147-A177-3AD203B41FA5}">
                      <a16:colId xmlns:a16="http://schemas.microsoft.com/office/drawing/2014/main" val="3822560622"/>
                    </a:ext>
                  </a:extLst>
                </a:gridCol>
                <a:gridCol w="440267">
                  <a:extLst>
                    <a:ext uri="{9D8B030D-6E8A-4147-A177-3AD203B41FA5}">
                      <a16:colId xmlns:a16="http://schemas.microsoft.com/office/drawing/2014/main" val="76366109"/>
                    </a:ext>
                  </a:extLst>
                </a:gridCol>
                <a:gridCol w="440267">
                  <a:extLst>
                    <a:ext uri="{9D8B030D-6E8A-4147-A177-3AD203B41FA5}">
                      <a16:colId xmlns:a16="http://schemas.microsoft.com/office/drawing/2014/main" val="2975668965"/>
                    </a:ext>
                  </a:extLst>
                </a:gridCol>
              </a:tblGrid>
              <a:tr h="43030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 dirty="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 dirty="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 dirty="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 dirty="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 dirty="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892432"/>
                  </a:ext>
                </a:extLst>
              </a:tr>
              <a:tr h="43030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 dirty="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623587"/>
                  </a:ext>
                </a:extLst>
              </a:tr>
              <a:tr h="43030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187482"/>
                  </a:ext>
                </a:extLst>
              </a:tr>
              <a:tr h="43030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 dirty="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3050727"/>
                  </a:ext>
                </a:extLst>
              </a:tr>
              <a:tr h="43030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 dirty="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 dirty="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4738741"/>
                  </a:ext>
                </a:extLst>
              </a:tr>
              <a:tr h="43030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 dirty="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 dirty="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 dirty="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224793"/>
                  </a:ext>
                </a:extLst>
              </a:tr>
              <a:tr h="43030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 dirty="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 dirty="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 dirty="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493475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BB2CFE11-49B7-F09E-98A7-6F5384609C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362204"/>
              </p:ext>
            </p:extLst>
          </p:nvPr>
        </p:nvGraphicFramePr>
        <p:xfrm>
          <a:off x="653373" y="3019476"/>
          <a:ext cx="5283204" cy="3012100"/>
        </p:xfrm>
        <a:graphic>
          <a:graphicData uri="http://schemas.openxmlformats.org/drawingml/2006/table">
            <a:tbl>
              <a:tblPr firstRow="1" bandRow="1"/>
              <a:tblGrid>
                <a:gridCol w="440267">
                  <a:extLst>
                    <a:ext uri="{9D8B030D-6E8A-4147-A177-3AD203B41FA5}">
                      <a16:colId xmlns:a16="http://schemas.microsoft.com/office/drawing/2014/main" val="2154803740"/>
                    </a:ext>
                  </a:extLst>
                </a:gridCol>
                <a:gridCol w="440267">
                  <a:extLst>
                    <a:ext uri="{9D8B030D-6E8A-4147-A177-3AD203B41FA5}">
                      <a16:colId xmlns:a16="http://schemas.microsoft.com/office/drawing/2014/main" val="1961361488"/>
                    </a:ext>
                  </a:extLst>
                </a:gridCol>
                <a:gridCol w="440267">
                  <a:extLst>
                    <a:ext uri="{9D8B030D-6E8A-4147-A177-3AD203B41FA5}">
                      <a16:colId xmlns:a16="http://schemas.microsoft.com/office/drawing/2014/main" val="2609745924"/>
                    </a:ext>
                  </a:extLst>
                </a:gridCol>
                <a:gridCol w="440267">
                  <a:extLst>
                    <a:ext uri="{9D8B030D-6E8A-4147-A177-3AD203B41FA5}">
                      <a16:colId xmlns:a16="http://schemas.microsoft.com/office/drawing/2014/main" val="3868115659"/>
                    </a:ext>
                  </a:extLst>
                </a:gridCol>
                <a:gridCol w="440267">
                  <a:extLst>
                    <a:ext uri="{9D8B030D-6E8A-4147-A177-3AD203B41FA5}">
                      <a16:colId xmlns:a16="http://schemas.microsoft.com/office/drawing/2014/main" val="2778122576"/>
                    </a:ext>
                  </a:extLst>
                </a:gridCol>
                <a:gridCol w="440267">
                  <a:extLst>
                    <a:ext uri="{9D8B030D-6E8A-4147-A177-3AD203B41FA5}">
                      <a16:colId xmlns:a16="http://schemas.microsoft.com/office/drawing/2014/main" val="3054626213"/>
                    </a:ext>
                  </a:extLst>
                </a:gridCol>
                <a:gridCol w="440267">
                  <a:extLst>
                    <a:ext uri="{9D8B030D-6E8A-4147-A177-3AD203B41FA5}">
                      <a16:colId xmlns:a16="http://schemas.microsoft.com/office/drawing/2014/main" val="4059605115"/>
                    </a:ext>
                  </a:extLst>
                </a:gridCol>
                <a:gridCol w="440267">
                  <a:extLst>
                    <a:ext uri="{9D8B030D-6E8A-4147-A177-3AD203B41FA5}">
                      <a16:colId xmlns:a16="http://schemas.microsoft.com/office/drawing/2014/main" val="644444730"/>
                    </a:ext>
                  </a:extLst>
                </a:gridCol>
                <a:gridCol w="440267">
                  <a:extLst>
                    <a:ext uri="{9D8B030D-6E8A-4147-A177-3AD203B41FA5}">
                      <a16:colId xmlns:a16="http://schemas.microsoft.com/office/drawing/2014/main" val="2215527711"/>
                    </a:ext>
                  </a:extLst>
                </a:gridCol>
                <a:gridCol w="440267">
                  <a:extLst>
                    <a:ext uri="{9D8B030D-6E8A-4147-A177-3AD203B41FA5}">
                      <a16:colId xmlns:a16="http://schemas.microsoft.com/office/drawing/2014/main" val="3822560622"/>
                    </a:ext>
                  </a:extLst>
                </a:gridCol>
                <a:gridCol w="440267">
                  <a:extLst>
                    <a:ext uri="{9D8B030D-6E8A-4147-A177-3AD203B41FA5}">
                      <a16:colId xmlns:a16="http://schemas.microsoft.com/office/drawing/2014/main" val="76366109"/>
                    </a:ext>
                  </a:extLst>
                </a:gridCol>
                <a:gridCol w="440267">
                  <a:extLst>
                    <a:ext uri="{9D8B030D-6E8A-4147-A177-3AD203B41FA5}">
                      <a16:colId xmlns:a16="http://schemas.microsoft.com/office/drawing/2014/main" val="2975668965"/>
                    </a:ext>
                  </a:extLst>
                </a:gridCol>
              </a:tblGrid>
              <a:tr h="43030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 dirty="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 dirty="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 dirty="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 dirty="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892432"/>
                  </a:ext>
                </a:extLst>
              </a:tr>
              <a:tr h="43030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623587"/>
                  </a:ext>
                </a:extLst>
              </a:tr>
              <a:tr h="43030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187482"/>
                  </a:ext>
                </a:extLst>
              </a:tr>
              <a:tr h="43030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3050727"/>
                  </a:ext>
                </a:extLst>
              </a:tr>
              <a:tr h="43030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 dirty="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4738741"/>
                  </a:ext>
                </a:extLst>
              </a:tr>
              <a:tr h="43030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 dirty="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224793"/>
                  </a:ext>
                </a:extLst>
              </a:tr>
              <a:tr h="43030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 dirty="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 dirty="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VN" sz="1100" dirty="0"/>
                    </a:p>
                  </a:txBody>
                  <a:tcPr marL="57635" marR="57635" marT="28817" marB="2881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493475"/>
                  </a:ext>
                </a:extLst>
              </a:tr>
            </a:tbl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34B00F7D-2B94-5979-22D9-32A67B8298C3}"/>
              </a:ext>
            </a:extLst>
          </p:cNvPr>
          <p:cNvSpPr txBox="1"/>
          <p:nvPr/>
        </p:nvSpPr>
        <p:spPr>
          <a:xfrm>
            <a:off x="555469" y="2257065"/>
            <a:ext cx="616265" cy="647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39">
              <a:lnSpc>
                <a:spcPct val="150000"/>
              </a:lnSpc>
              <a:buClrTx/>
              <a:buFontTx/>
              <a:buNone/>
            </a:pPr>
            <a:r>
              <a:rPr lang="en-VN" sz="28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283CFD6-1D53-9190-D473-571C92A9FD05}"/>
              </a:ext>
            </a:extLst>
          </p:cNvPr>
          <p:cNvSpPr txBox="1"/>
          <p:nvPr/>
        </p:nvSpPr>
        <p:spPr>
          <a:xfrm>
            <a:off x="6292814" y="2257065"/>
            <a:ext cx="616265" cy="647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39">
              <a:lnSpc>
                <a:spcPct val="150000"/>
              </a:lnSpc>
              <a:buClrTx/>
              <a:buFontTx/>
              <a:buNone/>
            </a:pPr>
            <a:r>
              <a:rPr lang="en-VN" sz="28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b)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6C1523A-A681-67FB-379C-E81D01680BD5}"/>
              </a:ext>
            </a:extLst>
          </p:cNvPr>
          <p:cNvGrpSpPr/>
          <p:nvPr/>
        </p:nvGrpSpPr>
        <p:grpSpPr>
          <a:xfrm>
            <a:off x="1059316" y="3418790"/>
            <a:ext cx="2235658" cy="2184400"/>
            <a:chOff x="1447800" y="5364000"/>
            <a:chExt cx="3353487" cy="3276600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51779A2-2B4D-377B-4BBE-C1586A870CB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47800" y="5372100"/>
              <a:ext cx="3353487" cy="0"/>
            </a:xfrm>
            <a:prstGeom prst="line">
              <a:avLst/>
            </a:prstGeom>
            <a:noFill/>
            <a:ln w="114300" cap="flat" cmpd="sng" algn="ctr">
              <a:solidFill>
                <a:srgbClr val="1F497D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E54B1C0-0FF3-8C68-475A-620773251BF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68800" y="5364000"/>
              <a:ext cx="2033110" cy="3276600"/>
            </a:xfrm>
            <a:prstGeom prst="line">
              <a:avLst/>
            </a:prstGeom>
            <a:noFill/>
            <a:ln w="114300" cap="flat" cmpd="sng" algn="ctr">
              <a:solidFill>
                <a:srgbClr val="1F497D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AD4597E-17D5-2B5C-FE39-619E10A82E06}"/>
              </a:ext>
            </a:extLst>
          </p:cNvPr>
          <p:cNvGrpSpPr/>
          <p:nvPr/>
        </p:nvGrpSpPr>
        <p:grpSpPr>
          <a:xfrm>
            <a:off x="6928593" y="3425876"/>
            <a:ext cx="3928000" cy="2179000"/>
            <a:chOff x="2716953" y="5331501"/>
            <a:chExt cx="5892000" cy="3268500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5737B58-314D-929B-783D-A3A74C4446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65153" y="5331501"/>
              <a:ext cx="1243800" cy="3268500"/>
            </a:xfrm>
            <a:prstGeom prst="line">
              <a:avLst/>
            </a:prstGeom>
            <a:noFill/>
            <a:ln w="114300" cap="flat" cmpd="sng" algn="ctr">
              <a:solidFill>
                <a:srgbClr val="1F497D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569E677-52AE-408C-0711-C6410685A91A}"/>
                </a:ext>
              </a:extLst>
            </p:cNvPr>
            <p:cNvCxnSpPr>
              <a:cxnSpLocks/>
            </p:cNvCxnSpPr>
            <p:nvPr/>
          </p:nvCxnSpPr>
          <p:spPr>
            <a:xfrm>
              <a:off x="2716953" y="8570601"/>
              <a:ext cx="4648200" cy="0"/>
            </a:xfrm>
            <a:prstGeom prst="line">
              <a:avLst/>
            </a:prstGeom>
            <a:noFill/>
            <a:ln w="114300" cap="flat" cmpd="sng" algn="ctr">
              <a:solidFill>
                <a:srgbClr val="1F497D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FF4C2FF-458B-729E-AE8E-99AD7FB915BD}"/>
              </a:ext>
            </a:extLst>
          </p:cNvPr>
          <p:cNvGrpSpPr/>
          <p:nvPr/>
        </p:nvGrpSpPr>
        <p:grpSpPr>
          <a:xfrm rot="10800000">
            <a:off x="2411033" y="3420476"/>
            <a:ext cx="2235658" cy="2149925"/>
            <a:chOff x="1435349" y="5333656"/>
            <a:chExt cx="3353487" cy="3224888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BB62043-10B4-1A51-8E2C-E44671E3122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35349" y="5333656"/>
              <a:ext cx="3353487" cy="0"/>
            </a:xfrm>
            <a:prstGeom prst="line">
              <a:avLst/>
            </a:prstGeom>
            <a:noFill/>
            <a:ln w="114300" cap="flat" cmpd="sng" algn="ctr">
              <a:solidFill>
                <a:srgbClr val="C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50D9E8A-804E-51A4-D596-E36AA504CA00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1468800" y="5364000"/>
              <a:ext cx="1994125" cy="3194544"/>
            </a:xfrm>
            <a:prstGeom prst="line">
              <a:avLst/>
            </a:prstGeom>
            <a:noFill/>
            <a:ln w="114300" cap="flat" cmpd="sng" algn="ctr">
              <a:solidFill>
                <a:srgbClr val="C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48F72D1-1C69-C654-96FE-B15A1F7B95A8}"/>
              </a:ext>
            </a:extLst>
          </p:cNvPr>
          <p:cNvGrpSpPr/>
          <p:nvPr/>
        </p:nvGrpSpPr>
        <p:grpSpPr>
          <a:xfrm rot="10800000">
            <a:off x="6909078" y="3436026"/>
            <a:ext cx="3928000" cy="2179000"/>
            <a:chOff x="2716953" y="5331501"/>
            <a:chExt cx="5892000" cy="326850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7C42244-F444-F388-9596-238BF4D6A5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65153" y="5331501"/>
              <a:ext cx="1243800" cy="3268500"/>
            </a:xfrm>
            <a:prstGeom prst="line">
              <a:avLst/>
            </a:prstGeom>
            <a:noFill/>
            <a:ln w="114300" cap="flat" cmpd="sng" algn="ctr">
              <a:solidFill>
                <a:srgbClr val="C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133C94E-D994-64A8-70D4-4D84AA6A060C}"/>
                </a:ext>
              </a:extLst>
            </p:cNvPr>
            <p:cNvCxnSpPr>
              <a:cxnSpLocks/>
            </p:cNvCxnSpPr>
            <p:nvPr/>
          </p:nvCxnSpPr>
          <p:spPr>
            <a:xfrm>
              <a:off x="2716953" y="8570601"/>
              <a:ext cx="4648200" cy="0"/>
            </a:xfrm>
            <a:prstGeom prst="line">
              <a:avLst/>
            </a:prstGeom>
            <a:noFill/>
            <a:ln w="114300" cap="flat" cmpd="sng" algn="ctr">
              <a:solidFill>
                <a:srgbClr val="C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</p:spTree>
    <p:extLst>
      <p:ext uri="{BB962C8B-B14F-4D97-AF65-F5344CB8AC3E}">
        <p14:creationId xmlns:p14="http://schemas.microsoft.com/office/powerpoint/2010/main" val="358067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28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707185" y="176212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479345" y="1688475"/>
            <a:ext cx="10306255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de-DE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 que tính để lắp ghép tạo thành các hình bình hành: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A39F3F-AD48-D1CC-16C6-47F946BBC5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576" y="2636971"/>
            <a:ext cx="8183006" cy="335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65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92;p6">
            <a:hlinkClick r:id="rId3"/>
            <a:extLst>
              <a:ext uri="{FF2B5EF4-FFF2-40B4-BE49-F238E27FC236}">
                <a16:creationId xmlns:a16="http://schemas.microsoft.com/office/drawing/2014/main" id="{EB11C56E-641F-1C3C-AA62-DBAC059D3B0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335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EF11228-AD21-D458-9398-1C752383BD5B}"/>
              </a:ext>
            </a:extLst>
          </p:cNvPr>
          <p:cNvSpPr/>
          <p:nvPr/>
        </p:nvSpPr>
        <p:spPr>
          <a:xfrm>
            <a:off x="509108" y="1753866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4BE783-AA9F-401A-B489-90DD261E2B5E}"/>
              </a:ext>
            </a:extLst>
          </p:cNvPr>
          <p:cNvSpPr txBox="1"/>
          <p:nvPr/>
        </p:nvSpPr>
        <p:spPr>
          <a:xfrm>
            <a:off x="1264545" y="1662855"/>
            <a:ext cx="104185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Aft>
                <a:spcPts val="1000"/>
              </a:spcAft>
            </a:pP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k</a:t>
            </a: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ể tên một số hình ảnh có dạng hình bình hành trong thực tế mà em biết. 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F1E8CB-7544-0CA7-A7C0-DE7AF4CE61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886" y="2769585"/>
            <a:ext cx="5156200" cy="30103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E31884-6CE6-B8F8-5817-DB9D8B3FBA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40" y="2493852"/>
            <a:ext cx="3189414" cy="380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52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3">
            <a:extLst>
              <a:ext uri="{FF2B5EF4-FFF2-40B4-BE49-F238E27FC236}">
                <a16:creationId xmlns:a16="http://schemas.microsoft.com/office/drawing/2014/main" id="{B0E77278-4285-2EC0-903B-731A5952120A}"/>
              </a:ext>
            </a:extLst>
          </p:cNvPr>
          <p:cNvSpPr/>
          <p:nvPr/>
        </p:nvSpPr>
        <p:spPr>
          <a:xfrm>
            <a:off x="406400" y="381000"/>
            <a:ext cx="11379200" cy="6096000"/>
          </a:xfrm>
          <a:custGeom>
            <a:avLst/>
            <a:gdLst/>
            <a:ahLst/>
            <a:cxnLst/>
            <a:rect l="l" t="t" r="r" b="b"/>
            <a:pathLst>
              <a:path w="6070600" h="5778500">
                <a:moveTo>
                  <a:pt x="0" y="0"/>
                </a:moveTo>
                <a:lnTo>
                  <a:pt x="6070600" y="0"/>
                </a:lnTo>
                <a:lnTo>
                  <a:pt x="6070600" y="5778500"/>
                </a:lnTo>
                <a:lnTo>
                  <a:pt x="0" y="5778500"/>
                </a:lnTo>
                <a:close/>
              </a:path>
            </a:pathLst>
          </a:custGeom>
          <a:solidFill>
            <a:srgbClr val="FFF1DC"/>
          </a:solidFill>
          <a:ln w="12700"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A759FD85-B59E-D7E6-61DB-0EE67A041177}"/>
              </a:ext>
            </a:extLst>
          </p:cNvPr>
          <p:cNvSpPr/>
          <p:nvPr/>
        </p:nvSpPr>
        <p:spPr>
          <a:xfrm>
            <a:off x="205875" y="136581"/>
            <a:ext cx="1003483" cy="1158423"/>
          </a:xfrm>
          <a:custGeom>
            <a:avLst/>
            <a:gdLst/>
            <a:ahLst/>
            <a:cxnLst/>
            <a:rect l="l" t="t" r="r" b="b"/>
            <a:pathLst>
              <a:path w="1505225" h="1737634">
                <a:moveTo>
                  <a:pt x="0" y="0"/>
                </a:moveTo>
                <a:lnTo>
                  <a:pt x="1505225" y="0"/>
                </a:lnTo>
                <a:lnTo>
                  <a:pt x="1505225" y="1737633"/>
                </a:lnTo>
                <a:lnTo>
                  <a:pt x="0" y="17376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18">
            <a:extLst>
              <a:ext uri="{FF2B5EF4-FFF2-40B4-BE49-F238E27FC236}">
                <a16:creationId xmlns:a16="http://schemas.microsoft.com/office/drawing/2014/main" id="{9372ABEF-5495-CB4C-87D6-FE91E7179140}"/>
              </a:ext>
            </a:extLst>
          </p:cNvPr>
          <p:cNvSpPr/>
          <p:nvPr/>
        </p:nvSpPr>
        <p:spPr>
          <a:xfrm>
            <a:off x="10982643" y="136581"/>
            <a:ext cx="1339217" cy="1158423"/>
          </a:xfrm>
          <a:custGeom>
            <a:avLst/>
            <a:gdLst/>
            <a:ahLst/>
            <a:cxnLst/>
            <a:rect l="l" t="t" r="r" b="b"/>
            <a:pathLst>
              <a:path w="2008825" h="1737634">
                <a:moveTo>
                  <a:pt x="0" y="0"/>
                </a:moveTo>
                <a:lnTo>
                  <a:pt x="2008825" y="0"/>
                </a:lnTo>
                <a:lnTo>
                  <a:pt x="2008825" y="1737633"/>
                </a:lnTo>
                <a:lnTo>
                  <a:pt x="0" y="17376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3C667E9-FE8A-24C2-A112-CC3C8CEE0672}"/>
              </a:ext>
            </a:extLst>
          </p:cNvPr>
          <p:cNvSpPr/>
          <p:nvPr/>
        </p:nvSpPr>
        <p:spPr>
          <a:xfrm>
            <a:off x="3073400" y="584200"/>
            <a:ext cx="6045200" cy="2489200"/>
          </a:xfrm>
          <a:prstGeom prst="roundRect">
            <a:avLst/>
          </a:prstGeom>
          <a:ln w="635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0953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TRÒ CHƠI </a:t>
            </a:r>
          </a:p>
          <a:p>
            <a:pPr marL="0" marR="0" lvl="0" indent="0" algn="ctr" defTabSz="60953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“AI NHANH AI ĐÚNG”</a:t>
            </a:r>
          </a:p>
        </p:txBody>
      </p:sp>
      <p:sp>
        <p:nvSpPr>
          <p:cNvPr id="10" name="Freeform 4">
            <a:extLst>
              <a:ext uri="{FF2B5EF4-FFF2-40B4-BE49-F238E27FC236}">
                <a16:creationId xmlns:a16="http://schemas.microsoft.com/office/drawing/2014/main" id="{C95C6587-3BF5-65FE-ABB8-F487BE725A4C}"/>
              </a:ext>
            </a:extLst>
          </p:cNvPr>
          <p:cNvSpPr/>
          <p:nvPr/>
        </p:nvSpPr>
        <p:spPr>
          <a:xfrm>
            <a:off x="9016513" y="1498203"/>
            <a:ext cx="2887218" cy="5486400"/>
          </a:xfrm>
          <a:custGeom>
            <a:avLst/>
            <a:gdLst/>
            <a:ahLst/>
            <a:cxnLst/>
            <a:rect l="l" t="t" r="r" b="b"/>
            <a:pathLst>
              <a:path w="4330827" h="8229600">
                <a:moveTo>
                  <a:pt x="0" y="0"/>
                </a:moveTo>
                <a:lnTo>
                  <a:pt x="4330827" y="0"/>
                </a:lnTo>
                <a:lnTo>
                  <a:pt x="433082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2">
            <a:extLst>
              <a:ext uri="{FF2B5EF4-FFF2-40B4-BE49-F238E27FC236}">
                <a16:creationId xmlns:a16="http://schemas.microsoft.com/office/drawing/2014/main" id="{179274FD-3A97-AEC3-3717-971D06F57964}"/>
              </a:ext>
            </a:extLst>
          </p:cNvPr>
          <p:cNvSpPr/>
          <p:nvPr/>
        </p:nvSpPr>
        <p:spPr>
          <a:xfrm>
            <a:off x="509500" y="1371600"/>
            <a:ext cx="3147822" cy="5486400"/>
          </a:xfrm>
          <a:custGeom>
            <a:avLst/>
            <a:gdLst/>
            <a:ahLst/>
            <a:cxnLst/>
            <a:rect l="l" t="t" r="r" b="b"/>
            <a:pathLst>
              <a:path w="4721733" h="8229600">
                <a:moveTo>
                  <a:pt x="0" y="0"/>
                </a:moveTo>
                <a:lnTo>
                  <a:pt x="4721733" y="0"/>
                </a:lnTo>
                <a:lnTo>
                  <a:pt x="472173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E4F51B-4FDD-89D5-71CC-B7C895FD7C2E}"/>
              </a:ext>
            </a:extLst>
          </p:cNvPr>
          <p:cNvSpPr txBox="1"/>
          <p:nvPr/>
        </p:nvSpPr>
        <p:spPr>
          <a:xfrm>
            <a:off x="2256607" y="3237609"/>
            <a:ext cx="7678786" cy="22298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60953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Quản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trò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thưởng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phạt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quyền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kumimoji="0" lang="en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A5CD56-34D1-FA4E-78A0-9EFFAB271F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29673" y="365760"/>
            <a:ext cx="890728" cy="9932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8D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">
            <a:extLst>
              <a:ext uri="{FF2B5EF4-FFF2-40B4-BE49-F238E27FC236}">
                <a16:creationId xmlns:a16="http://schemas.microsoft.com/office/drawing/2014/main" id="{93371008-B5E7-DD89-DC14-937D56EAC007}"/>
              </a:ext>
            </a:extLst>
          </p:cNvPr>
          <p:cNvSpPr/>
          <p:nvPr/>
        </p:nvSpPr>
        <p:spPr>
          <a:xfrm>
            <a:off x="406400" y="381000"/>
            <a:ext cx="11379200" cy="6096000"/>
          </a:xfrm>
          <a:custGeom>
            <a:avLst/>
            <a:gdLst/>
            <a:ahLst/>
            <a:cxnLst/>
            <a:rect l="l" t="t" r="r" b="b"/>
            <a:pathLst>
              <a:path w="6070600" h="5778500">
                <a:moveTo>
                  <a:pt x="0" y="0"/>
                </a:moveTo>
                <a:lnTo>
                  <a:pt x="6070600" y="0"/>
                </a:lnTo>
                <a:lnTo>
                  <a:pt x="6070600" y="5778500"/>
                </a:lnTo>
                <a:lnTo>
                  <a:pt x="0" y="5778500"/>
                </a:lnTo>
                <a:close/>
              </a:path>
            </a:pathLst>
          </a:custGeom>
          <a:solidFill>
            <a:srgbClr val="FFF1DC"/>
          </a:solidFill>
          <a:ln w="12700"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" name="Freeform 8">
            <a:extLst>
              <a:ext uri="{FF2B5EF4-FFF2-40B4-BE49-F238E27FC236}">
                <a16:creationId xmlns:a16="http://schemas.microsoft.com/office/drawing/2014/main" id="{ABC817D4-77B6-10B7-0731-3A7696513891}"/>
              </a:ext>
            </a:extLst>
          </p:cNvPr>
          <p:cNvSpPr/>
          <p:nvPr/>
        </p:nvSpPr>
        <p:spPr>
          <a:xfrm rot="19835154">
            <a:off x="191485" y="188626"/>
            <a:ext cx="1044805" cy="1054029"/>
          </a:xfrm>
          <a:custGeom>
            <a:avLst/>
            <a:gdLst/>
            <a:ahLst/>
            <a:cxnLst/>
            <a:rect l="l" t="t" r="r" b="b"/>
            <a:pathLst>
              <a:path w="2098275" h="2116797">
                <a:moveTo>
                  <a:pt x="0" y="0"/>
                </a:moveTo>
                <a:lnTo>
                  <a:pt x="2098275" y="0"/>
                </a:lnTo>
                <a:lnTo>
                  <a:pt x="2098275" y="2116796"/>
                </a:lnTo>
                <a:lnTo>
                  <a:pt x="0" y="211679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F6FA3C-E362-6A6E-79E1-8A4DA63FAE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169" y="1937560"/>
            <a:ext cx="8694944" cy="276459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6284DA8-344B-0D40-C865-BC25CC7AD4D7}"/>
              </a:ext>
            </a:extLst>
          </p:cNvPr>
          <p:cNvSpPr txBox="1"/>
          <p:nvPr/>
        </p:nvSpPr>
        <p:spPr>
          <a:xfrm>
            <a:off x="2314816" y="681039"/>
            <a:ext cx="7965526" cy="12077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53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533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1: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bình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hành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dưới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đây</a:t>
            </a:r>
            <a:r>
              <a:rPr lang="en-US" sz="2600" kern="12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kumimoji="0" lang="en-VN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D467582-AB95-FEDD-8763-CDF509DB76F0}"/>
              </a:ext>
            </a:extLst>
          </p:cNvPr>
          <p:cNvGrpSpPr/>
          <p:nvPr/>
        </p:nvGrpSpPr>
        <p:grpSpPr>
          <a:xfrm>
            <a:off x="8006530" y="4765311"/>
            <a:ext cx="3464265" cy="726027"/>
            <a:chOff x="1833387" y="9054623"/>
            <a:chExt cx="5196398" cy="1089040"/>
          </a:xfrm>
        </p:grpSpPr>
        <p:grpSp>
          <p:nvGrpSpPr>
            <p:cNvPr id="17" name="Group 21">
              <a:extLst>
                <a:ext uri="{FF2B5EF4-FFF2-40B4-BE49-F238E27FC236}">
                  <a16:creationId xmlns:a16="http://schemas.microsoft.com/office/drawing/2014/main" id="{BAF0D3A6-9E72-F036-A269-B6F5434D0B93}"/>
                </a:ext>
              </a:extLst>
            </p:cNvPr>
            <p:cNvGrpSpPr/>
            <p:nvPr/>
          </p:nvGrpSpPr>
          <p:grpSpPr>
            <a:xfrm>
              <a:off x="2152986" y="9054623"/>
              <a:ext cx="4876799" cy="1089039"/>
              <a:chOff x="0" y="-38100"/>
              <a:chExt cx="1765009" cy="394144"/>
            </a:xfrm>
          </p:grpSpPr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F3902E7F-C72B-508C-078E-034225168524}"/>
                  </a:ext>
                </a:extLst>
              </p:cNvPr>
              <p:cNvSpPr/>
              <p:nvPr/>
            </p:nvSpPr>
            <p:spPr>
              <a:xfrm>
                <a:off x="0" y="0"/>
                <a:ext cx="1316741" cy="356044"/>
              </a:xfrm>
              <a:custGeom>
                <a:avLst/>
                <a:gdLst/>
                <a:ahLst/>
                <a:cxnLst/>
                <a:rect l="l" t="t" r="r" b="b"/>
                <a:pathLst>
                  <a:path w="1765009" h="356044">
                    <a:moveTo>
                      <a:pt x="114370" y="0"/>
                    </a:moveTo>
                    <a:lnTo>
                      <a:pt x="1650640" y="0"/>
                    </a:lnTo>
                    <a:cubicBezTo>
                      <a:pt x="1680972" y="0"/>
                      <a:pt x="1710063" y="12050"/>
                      <a:pt x="1731511" y="33498"/>
                    </a:cubicBezTo>
                    <a:cubicBezTo>
                      <a:pt x="1752959" y="54947"/>
                      <a:pt x="1765009" y="84037"/>
                      <a:pt x="1765009" y="114370"/>
                    </a:cubicBezTo>
                    <a:lnTo>
                      <a:pt x="1765009" y="241675"/>
                    </a:lnTo>
                    <a:cubicBezTo>
                      <a:pt x="1765009" y="304839"/>
                      <a:pt x="1713804" y="356044"/>
                      <a:pt x="1650640" y="356044"/>
                    </a:cubicBezTo>
                    <a:lnTo>
                      <a:pt x="114370" y="356044"/>
                    </a:lnTo>
                    <a:cubicBezTo>
                      <a:pt x="84037" y="356044"/>
                      <a:pt x="54947" y="343995"/>
                      <a:pt x="33498" y="322546"/>
                    </a:cubicBezTo>
                    <a:cubicBezTo>
                      <a:pt x="12050" y="301098"/>
                      <a:pt x="0" y="272008"/>
                      <a:pt x="0" y="241675"/>
                    </a:cubicBezTo>
                    <a:lnTo>
                      <a:pt x="0" y="114370"/>
                    </a:lnTo>
                    <a:cubicBezTo>
                      <a:pt x="0" y="84037"/>
                      <a:pt x="12050" y="54947"/>
                      <a:pt x="33498" y="33498"/>
                    </a:cubicBezTo>
                    <a:cubicBezTo>
                      <a:pt x="54947" y="12050"/>
                      <a:pt x="84037" y="0"/>
                      <a:pt x="114370" y="0"/>
                    </a:cubicBezTo>
                    <a:close/>
                  </a:path>
                </a:pathLst>
              </a:custGeom>
              <a:solidFill>
                <a:srgbClr val="FDA451"/>
              </a:solidFill>
              <a:ln w="95250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>
                  <a:solidFill>
                    <a:srgbClr val="002060"/>
                  </a:solidFill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4564562-F966-0A81-BBA2-79D781358650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765009" cy="394144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539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667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8" name="Group 30">
              <a:extLst>
                <a:ext uri="{FF2B5EF4-FFF2-40B4-BE49-F238E27FC236}">
                  <a16:creationId xmlns:a16="http://schemas.microsoft.com/office/drawing/2014/main" id="{BEFF505B-AF85-3007-BA1C-480C4423E57C}"/>
                </a:ext>
              </a:extLst>
            </p:cNvPr>
            <p:cNvGrpSpPr/>
            <p:nvPr/>
          </p:nvGrpSpPr>
          <p:grpSpPr>
            <a:xfrm>
              <a:off x="1833387" y="9137498"/>
              <a:ext cx="1006165" cy="1006165"/>
              <a:chOff x="0" y="0"/>
              <a:chExt cx="812800" cy="812800"/>
            </a:xfrm>
          </p:grpSpPr>
          <p:sp>
            <p:nvSpPr>
              <p:cNvPr id="21" name="Freeform 31">
                <a:extLst>
                  <a:ext uri="{FF2B5EF4-FFF2-40B4-BE49-F238E27FC236}">
                    <a16:creationId xmlns:a16="http://schemas.microsoft.com/office/drawing/2014/main" id="{AFEC9042-08D0-EEE9-6B21-8CD42E44C96E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E602A"/>
              </a:solidFill>
              <a:ln w="104775" cap="sq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>
                  <a:solidFill>
                    <a:srgbClr val="002060"/>
                  </a:solidFill>
                </a:endParaRPr>
              </a:p>
            </p:txBody>
          </p:sp>
          <p:sp>
            <p:nvSpPr>
              <p:cNvPr id="22" name="TextBox 32">
                <a:extLst>
                  <a:ext uri="{FF2B5EF4-FFF2-40B4-BE49-F238E27FC236}">
                    <a16:creationId xmlns:a16="http://schemas.microsoft.com/office/drawing/2014/main" id="{F5E39413-A71B-9340-C18E-A99340D2192A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539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667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9" name="TextBox 37">
              <a:extLst>
                <a:ext uri="{FF2B5EF4-FFF2-40B4-BE49-F238E27FC236}">
                  <a16:creationId xmlns:a16="http://schemas.microsoft.com/office/drawing/2014/main" id="{9E9F5C93-2858-D836-5C78-B8D6ED1D4471}"/>
                </a:ext>
              </a:extLst>
            </p:cNvPr>
            <p:cNvSpPr txBox="1"/>
            <p:nvPr/>
          </p:nvSpPr>
          <p:spPr>
            <a:xfrm>
              <a:off x="3019847" y="9363581"/>
              <a:ext cx="2390354" cy="61564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67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Hình</a:t>
              </a:r>
              <a:r>
                <a:rPr kumimoji="0" lang="en-US" sz="2667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 C</a:t>
              </a:r>
            </a:p>
          </p:txBody>
        </p:sp>
        <p:sp>
          <p:nvSpPr>
            <p:cNvPr id="20" name="TextBox 40">
              <a:extLst>
                <a:ext uri="{FF2B5EF4-FFF2-40B4-BE49-F238E27FC236}">
                  <a16:creationId xmlns:a16="http://schemas.microsoft.com/office/drawing/2014/main" id="{A28BDE42-F7E2-495D-24C1-1FC4C51B6372}"/>
                </a:ext>
              </a:extLst>
            </p:cNvPr>
            <p:cNvSpPr txBox="1"/>
            <p:nvPr/>
          </p:nvSpPr>
          <p:spPr>
            <a:xfrm>
              <a:off x="2050515" y="9189045"/>
              <a:ext cx="628058" cy="73491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609539" rtl="0" eaLnBrk="1" fontAlgn="auto" latinLnBrk="0" hangingPunct="1">
                <a:lnSpc>
                  <a:spcPts val="439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67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C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197B1B8-B5B2-6BDA-2545-1BB1C36A7A9A}"/>
              </a:ext>
            </a:extLst>
          </p:cNvPr>
          <p:cNvGrpSpPr/>
          <p:nvPr/>
        </p:nvGrpSpPr>
        <p:grpSpPr>
          <a:xfrm>
            <a:off x="1387894" y="4761402"/>
            <a:ext cx="3464265" cy="746545"/>
            <a:chOff x="1387894" y="4761402"/>
            <a:chExt cx="3464265" cy="746545"/>
          </a:xfrm>
        </p:grpSpPr>
        <p:grpSp>
          <p:nvGrpSpPr>
            <p:cNvPr id="9" name="Group 24">
              <a:extLst>
                <a:ext uri="{FF2B5EF4-FFF2-40B4-BE49-F238E27FC236}">
                  <a16:creationId xmlns:a16="http://schemas.microsoft.com/office/drawing/2014/main" id="{96FB197C-FF34-554A-9360-319FE8C3F0A1}"/>
                </a:ext>
              </a:extLst>
            </p:cNvPr>
            <p:cNvGrpSpPr/>
            <p:nvPr/>
          </p:nvGrpSpPr>
          <p:grpSpPr>
            <a:xfrm>
              <a:off x="1600960" y="4761402"/>
              <a:ext cx="3251199" cy="726026"/>
              <a:chOff x="0" y="-38100"/>
              <a:chExt cx="1765009" cy="394144"/>
            </a:xfrm>
          </p:grpSpPr>
          <p:sp>
            <p:nvSpPr>
              <p:cNvPr id="10" name="Freeform 25">
                <a:extLst>
                  <a:ext uri="{FF2B5EF4-FFF2-40B4-BE49-F238E27FC236}">
                    <a16:creationId xmlns:a16="http://schemas.microsoft.com/office/drawing/2014/main" id="{543ACCDF-27B2-DA10-D879-BD88FCD372DA}"/>
                  </a:ext>
                </a:extLst>
              </p:cNvPr>
              <p:cNvSpPr/>
              <p:nvPr/>
            </p:nvSpPr>
            <p:spPr>
              <a:xfrm>
                <a:off x="0" y="0"/>
                <a:ext cx="1316741" cy="356044"/>
              </a:xfrm>
              <a:custGeom>
                <a:avLst/>
                <a:gdLst/>
                <a:ahLst/>
                <a:cxnLst/>
                <a:rect l="l" t="t" r="r" b="b"/>
                <a:pathLst>
                  <a:path w="1765009" h="356044">
                    <a:moveTo>
                      <a:pt x="114370" y="0"/>
                    </a:moveTo>
                    <a:lnTo>
                      <a:pt x="1650640" y="0"/>
                    </a:lnTo>
                    <a:cubicBezTo>
                      <a:pt x="1680972" y="0"/>
                      <a:pt x="1710063" y="12050"/>
                      <a:pt x="1731511" y="33498"/>
                    </a:cubicBezTo>
                    <a:cubicBezTo>
                      <a:pt x="1752959" y="54947"/>
                      <a:pt x="1765009" y="84037"/>
                      <a:pt x="1765009" y="114370"/>
                    </a:cubicBezTo>
                    <a:lnTo>
                      <a:pt x="1765009" y="241675"/>
                    </a:lnTo>
                    <a:cubicBezTo>
                      <a:pt x="1765009" y="304839"/>
                      <a:pt x="1713804" y="356044"/>
                      <a:pt x="1650640" y="356044"/>
                    </a:cubicBezTo>
                    <a:lnTo>
                      <a:pt x="114370" y="356044"/>
                    </a:lnTo>
                    <a:cubicBezTo>
                      <a:pt x="84037" y="356044"/>
                      <a:pt x="54947" y="343995"/>
                      <a:pt x="33498" y="322546"/>
                    </a:cubicBezTo>
                    <a:cubicBezTo>
                      <a:pt x="12050" y="301098"/>
                      <a:pt x="0" y="272008"/>
                      <a:pt x="0" y="241675"/>
                    </a:cubicBezTo>
                    <a:lnTo>
                      <a:pt x="0" y="114370"/>
                    </a:lnTo>
                    <a:cubicBezTo>
                      <a:pt x="0" y="84037"/>
                      <a:pt x="12050" y="54947"/>
                      <a:pt x="33498" y="33498"/>
                    </a:cubicBezTo>
                    <a:cubicBezTo>
                      <a:pt x="54947" y="12050"/>
                      <a:pt x="84037" y="0"/>
                      <a:pt x="114370" y="0"/>
                    </a:cubicBezTo>
                    <a:close/>
                  </a:path>
                </a:pathLst>
              </a:custGeom>
              <a:solidFill>
                <a:srgbClr val="FDA451"/>
              </a:solidFill>
              <a:ln w="95250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>
                  <a:solidFill>
                    <a:srgbClr val="002060"/>
                  </a:solidFill>
                </a:endParaRPr>
              </a:p>
            </p:txBody>
          </p:sp>
          <p:sp>
            <p:nvSpPr>
              <p:cNvPr id="11" name="TextBox 26">
                <a:extLst>
                  <a:ext uri="{FF2B5EF4-FFF2-40B4-BE49-F238E27FC236}">
                    <a16:creationId xmlns:a16="http://schemas.microsoft.com/office/drawing/2014/main" id="{17DCF0EB-37BD-983E-4E49-E5880B6E7FF7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765009" cy="394144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539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667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" name="Group 27">
              <a:extLst>
                <a:ext uri="{FF2B5EF4-FFF2-40B4-BE49-F238E27FC236}">
                  <a16:creationId xmlns:a16="http://schemas.microsoft.com/office/drawing/2014/main" id="{61D9B2C7-0097-9A20-C32D-781EF585C826}"/>
                </a:ext>
              </a:extLst>
            </p:cNvPr>
            <p:cNvGrpSpPr/>
            <p:nvPr/>
          </p:nvGrpSpPr>
          <p:grpSpPr>
            <a:xfrm>
              <a:off x="1387894" y="4837170"/>
              <a:ext cx="670777" cy="670777"/>
              <a:chOff x="0" y="0"/>
              <a:chExt cx="812800" cy="812800"/>
            </a:xfrm>
          </p:grpSpPr>
          <p:sp>
            <p:nvSpPr>
              <p:cNvPr id="13" name="Freeform 28">
                <a:extLst>
                  <a:ext uri="{FF2B5EF4-FFF2-40B4-BE49-F238E27FC236}">
                    <a16:creationId xmlns:a16="http://schemas.microsoft.com/office/drawing/2014/main" id="{CA5CCC59-76F4-0805-F614-66A654C6779A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E602A"/>
              </a:solidFill>
              <a:ln w="104775" cap="sq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>
                  <a:solidFill>
                    <a:srgbClr val="002060"/>
                  </a:solidFill>
                </a:endParaRPr>
              </a:p>
            </p:txBody>
          </p:sp>
          <p:sp>
            <p:nvSpPr>
              <p:cNvPr id="14" name="TextBox 29">
                <a:extLst>
                  <a:ext uri="{FF2B5EF4-FFF2-40B4-BE49-F238E27FC236}">
                    <a16:creationId xmlns:a16="http://schemas.microsoft.com/office/drawing/2014/main" id="{8CB3F3A1-1883-FA4E-7579-4EA5B89840F2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539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667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TextBox 36">
              <a:extLst>
                <a:ext uri="{FF2B5EF4-FFF2-40B4-BE49-F238E27FC236}">
                  <a16:creationId xmlns:a16="http://schemas.microsoft.com/office/drawing/2014/main" id="{D25EF3B4-6A16-9BB1-806E-0F964874DCD2}"/>
                </a:ext>
              </a:extLst>
            </p:cNvPr>
            <p:cNvSpPr txBox="1"/>
            <p:nvPr/>
          </p:nvSpPr>
          <p:spPr>
            <a:xfrm>
              <a:off x="2178867" y="4967374"/>
              <a:ext cx="1593569" cy="41043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67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Hình</a:t>
              </a:r>
              <a:r>
                <a:rPr kumimoji="0" lang="en-US" sz="2667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 A</a:t>
              </a:r>
            </a:p>
          </p:txBody>
        </p:sp>
        <p:sp>
          <p:nvSpPr>
            <p:cNvPr id="25" name="TextBox 41">
              <a:extLst>
                <a:ext uri="{FF2B5EF4-FFF2-40B4-BE49-F238E27FC236}">
                  <a16:creationId xmlns:a16="http://schemas.microsoft.com/office/drawing/2014/main" id="{844967F2-B1E6-A419-5875-8D8E7BDBB14F}"/>
                </a:ext>
              </a:extLst>
            </p:cNvPr>
            <p:cNvSpPr txBox="1"/>
            <p:nvPr/>
          </p:nvSpPr>
          <p:spPr>
            <a:xfrm>
              <a:off x="1532646" y="4861276"/>
              <a:ext cx="418705" cy="48994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609539" rtl="0" eaLnBrk="1" fontAlgn="auto" latinLnBrk="0" hangingPunct="1">
                <a:lnSpc>
                  <a:spcPts val="439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67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A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69C751D-2CA1-5344-AEB4-985855603A43}"/>
              </a:ext>
            </a:extLst>
          </p:cNvPr>
          <p:cNvGrpSpPr/>
          <p:nvPr/>
        </p:nvGrpSpPr>
        <p:grpSpPr>
          <a:xfrm>
            <a:off x="4693763" y="4758450"/>
            <a:ext cx="3485428" cy="728977"/>
            <a:chOff x="9614078" y="7183871"/>
            <a:chExt cx="5228142" cy="1093466"/>
          </a:xfrm>
        </p:grpSpPr>
        <p:grpSp>
          <p:nvGrpSpPr>
            <p:cNvPr id="27" name="Group 24">
              <a:extLst>
                <a:ext uri="{FF2B5EF4-FFF2-40B4-BE49-F238E27FC236}">
                  <a16:creationId xmlns:a16="http://schemas.microsoft.com/office/drawing/2014/main" id="{E1923EE4-B001-9564-EC6D-E1208C67C050}"/>
                </a:ext>
              </a:extLst>
            </p:cNvPr>
            <p:cNvGrpSpPr/>
            <p:nvPr/>
          </p:nvGrpSpPr>
          <p:grpSpPr>
            <a:xfrm>
              <a:off x="9965421" y="7183871"/>
              <a:ext cx="4876799" cy="1089039"/>
              <a:chOff x="0" y="-38100"/>
              <a:chExt cx="1765009" cy="394144"/>
            </a:xfrm>
          </p:grpSpPr>
          <p:sp>
            <p:nvSpPr>
              <p:cNvPr id="33" name="Freeform 25">
                <a:extLst>
                  <a:ext uri="{FF2B5EF4-FFF2-40B4-BE49-F238E27FC236}">
                    <a16:creationId xmlns:a16="http://schemas.microsoft.com/office/drawing/2014/main" id="{40C56C85-BC3B-678C-0BAA-D51A253A3384}"/>
                  </a:ext>
                </a:extLst>
              </p:cNvPr>
              <p:cNvSpPr/>
              <p:nvPr/>
            </p:nvSpPr>
            <p:spPr>
              <a:xfrm>
                <a:off x="0" y="0"/>
                <a:ext cx="1323832" cy="356044"/>
              </a:xfrm>
              <a:custGeom>
                <a:avLst/>
                <a:gdLst/>
                <a:ahLst/>
                <a:cxnLst/>
                <a:rect l="l" t="t" r="r" b="b"/>
                <a:pathLst>
                  <a:path w="1765009" h="356044">
                    <a:moveTo>
                      <a:pt x="114370" y="0"/>
                    </a:moveTo>
                    <a:lnTo>
                      <a:pt x="1650640" y="0"/>
                    </a:lnTo>
                    <a:cubicBezTo>
                      <a:pt x="1680972" y="0"/>
                      <a:pt x="1710063" y="12050"/>
                      <a:pt x="1731511" y="33498"/>
                    </a:cubicBezTo>
                    <a:cubicBezTo>
                      <a:pt x="1752959" y="54947"/>
                      <a:pt x="1765009" y="84037"/>
                      <a:pt x="1765009" y="114370"/>
                    </a:cubicBezTo>
                    <a:lnTo>
                      <a:pt x="1765009" y="241675"/>
                    </a:lnTo>
                    <a:cubicBezTo>
                      <a:pt x="1765009" y="304839"/>
                      <a:pt x="1713804" y="356044"/>
                      <a:pt x="1650640" y="356044"/>
                    </a:cubicBezTo>
                    <a:lnTo>
                      <a:pt x="114370" y="356044"/>
                    </a:lnTo>
                    <a:cubicBezTo>
                      <a:pt x="84037" y="356044"/>
                      <a:pt x="54947" y="343995"/>
                      <a:pt x="33498" y="322546"/>
                    </a:cubicBezTo>
                    <a:cubicBezTo>
                      <a:pt x="12050" y="301098"/>
                      <a:pt x="0" y="272008"/>
                      <a:pt x="0" y="241675"/>
                    </a:cubicBezTo>
                    <a:lnTo>
                      <a:pt x="0" y="114370"/>
                    </a:lnTo>
                    <a:cubicBezTo>
                      <a:pt x="0" y="84037"/>
                      <a:pt x="12050" y="54947"/>
                      <a:pt x="33498" y="33498"/>
                    </a:cubicBezTo>
                    <a:cubicBezTo>
                      <a:pt x="54947" y="12050"/>
                      <a:pt x="84037" y="0"/>
                      <a:pt x="114370" y="0"/>
                    </a:cubicBezTo>
                    <a:close/>
                  </a:path>
                </a:pathLst>
              </a:custGeom>
              <a:solidFill>
                <a:srgbClr val="FDA451"/>
              </a:solidFill>
              <a:ln w="95250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>
                  <a:solidFill>
                    <a:srgbClr val="002060"/>
                  </a:solidFill>
                </a:endParaRPr>
              </a:p>
            </p:txBody>
          </p:sp>
          <p:sp>
            <p:nvSpPr>
              <p:cNvPr id="34" name="TextBox 26">
                <a:extLst>
                  <a:ext uri="{FF2B5EF4-FFF2-40B4-BE49-F238E27FC236}">
                    <a16:creationId xmlns:a16="http://schemas.microsoft.com/office/drawing/2014/main" id="{173128BA-4ECC-3285-18B0-479879CB3F1D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765009" cy="394144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539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667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CA79FB97-E737-2E3F-9B63-30B7A8E2792C}"/>
                </a:ext>
              </a:extLst>
            </p:cNvPr>
            <p:cNvGrpSpPr/>
            <p:nvPr/>
          </p:nvGrpSpPr>
          <p:grpSpPr>
            <a:xfrm>
              <a:off x="9614078" y="7271172"/>
              <a:ext cx="1006165" cy="1006165"/>
              <a:chOff x="0" y="0"/>
              <a:chExt cx="812800" cy="812800"/>
            </a:xfrm>
          </p:grpSpPr>
          <p:sp>
            <p:nvSpPr>
              <p:cNvPr id="31" name="Freeform 28">
                <a:extLst>
                  <a:ext uri="{FF2B5EF4-FFF2-40B4-BE49-F238E27FC236}">
                    <a16:creationId xmlns:a16="http://schemas.microsoft.com/office/drawing/2014/main" id="{469379A2-1F88-8913-1A12-450A869DE7AF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E602A"/>
              </a:solidFill>
              <a:ln w="104775" cap="sq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>
                  <a:solidFill>
                    <a:srgbClr val="002060"/>
                  </a:solidFill>
                </a:endParaRPr>
              </a:p>
            </p:txBody>
          </p:sp>
          <p:sp>
            <p:nvSpPr>
              <p:cNvPr id="32" name="TextBox 29">
                <a:extLst>
                  <a:ext uri="{FF2B5EF4-FFF2-40B4-BE49-F238E27FC236}">
                    <a16:creationId xmlns:a16="http://schemas.microsoft.com/office/drawing/2014/main" id="{67A675C2-327D-6B91-E0A4-FE7EEC759613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539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667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9" name="TextBox 36">
              <a:extLst>
                <a:ext uri="{FF2B5EF4-FFF2-40B4-BE49-F238E27FC236}">
                  <a16:creationId xmlns:a16="http://schemas.microsoft.com/office/drawing/2014/main" id="{F17091BB-546C-46A2-D119-3D0963561D8B}"/>
                </a:ext>
              </a:extLst>
            </p:cNvPr>
            <p:cNvSpPr txBox="1"/>
            <p:nvPr/>
          </p:nvSpPr>
          <p:spPr>
            <a:xfrm>
              <a:off x="10832282" y="7492829"/>
              <a:ext cx="2562347" cy="61565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67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Hình</a:t>
              </a:r>
              <a:r>
                <a:rPr kumimoji="0" lang="en-US" sz="2667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 B</a:t>
              </a:r>
            </a:p>
          </p:txBody>
        </p:sp>
        <p:sp>
          <p:nvSpPr>
            <p:cNvPr id="30" name="TextBox 41">
              <a:extLst>
                <a:ext uri="{FF2B5EF4-FFF2-40B4-BE49-F238E27FC236}">
                  <a16:creationId xmlns:a16="http://schemas.microsoft.com/office/drawing/2014/main" id="{FF3BB3D9-2F82-FBE1-27C0-065B578B8883}"/>
                </a:ext>
              </a:extLst>
            </p:cNvPr>
            <p:cNvSpPr txBox="1"/>
            <p:nvPr/>
          </p:nvSpPr>
          <p:spPr>
            <a:xfrm>
              <a:off x="9862951" y="7333684"/>
              <a:ext cx="628058" cy="73491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609539" rtl="0" eaLnBrk="1" fontAlgn="auto" latinLnBrk="0" hangingPunct="1">
                <a:lnSpc>
                  <a:spcPts val="439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67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B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C996F10C-FE5B-1DED-9741-A5C8094B38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76153" y="345440"/>
            <a:ext cx="890728" cy="99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53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3">
            <a:extLst>
              <a:ext uri="{FF2B5EF4-FFF2-40B4-BE49-F238E27FC236}">
                <a16:creationId xmlns:a16="http://schemas.microsoft.com/office/drawing/2014/main" id="{B0E77278-4285-2EC0-903B-731A5952120A}"/>
              </a:ext>
            </a:extLst>
          </p:cNvPr>
          <p:cNvSpPr/>
          <p:nvPr/>
        </p:nvSpPr>
        <p:spPr>
          <a:xfrm>
            <a:off x="406400" y="381000"/>
            <a:ext cx="11379200" cy="6096000"/>
          </a:xfrm>
          <a:custGeom>
            <a:avLst/>
            <a:gdLst/>
            <a:ahLst/>
            <a:cxnLst/>
            <a:rect l="l" t="t" r="r" b="b"/>
            <a:pathLst>
              <a:path w="6070600" h="5778500">
                <a:moveTo>
                  <a:pt x="0" y="0"/>
                </a:moveTo>
                <a:lnTo>
                  <a:pt x="6070600" y="0"/>
                </a:lnTo>
                <a:lnTo>
                  <a:pt x="6070600" y="5778500"/>
                </a:lnTo>
                <a:lnTo>
                  <a:pt x="0" y="5778500"/>
                </a:lnTo>
                <a:close/>
              </a:path>
            </a:pathLst>
          </a:custGeom>
          <a:solidFill>
            <a:srgbClr val="FFF1DC"/>
          </a:solidFill>
          <a:ln w="12700"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" name="Freeform 12">
            <a:extLst>
              <a:ext uri="{FF2B5EF4-FFF2-40B4-BE49-F238E27FC236}">
                <a16:creationId xmlns:a16="http://schemas.microsoft.com/office/drawing/2014/main" id="{3C0645C1-5B2B-5B49-01B5-3A52476D5295}"/>
              </a:ext>
            </a:extLst>
          </p:cNvPr>
          <p:cNvSpPr/>
          <p:nvPr/>
        </p:nvSpPr>
        <p:spPr>
          <a:xfrm rot="18900000">
            <a:off x="10771693" y="5231948"/>
            <a:ext cx="1281500" cy="1491128"/>
          </a:xfrm>
          <a:custGeom>
            <a:avLst/>
            <a:gdLst/>
            <a:ahLst/>
            <a:cxnLst/>
            <a:rect l="l" t="t" r="r" b="b"/>
            <a:pathLst>
              <a:path w="1862451" h="2167111">
                <a:moveTo>
                  <a:pt x="0" y="0"/>
                </a:moveTo>
                <a:lnTo>
                  <a:pt x="1862451" y="0"/>
                </a:lnTo>
                <a:lnTo>
                  <a:pt x="1862451" y="2167111"/>
                </a:lnTo>
                <a:lnTo>
                  <a:pt x="0" y="216711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6FE4D7-3B85-5FAE-B95F-87B72E8FD952}"/>
              </a:ext>
            </a:extLst>
          </p:cNvPr>
          <p:cNvSpPr txBox="1"/>
          <p:nvPr/>
        </p:nvSpPr>
        <p:spPr>
          <a:xfrm>
            <a:off x="1269507" y="1202692"/>
            <a:ext cx="4352250" cy="1873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53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533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2: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Quan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vẽ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phát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dưới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đây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endParaRPr kumimoji="0" lang="en-VN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0C8711E-7A68-45BC-CE12-432267BCCF51}"/>
              </a:ext>
            </a:extLst>
          </p:cNvPr>
          <p:cNvGrpSpPr/>
          <p:nvPr/>
        </p:nvGrpSpPr>
        <p:grpSpPr>
          <a:xfrm>
            <a:off x="1466611" y="5131001"/>
            <a:ext cx="3464265" cy="670777"/>
            <a:chOff x="1466611" y="5131001"/>
            <a:chExt cx="3464265" cy="670777"/>
          </a:xfrm>
        </p:grpSpPr>
        <p:grpSp>
          <p:nvGrpSpPr>
            <p:cNvPr id="4" name="Group 21">
              <a:extLst>
                <a:ext uri="{FF2B5EF4-FFF2-40B4-BE49-F238E27FC236}">
                  <a16:creationId xmlns:a16="http://schemas.microsoft.com/office/drawing/2014/main" id="{AF97A9B0-67BC-B8E8-57E4-F606BD3439F1}"/>
                </a:ext>
              </a:extLst>
            </p:cNvPr>
            <p:cNvGrpSpPr/>
            <p:nvPr/>
          </p:nvGrpSpPr>
          <p:grpSpPr>
            <a:xfrm>
              <a:off x="1679677" y="5145932"/>
              <a:ext cx="3251199" cy="655845"/>
              <a:chOff x="0" y="0"/>
              <a:chExt cx="1765009" cy="356044"/>
            </a:xfrm>
          </p:grpSpPr>
          <p:sp>
            <p:nvSpPr>
              <p:cNvPr id="5" name="Freeform 22">
                <a:extLst>
                  <a:ext uri="{FF2B5EF4-FFF2-40B4-BE49-F238E27FC236}">
                    <a16:creationId xmlns:a16="http://schemas.microsoft.com/office/drawing/2014/main" id="{6A5F87A9-BE4B-4FC7-9037-23F17AE81E58}"/>
                  </a:ext>
                </a:extLst>
              </p:cNvPr>
              <p:cNvSpPr/>
              <p:nvPr/>
            </p:nvSpPr>
            <p:spPr>
              <a:xfrm>
                <a:off x="0" y="0"/>
                <a:ext cx="1765009" cy="356044"/>
              </a:xfrm>
              <a:custGeom>
                <a:avLst/>
                <a:gdLst/>
                <a:ahLst/>
                <a:cxnLst/>
                <a:rect l="l" t="t" r="r" b="b"/>
                <a:pathLst>
                  <a:path w="1765009" h="356044">
                    <a:moveTo>
                      <a:pt x="114370" y="0"/>
                    </a:moveTo>
                    <a:lnTo>
                      <a:pt x="1650640" y="0"/>
                    </a:lnTo>
                    <a:cubicBezTo>
                      <a:pt x="1680972" y="0"/>
                      <a:pt x="1710063" y="12050"/>
                      <a:pt x="1731511" y="33498"/>
                    </a:cubicBezTo>
                    <a:cubicBezTo>
                      <a:pt x="1752959" y="54947"/>
                      <a:pt x="1765009" y="84037"/>
                      <a:pt x="1765009" y="114370"/>
                    </a:cubicBezTo>
                    <a:lnTo>
                      <a:pt x="1765009" y="241675"/>
                    </a:lnTo>
                    <a:cubicBezTo>
                      <a:pt x="1765009" y="304839"/>
                      <a:pt x="1713804" y="356044"/>
                      <a:pt x="1650640" y="356044"/>
                    </a:cubicBezTo>
                    <a:lnTo>
                      <a:pt x="114370" y="356044"/>
                    </a:lnTo>
                    <a:cubicBezTo>
                      <a:pt x="84037" y="356044"/>
                      <a:pt x="54947" y="343995"/>
                      <a:pt x="33498" y="322546"/>
                    </a:cubicBezTo>
                    <a:cubicBezTo>
                      <a:pt x="12050" y="301098"/>
                      <a:pt x="0" y="272008"/>
                      <a:pt x="0" y="241675"/>
                    </a:cubicBezTo>
                    <a:lnTo>
                      <a:pt x="0" y="114370"/>
                    </a:lnTo>
                    <a:cubicBezTo>
                      <a:pt x="0" y="84037"/>
                      <a:pt x="12050" y="54947"/>
                      <a:pt x="33498" y="33498"/>
                    </a:cubicBezTo>
                    <a:cubicBezTo>
                      <a:pt x="54947" y="12050"/>
                      <a:pt x="84037" y="0"/>
                      <a:pt x="114370" y="0"/>
                    </a:cubicBezTo>
                    <a:close/>
                  </a:path>
                </a:pathLst>
              </a:custGeom>
              <a:solidFill>
                <a:srgbClr val="FDA451"/>
              </a:solidFill>
              <a:ln w="95250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>
                  <a:solidFill>
                    <a:srgbClr val="002060"/>
                  </a:solidFill>
                </a:endParaRPr>
              </a:p>
            </p:txBody>
          </p:sp>
          <p:sp>
            <p:nvSpPr>
              <p:cNvPr id="10" name="TextBox 23">
                <a:extLst>
                  <a:ext uri="{FF2B5EF4-FFF2-40B4-BE49-F238E27FC236}">
                    <a16:creationId xmlns:a16="http://schemas.microsoft.com/office/drawing/2014/main" id="{17E323B2-C2A7-2E9E-AFAF-E347E81D0028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765009" cy="394144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539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667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7" name="Group 30">
              <a:extLst>
                <a:ext uri="{FF2B5EF4-FFF2-40B4-BE49-F238E27FC236}">
                  <a16:creationId xmlns:a16="http://schemas.microsoft.com/office/drawing/2014/main" id="{D81CF2A8-FFAD-D17E-A975-43D2E63A8CE5}"/>
                </a:ext>
              </a:extLst>
            </p:cNvPr>
            <p:cNvGrpSpPr/>
            <p:nvPr/>
          </p:nvGrpSpPr>
          <p:grpSpPr>
            <a:xfrm>
              <a:off x="1466611" y="5131001"/>
              <a:ext cx="670777" cy="670777"/>
              <a:chOff x="0" y="0"/>
              <a:chExt cx="812800" cy="812800"/>
            </a:xfrm>
          </p:grpSpPr>
          <p:sp>
            <p:nvSpPr>
              <p:cNvPr id="18" name="Freeform 31">
                <a:extLst>
                  <a:ext uri="{FF2B5EF4-FFF2-40B4-BE49-F238E27FC236}">
                    <a16:creationId xmlns:a16="http://schemas.microsoft.com/office/drawing/2014/main" id="{BA6D28CA-1755-8766-DD9B-DF3243678880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E602A"/>
              </a:solidFill>
              <a:ln w="104775" cap="sq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>
                  <a:solidFill>
                    <a:srgbClr val="002060"/>
                  </a:solidFill>
                </a:endParaRPr>
              </a:p>
            </p:txBody>
          </p:sp>
          <p:sp>
            <p:nvSpPr>
              <p:cNvPr id="19" name="TextBox 32">
                <a:extLst>
                  <a:ext uri="{FF2B5EF4-FFF2-40B4-BE49-F238E27FC236}">
                    <a16:creationId xmlns:a16="http://schemas.microsoft.com/office/drawing/2014/main" id="{956148A8-711E-0515-D521-D5A8D01FDD36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539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667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" name="TextBox 37">
              <a:extLst>
                <a:ext uri="{FF2B5EF4-FFF2-40B4-BE49-F238E27FC236}">
                  <a16:creationId xmlns:a16="http://schemas.microsoft.com/office/drawing/2014/main" id="{700F7260-6128-3F60-3FBA-9F998735D761}"/>
                </a:ext>
              </a:extLst>
            </p:cNvPr>
            <p:cNvSpPr txBox="1"/>
            <p:nvPr/>
          </p:nvSpPr>
          <p:spPr>
            <a:xfrm>
              <a:off x="2235200" y="5281723"/>
              <a:ext cx="2621280" cy="41043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67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AD = BC = 2cm</a:t>
              </a:r>
            </a:p>
          </p:txBody>
        </p:sp>
        <p:sp>
          <p:nvSpPr>
            <p:cNvPr id="22" name="TextBox 40">
              <a:extLst>
                <a:ext uri="{FF2B5EF4-FFF2-40B4-BE49-F238E27FC236}">
                  <a16:creationId xmlns:a16="http://schemas.microsoft.com/office/drawing/2014/main" id="{73458F8F-E3A3-23EC-75E3-0E246F5B4977}"/>
                </a:ext>
              </a:extLst>
            </p:cNvPr>
            <p:cNvSpPr txBox="1"/>
            <p:nvPr/>
          </p:nvSpPr>
          <p:spPr>
            <a:xfrm>
              <a:off x="1611363" y="5165366"/>
              <a:ext cx="418705" cy="48994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609539" rtl="0" eaLnBrk="1" fontAlgn="auto" latinLnBrk="0" hangingPunct="1">
                <a:lnSpc>
                  <a:spcPts val="439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67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C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536DCAF-1BD0-12E0-727E-09269B725DA5}"/>
              </a:ext>
            </a:extLst>
          </p:cNvPr>
          <p:cNvGrpSpPr/>
          <p:nvPr/>
        </p:nvGrpSpPr>
        <p:grpSpPr>
          <a:xfrm>
            <a:off x="1466611" y="3910796"/>
            <a:ext cx="3464265" cy="676365"/>
            <a:chOff x="1466611" y="3910796"/>
            <a:chExt cx="3464265" cy="676365"/>
          </a:xfrm>
        </p:grpSpPr>
        <p:grpSp>
          <p:nvGrpSpPr>
            <p:cNvPr id="11" name="Group 24">
              <a:extLst>
                <a:ext uri="{FF2B5EF4-FFF2-40B4-BE49-F238E27FC236}">
                  <a16:creationId xmlns:a16="http://schemas.microsoft.com/office/drawing/2014/main" id="{F0A3DAA6-75B6-2C8A-FD20-F75FE1FD37E6}"/>
                </a:ext>
              </a:extLst>
            </p:cNvPr>
            <p:cNvGrpSpPr/>
            <p:nvPr/>
          </p:nvGrpSpPr>
          <p:grpSpPr>
            <a:xfrm>
              <a:off x="1679677" y="3910796"/>
              <a:ext cx="3251199" cy="655845"/>
              <a:chOff x="0" y="0"/>
              <a:chExt cx="1765009" cy="356044"/>
            </a:xfrm>
          </p:grpSpPr>
          <p:sp>
            <p:nvSpPr>
              <p:cNvPr id="12" name="Freeform 25">
                <a:extLst>
                  <a:ext uri="{FF2B5EF4-FFF2-40B4-BE49-F238E27FC236}">
                    <a16:creationId xmlns:a16="http://schemas.microsoft.com/office/drawing/2014/main" id="{B0EBE110-5F2C-DCDB-B6CB-937909D883FA}"/>
                  </a:ext>
                </a:extLst>
              </p:cNvPr>
              <p:cNvSpPr/>
              <p:nvPr/>
            </p:nvSpPr>
            <p:spPr>
              <a:xfrm>
                <a:off x="0" y="0"/>
                <a:ext cx="1765009" cy="356044"/>
              </a:xfrm>
              <a:custGeom>
                <a:avLst/>
                <a:gdLst/>
                <a:ahLst/>
                <a:cxnLst/>
                <a:rect l="l" t="t" r="r" b="b"/>
                <a:pathLst>
                  <a:path w="1765009" h="356044">
                    <a:moveTo>
                      <a:pt x="114370" y="0"/>
                    </a:moveTo>
                    <a:lnTo>
                      <a:pt x="1650640" y="0"/>
                    </a:lnTo>
                    <a:cubicBezTo>
                      <a:pt x="1680972" y="0"/>
                      <a:pt x="1710063" y="12050"/>
                      <a:pt x="1731511" y="33498"/>
                    </a:cubicBezTo>
                    <a:cubicBezTo>
                      <a:pt x="1752959" y="54947"/>
                      <a:pt x="1765009" y="84037"/>
                      <a:pt x="1765009" y="114370"/>
                    </a:cubicBezTo>
                    <a:lnTo>
                      <a:pt x="1765009" y="241675"/>
                    </a:lnTo>
                    <a:cubicBezTo>
                      <a:pt x="1765009" y="304839"/>
                      <a:pt x="1713804" y="356044"/>
                      <a:pt x="1650640" y="356044"/>
                    </a:cubicBezTo>
                    <a:lnTo>
                      <a:pt x="114370" y="356044"/>
                    </a:lnTo>
                    <a:cubicBezTo>
                      <a:pt x="84037" y="356044"/>
                      <a:pt x="54947" y="343995"/>
                      <a:pt x="33498" y="322546"/>
                    </a:cubicBezTo>
                    <a:cubicBezTo>
                      <a:pt x="12050" y="301098"/>
                      <a:pt x="0" y="272008"/>
                      <a:pt x="0" y="241675"/>
                    </a:cubicBezTo>
                    <a:lnTo>
                      <a:pt x="0" y="114370"/>
                    </a:lnTo>
                    <a:cubicBezTo>
                      <a:pt x="0" y="84037"/>
                      <a:pt x="12050" y="54947"/>
                      <a:pt x="33498" y="33498"/>
                    </a:cubicBezTo>
                    <a:cubicBezTo>
                      <a:pt x="54947" y="12050"/>
                      <a:pt x="84037" y="0"/>
                      <a:pt x="114370" y="0"/>
                    </a:cubicBezTo>
                    <a:close/>
                  </a:path>
                </a:pathLst>
              </a:custGeom>
              <a:solidFill>
                <a:srgbClr val="FDA451"/>
              </a:solidFill>
              <a:ln w="95250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>
                  <a:solidFill>
                    <a:srgbClr val="002060"/>
                  </a:solidFill>
                </a:endParaRPr>
              </a:p>
            </p:txBody>
          </p:sp>
          <p:sp>
            <p:nvSpPr>
              <p:cNvPr id="13" name="TextBox 26">
                <a:extLst>
                  <a:ext uri="{FF2B5EF4-FFF2-40B4-BE49-F238E27FC236}">
                    <a16:creationId xmlns:a16="http://schemas.microsoft.com/office/drawing/2014/main" id="{22049ED6-8F17-3AB1-4ADF-3A91A5209B1D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765009" cy="394144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539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667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Group 27">
              <a:extLst>
                <a:ext uri="{FF2B5EF4-FFF2-40B4-BE49-F238E27FC236}">
                  <a16:creationId xmlns:a16="http://schemas.microsoft.com/office/drawing/2014/main" id="{B9109A4B-7117-AB3D-D836-E31A490C990A}"/>
                </a:ext>
              </a:extLst>
            </p:cNvPr>
            <p:cNvGrpSpPr/>
            <p:nvPr/>
          </p:nvGrpSpPr>
          <p:grpSpPr>
            <a:xfrm>
              <a:off x="1466611" y="3916384"/>
              <a:ext cx="670777" cy="670777"/>
              <a:chOff x="0" y="0"/>
              <a:chExt cx="812800" cy="812800"/>
            </a:xfrm>
          </p:grpSpPr>
          <p:sp>
            <p:nvSpPr>
              <p:cNvPr id="15" name="Freeform 28">
                <a:extLst>
                  <a:ext uri="{FF2B5EF4-FFF2-40B4-BE49-F238E27FC236}">
                    <a16:creationId xmlns:a16="http://schemas.microsoft.com/office/drawing/2014/main" id="{EF5F7309-AB43-2BC8-C07A-7B14D132E6CA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E602A"/>
              </a:solidFill>
              <a:ln w="104775" cap="sq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>
                  <a:solidFill>
                    <a:srgbClr val="002060"/>
                  </a:solidFill>
                </a:endParaRPr>
              </a:p>
            </p:txBody>
          </p:sp>
          <p:sp>
            <p:nvSpPr>
              <p:cNvPr id="16" name="TextBox 29">
                <a:extLst>
                  <a:ext uri="{FF2B5EF4-FFF2-40B4-BE49-F238E27FC236}">
                    <a16:creationId xmlns:a16="http://schemas.microsoft.com/office/drawing/2014/main" id="{2747E51C-21A2-3AFB-D20D-59ACC08DE6F4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539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667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0" name="TextBox 36">
              <a:extLst>
                <a:ext uri="{FF2B5EF4-FFF2-40B4-BE49-F238E27FC236}">
                  <a16:creationId xmlns:a16="http://schemas.microsoft.com/office/drawing/2014/main" id="{77286984-78AC-E538-4E69-370FF522222E}"/>
                </a:ext>
              </a:extLst>
            </p:cNvPr>
            <p:cNvSpPr txBox="1"/>
            <p:nvPr/>
          </p:nvSpPr>
          <p:spPr>
            <a:xfrm>
              <a:off x="2257585" y="4046587"/>
              <a:ext cx="2138603" cy="41043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67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CD &gt; AB </a:t>
              </a:r>
            </a:p>
          </p:txBody>
        </p:sp>
        <p:sp>
          <p:nvSpPr>
            <p:cNvPr id="23" name="TextBox 41">
              <a:extLst>
                <a:ext uri="{FF2B5EF4-FFF2-40B4-BE49-F238E27FC236}">
                  <a16:creationId xmlns:a16="http://schemas.microsoft.com/office/drawing/2014/main" id="{B8F143EC-6C0D-D22A-2101-33BC66336799}"/>
                </a:ext>
              </a:extLst>
            </p:cNvPr>
            <p:cNvSpPr txBox="1"/>
            <p:nvPr/>
          </p:nvSpPr>
          <p:spPr>
            <a:xfrm>
              <a:off x="1611363" y="3940489"/>
              <a:ext cx="418705" cy="48994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609539" rtl="0" eaLnBrk="1" fontAlgn="auto" latinLnBrk="0" hangingPunct="1">
                <a:lnSpc>
                  <a:spcPts val="439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67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A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161B6ED-D5A8-1EF6-E53B-FFD0EA7D4127}"/>
              </a:ext>
            </a:extLst>
          </p:cNvPr>
          <p:cNvGrpSpPr/>
          <p:nvPr/>
        </p:nvGrpSpPr>
        <p:grpSpPr>
          <a:xfrm>
            <a:off x="6674901" y="5118969"/>
            <a:ext cx="3464265" cy="670777"/>
            <a:chOff x="6674901" y="5118969"/>
            <a:chExt cx="3464265" cy="670777"/>
          </a:xfrm>
        </p:grpSpPr>
        <p:grpSp>
          <p:nvGrpSpPr>
            <p:cNvPr id="24" name="Group 21">
              <a:extLst>
                <a:ext uri="{FF2B5EF4-FFF2-40B4-BE49-F238E27FC236}">
                  <a16:creationId xmlns:a16="http://schemas.microsoft.com/office/drawing/2014/main" id="{BF0C2C94-A6E2-DECF-B7BD-8559ECE80591}"/>
                </a:ext>
              </a:extLst>
            </p:cNvPr>
            <p:cNvGrpSpPr/>
            <p:nvPr/>
          </p:nvGrpSpPr>
          <p:grpSpPr>
            <a:xfrm>
              <a:off x="6887967" y="5133900"/>
              <a:ext cx="3251199" cy="655845"/>
              <a:chOff x="0" y="0"/>
              <a:chExt cx="1765009" cy="356044"/>
            </a:xfrm>
          </p:grpSpPr>
          <p:sp>
            <p:nvSpPr>
              <p:cNvPr id="25" name="Freeform 22">
                <a:extLst>
                  <a:ext uri="{FF2B5EF4-FFF2-40B4-BE49-F238E27FC236}">
                    <a16:creationId xmlns:a16="http://schemas.microsoft.com/office/drawing/2014/main" id="{7E2C19BB-B05F-F36A-61A3-37AC88745166}"/>
                  </a:ext>
                </a:extLst>
              </p:cNvPr>
              <p:cNvSpPr/>
              <p:nvPr/>
            </p:nvSpPr>
            <p:spPr>
              <a:xfrm>
                <a:off x="0" y="0"/>
                <a:ext cx="1765009" cy="356044"/>
              </a:xfrm>
              <a:custGeom>
                <a:avLst/>
                <a:gdLst/>
                <a:ahLst/>
                <a:cxnLst/>
                <a:rect l="l" t="t" r="r" b="b"/>
                <a:pathLst>
                  <a:path w="1765009" h="356044">
                    <a:moveTo>
                      <a:pt x="114370" y="0"/>
                    </a:moveTo>
                    <a:lnTo>
                      <a:pt x="1650640" y="0"/>
                    </a:lnTo>
                    <a:cubicBezTo>
                      <a:pt x="1680972" y="0"/>
                      <a:pt x="1710063" y="12050"/>
                      <a:pt x="1731511" y="33498"/>
                    </a:cubicBezTo>
                    <a:cubicBezTo>
                      <a:pt x="1752959" y="54947"/>
                      <a:pt x="1765009" y="84037"/>
                      <a:pt x="1765009" y="114370"/>
                    </a:cubicBezTo>
                    <a:lnTo>
                      <a:pt x="1765009" y="241675"/>
                    </a:lnTo>
                    <a:cubicBezTo>
                      <a:pt x="1765009" y="304839"/>
                      <a:pt x="1713804" y="356044"/>
                      <a:pt x="1650640" y="356044"/>
                    </a:cubicBezTo>
                    <a:lnTo>
                      <a:pt x="114370" y="356044"/>
                    </a:lnTo>
                    <a:cubicBezTo>
                      <a:pt x="84037" y="356044"/>
                      <a:pt x="54947" y="343995"/>
                      <a:pt x="33498" y="322546"/>
                    </a:cubicBezTo>
                    <a:cubicBezTo>
                      <a:pt x="12050" y="301098"/>
                      <a:pt x="0" y="272008"/>
                      <a:pt x="0" y="241675"/>
                    </a:cubicBezTo>
                    <a:lnTo>
                      <a:pt x="0" y="114370"/>
                    </a:lnTo>
                    <a:cubicBezTo>
                      <a:pt x="0" y="84037"/>
                      <a:pt x="12050" y="54947"/>
                      <a:pt x="33498" y="33498"/>
                    </a:cubicBezTo>
                    <a:cubicBezTo>
                      <a:pt x="54947" y="12050"/>
                      <a:pt x="84037" y="0"/>
                      <a:pt x="114370" y="0"/>
                    </a:cubicBezTo>
                    <a:close/>
                  </a:path>
                </a:pathLst>
              </a:custGeom>
              <a:solidFill>
                <a:srgbClr val="FDA451"/>
              </a:solidFill>
              <a:ln w="95250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>
                  <a:solidFill>
                    <a:srgbClr val="002060"/>
                  </a:solidFill>
                </a:endParaRPr>
              </a:p>
            </p:txBody>
          </p:sp>
          <p:sp>
            <p:nvSpPr>
              <p:cNvPr id="26" name="TextBox 23">
                <a:extLst>
                  <a:ext uri="{FF2B5EF4-FFF2-40B4-BE49-F238E27FC236}">
                    <a16:creationId xmlns:a16="http://schemas.microsoft.com/office/drawing/2014/main" id="{97D6AD70-64AE-BF1A-2AFE-0280E0936B03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765009" cy="394144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539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667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3" name="Group 30">
              <a:extLst>
                <a:ext uri="{FF2B5EF4-FFF2-40B4-BE49-F238E27FC236}">
                  <a16:creationId xmlns:a16="http://schemas.microsoft.com/office/drawing/2014/main" id="{C1E87CCF-2B11-3E83-1024-38FF9139C237}"/>
                </a:ext>
              </a:extLst>
            </p:cNvPr>
            <p:cNvGrpSpPr/>
            <p:nvPr/>
          </p:nvGrpSpPr>
          <p:grpSpPr>
            <a:xfrm>
              <a:off x="6674901" y="5118969"/>
              <a:ext cx="670777" cy="670777"/>
              <a:chOff x="0" y="0"/>
              <a:chExt cx="812800" cy="812800"/>
            </a:xfrm>
          </p:grpSpPr>
          <p:sp>
            <p:nvSpPr>
              <p:cNvPr id="34" name="Freeform 31">
                <a:extLst>
                  <a:ext uri="{FF2B5EF4-FFF2-40B4-BE49-F238E27FC236}">
                    <a16:creationId xmlns:a16="http://schemas.microsoft.com/office/drawing/2014/main" id="{D72677B0-2DBA-8F5E-4B90-5E83789FA497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E602A"/>
              </a:solidFill>
              <a:ln w="104775" cap="sq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>
                  <a:solidFill>
                    <a:srgbClr val="002060"/>
                  </a:solidFill>
                </a:endParaRPr>
              </a:p>
            </p:txBody>
          </p:sp>
          <p:sp>
            <p:nvSpPr>
              <p:cNvPr id="35" name="TextBox 32">
                <a:extLst>
                  <a:ext uri="{FF2B5EF4-FFF2-40B4-BE49-F238E27FC236}">
                    <a16:creationId xmlns:a16="http://schemas.microsoft.com/office/drawing/2014/main" id="{643F69E2-C81C-C68C-9B3A-ABB19A0D0F6A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539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667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7" name="TextBox 37">
              <a:extLst>
                <a:ext uri="{FF2B5EF4-FFF2-40B4-BE49-F238E27FC236}">
                  <a16:creationId xmlns:a16="http://schemas.microsoft.com/office/drawing/2014/main" id="{5CADB93D-748A-1FC4-E2C7-06E3F6C92459}"/>
                </a:ext>
              </a:extLst>
            </p:cNvPr>
            <p:cNvSpPr txBox="1"/>
            <p:nvPr/>
          </p:nvSpPr>
          <p:spPr>
            <a:xfrm>
              <a:off x="7465875" y="5269691"/>
              <a:ext cx="2138603" cy="41043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67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AD &lt; DC</a:t>
              </a:r>
            </a:p>
          </p:txBody>
        </p:sp>
        <p:sp>
          <p:nvSpPr>
            <p:cNvPr id="38" name="TextBox 40">
              <a:extLst>
                <a:ext uri="{FF2B5EF4-FFF2-40B4-BE49-F238E27FC236}">
                  <a16:creationId xmlns:a16="http://schemas.microsoft.com/office/drawing/2014/main" id="{521EE8F5-5D1D-9050-B06A-B0FCB4EE6360}"/>
                </a:ext>
              </a:extLst>
            </p:cNvPr>
            <p:cNvSpPr txBox="1"/>
            <p:nvPr/>
          </p:nvSpPr>
          <p:spPr>
            <a:xfrm>
              <a:off x="6819653" y="5153334"/>
              <a:ext cx="418705" cy="48994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609539" rtl="0" eaLnBrk="1" fontAlgn="auto" latinLnBrk="0" hangingPunct="1">
                <a:lnSpc>
                  <a:spcPts val="439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67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D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4022395-E4B1-223E-DCF5-0CCF42B82944}"/>
              </a:ext>
            </a:extLst>
          </p:cNvPr>
          <p:cNvGrpSpPr/>
          <p:nvPr/>
        </p:nvGrpSpPr>
        <p:grpSpPr>
          <a:xfrm>
            <a:off x="6674901" y="3898764"/>
            <a:ext cx="3464265" cy="676365"/>
            <a:chOff x="6674901" y="3898764"/>
            <a:chExt cx="3464265" cy="676365"/>
          </a:xfrm>
        </p:grpSpPr>
        <p:grpSp>
          <p:nvGrpSpPr>
            <p:cNvPr id="27" name="Group 24">
              <a:extLst>
                <a:ext uri="{FF2B5EF4-FFF2-40B4-BE49-F238E27FC236}">
                  <a16:creationId xmlns:a16="http://schemas.microsoft.com/office/drawing/2014/main" id="{F083A217-4B05-9CF0-B9CB-85D43DFEFF24}"/>
                </a:ext>
              </a:extLst>
            </p:cNvPr>
            <p:cNvGrpSpPr/>
            <p:nvPr/>
          </p:nvGrpSpPr>
          <p:grpSpPr>
            <a:xfrm>
              <a:off x="6887967" y="3898764"/>
              <a:ext cx="3251199" cy="655845"/>
              <a:chOff x="0" y="0"/>
              <a:chExt cx="1765009" cy="356044"/>
            </a:xfrm>
          </p:grpSpPr>
          <p:sp>
            <p:nvSpPr>
              <p:cNvPr id="28" name="Freeform 25">
                <a:extLst>
                  <a:ext uri="{FF2B5EF4-FFF2-40B4-BE49-F238E27FC236}">
                    <a16:creationId xmlns:a16="http://schemas.microsoft.com/office/drawing/2014/main" id="{FF988E0F-8E94-7770-FF15-023C97D846EA}"/>
                  </a:ext>
                </a:extLst>
              </p:cNvPr>
              <p:cNvSpPr/>
              <p:nvPr/>
            </p:nvSpPr>
            <p:spPr>
              <a:xfrm>
                <a:off x="0" y="0"/>
                <a:ext cx="1765009" cy="356044"/>
              </a:xfrm>
              <a:custGeom>
                <a:avLst/>
                <a:gdLst/>
                <a:ahLst/>
                <a:cxnLst/>
                <a:rect l="l" t="t" r="r" b="b"/>
                <a:pathLst>
                  <a:path w="1765009" h="356044">
                    <a:moveTo>
                      <a:pt x="114370" y="0"/>
                    </a:moveTo>
                    <a:lnTo>
                      <a:pt x="1650640" y="0"/>
                    </a:lnTo>
                    <a:cubicBezTo>
                      <a:pt x="1680972" y="0"/>
                      <a:pt x="1710063" y="12050"/>
                      <a:pt x="1731511" y="33498"/>
                    </a:cubicBezTo>
                    <a:cubicBezTo>
                      <a:pt x="1752959" y="54947"/>
                      <a:pt x="1765009" y="84037"/>
                      <a:pt x="1765009" y="114370"/>
                    </a:cubicBezTo>
                    <a:lnTo>
                      <a:pt x="1765009" y="241675"/>
                    </a:lnTo>
                    <a:cubicBezTo>
                      <a:pt x="1765009" y="304839"/>
                      <a:pt x="1713804" y="356044"/>
                      <a:pt x="1650640" y="356044"/>
                    </a:cubicBezTo>
                    <a:lnTo>
                      <a:pt x="114370" y="356044"/>
                    </a:lnTo>
                    <a:cubicBezTo>
                      <a:pt x="84037" y="356044"/>
                      <a:pt x="54947" y="343995"/>
                      <a:pt x="33498" y="322546"/>
                    </a:cubicBezTo>
                    <a:cubicBezTo>
                      <a:pt x="12050" y="301098"/>
                      <a:pt x="0" y="272008"/>
                      <a:pt x="0" y="241675"/>
                    </a:cubicBezTo>
                    <a:lnTo>
                      <a:pt x="0" y="114370"/>
                    </a:lnTo>
                    <a:cubicBezTo>
                      <a:pt x="0" y="84037"/>
                      <a:pt x="12050" y="54947"/>
                      <a:pt x="33498" y="33498"/>
                    </a:cubicBezTo>
                    <a:cubicBezTo>
                      <a:pt x="54947" y="12050"/>
                      <a:pt x="84037" y="0"/>
                      <a:pt x="114370" y="0"/>
                    </a:cubicBezTo>
                    <a:close/>
                  </a:path>
                </a:pathLst>
              </a:custGeom>
              <a:solidFill>
                <a:srgbClr val="FDA451"/>
              </a:solidFill>
              <a:ln w="95250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>
                  <a:solidFill>
                    <a:srgbClr val="002060"/>
                  </a:solidFill>
                </a:endParaRPr>
              </a:p>
            </p:txBody>
          </p:sp>
          <p:sp>
            <p:nvSpPr>
              <p:cNvPr id="29" name="TextBox 26">
                <a:extLst>
                  <a:ext uri="{FF2B5EF4-FFF2-40B4-BE49-F238E27FC236}">
                    <a16:creationId xmlns:a16="http://schemas.microsoft.com/office/drawing/2014/main" id="{A3A6FB9F-BA86-1086-C579-F659BA60412B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765009" cy="394144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539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667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0" name="Group 27">
              <a:extLst>
                <a:ext uri="{FF2B5EF4-FFF2-40B4-BE49-F238E27FC236}">
                  <a16:creationId xmlns:a16="http://schemas.microsoft.com/office/drawing/2014/main" id="{1DEE9FB8-A660-688E-EE4B-82579640413F}"/>
                </a:ext>
              </a:extLst>
            </p:cNvPr>
            <p:cNvGrpSpPr/>
            <p:nvPr/>
          </p:nvGrpSpPr>
          <p:grpSpPr>
            <a:xfrm>
              <a:off x="6674901" y="3904352"/>
              <a:ext cx="670777" cy="670777"/>
              <a:chOff x="0" y="0"/>
              <a:chExt cx="812800" cy="812800"/>
            </a:xfrm>
          </p:grpSpPr>
          <p:sp>
            <p:nvSpPr>
              <p:cNvPr id="31" name="Freeform 28">
                <a:extLst>
                  <a:ext uri="{FF2B5EF4-FFF2-40B4-BE49-F238E27FC236}">
                    <a16:creationId xmlns:a16="http://schemas.microsoft.com/office/drawing/2014/main" id="{CB7BD5EA-76D5-B41D-678A-03A137528291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E602A"/>
              </a:solidFill>
              <a:ln w="104775" cap="sq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>
                  <a:solidFill>
                    <a:srgbClr val="002060"/>
                  </a:solidFill>
                </a:endParaRPr>
              </a:p>
            </p:txBody>
          </p:sp>
          <p:sp>
            <p:nvSpPr>
              <p:cNvPr id="32" name="TextBox 29">
                <a:extLst>
                  <a:ext uri="{FF2B5EF4-FFF2-40B4-BE49-F238E27FC236}">
                    <a16:creationId xmlns:a16="http://schemas.microsoft.com/office/drawing/2014/main" id="{4BE04433-2ECC-6B0B-F831-1E33B116CA6F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539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667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AA067911-CD6B-F498-5327-35AF96B1179A}"/>
                </a:ext>
              </a:extLst>
            </p:cNvPr>
            <p:cNvSpPr txBox="1"/>
            <p:nvPr/>
          </p:nvSpPr>
          <p:spPr>
            <a:xfrm>
              <a:off x="7345680" y="4034555"/>
              <a:ext cx="2771616" cy="41043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67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AB = DC = 3cm </a:t>
              </a:r>
            </a:p>
          </p:txBody>
        </p:sp>
        <p:sp>
          <p:nvSpPr>
            <p:cNvPr id="39" name="TextBox 41">
              <a:extLst>
                <a:ext uri="{FF2B5EF4-FFF2-40B4-BE49-F238E27FC236}">
                  <a16:creationId xmlns:a16="http://schemas.microsoft.com/office/drawing/2014/main" id="{E899710B-9F7E-B017-DE49-06C68749C232}"/>
                </a:ext>
              </a:extLst>
            </p:cNvPr>
            <p:cNvSpPr txBox="1"/>
            <p:nvPr/>
          </p:nvSpPr>
          <p:spPr>
            <a:xfrm>
              <a:off x="6819653" y="3928457"/>
              <a:ext cx="418705" cy="48994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609539" rtl="0" eaLnBrk="1" fontAlgn="auto" latinLnBrk="0" hangingPunct="1">
                <a:lnSpc>
                  <a:spcPts val="439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67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B</a:t>
              </a:r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83803983-4D1F-1886-DA12-C05EBC0155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920" y="902212"/>
            <a:ext cx="4642606" cy="2283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EED150-767D-0F85-85C6-1575834FB0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76153" y="345440"/>
            <a:ext cx="890728" cy="99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06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92;p6">
            <a:hlinkClick r:id="rId4"/>
            <a:extLst>
              <a:ext uri="{FF2B5EF4-FFF2-40B4-BE49-F238E27FC236}">
                <a16:creationId xmlns:a16="http://schemas.microsoft.com/office/drawing/2014/main" id="{3ADB77DA-ACEC-5C5D-7257-C0B25BABB27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1805FE-F4B8-89FA-B008-9FB0A4F1061C}"/>
              </a:ext>
            </a:extLst>
          </p:cNvPr>
          <p:cNvSpPr txBox="1"/>
          <p:nvPr/>
        </p:nvSpPr>
        <p:spPr>
          <a:xfrm>
            <a:off x="1544319" y="1605343"/>
            <a:ext cx="9059334" cy="1644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vi-VN" sz="36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 bài học hôm nay, em học được những kiến thức gì?</a:t>
            </a:r>
            <a:endParaRPr lang="vi-VN" sz="3600" dirty="0"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92;p6">
            <a:hlinkClick r:id="rId4"/>
            <a:extLst>
              <a:ext uri="{FF2B5EF4-FFF2-40B4-BE49-F238E27FC236}">
                <a16:creationId xmlns:a16="http://schemas.microsoft.com/office/drawing/2014/main" id="{20FA50A5-A308-62EA-76E5-12E7B3DBF5D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813;p56">
            <a:extLst>
              <a:ext uri="{FF2B5EF4-FFF2-40B4-BE49-F238E27FC236}">
                <a16:creationId xmlns:a16="http://schemas.microsoft.com/office/drawing/2014/main" id="{E69692BD-BC2E-8764-1FB9-E2B67904CC66}"/>
              </a:ext>
            </a:extLst>
          </p:cNvPr>
          <p:cNvGrpSpPr/>
          <p:nvPr/>
        </p:nvGrpSpPr>
        <p:grpSpPr>
          <a:xfrm>
            <a:off x="1713475" y="2162361"/>
            <a:ext cx="3142799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3" name="Google Shape;2814;p56">
              <a:extLst>
                <a:ext uri="{FF2B5EF4-FFF2-40B4-BE49-F238E27FC236}">
                  <a16:creationId xmlns:a16="http://schemas.microsoft.com/office/drawing/2014/main" id="{048B393E-0D61-67A3-ADC7-EE9D1ED0BF06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5" name="Google Shape;2815;p56">
                <a:extLst>
                  <a:ext uri="{FF2B5EF4-FFF2-40B4-BE49-F238E27FC236}">
                    <a16:creationId xmlns:a16="http://schemas.microsoft.com/office/drawing/2014/main" id="{589BA6D3-58CD-4488-0E38-241396A859D2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" name="Google Shape;2816;p56">
                <a:extLst>
                  <a:ext uri="{FF2B5EF4-FFF2-40B4-BE49-F238E27FC236}">
                    <a16:creationId xmlns:a16="http://schemas.microsoft.com/office/drawing/2014/main" id="{B65DD50C-70E0-7EDB-24FA-941214C9FFD6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" name="Google Shape;2817;p56">
                <a:extLst>
                  <a:ext uri="{FF2B5EF4-FFF2-40B4-BE49-F238E27FC236}">
                    <a16:creationId xmlns:a16="http://schemas.microsoft.com/office/drawing/2014/main" id="{FB6A8CAD-52F1-BA2B-B14F-27C3962D8EE3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" name="Google Shape;2818;p56">
              <a:extLst>
                <a:ext uri="{FF2B5EF4-FFF2-40B4-BE49-F238E27FC236}">
                  <a16:creationId xmlns:a16="http://schemas.microsoft.com/office/drawing/2014/main" id="{2514CB88-3925-82C9-D82D-B1ACE5295585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oogle Shape;2813;p56">
            <a:extLst>
              <a:ext uri="{FF2B5EF4-FFF2-40B4-BE49-F238E27FC236}">
                <a16:creationId xmlns:a16="http://schemas.microsoft.com/office/drawing/2014/main" id="{27ADE279-C5C1-7CC0-5017-7885514F0142}"/>
              </a:ext>
            </a:extLst>
          </p:cNvPr>
          <p:cNvGrpSpPr/>
          <p:nvPr/>
        </p:nvGrpSpPr>
        <p:grpSpPr>
          <a:xfrm>
            <a:off x="7127445" y="2162361"/>
            <a:ext cx="3142799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9" name="Google Shape;2814;p56">
              <a:extLst>
                <a:ext uri="{FF2B5EF4-FFF2-40B4-BE49-F238E27FC236}">
                  <a16:creationId xmlns:a16="http://schemas.microsoft.com/office/drawing/2014/main" id="{A269A6B1-B4A6-6610-A88B-5D216F3DBBDC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11" name="Google Shape;2815;p56">
                <a:extLst>
                  <a:ext uri="{FF2B5EF4-FFF2-40B4-BE49-F238E27FC236}">
                    <a16:creationId xmlns:a16="http://schemas.microsoft.com/office/drawing/2014/main" id="{3B511914-1266-F264-819F-B468EB2ABDC3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2816;p56">
                <a:extLst>
                  <a:ext uri="{FF2B5EF4-FFF2-40B4-BE49-F238E27FC236}">
                    <a16:creationId xmlns:a16="http://schemas.microsoft.com/office/drawing/2014/main" id="{ED4E6027-345B-9D64-FD71-BFD717CCB28E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" name="Google Shape;2817;p56">
                <a:extLst>
                  <a:ext uri="{FF2B5EF4-FFF2-40B4-BE49-F238E27FC236}">
                    <a16:creationId xmlns:a16="http://schemas.microsoft.com/office/drawing/2014/main" id="{CA0A627C-6500-356C-4872-6FAE6EEA4950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2818;p56">
              <a:extLst>
                <a:ext uri="{FF2B5EF4-FFF2-40B4-BE49-F238E27FC236}">
                  <a16:creationId xmlns:a16="http://schemas.microsoft.com/office/drawing/2014/main" id="{DA095A6C-F066-C53B-3125-2CF0CCB4EA88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F856922-F7CD-DBB1-8360-98888FC6C773}"/>
              </a:ext>
            </a:extLst>
          </p:cNvPr>
          <p:cNvSpPr txBox="1"/>
          <p:nvPr/>
        </p:nvSpPr>
        <p:spPr>
          <a:xfrm>
            <a:off x="2136863" y="2659452"/>
            <a:ext cx="229594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Ôn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tập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kiến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thức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đã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học</a:t>
            </a:r>
            <a:endParaRPr lang="en-VN" sz="2000" dirty="0"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0C22F3-1D2F-D176-A30B-05C34ECD1318}"/>
              </a:ext>
            </a:extLst>
          </p:cNvPr>
          <p:cNvSpPr txBox="1"/>
          <p:nvPr/>
        </p:nvSpPr>
        <p:spPr>
          <a:xfrm>
            <a:off x="7574338" y="2633889"/>
            <a:ext cx="2295940" cy="958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VBT</a:t>
            </a:r>
            <a:endParaRPr lang="en-VN" sz="2000" dirty="0">
              <a:effectLst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EAC2217-DE0E-9730-2CDC-B02D6F5790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1723" y="1767029"/>
            <a:ext cx="932769" cy="9327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C15673D-FC98-7274-A138-1139896D3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7966" y="1657802"/>
            <a:ext cx="932769" cy="932769"/>
          </a:xfrm>
          <a:prstGeom prst="rect">
            <a:avLst/>
          </a:prstGeom>
        </p:spPr>
      </p:pic>
      <p:grpSp>
        <p:nvGrpSpPr>
          <p:cNvPr id="18" name="Google Shape;2813;p56">
            <a:extLst>
              <a:ext uri="{FF2B5EF4-FFF2-40B4-BE49-F238E27FC236}">
                <a16:creationId xmlns:a16="http://schemas.microsoft.com/office/drawing/2014/main" id="{303C0D4B-5E2F-7700-F4F3-05B10209836D}"/>
              </a:ext>
            </a:extLst>
          </p:cNvPr>
          <p:cNvGrpSpPr/>
          <p:nvPr/>
        </p:nvGrpSpPr>
        <p:grpSpPr>
          <a:xfrm>
            <a:off x="3785240" y="4319773"/>
            <a:ext cx="4377347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19" name="Google Shape;2814;p56">
              <a:extLst>
                <a:ext uri="{FF2B5EF4-FFF2-40B4-BE49-F238E27FC236}">
                  <a16:creationId xmlns:a16="http://schemas.microsoft.com/office/drawing/2014/main" id="{94F565BC-3A87-0007-3D01-EFB0918E72B6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21" name="Google Shape;2815;p56">
                <a:extLst>
                  <a:ext uri="{FF2B5EF4-FFF2-40B4-BE49-F238E27FC236}">
                    <a16:creationId xmlns:a16="http://schemas.microsoft.com/office/drawing/2014/main" id="{F90D5895-1CC6-9704-3E0B-C1C92EDA448B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816;p56">
                <a:extLst>
                  <a:ext uri="{FF2B5EF4-FFF2-40B4-BE49-F238E27FC236}">
                    <a16:creationId xmlns:a16="http://schemas.microsoft.com/office/drawing/2014/main" id="{4378A2A1-1F50-C6F0-F9DB-83E18DA504CA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2817;p56">
                <a:extLst>
                  <a:ext uri="{FF2B5EF4-FFF2-40B4-BE49-F238E27FC236}">
                    <a16:creationId xmlns:a16="http://schemas.microsoft.com/office/drawing/2014/main" id="{AF510153-6472-BEC2-F21B-2651A3A8AC9B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" name="Google Shape;2818;p56">
              <a:extLst>
                <a:ext uri="{FF2B5EF4-FFF2-40B4-BE49-F238E27FC236}">
                  <a16:creationId xmlns:a16="http://schemas.microsoft.com/office/drawing/2014/main" id="{D3BB1711-8ECA-77B9-EED5-89C3C1A2B234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03B4FF0-0060-7213-8AE0-5E2B9063B8DF}"/>
              </a:ext>
            </a:extLst>
          </p:cNvPr>
          <p:cNvSpPr txBox="1"/>
          <p:nvPr/>
        </p:nvSpPr>
        <p:spPr>
          <a:xfrm>
            <a:off x="4245362" y="4596674"/>
            <a:ext cx="3479566" cy="955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 và chuẩn bị trước</a:t>
            </a:r>
            <a:endParaRPr lang="en-US" sz="2000" dirty="0"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Bài 66: Hình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thoi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endParaRPr lang="vi-VN" sz="2000" b="1" dirty="0"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D64170D-490C-3E5D-5924-72599EB4DC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8333" y="3600900"/>
            <a:ext cx="932769" cy="9327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qr code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343DE31A-F937-679E-1D1C-2449DBA2CDC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61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9">
          <a:extLst>
            <a:ext uri="{FF2B5EF4-FFF2-40B4-BE49-F238E27FC236}">
              <a16:creationId xmlns:a16="http://schemas.microsoft.com/office/drawing/2014/main" id="{00CCC50A-AB54-1791-A198-B978C96E8B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644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CE6E330-4835-4469-5F4E-A179485A0F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463" y="2704488"/>
            <a:ext cx="10503205" cy="28563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D7CC6D3-D8A9-3E00-0B2D-0315C3AD90BF}"/>
              </a:ext>
            </a:extLst>
          </p:cNvPr>
          <p:cNvSpPr txBox="1"/>
          <p:nvPr/>
        </p:nvSpPr>
        <p:spPr>
          <a:xfrm>
            <a:off x="1197333" y="1781774"/>
            <a:ext cx="102194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latin typeface="UTM Avo" panose="02040603050506020204" pitchFamily="18" charset="0"/>
              </a:rPr>
              <a:t>Em </a:t>
            </a:r>
            <a:r>
              <a:rPr lang="en-US" sz="2700" dirty="0" err="1">
                <a:latin typeface="UTM Avo" panose="02040603050506020204" pitchFamily="18" charset="0"/>
              </a:rPr>
              <a:t>hãy</a:t>
            </a:r>
            <a:r>
              <a:rPr lang="en-US" sz="2700" dirty="0">
                <a:latin typeface="UTM Avo" panose="02040603050506020204" pitchFamily="18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</a:rPr>
              <a:t>kể</a:t>
            </a:r>
            <a:r>
              <a:rPr lang="en-US" sz="2700" dirty="0">
                <a:latin typeface="UTM Avo" panose="02040603050506020204" pitchFamily="18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</a:rPr>
              <a:t>tên</a:t>
            </a:r>
            <a:r>
              <a:rPr lang="en-US" sz="2700" dirty="0">
                <a:latin typeface="UTM Avo" panose="02040603050506020204" pitchFamily="18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</a:rPr>
              <a:t>các</a:t>
            </a:r>
            <a:r>
              <a:rPr lang="en-US" sz="2700" dirty="0">
                <a:latin typeface="UTM Avo" panose="02040603050506020204" pitchFamily="18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</a:rPr>
              <a:t>hình</a:t>
            </a:r>
            <a:r>
              <a:rPr lang="en-US" sz="2700" dirty="0">
                <a:latin typeface="UTM Avo" panose="02040603050506020204" pitchFamily="18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</a:rPr>
              <a:t>có</a:t>
            </a:r>
            <a:r>
              <a:rPr lang="en-US" sz="2700" dirty="0">
                <a:latin typeface="UTM Avo" panose="02040603050506020204" pitchFamily="18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</a:rPr>
              <a:t>trong</a:t>
            </a:r>
            <a:r>
              <a:rPr lang="en-US" sz="2700" dirty="0">
                <a:latin typeface="UTM Avo" panose="02040603050506020204" pitchFamily="18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</a:rPr>
              <a:t>cánh</a:t>
            </a:r>
            <a:r>
              <a:rPr lang="en-US" sz="2700" dirty="0">
                <a:latin typeface="UTM Avo" panose="02040603050506020204" pitchFamily="18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</a:rPr>
              <a:t>cửa</a:t>
            </a:r>
            <a:r>
              <a:rPr lang="en-US" sz="2700" dirty="0">
                <a:latin typeface="UTM Avo" panose="02040603050506020204" pitchFamily="18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</a:rPr>
              <a:t>xếp</a:t>
            </a:r>
            <a:r>
              <a:rPr lang="en-US" sz="2700" dirty="0">
                <a:latin typeface="UTM Avo" panose="02040603050506020204" pitchFamily="18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</a:rPr>
              <a:t>dưới</a:t>
            </a:r>
            <a:r>
              <a:rPr lang="en-US" sz="2700" dirty="0">
                <a:latin typeface="UTM Avo" panose="02040603050506020204" pitchFamily="18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</a:rPr>
              <a:t>đây</a:t>
            </a:r>
            <a:r>
              <a:rPr lang="en-US" sz="2700" dirty="0">
                <a:latin typeface="UTM Avo" panose="020406030505060202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2;p6">
            <a:hlinkClick r:id="rId4"/>
            <a:extLst>
              <a:ext uri="{FF2B5EF4-FFF2-40B4-BE49-F238E27FC236}">
                <a16:creationId xmlns:a16="http://schemas.microsoft.com/office/drawing/2014/main" id="{4243DE2F-EDE3-35F1-1BFF-2FA965418E4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B4E38A-6175-D85B-950E-253896D8548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8842"/>
          <a:stretch/>
        </p:blipFill>
        <p:spPr>
          <a:xfrm>
            <a:off x="0" y="2968119"/>
            <a:ext cx="8795049" cy="1524596"/>
          </a:xfrm>
          <a:prstGeom prst="rect">
            <a:avLst/>
          </a:prstGeom>
        </p:spPr>
      </p:pic>
      <p:sp>
        <p:nvSpPr>
          <p:cNvPr id="5" name="TextBox 13">
            <a:extLst>
              <a:ext uri="{FF2B5EF4-FFF2-40B4-BE49-F238E27FC236}">
                <a16:creationId xmlns:a16="http://schemas.microsoft.com/office/drawing/2014/main" id="{61CD5447-E442-F3BA-216A-BD07422F5E40}"/>
              </a:ext>
            </a:extLst>
          </p:cNvPr>
          <p:cNvSpPr txBox="1"/>
          <p:nvPr/>
        </p:nvSpPr>
        <p:spPr>
          <a:xfrm>
            <a:off x="1278293" y="4861105"/>
            <a:ext cx="6238461" cy="5548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chemeClr val="accent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Đây </a:t>
            </a:r>
            <a:r>
              <a:rPr lang="en-US" sz="2800" dirty="0" err="1">
                <a:solidFill>
                  <a:schemeClr val="accent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chemeClr val="accent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chemeClr val="accent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solidFill>
                  <a:schemeClr val="accent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bình</a:t>
            </a:r>
            <a:r>
              <a:rPr lang="en-US" sz="2800" dirty="0">
                <a:solidFill>
                  <a:schemeClr val="accent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hành</a:t>
            </a:r>
            <a:endParaRPr lang="en-US" sz="2800" dirty="0">
              <a:solidFill>
                <a:schemeClr val="accent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hlinkClick r:id="rId5"/>
            <a:extLst>
              <a:ext uri="{FF2B5EF4-FFF2-40B4-BE49-F238E27FC236}">
                <a16:creationId xmlns:a16="http://schemas.microsoft.com/office/drawing/2014/main" id="{F0265884-4EBD-8D85-0F4C-CF527AAE50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7629" y="1036198"/>
            <a:ext cx="3792041" cy="28044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>
            <a:extLst>
              <a:ext uri="{FF2B5EF4-FFF2-40B4-BE49-F238E27FC236}">
                <a16:creationId xmlns:a16="http://schemas.microsoft.com/office/drawing/2014/main" id="{61CD5447-E442-F3BA-216A-BD07422F5E40}"/>
              </a:ext>
            </a:extLst>
          </p:cNvPr>
          <p:cNvSpPr txBox="1"/>
          <p:nvPr/>
        </p:nvSpPr>
        <p:spPr>
          <a:xfrm>
            <a:off x="4655333" y="1836897"/>
            <a:ext cx="5710135" cy="2704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 </a:t>
            </a:r>
            <a:r>
              <a:rPr lang="en-US" sz="20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bình</a:t>
            </a:r>
            <a:r>
              <a:rPr lang="en-US" sz="20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hành</a:t>
            </a:r>
            <a:r>
              <a:rPr lang="en-US" sz="20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ABCD </a:t>
            </a:r>
            <a:r>
              <a:rPr lang="en-US" sz="20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0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AB </a:t>
            </a:r>
            <a:r>
              <a:rPr lang="en-US" sz="20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CD </a:t>
            </a:r>
            <a:r>
              <a:rPr lang="en-US" sz="20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là</a:t>
            </a:r>
            <a:r>
              <a:rPr lang="en-US" sz="20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hai</a:t>
            </a:r>
            <a:r>
              <a:rPr lang="en-US" sz="20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cạnh</a:t>
            </a:r>
            <a:r>
              <a:rPr lang="en-US" sz="20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đối</a:t>
            </a:r>
            <a:r>
              <a:rPr lang="en-US" sz="20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diện</a:t>
            </a:r>
            <a:r>
              <a:rPr lang="en-US" sz="20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,                    AD </a:t>
            </a:r>
            <a:r>
              <a:rPr lang="en-US" sz="20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BC </a:t>
            </a:r>
            <a:r>
              <a:rPr lang="en-US" sz="20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là</a:t>
            </a:r>
            <a:r>
              <a:rPr lang="en-US" sz="20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hai</a:t>
            </a:r>
            <a:r>
              <a:rPr lang="en-US" sz="20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cạnh</a:t>
            </a:r>
            <a:r>
              <a:rPr lang="en-US" sz="20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đối</a:t>
            </a:r>
            <a:r>
              <a:rPr lang="en-US" sz="20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diện</a:t>
            </a:r>
            <a:r>
              <a:rPr lang="en-US" sz="20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Cạnh</a:t>
            </a:r>
            <a:r>
              <a:rPr lang="en-US" sz="20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AB song </a:t>
            </a:r>
            <a:r>
              <a:rPr lang="en-US" sz="20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song</a:t>
            </a:r>
            <a:r>
              <a:rPr lang="en-US" sz="20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cạnh</a:t>
            </a:r>
            <a:r>
              <a:rPr lang="en-US" sz="20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DC.                      </a:t>
            </a:r>
            <a:r>
              <a:rPr lang="en-US" sz="20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Cạnh</a:t>
            </a:r>
            <a:r>
              <a:rPr lang="en-US" sz="20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AD song </a:t>
            </a:r>
            <a:r>
              <a:rPr lang="en-US" sz="20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song</a:t>
            </a:r>
            <a:r>
              <a:rPr lang="en-US" sz="20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cạnh</a:t>
            </a:r>
            <a:r>
              <a:rPr lang="en-US" sz="20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BC.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AB = DC </a:t>
            </a:r>
            <a:r>
              <a:rPr lang="en-US" sz="20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AD = BC.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3BC19F-3401-8C3B-786A-4B3777F5B3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82" t="48126" r="59395" b="16501"/>
          <a:stretch/>
        </p:blipFill>
        <p:spPr>
          <a:xfrm>
            <a:off x="485775" y="1881841"/>
            <a:ext cx="3691238" cy="2044912"/>
          </a:xfrm>
          <a:prstGeom prst="rect">
            <a:avLst/>
          </a:prstGeom>
        </p:spPr>
      </p:pic>
      <p:sp>
        <p:nvSpPr>
          <p:cNvPr id="8" name="TextBox 13">
            <a:extLst>
              <a:ext uri="{FF2B5EF4-FFF2-40B4-BE49-F238E27FC236}">
                <a16:creationId xmlns:a16="http://schemas.microsoft.com/office/drawing/2014/main" id="{377030D7-B0C6-96D6-448E-93BB429A6365}"/>
              </a:ext>
            </a:extLst>
          </p:cNvPr>
          <p:cNvSpPr txBox="1"/>
          <p:nvPr/>
        </p:nvSpPr>
        <p:spPr>
          <a:xfrm>
            <a:off x="711200" y="5240304"/>
            <a:ext cx="5080000" cy="10295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 </a:t>
            </a:r>
            <a:r>
              <a:rPr lang="en-US" sz="2400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bình</a:t>
            </a:r>
            <a:r>
              <a:rPr lang="en-US" sz="2400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hành</a:t>
            </a:r>
            <a:r>
              <a:rPr lang="en-US" sz="2400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hai</a:t>
            </a:r>
            <a:r>
              <a:rPr lang="en-US" sz="2400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cặp</a:t>
            </a:r>
            <a:r>
              <a:rPr lang="en-US" sz="2400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cạnh</a:t>
            </a:r>
            <a:r>
              <a:rPr lang="en-US" sz="2400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đối</a:t>
            </a:r>
            <a:r>
              <a:rPr lang="en-US" sz="2400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diện</a:t>
            </a:r>
            <a:r>
              <a:rPr lang="en-US" sz="2400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song song </a:t>
            </a:r>
            <a:r>
              <a:rPr lang="en-US" sz="2400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nhau</a:t>
            </a:r>
            <a:r>
              <a:rPr lang="en-US" sz="2400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Picture 1">
            <a:hlinkClick r:id="rId5"/>
            <a:extLst>
              <a:ext uri="{FF2B5EF4-FFF2-40B4-BE49-F238E27FC236}">
                <a16:creationId xmlns:a16="http://schemas.microsoft.com/office/drawing/2014/main" id="{0618FA73-3F04-BBED-67C5-73FB9F91A2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85310" y="733065"/>
            <a:ext cx="3106690" cy="229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51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2;p6">
            <a:hlinkClick r:id="rId4"/>
            <a:extLst>
              <a:ext uri="{FF2B5EF4-FFF2-40B4-BE49-F238E27FC236}">
                <a16:creationId xmlns:a16="http://schemas.microsoft.com/office/drawing/2014/main" id="{BD9DDD8A-4219-3460-9898-0A4D55E17A1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514704" y="1628602"/>
            <a:ext cx="9749925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de-DE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 các hình sau, hình nào là hình bình hành?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77884C-FA73-C1D7-BD26-997B20E2EE3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886"/>
          <a:stretch/>
        </p:blipFill>
        <p:spPr>
          <a:xfrm>
            <a:off x="523686" y="2382040"/>
            <a:ext cx="6820543" cy="25941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DFE0E73-9F50-54B7-A21E-800FB18A33EF}"/>
              </a:ext>
            </a:extLst>
          </p:cNvPr>
          <p:cNvSpPr txBox="1"/>
          <p:nvPr/>
        </p:nvSpPr>
        <p:spPr>
          <a:xfrm>
            <a:off x="7518400" y="2397644"/>
            <a:ext cx="4412343" cy="1963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19" indent="-381019" algn="just">
              <a:lnSpc>
                <a:spcPct val="150000"/>
              </a:lnSpc>
              <a:spcAft>
                <a:spcPts val="667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Các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ABCD, RSTU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bình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hành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0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81019" indent="-381019" algn="just">
              <a:lnSpc>
                <a:spcPct val="150000"/>
              </a:lnSpc>
              <a:spcAft>
                <a:spcPts val="667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Các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EGHK, MNPQ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bình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hành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0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792843" y="1808481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582057" y="1680406"/>
            <a:ext cx="9855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vi-VN" sz="22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 tên các cặp cạnh song song và bằng nhau trong mỗi hình bình hành dưới đây: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44F282-4591-8DA0-6900-F94C0AD5F3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5543" y="2593843"/>
            <a:ext cx="8147312" cy="383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13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4097779F-E8BC-486A-B819-0292E604E70F}" vid="{4DC8568B-4BA0-4F21-A01E-F1C82C7A139D}"/>
    </a:ext>
  </a:extLst>
</a:theme>
</file>

<file path=ppt/theme/theme7.xml><?xml version="1.0" encoding="utf-8"?>
<a:theme xmlns:a="http://schemas.openxmlformats.org/drawingml/2006/main" name="8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</TotalTime>
  <Words>512</Words>
  <Application>Microsoft Office PowerPoint</Application>
  <PresentationFormat>Widescreen</PresentationFormat>
  <Paragraphs>69</Paragraphs>
  <Slides>24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UTM Avo</vt:lpstr>
      <vt:lpstr>Calibri</vt:lpstr>
      <vt:lpstr>Arial</vt:lpstr>
      <vt:lpstr>Aptos</vt:lpstr>
      <vt:lpstr>1_Office Theme</vt:lpstr>
      <vt:lpstr>Office Theme</vt:lpstr>
      <vt:lpstr>6_Office Theme</vt:lpstr>
      <vt:lpstr>7_Office Theme</vt:lpstr>
      <vt:lpstr>2_Office Theme</vt:lpstr>
      <vt:lpstr>Theme1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Loan Nguyễn</cp:lastModifiedBy>
  <cp:revision>25</cp:revision>
  <dcterms:created xsi:type="dcterms:W3CDTF">2023-10-24T04:45:10Z</dcterms:created>
  <dcterms:modified xsi:type="dcterms:W3CDTF">2025-01-10T03:00:59Z</dcterms:modified>
</cp:coreProperties>
</file>