
<file path=[Content_Types].xml><?xml version="1.0" encoding="utf-8"?>
<Types xmlns="http://schemas.openxmlformats.org/package/2006/content-types">
  <Default Extension="png" ContentType="image/png"/>
  <Default Extension="bin" ContentType="application/vnd.ms-office.activeX"/>
  <Default Extension="mp3" ContentType="audio/unknown"/>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583" r:id="rId2"/>
    <p:sldId id="584" r:id="rId3"/>
    <p:sldId id="2007577133" r:id="rId4"/>
    <p:sldId id="409" r:id="rId5"/>
    <p:sldId id="430" r:id="rId6"/>
    <p:sldId id="432" r:id="rId7"/>
    <p:sldId id="267" r:id="rId8"/>
    <p:sldId id="278" r:id="rId9"/>
    <p:sldId id="282" r:id="rId10"/>
    <p:sldId id="257" r:id="rId11"/>
    <p:sldId id="433" r:id="rId12"/>
    <p:sldId id="260" r:id="rId13"/>
    <p:sldId id="261" r:id="rId14"/>
    <p:sldId id="262" r:id="rId15"/>
    <p:sldId id="263" r:id="rId16"/>
    <p:sldId id="264" r:id="rId17"/>
    <p:sldId id="265" r:id="rId18"/>
    <p:sldId id="266" r:id="rId19"/>
    <p:sldId id="434" r:id="rId20"/>
    <p:sldId id="268" r:id="rId21"/>
    <p:sldId id="269" r:id="rId22"/>
    <p:sldId id="270" r:id="rId23"/>
    <p:sldId id="271" r:id="rId24"/>
    <p:sldId id="272" r:id="rId25"/>
    <p:sldId id="273" r:id="rId26"/>
    <p:sldId id="274" r:id="rId27"/>
    <p:sldId id="275" r:id="rId28"/>
    <p:sldId id="276" r:id="rId29"/>
    <p:sldId id="277" r:id="rId30"/>
    <p:sldId id="281" r:id="rId31"/>
    <p:sldId id="417" r:id="rId32"/>
    <p:sldId id="256"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0099"/>
    <a:srgbClr val="660066"/>
    <a:srgbClr val="FF33CC"/>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75" d="100"/>
          <a:sy n="75" d="100"/>
        </p:scale>
        <p:origin x="-540" y="1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10.xml><?xml version="1.0" encoding="utf-8"?>
<ax:ocx xmlns:ax="http://schemas.microsoft.com/office/2006/activeX" xmlns:r="http://schemas.openxmlformats.org/officeDocument/2006/relationships" ax:classid="{8BD21D10-EC42-11CE-9E0D-00AA006002F3}" ax:persistence="persistStorage" r:id="rId1"/>
</file>

<file path=ppt/activeX/activeX11.xml><?xml version="1.0" encoding="utf-8"?>
<ax:ocx xmlns:ax="http://schemas.microsoft.com/office/2006/activeX" xmlns:r="http://schemas.openxmlformats.org/officeDocument/2006/relationships" ax:classid="{8BD21D10-EC42-11CE-9E0D-00AA006002F3}" ax:persistence="persistStorage" r:id="rId1"/>
</file>

<file path=ppt/activeX/activeX12.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activeX/activeX9.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46167B-BDDF-417F-87D7-3DF1D9D4BD1A}" type="datetimeFigureOut">
              <a:rPr lang="en-US" smtClean="0"/>
              <a:t>05/02/2026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3B9FD6-B36F-4FAE-A494-DF774EA6A757}" type="slidenum">
              <a:rPr lang="en-US" smtClean="0"/>
              <a:t>‹#›</a:t>
            </a:fld>
            <a:endParaRPr lang="en-US"/>
          </a:p>
        </p:txBody>
      </p:sp>
    </p:spTree>
    <p:extLst>
      <p:ext uri="{BB962C8B-B14F-4D97-AF65-F5344CB8AC3E}">
        <p14:creationId xmlns:p14="http://schemas.microsoft.com/office/powerpoint/2010/main" val="1631884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9</a:t>
            </a:fld>
            <a:endParaRPr lang="en-US"/>
          </a:p>
        </p:txBody>
      </p:sp>
    </p:spTree>
    <p:extLst>
      <p:ext uri="{BB962C8B-B14F-4D97-AF65-F5344CB8AC3E}">
        <p14:creationId xmlns:p14="http://schemas.microsoft.com/office/powerpoint/2010/main" val="3731098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giun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18</a:t>
            </a:fld>
            <a:endParaRPr lang="en-US"/>
          </a:p>
        </p:txBody>
      </p:sp>
    </p:spTree>
    <p:extLst>
      <p:ext uri="{BB962C8B-B14F-4D97-AF65-F5344CB8AC3E}">
        <p14:creationId xmlns:p14="http://schemas.microsoft.com/office/powerpoint/2010/main" val="1442031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giun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19</a:t>
            </a:fld>
            <a:endParaRPr lang="en-US"/>
          </a:p>
        </p:txBody>
      </p:sp>
    </p:spTree>
    <p:extLst>
      <p:ext uri="{BB962C8B-B14F-4D97-AF65-F5344CB8AC3E}">
        <p14:creationId xmlns:p14="http://schemas.microsoft.com/office/powerpoint/2010/main" val="1286565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phân</a:t>
            </a:r>
            <a:r>
              <a:rPr lang="en-US" dirty="0"/>
              <a:t> </a:t>
            </a:r>
            <a:r>
              <a:rPr lang="en-US" dirty="0" err="1"/>
              <a:t>bón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20</a:t>
            </a:fld>
            <a:endParaRPr lang="en-US"/>
          </a:p>
        </p:txBody>
      </p:sp>
    </p:spTree>
    <p:extLst>
      <p:ext uri="{BB962C8B-B14F-4D97-AF65-F5344CB8AC3E}">
        <p14:creationId xmlns:p14="http://schemas.microsoft.com/office/powerpoint/2010/main" val="1033948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phân</a:t>
            </a:r>
            <a:r>
              <a:rPr lang="en-US" dirty="0"/>
              <a:t> </a:t>
            </a:r>
            <a:r>
              <a:rPr lang="en-US" dirty="0" err="1"/>
              <a:t>bón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21</a:t>
            </a:fld>
            <a:endParaRPr lang="en-US"/>
          </a:p>
        </p:txBody>
      </p:sp>
    </p:spTree>
    <p:extLst>
      <p:ext uri="{BB962C8B-B14F-4D97-AF65-F5344CB8AC3E}">
        <p14:creationId xmlns:p14="http://schemas.microsoft.com/office/powerpoint/2010/main" val="39520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cây</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22</a:t>
            </a:fld>
            <a:endParaRPr lang="en-US"/>
          </a:p>
        </p:txBody>
      </p:sp>
    </p:spTree>
    <p:extLst>
      <p:ext uri="{BB962C8B-B14F-4D97-AF65-F5344CB8AC3E}">
        <p14:creationId xmlns:p14="http://schemas.microsoft.com/office/powerpoint/2010/main" val="20088912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cây</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23</a:t>
            </a:fld>
            <a:endParaRPr lang="en-US"/>
          </a:p>
        </p:txBody>
      </p:sp>
    </p:spTree>
    <p:extLst>
      <p:ext uri="{BB962C8B-B14F-4D97-AF65-F5344CB8AC3E}">
        <p14:creationId xmlns:p14="http://schemas.microsoft.com/office/powerpoint/2010/main" val="1593124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giọt</a:t>
            </a:r>
            <a:r>
              <a:rPr lang="en-US" dirty="0"/>
              <a:t> </a:t>
            </a:r>
            <a:r>
              <a:rPr lang="en-US" dirty="0" err="1"/>
              <a:t>nước</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24</a:t>
            </a:fld>
            <a:endParaRPr lang="en-US"/>
          </a:p>
        </p:txBody>
      </p:sp>
    </p:spTree>
    <p:extLst>
      <p:ext uri="{BB962C8B-B14F-4D97-AF65-F5344CB8AC3E}">
        <p14:creationId xmlns:p14="http://schemas.microsoft.com/office/powerpoint/2010/main" val="4820293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giọt</a:t>
            </a:r>
            <a:r>
              <a:rPr lang="en-US" dirty="0"/>
              <a:t> </a:t>
            </a:r>
            <a:r>
              <a:rPr lang="en-US" dirty="0" err="1"/>
              <a:t>nước</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25</a:t>
            </a:fld>
            <a:endParaRPr lang="en-US"/>
          </a:p>
        </p:txBody>
      </p:sp>
    </p:spTree>
    <p:extLst>
      <p:ext uri="{BB962C8B-B14F-4D97-AF65-F5344CB8AC3E}">
        <p14:creationId xmlns:p14="http://schemas.microsoft.com/office/powerpoint/2010/main" val="3597679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phân</a:t>
            </a:r>
            <a:r>
              <a:rPr lang="en-US" dirty="0"/>
              <a:t> </a:t>
            </a:r>
            <a:r>
              <a:rPr lang="en-US" dirty="0" err="1"/>
              <a:t>bón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26</a:t>
            </a:fld>
            <a:endParaRPr lang="en-US"/>
          </a:p>
        </p:txBody>
      </p:sp>
    </p:spTree>
    <p:extLst>
      <p:ext uri="{BB962C8B-B14F-4D97-AF65-F5344CB8AC3E}">
        <p14:creationId xmlns:p14="http://schemas.microsoft.com/office/powerpoint/2010/main" val="23386103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giun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28</a:t>
            </a:fld>
            <a:endParaRPr lang="en-US"/>
          </a:p>
        </p:txBody>
      </p:sp>
    </p:spTree>
    <p:extLst>
      <p:ext uri="{BB962C8B-B14F-4D97-AF65-F5344CB8AC3E}">
        <p14:creationId xmlns:p14="http://schemas.microsoft.com/office/powerpoint/2010/main" val="2990311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giọt</a:t>
            </a:r>
            <a:r>
              <a:rPr lang="en-US" dirty="0"/>
              <a:t> </a:t>
            </a:r>
            <a:r>
              <a:rPr lang="en-US" dirty="0" err="1"/>
              <a:t>nước</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10</a:t>
            </a:fld>
            <a:endParaRPr lang="en-US"/>
          </a:p>
        </p:txBody>
      </p:sp>
    </p:spTree>
    <p:extLst>
      <p:ext uri="{BB962C8B-B14F-4D97-AF65-F5344CB8AC3E}">
        <p14:creationId xmlns:p14="http://schemas.microsoft.com/office/powerpoint/2010/main" val="13048815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con </a:t>
            </a:r>
            <a:r>
              <a:rPr lang="en-US" dirty="0" err="1"/>
              <a:t>giun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29</a:t>
            </a:fld>
            <a:endParaRPr lang="en-US"/>
          </a:p>
        </p:txBody>
      </p:sp>
    </p:spTree>
    <p:extLst>
      <p:ext uri="{BB962C8B-B14F-4D97-AF65-F5344CB8AC3E}">
        <p14:creationId xmlns:p14="http://schemas.microsoft.com/office/powerpoint/2010/main" val="18693811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giọt</a:t>
            </a:r>
            <a:r>
              <a:rPr lang="en-US" dirty="0"/>
              <a:t> </a:t>
            </a:r>
            <a:r>
              <a:rPr lang="en-US" dirty="0" err="1"/>
              <a:t>nước</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11</a:t>
            </a:fld>
            <a:endParaRPr lang="en-US"/>
          </a:p>
        </p:txBody>
      </p:sp>
    </p:spTree>
    <p:extLst>
      <p:ext uri="{BB962C8B-B14F-4D97-AF65-F5344CB8AC3E}">
        <p14:creationId xmlns:p14="http://schemas.microsoft.com/office/powerpoint/2010/main" val="3894630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cây</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12</a:t>
            </a:fld>
            <a:endParaRPr lang="en-US"/>
          </a:p>
        </p:txBody>
      </p:sp>
    </p:spTree>
    <p:extLst>
      <p:ext uri="{BB962C8B-B14F-4D97-AF65-F5344CB8AC3E}">
        <p14:creationId xmlns:p14="http://schemas.microsoft.com/office/powerpoint/2010/main" val="40307037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cây</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13</a:t>
            </a:fld>
            <a:endParaRPr lang="en-US"/>
          </a:p>
        </p:txBody>
      </p:sp>
    </p:spTree>
    <p:extLst>
      <p:ext uri="{BB962C8B-B14F-4D97-AF65-F5344CB8AC3E}">
        <p14:creationId xmlns:p14="http://schemas.microsoft.com/office/powerpoint/2010/main" val="1384476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giọt</a:t>
            </a:r>
            <a:r>
              <a:rPr lang="en-US" dirty="0"/>
              <a:t> </a:t>
            </a:r>
            <a:r>
              <a:rPr lang="en-US" dirty="0" err="1"/>
              <a:t>nước</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14</a:t>
            </a:fld>
            <a:endParaRPr lang="en-US"/>
          </a:p>
        </p:txBody>
      </p:sp>
    </p:spTree>
    <p:extLst>
      <p:ext uri="{BB962C8B-B14F-4D97-AF65-F5344CB8AC3E}">
        <p14:creationId xmlns:p14="http://schemas.microsoft.com/office/powerpoint/2010/main" val="1724848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giọt</a:t>
            </a:r>
            <a:r>
              <a:rPr lang="en-US" dirty="0"/>
              <a:t> </a:t>
            </a:r>
            <a:r>
              <a:rPr lang="en-US" dirty="0" err="1"/>
              <a:t>nước</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15</a:t>
            </a:fld>
            <a:endParaRPr lang="en-US"/>
          </a:p>
        </p:txBody>
      </p:sp>
    </p:spTree>
    <p:extLst>
      <p:ext uri="{BB962C8B-B14F-4D97-AF65-F5344CB8AC3E}">
        <p14:creationId xmlns:p14="http://schemas.microsoft.com/office/powerpoint/2010/main" val="1501742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phân</a:t>
            </a:r>
            <a:r>
              <a:rPr lang="en-US" dirty="0"/>
              <a:t> </a:t>
            </a:r>
            <a:r>
              <a:rPr lang="en-US" dirty="0" err="1"/>
              <a:t>bón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16</a:t>
            </a:fld>
            <a:endParaRPr lang="en-US"/>
          </a:p>
        </p:txBody>
      </p:sp>
    </p:spTree>
    <p:extLst>
      <p:ext uri="{BB962C8B-B14F-4D97-AF65-F5344CB8AC3E}">
        <p14:creationId xmlns:p14="http://schemas.microsoft.com/office/powerpoint/2010/main" val="16911930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Bấm</a:t>
            </a:r>
            <a:r>
              <a:rPr lang="en-US" dirty="0"/>
              <a:t> </a:t>
            </a:r>
            <a:r>
              <a:rPr lang="en-US" dirty="0" err="1"/>
              <a:t>phân</a:t>
            </a:r>
            <a:r>
              <a:rPr lang="en-US" dirty="0"/>
              <a:t> </a:t>
            </a:r>
            <a:r>
              <a:rPr lang="en-US" dirty="0" err="1"/>
              <a:t>bón</a:t>
            </a:r>
            <a:r>
              <a:rPr lang="en-US" dirty="0"/>
              <a:t> </a:t>
            </a:r>
            <a:r>
              <a:rPr lang="en-US" dirty="0" err="1"/>
              <a:t>để</a:t>
            </a:r>
            <a:r>
              <a:rPr lang="en-US" dirty="0"/>
              <a:t> quay </a:t>
            </a:r>
            <a:r>
              <a:rPr lang="en-US" dirty="0" err="1"/>
              <a:t>về</a:t>
            </a:r>
            <a:r>
              <a:rPr lang="en-US" dirty="0"/>
              <a:t> </a:t>
            </a:r>
            <a:r>
              <a:rPr lang="en-US" dirty="0" err="1"/>
              <a:t>câu</a:t>
            </a:r>
            <a:r>
              <a:rPr lang="en-US" dirty="0"/>
              <a:t> </a:t>
            </a:r>
            <a:r>
              <a:rPr lang="en-US" dirty="0" err="1"/>
              <a:t>hỏi</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963B9FD6-B36F-4FAE-A494-DF774EA6A757}" type="slidenum">
              <a:rPr lang="en-US" smtClean="0"/>
              <a:t>17</a:t>
            </a:fld>
            <a:endParaRPr lang="en-US"/>
          </a:p>
        </p:txBody>
      </p:sp>
    </p:spTree>
    <p:extLst>
      <p:ext uri="{BB962C8B-B14F-4D97-AF65-F5344CB8AC3E}">
        <p14:creationId xmlns:p14="http://schemas.microsoft.com/office/powerpoint/2010/main" val="2337030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05/02/2026</a:t>
            </a:fld>
            <a:endParaRPr lang="en-US"/>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xmlns="" id="{1146B2CB-5A67-4AB8-9A1B-7AE29B183FB4}"/>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xmlns="" id="{48CAB18A-EEAF-4CC3-B014-6871ADE81452}"/>
              </a:ext>
            </a:extLst>
          </p:cNvPr>
          <p:cNvSpPr/>
          <p:nvPr userDrawn="1"/>
        </p:nvSpPr>
        <p:spPr>
          <a:xfrm>
            <a:off x="11239305" y="141436"/>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189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05/02/2026</a:t>
            </a:fld>
            <a:endParaRPr lang="en-US" dirty="0"/>
          </a:p>
        </p:txBody>
      </p:sp>
      <p:sp>
        <p:nvSpPr>
          <p:cNvPr id="16" name="Google Shape;16;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1" y="1930595"/>
            <a:ext cx="852022" cy="852022"/>
          </a:xfrm>
          <a:prstGeom prst="ellipse">
            <a:avLst/>
          </a:prstGeom>
          <a:solidFill>
            <a:srgbClr val="FEE5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dirty="0">
              <a:solidFill>
                <a:schemeClr val="lt1"/>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xmlns="" id="{48CAB18A-EEAF-4CC3-B014-6871ADE81452}"/>
              </a:ext>
            </a:extLst>
          </p:cNvPr>
          <p:cNvSpPr/>
          <p:nvPr userDrawn="1"/>
        </p:nvSpPr>
        <p:spPr>
          <a:xfrm>
            <a:off x="11127087" y="136525"/>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279225203"/>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0" y="20643"/>
            <a:ext cx="12184879" cy="6816715"/>
          </a:xfrm>
          <a:prstGeom prst="rect">
            <a:avLst/>
          </a:prstGeom>
          <a:noFill/>
          <a:ln>
            <a:noFill/>
          </a:ln>
        </p:spPr>
      </p:pic>
      <p:sp>
        <p:nvSpPr>
          <p:cNvPr id="23" name="Google Shape;23;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05/02/2026</a:t>
            </a:fld>
            <a:endParaRPr lang="en-US"/>
          </a:p>
        </p:txBody>
      </p:sp>
      <p:sp>
        <p:nvSpPr>
          <p:cNvPr id="24" name="Google Shape;2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1820440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0" y="2004"/>
            <a:ext cx="12165839" cy="6853994"/>
          </a:xfrm>
          <a:prstGeom prst="rect">
            <a:avLst/>
          </a:prstGeom>
          <a:noFill/>
          <a:ln>
            <a:noFill/>
          </a:ln>
        </p:spPr>
      </p:pic>
    </p:spTree>
    <p:extLst>
      <p:ext uri="{BB962C8B-B14F-4D97-AF65-F5344CB8AC3E}">
        <p14:creationId xmlns:p14="http://schemas.microsoft.com/office/powerpoint/2010/main" val="877023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05/02/2026</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973662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05/02/2026</a:t>
            </a:fld>
            <a:endParaRPr lang="en-US"/>
          </a:p>
        </p:txBody>
      </p:sp>
      <p:sp>
        <p:nvSpPr>
          <p:cNvPr id="47" name="Google Shape;4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14300" y="-88900"/>
            <a:ext cx="12420600" cy="6946900"/>
          </a:xfrm>
          <a:prstGeom prst="rect">
            <a:avLst/>
          </a:prstGeom>
          <a:noFill/>
          <a:ln>
            <a:noFill/>
          </a:ln>
        </p:spPr>
      </p:pic>
      <p:sp>
        <p:nvSpPr>
          <p:cNvPr id="11" name="Oval 10">
            <a:extLst>
              <a:ext uri="{FF2B5EF4-FFF2-40B4-BE49-F238E27FC236}">
                <a16:creationId xmlns:a16="http://schemas.microsoft.com/office/drawing/2014/main" xmlns="" id="{48CAB18A-EEAF-4CC3-B014-6871ADE81452}"/>
              </a:ext>
            </a:extLst>
          </p:cNvPr>
          <p:cNvSpPr/>
          <p:nvPr userDrawn="1"/>
        </p:nvSpPr>
        <p:spPr>
          <a:xfrm>
            <a:off x="10872352" y="136525"/>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91942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2_Title and Content" preserve="1" userDrawn="1">
  <p:cSld name="3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0" y="2004"/>
            <a:ext cx="12165839" cy="6853993"/>
          </a:xfrm>
          <a:prstGeom prst="rect">
            <a:avLst/>
          </a:prstGeom>
          <a:noFill/>
          <a:ln>
            <a:noFill/>
          </a:ln>
        </p:spPr>
      </p:pic>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05/02/2026</a:t>
            </a:fld>
            <a:endParaRPr lang="en-US"/>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6" name="Picture 5">
            <a:extLst>
              <a:ext uri="{FF2B5EF4-FFF2-40B4-BE49-F238E27FC236}">
                <a16:creationId xmlns:a16="http://schemas.microsoft.com/office/drawing/2014/main" xmlns="" id="{CD7B317A-2FF4-47CC-A7FF-A8205202469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5694"/>
          <a:stretch/>
        </p:blipFill>
        <p:spPr>
          <a:xfrm>
            <a:off x="0" y="0"/>
            <a:ext cx="12192000" cy="6467475"/>
          </a:xfrm>
          <a:prstGeom prst="rect">
            <a:avLst/>
          </a:prstGeom>
        </p:spPr>
      </p:pic>
    </p:spTree>
    <p:extLst>
      <p:ext uri="{BB962C8B-B14F-4D97-AF65-F5344CB8AC3E}">
        <p14:creationId xmlns:p14="http://schemas.microsoft.com/office/powerpoint/2010/main" val="27077926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87F1B-B08B-4C93-AE5F-58786A2D1D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DA3B26E-AD21-45B1-BD50-E272932696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ECD2A28-F062-4A80-85AC-784AD7A45A06}"/>
              </a:ext>
            </a:extLst>
          </p:cNvPr>
          <p:cNvSpPr>
            <a:spLocks noGrp="1"/>
          </p:cNvSpPr>
          <p:nvPr>
            <p:ph type="dt" sz="half" idx="10"/>
          </p:nvPr>
        </p:nvSpPr>
        <p:spPr/>
        <p:txBody>
          <a:bodyPr/>
          <a:lstStyle/>
          <a:p>
            <a:fld id="{34862825-F999-48A1-A8CC-DBC54813CE2D}" type="datetimeFigureOut">
              <a:rPr lang="en-US" smtClean="0"/>
              <a:t>05/02/2026</a:t>
            </a:fld>
            <a:endParaRPr lang="en-US"/>
          </a:p>
        </p:txBody>
      </p:sp>
      <p:sp>
        <p:nvSpPr>
          <p:cNvPr id="5" name="Footer Placeholder 4">
            <a:extLst>
              <a:ext uri="{FF2B5EF4-FFF2-40B4-BE49-F238E27FC236}">
                <a16:creationId xmlns:a16="http://schemas.microsoft.com/office/drawing/2014/main" xmlns="" id="{752430E4-5445-423A-973F-7BD98BBB9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E32D6DA-6083-476B-AF20-69F8494F4E76}"/>
              </a:ext>
            </a:extLst>
          </p:cNvPr>
          <p:cNvSpPr>
            <a:spLocks noGrp="1"/>
          </p:cNvSpPr>
          <p:nvPr>
            <p:ph type="sldNum" sz="quarter" idx="12"/>
          </p:nvPr>
        </p:nvSpPr>
        <p:spPr/>
        <p:txBody>
          <a:bodyPr/>
          <a:lstStyle/>
          <a:p>
            <a:fld id="{D6FF1ABF-F1A9-490F-94B1-9CBA863E7824}" type="slidenum">
              <a:rPr lang="en-US" smtClean="0"/>
              <a:t>‹#›</a:t>
            </a:fld>
            <a:endParaRPr lang="en-US"/>
          </a:p>
        </p:txBody>
      </p:sp>
    </p:spTree>
    <p:extLst>
      <p:ext uri="{BB962C8B-B14F-4D97-AF65-F5344CB8AC3E}">
        <p14:creationId xmlns:p14="http://schemas.microsoft.com/office/powerpoint/2010/main" val="421377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1AB2BB-CD7E-4A1A-BD13-12382E4007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802EF34-4694-4A7B-B147-1144E5B5BF9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083CCB-43E4-4DB3-BCBB-A25BE0F653D8}"/>
              </a:ext>
            </a:extLst>
          </p:cNvPr>
          <p:cNvSpPr>
            <a:spLocks noGrp="1"/>
          </p:cNvSpPr>
          <p:nvPr>
            <p:ph type="dt" sz="half" idx="10"/>
          </p:nvPr>
        </p:nvSpPr>
        <p:spPr/>
        <p:txBody>
          <a:bodyPr/>
          <a:lstStyle/>
          <a:p>
            <a:fld id="{34862825-F999-48A1-A8CC-DBC54813CE2D}" type="datetimeFigureOut">
              <a:rPr lang="en-US" smtClean="0"/>
              <a:t>05/02/2026</a:t>
            </a:fld>
            <a:endParaRPr lang="en-US"/>
          </a:p>
        </p:txBody>
      </p:sp>
      <p:sp>
        <p:nvSpPr>
          <p:cNvPr id="5" name="Footer Placeholder 4">
            <a:extLst>
              <a:ext uri="{FF2B5EF4-FFF2-40B4-BE49-F238E27FC236}">
                <a16:creationId xmlns:a16="http://schemas.microsoft.com/office/drawing/2014/main" xmlns="" id="{34F138EB-9EA2-4606-8C3D-7063E4E76A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FB6C379-1BA0-453A-9500-C5B8293BCA3A}"/>
              </a:ext>
            </a:extLst>
          </p:cNvPr>
          <p:cNvSpPr>
            <a:spLocks noGrp="1"/>
          </p:cNvSpPr>
          <p:nvPr>
            <p:ph type="sldNum" sz="quarter" idx="12"/>
          </p:nvPr>
        </p:nvSpPr>
        <p:spPr/>
        <p:txBody>
          <a:bodyPr/>
          <a:lstStyle/>
          <a:p>
            <a:fld id="{D6FF1ABF-F1A9-490F-94B1-9CBA863E7824}" type="slidenum">
              <a:rPr lang="en-US" smtClean="0"/>
              <a:t>‹#›</a:t>
            </a:fld>
            <a:endParaRPr lang="en-US"/>
          </a:p>
        </p:txBody>
      </p:sp>
    </p:spTree>
    <p:extLst>
      <p:ext uri="{BB962C8B-B14F-4D97-AF65-F5344CB8AC3E}">
        <p14:creationId xmlns:p14="http://schemas.microsoft.com/office/powerpoint/2010/main" val="4033888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EBD93E1-4C1A-47C6-8612-C96E89CB0C21}"/>
              </a:ext>
            </a:extLst>
          </p:cNvPr>
          <p:cNvSpPr>
            <a:spLocks noGrp="1"/>
          </p:cNvSpPr>
          <p:nvPr>
            <p:ph type="dt" sz="half" idx="10"/>
          </p:nvPr>
        </p:nvSpPr>
        <p:spPr/>
        <p:txBody>
          <a:bodyPr/>
          <a:lstStyle/>
          <a:p>
            <a:fld id="{34862825-F999-48A1-A8CC-DBC54813CE2D}" type="datetimeFigureOut">
              <a:rPr lang="en-US" smtClean="0"/>
              <a:t>05/02/2026</a:t>
            </a:fld>
            <a:endParaRPr lang="en-US"/>
          </a:p>
        </p:txBody>
      </p:sp>
      <p:sp>
        <p:nvSpPr>
          <p:cNvPr id="3" name="Footer Placeholder 2">
            <a:extLst>
              <a:ext uri="{FF2B5EF4-FFF2-40B4-BE49-F238E27FC236}">
                <a16:creationId xmlns:a16="http://schemas.microsoft.com/office/drawing/2014/main" xmlns="" id="{00F8C21C-1434-4EC2-B07D-184E9A9CE5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3F052029-953D-49BF-A27A-B628F77C3E6B}"/>
              </a:ext>
            </a:extLst>
          </p:cNvPr>
          <p:cNvSpPr>
            <a:spLocks noGrp="1"/>
          </p:cNvSpPr>
          <p:nvPr>
            <p:ph type="sldNum" sz="quarter" idx="12"/>
          </p:nvPr>
        </p:nvSpPr>
        <p:spPr/>
        <p:txBody>
          <a:bodyPr/>
          <a:lstStyle/>
          <a:p>
            <a:fld id="{D6FF1ABF-F1A9-490F-94B1-9CBA863E7824}" type="slidenum">
              <a:rPr lang="en-US" smtClean="0"/>
              <a:t>‹#›</a:t>
            </a:fld>
            <a:endParaRPr lang="en-US"/>
          </a:p>
        </p:txBody>
      </p:sp>
    </p:spTree>
    <p:extLst>
      <p:ext uri="{BB962C8B-B14F-4D97-AF65-F5344CB8AC3E}">
        <p14:creationId xmlns:p14="http://schemas.microsoft.com/office/powerpoint/2010/main" val="41464016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0E7EED9B-E93C-464A-9491-98D9F55AF9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935113E-767D-4B6C-A536-D7BEAB93EC4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2DF9656-87A1-4099-9730-CA7CA4F623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62825-F999-48A1-A8CC-DBC54813CE2D}" type="datetimeFigureOut">
              <a:rPr lang="en-US" smtClean="0"/>
              <a:t>05/02/2026</a:t>
            </a:fld>
            <a:endParaRPr lang="en-US"/>
          </a:p>
        </p:txBody>
      </p:sp>
      <p:sp>
        <p:nvSpPr>
          <p:cNvPr id="5" name="Footer Placeholder 4">
            <a:extLst>
              <a:ext uri="{FF2B5EF4-FFF2-40B4-BE49-F238E27FC236}">
                <a16:creationId xmlns:a16="http://schemas.microsoft.com/office/drawing/2014/main" xmlns="" id="{5AEFA484-0020-43C0-B906-C5A595C7EA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8E28AE9-B291-483D-8954-A030AE8F63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FF1ABF-F1A9-490F-94B1-9CBA863E7824}" type="slidenum">
              <a:rPr lang="en-US" smtClean="0"/>
              <a:t>‹#›</a:t>
            </a:fld>
            <a:endParaRPr lang="en-US"/>
          </a:p>
        </p:txBody>
      </p:sp>
    </p:spTree>
    <p:extLst>
      <p:ext uri="{BB962C8B-B14F-4D97-AF65-F5344CB8AC3E}">
        <p14:creationId xmlns:p14="http://schemas.microsoft.com/office/powerpoint/2010/main" val="3382573725"/>
      </p:ext>
    </p:extLst>
  </p:cSld>
  <p:clrMap bg1="lt1" tx1="dk1" bg2="lt2" tx2="dk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2" r:id="rId6"/>
    <p:sldLayoutId id="2147483649" r:id="rId7"/>
    <p:sldLayoutId id="2147483650" r:id="rId8"/>
    <p:sldLayoutId id="2147483655" r:id="rId9"/>
    <p:sldLayoutId id="2147483661"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slide" Target="slide9.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slide" Target="slide9.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slide" Target="slide9.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5.png"/><Relationship Id="rId5" Type="http://schemas.openxmlformats.org/officeDocument/2006/relationships/slide" Target="slide9.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slide" Target="slide9.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slide" Target="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slide" Target="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slide" Target="slide9.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slide" Target="slide9.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slide" Target="slide9.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slide" Target="slide9.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slide" Target="slide9.xml"/></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slide" Target="slide9.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slide" Target="slide9.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slide" Target="slide9.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4.png"/><Relationship Id="rId4" Type="http://schemas.openxmlformats.org/officeDocument/2006/relationships/slide" Target="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6.png"/><Relationship Id="rId4" Type="http://schemas.openxmlformats.org/officeDocument/2006/relationships/slide" Target="slide9.xml"/></Relationships>
</file>

<file path=ppt/slides/_rels/slide2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52.png"/><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slide" Target="slide9.xml"/></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slide" Target="slide9.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56.png"/><Relationship Id="rId4" Type="http://schemas.openxmlformats.org/officeDocument/2006/relationships/image" Target="../media/image53.svg"/></Relationships>
</file>

<file path=ppt/slides/_rels/slide3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4.xml"/><Relationship Id="rId13" Type="http://schemas.openxmlformats.org/officeDocument/2006/relationships/image" Target="../media/image17.wmf"/><Relationship Id="rId3" Type="http://schemas.openxmlformats.org/officeDocument/2006/relationships/control" Target="../activeX/activeX2.xml"/><Relationship Id="rId7" Type="http://schemas.openxmlformats.org/officeDocument/2006/relationships/control" Target="../activeX/activeX6.xml"/><Relationship Id="rId12" Type="http://schemas.openxmlformats.org/officeDocument/2006/relationships/image" Target="../media/image16.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control" Target="../activeX/activeX5.xml"/><Relationship Id="rId11" Type="http://schemas.openxmlformats.org/officeDocument/2006/relationships/image" Target="../media/image15.png"/><Relationship Id="rId5" Type="http://schemas.openxmlformats.org/officeDocument/2006/relationships/control" Target="../activeX/activeX4.xml"/><Relationship Id="rId10" Type="http://schemas.openxmlformats.org/officeDocument/2006/relationships/image" Target="../media/image14.png"/><Relationship Id="rId4" Type="http://schemas.openxmlformats.org/officeDocument/2006/relationships/control" Target="../activeX/activeX3.xml"/><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4.xml"/><Relationship Id="rId3" Type="http://schemas.openxmlformats.org/officeDocument/2006/relationships/control" Target="../activeX/activeX8.xml"/><Relationship Id="rId7" Type="http://schemas.openxmlformats.org/officeDocument/2006/relationships/control" Target="../activeX/activeX12.xml"/><Relationship Id="rId12" Type="http://schemas.openxmlformats.org/officeDocument/2006/relationships/image" Target="../media/image21.wmf"/><Relationship Id="rId2" Type="http://schemas.openxmlformats.org/officeDocument/2006/relationships/control" Target="../activeX/activeX7.xml"/><Relationship Id="rId1" Type="http://schemas.openxmlformats.org/officeDocument/2006/relationships/vmlDrawing" Target="../drawings/vmlDrawing2.vml"/><Relationship Id="rId6" Type="http://schemas.openxmlformats.org/officeDocument/2006/relationships/control" Target="../activeX/activeX11.xml"/><Relationship Id="rId11" Type="http://schemas.openxmlformats.org/officeDocument/2006/relationships/image" Target="../media/image20.png"/><Relationship Id="rId5" Type="http://schemas.openxmlformats.org/officeDocument/2006/relationships/control" Target="../activeX/activeX10.xml"/><Relationship Id="rId10" Type="http://schemas.openxmlformats.org/officeDocument/2006/relationships/image" Target="../media/image19.png"/><Relationship Id="rId4" Type="http://schemas.openxmlformats.org/officeDocument/2006/relationships/control" Target="../activeX/activeX9.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23.png"/><Relationship Id="rId7" Type="http://schemas.openxmlformats.org/officeDocument/2006/relationships/image" Target="../media/image25.png"/><Relationship Id="rId12"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4.xml"/><Relationship Id="rId6" Type="http://schemas.microsoft.com/office/2007/relationships/hdphoto" Target="../media/hdphoto2.wdp"/><Relationship Id="rId11" Type="http://schemas.openxmlformats.org/officeDocument/2006/relationships/image" Target="../media/image28.png"/><Relationship Id="rId5" Type="http://schemas.openxmlformats.org/officeDocument/2006/relationships/image" Target="../media/image24.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27.png"/><Relationship Id="rId1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4.xml"/><Relationship Id="rId7" Type="http://schemas.openxmlformats.org/officeDocument/2006/relationships/image" Target="../media/image3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8.png"/><Relationship Id="rId11" Type="http://schemas.openxmlformats.org/officeDocument/2006/relationships/image" Target="../media/image43.gif"/><Relationship Id="rId5" Type="http://schemas.openxmlformats.org/officeDocument/2006/relationships/image" Target="../media/image37.png"/><Relationship Id="rId10" Type="http://schemas.openxmlformats.org/officeDocument/2006/relationships/image" Target="../media/image42.gif"/><Relationship Id="rId4" Type="http://schemas.openxmlformats.org/officeDocument/2006/relationships/image" Target="../media/image30.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3.xml"/><Relationship Id="rId18" Type="http://schemas.openxmlformats.org/officeDocument/2006/relationships/image" Target="../media/image46.png"/><Relationship Id="rId26" Type="http://schemas.openxmlformats.org/officeDocument/2006/relationships/slide" Target="slide22.xml"/><Relationship Id="rId3" Type="http://schemas.openxmlformats.org/officeDocument/2006/relationships/audio" Target="../media/audio1.wav"/><Relationship Id="rId21" Type="http://schemas.openxmlformats.org/officeDocument/2006/relationships/slide" Target="slide18.xml"/><Relationship Id="rId34" Type="http://schemas.openxmlformats.org/officeDocument/2006/relationships/slide" Target="slide30.xml"/><Relationship Id="rId7" Type="http://schemas.openxmlformats.org/officeDocument/2006/relationships/image" Target="../media/image39.png"/><Relationship Id="rId12" Type="http://schemas.openxmlformats.org/officeDocument/2006/relationships/image" Target="../media/image45.png"/><Relationship Id="rId17" Type="http://schemas.openxmlformats.org/officeDocument/2006/relationships/slide" Target="slide16.xml"/><Relationship Id="rId25" Type="http://schemas.openxmlformats.org/officeDocument/2006/relationships/slide" Target="slide21.xml"/><Relationship Id="rId33" Type="http://schemas.openxmlformats.org/officeDocument/2006/relationships/slide" Target="slide29.xml"/><Relationship Id="rId2" Type="http://schemas.openxmlformats.org/officeDocument/2006/relationships/notesSlide" Target="../notesSlides/notesSlide1.xml"/><Relationship Id="rId16" Type="http://schemas.openxmlformats.org/officeDocument/2006/relationships/slide" Target="slide15.xml"/><Relationship Id="rId20" Type="http://schemas.openxmlformats.org/officeDocument/2006/relationships/image" Target="../media/image47.png"/><Relationship Id="rId29" Type="http://schemas.openxmlformats.org/officeDocument/2006/relationships/slide" Target="slide25.xml"/><Relationship Id="rId1" Type="http://schemas.openxmlformats.org/officeDocument/2006/relationships/slideLayout" Target="../slideLayouts/slideLayout4.xml"/><Relationship Id="rId6" Type="http://schemas.openxmlformats.org/officeDocument/2006/relationships/image" Target="../media/image38.png"/><Relationship Id="rId11" Type="http://schemas.openxmlformats.org/officeDocument/2006/relationships/slide" Target="slide12.xml"/><Relationship Id="rId24" Type="http://schemas.openxmlformats.org/officeDocument/2006/relationships/slide" Target="slide20.xml"/><Relationship Id="rId32" Type="http://schemas.openxmlformats.org/officeDocument/2006/relationships/slide" Target="slide28.xml"/><Relationship Id="rId5" Type="http://schemas.openxmlformats.org/officeDocument/2006/relationships/image" Target="../media/image37.png"/><Relationship Id="rId15" Type="http://schemas.openxmlformats.org/officeDocument/2006/relationships/slide" Target="slide14.xml"/><Relationship Id="rId23" Type="http://schemas.openxmlformats.org/officeDocument/2006/relationships/slide" Target="slide19.xml"/><Relationship Id="rId28" Type="http://schemas.openxmlformats.org/officeDocument/2006/relationships/slide" Target="slide24.xml"/><Relationship Id="rId10" Type="http://schemas.openxmlformats.org/officeDocument/2006/relationships/slide" Target="slide11.xml"/><Relationship Id="rId19" Type="http://schemas.openxmlformats.org/officeDocument/2006/relationships/slide" Target="slide17.xml"/><Relationship Id="rId31" Type="http://schemas.openxmlformats.org/officeDocument/2006/relationships/slide" Target="slide27.xml"/><Relationship Id="rId4" Type="http://schemas.openxmlformats.org/officeDocument/2006/relationships/image" Target="../media/image30.png"/><Relationship Id="rId9" Type="http://schemas.openxmlformats.org/officeDocument/2006/relationships/image" Target="../media/image44.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slide" Target="slide23.xml"/><Relationship Id="rId30" Type="http://schemas.openxmlformats.org/officeDocument/2006/relationships/slide" Target="slide26.xml"/><Relationship Id="rId35"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AAC7166-F503-422D-BDE1-A83D50999971}"/>
              </a:ext>
            </a:extLst>
          </p:cNvPr>
          <p:cNvSpPr/>
          <p:nvPr/>
        </p:nvSpPr>
        <p:spPr>
          <a:xfrm>
            <a:off x="10161648" y="0"/>
            <a:ext cx="1848583"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Avo"/>
                <a:ea typeface="Cambria Math" panose="02040503050406030204" pitchFamily="18" charset="0"/>
                <a:cs typeface="+mn-cs"/>
              </a:rPr>
              <a:t>TOÁN 2</a:t>
            </a:r>
          </a:p>
        </p:txBody>
      </p:sp>
      <p:sp>
        <p:nvSpPr>
          <p:cNvPr id="10" name="Google Shape;54;p1">
            <a:extLst>
              <a:ext uri="{FF2B5EF4-FFF2-40B4-BE49-F238E27FC236}">
                <a16:creationId xmlns:a16="http://schemas.microsoft.com/office/drawing/2014/main" xmlns="" id="{53DE932C-97F4-4C5F-AB8E-16439751F019}"/>
              </a:ext>
            </a:extLst>
          </p:cNvPr>
          <p:cNvSpPr txBox="1">
            <a:spLocks noGrp="1"/>
          </p:cNvSpPr>
          <p:nvPr>
            <p:ph type="ctrTitle" idx="4294967295"/>
          </p:nvPr>
        </p:nvSpPr>
        <p:spPr>
          <a:xfrm>
            <a:off x="181769" y="1701887"/>
            <a:ext cx="11828462" cy="2467154"/>
          </a:xfrm>
          <a:prstGeom prst="rect">
            <a:avLst/>
          </a:prstGeom>
          <a:noFill/>
          <a:ln>
            <a:noFill/>
          </a:ln>
        </p:spPr>
        <p:txBody>
          <a:bodyPr spcFirstLastPara="1" wrap="square" lIns="91425" tIns="45700" rIns="91425" bIns="45700" anchor="b" anchorCtr="0">
            <a:noAutofit/>
          </a:bodyPr>
          <a:lstStyle/>
          <a:p>
            <a:pPr marL="0" lvl="0" indent="0" algn="ctr" rtl="0">
              <a:lnSpc>
                <a:spcPct val="150000"/>
              </a:lnSpc>
              <a:spcBef>
                <a:spcPts val="0"/>
              </a:spcBef>
              <a:spcAft>
                <a:spcPts val="0"/>
              </a:spcAft>
              <a:buClr>
                <a:schemeClr val="dk1"/>
              </a:buClr>
              <a:buSzPts val="990"/>
              <a:buFont typeface="Arial"/>
              <a:buNone/>
            </a:pPr>
            <a:r>
              <a:rPr lang="en-US" sz="5200" b="1" dirty="0" err="1">
                <a:solidFill>
                  <a:srgbClr val="002060"/>
                </a:solidFill>
                <a:latin typeface="UTM Avo" panose="02040603050506020204" pitchFamily="18" charset="0"/>
              </a:rPr>
              <a:t>Tuần</a:t>
            </a:r>
            <a:r>
              <a:rPr lang="en-US" sz="5200" b="1" dirty="0">
                <a:solidFill>
                  <a:srgbClr val="002060"/>
                </a:solidFill>
                <a:latin typeface="UTM Avo" panose="02040603050506020204" pitchFamily="18" charset="0"/>
              </a:rPr>
              <a:t> 22</a:t>
            </a:r>
            <a:endParaRPr sz="5200" b="1" dirty="0">
              <a:solidFill>
                <a:srgbClr val="002060"/>
              </a:solidFill>
              <a:latin typeface="UTM Avo" panose="02040603050506020204" pitchFamily="18" charset="0"/>
            </a:endParaRPr>
          </a:p>
          <a:p>
            <a:pPr algn="ctr">
              <a:lnSpc>
                <a:spcPct val="150000"/>
              </a:lnSpc>
              <a:buSzPts val="990"/>
            </a:pPr>
            <a:r>
              <a:rPr lang="en-US" sz="5200" b="1" dirty="0" err="1">
                <a:solidFill>
                  <a:srgbClr val="FF0000"/>
                </a:solidFill>
                <a:latin typeface="UTM Avo" panose="02040603050506020204" pitchFamily="18" charset="0"/>
              </a:rPr>
              <a:t>Bài</a:t>
            </a:r>
            <a:r>
              <a:rPr lang="en-US" sz="5200" b="1" dirty="0">
                <a:solidFill>
                  <a:srgbClr val="FF0000"/>
                </a:solidFill>
                <a:latin typeface="UTM Avo" panose="02040603050506020204" pitchFamily="18" charset="0"/>
              </a:rPr>
              <a:t> 64: </a:t>
            </a:r>
            <a:r>
              <a:rPr lang="en-US" sz="5200" b="1" dirty="0" err="1">
                <a:solidFill>
                  <a:srgbClr val="FF0000"/>
                </a:solidFill>
                <a:latin typeface="UTM Avo" panose="02040603050506020204" pitchFamily="18" charset="0"/>
              </a:rPr>
              <a:t>Luyện</a:t>
            </a:r>
            <a:r>
              <a:rPr lang="en-US" sz="5200" b="1" dirty="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tập</a:t>
            </a:r>
            <a:r>
              <a:rPr lang="en-US" sz="5200" b="1" dirty="0">
                <a:solidFill>
                  <a:srgbClr val="FF0000"/>
                </a:solidFill>
                <a:latin typeface="UTM Avo" panose="02040603050506020204" pitchFamily="18" charset="0"/>
              </a:rPr>
              <a:t> </a:t>
            </a:r>
            <a:r>
              <a:rPr lang="en-US" sz="5200" b="1" dirty="0" err="1">
                <a:solidFill>
                  <a:srgbClr val="FF0000"/>
                </a:solidFill>
                <a:latin typeface="UTM Avo" panose="02040603050506020204" pitchFamily="18" charset="0"/>
              </a:rPr>
              <a:t>chung</a:t>
            </a:r>
            <a:r>
              <a:rPr lang="en-US" sz="5200" b="1" dirty="0">
                <a:solidFill>
                  <a:srgbClr val="FF0000"/>
                </a:solidFill>
                <a:latin typeface="UTM Avo" panose="02040603050506020204" pitchFamily="18" charset="0"/>
              </a:rPr>
              <a:t> – </a:t>
            </a:r>
            <a:r>
              <a:rPr lang="en-US" sz="5200" b="1" dirty="0" err="1">
                <a:solidFill>
                  <a:srgbClr val="FF0000"/>
                </a:solidFill>
                <a:latin typeface="UTM Avo" panose="02040603050506020204" pitchFamily="18" charset="0"/>
              </a:rPr>
              <a:t>Tiết</a:t>
            </a:r>
            <a:r>
              <a:rPr lang="en-US" sz="5200" b="1" dirty="0">
                <a:solidFill>
                  <a:srgbClr val="FF0000"/>
                </a:solidFill>
                <a:latin typeface="UTM Avo" panose="02040603050506020204" pitchFamily="18" charset="0"/>
              </a:rPr>
              <a:t> 1</a:t>
            </a:r>
            <a:endParaRPr sz="5200" b="1" dirty="0">
              <a:solidFill>
                <a:srgbClr val="FF0000"/>
              </a:solidFill>
              <a:latin typeface="UTM Avo" panose="02040603050506020204" pitchFamily="18" charset="0"/>
            </a:endParaRPr>
          </a:p>
        </p:txBody>
      </p:sp>
      <p:sp>
        <p:nvSpPr>
          <p:cNvPr id="4" name="Rectangle 3">
            <a:extLst>
              <a:ext uri="{FF2B5EF4-FFF2-40B4-BE49-F238E27FC236}">
                <a16:creationId xmlns:a16="http://schemas.microsoft.com/office/drawing/2014/main" xmlns="" id="{276D6D3B-F6B5-4CD3-AD73-5FB9391F33CB}"/>
              </a:ext>
            </a:extLst>
          </p:cNvPr>
          <p:cNvSpPr/>
          <p:nvPr/>
        </p:nvSpPr>
        <p:spPr>
          <a:xfrm>
            <a:off x="11153906" y="646331"/>
            <a:ext cx="856325" cy="400110"/>
          </a:xfrm>
          <a:prstGeom prst="rect">
            <a:avLst/>
          </a:prstGeom>
        </p:spPr>
        <p:txBody>
          <a:bodyPr wrap="none">
            <a:spAutoFit/>
          </a:bodyPr>
          <a:lstStyle/>
          <a:p>
            <a:pPr algn="ctr"/>
            <a:r>
              <a:rPr lang="en-US" sz="20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00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endParaRPr lang="en-US" sz="20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4701057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5136647-9F84-4F95-A035-E533548AB264}"/>
              </a:ext>
            </a:extLst>
          </p:cNvPr>
          <p:cNvPicPr>
            <a:picLocks noChangeAspect="1"/>
          </p:cNvPicPr>
          <p:nvPr/>
        </p:nvPicPr>
        <p:blipFill rotWithShape="1">
          <a:blip r:embed="rId4">
            <a:extLst>
              <a:ext uri="{28A0092B-C50C-407E-A947-70E740481C1C}">
                <a14:useLocalDpi xmlns:a14="http://schemas.microsoft.com/office/drawing/2010/main" val="0"/>
              </a:ext>
            </a:extLst>
          </a:blip>
          <a:srcRect b="5694"/>
          <a:stretch/>
        </p:blipFill>
        <p:spPr>
          <a:xfrm>
            <a:off x="0" y="0"/>
            <a:ext cx="12192000" cy="6467475"/>
          </a:xfrm>
          <a:prstGeom prst="rect">
            <a:avLst/>
          </a:prstGeom>
        </p:spPr>
      </p:pic>
      <p:sp>
        <p:nvSpPr>
          <p:cNvPr id="5" name="Snip Diagonal Corner Rectangle 4"/>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5 x 4 = ?</a:t>
            </a:r>
          </a:p>
        </p:txBody>
      </p:sp>
      <p:sp>
        <p:nvSpPr>
          <p:cNvPr id="6" name="Snip Diagonal Corner Rectangle 5"/>
          <p:cNvSpPr/>
          <p:nvPr/>
        </p:nvSpPr>
        <p:spPr>
          <a:xfrm>
            <a:off x="3607249" y="3218426"/>
            <a:ext cx="5295452"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latin typeface="UTM Avo" panose="02040603050506020204" pitchFamily="18" charset="0"/>
              </a:rPr>
              <a:t>20</a:t>
            </a:r>
          </a:p>
        </p:txBody>
      </p:sp>
      <p:pic>
        <p:nvPicPr>
          <p:cNvPr id="4" name="Picture 3">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670891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88B95BE5-129A-41EA-AB58-C37B92A73FF5}"/>
              </a:ext>
            </a:extLst>
          </p:cNvPr>
          <p:cNvPicPr>
            <a:picLocks noChangeAspect="1"/>
          </p:cNvPicPr>
          <p:nvPr/>
        </p:nvPicPr>
        <p:blipFill rotWithShape="1">
          <a:blip r:embed="rId4">
            <a:extLst>
              <a:ext uri="{28A0092B-C50C-407E-A947-70E740481C1C}">
                <a14:useLocalDpi xmlns:a14="http://schemas.microsoft.com/office/drawing/2010/main" val="0"/>
              </a:ext>
            </a:extLst>
          </a:blip>
          <a:srcRect b="5694"/>
          <a:stretch/>
        </p:blipFill>
        <p:spPr>
          <a:xfrm>
            <a:off x="0" y="0"/>
            <a:ext cx="12192000" cy="6467475"/>
          </a:xfrm>
          <a:prstGeom prst="rect">
            <a:avLst/>
          </a:prstGeom>
        </p:spPr>
      </p:pic>
      <p:sp>
        <p:nvSpPr>
          <p:cNvPr id="10" name="Snip Diagonal Corner Rectangle 9"/>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5 x 2 = ?</a:t>
            </a:r>
          </a:p>
        </p:txBody>
      </p:sp>
      <p:sp>
        <p:nvSpPr>
          <p:cNvPr id="11" name="Snip Diagonal Corner Rectangle 10"/>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10</a:t>
            </a:r>
          </a:p>
        </p:txBody>
      </p:sp>
      <p:pic>
        <p:nvPicPr>
          <p:cNvPr id="12" name="Picture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4921" y="1361621"/>
            <a:ext cx="866654" cy="1041651"/>
          </a:xfrm>
          <a:prstGeom prst="rect">
            <a:avLst/>
          </a:prstGeom>
        </p:spPr>
      </p:pic>
    </p:spTree>
    <p:extLst>
      <p:ext uri="{BB962C8B-B14F-4D97-AF65-F5344CB8AC3E}">
        <p14:creationId xmlns:p14="http://schemas.microsoft.com/office/powerpoint/2010/main" val="415328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C7FEDFBA-D5EA-48AF-9371-7AA09D49CCF9}"/>
              </a:ext>
            </a:extLst>
          </p:cNvPr>
          <p:cNvPicPr>
            <a:picLocks noChangeAspect="1"/>
          </p:cNvPicPr>
          <p:nvPr/>
        </p:nvPicPr>
        <p:blipFill rotWithShape="1">
          <a:blip r:embed="rId4">
            <a:extLst>
              <a:ext uri="{28A0092B-C50C-407E-A947-70E740481C1C}">
                <a14:useLocalDpi xmlns:a14="http://schemas.microsoft.com/office/drawing/2010/main" val="0"/>
              </a:ext>
            </a:extLst>
          </a:blip>
          <a:srcRect b="5694"/>
          <a:stretch/>
        </p:blipFill>
        <p:spPr>
          <a:xfrm>
            <a:off x="0" y="0"/>
            <a:ext cx="12192000" cy="6467475"/>
          </a:xfrm>
          <a:prstGeom prst="rect">
            <a:avLst/>
          </a:prstGeom>
        </p:spPr>
      </p:pic>
      <p:sp>
        <p:nvSpPr>
          <p:cNvPr id="10" name="Snip Diagonal Corner Rectangle 9"/>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12 : 2 = ?</a:t>
            </a:r>
          </a:p>
        </p:txBody>
      </p:sp>
      <p:sp>
        <p:nvSpPr>
          <p:cNvPr id="11" name="Snip Diagonal Corner Rectangle 10"/>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ea typeface="Segoe UI Black" panose="020B0A02040204020203" pitchFamily="34" charset="0"/>
              </a:rPr>
              <a:t>6</a:t>
            </a:r>
          </a:p>
        </p:txBody>
      </p:sp>
      <p:pic>
        <p:nvPicPr>
          <p:cNvPr id="12" name="Picture 1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1564" y="1503106"/>
            <a:ext cx="1016435" cy="1008961"/>
          </a:xfrm>
          <a:prstGeom prst="rect">
            <a:avLst/>
          </a:prstGeom>
        </p:spPr>
      </p:pic>
    </p:spTree>
    <p:extLst>
      <p:ext uri="{BB962C8B-B14F-4D97-AF65-F5344CB8AC3E}">
        <p14:creationId xmlns:p14="http://schemas.microsoft.com/office/powerpoint/2010/main" val="1252901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A79B269C-E00E-4C2E-AB03-1C7E37F04AB7}"/>
              </a:ext>
            </a:extLst>
          </p:cNvPr>
          <p:cNvPicPr>
            <a:picLocks noChangeAspect="1"/>
          </p:cNvPicPr>
          <p:nvPr/>
        </p:nvPicPr>
        <p:blipFill rotWithShape="1">
          <a:blip r:embed="rId4">
            <a:extLst>
              <a:ext uri="{28A0092B-C50C-407E-A947-70E740481C1C}">
                <a14:useLocalDpi xmlns:a14="http://schemas.microsoft.com/office/drawing/2010/main" val="0"/>
              </a:ext>
            </a:extLst>
          </a:blip>
          <a:srcRect b="5694"/>
          <a:stretch/>
        </p:blipFill>
        <p:spPr>
          <a:xfrm>
            <a:off x="0" y="0"/>
            <a:ext cx="12192000" cy="6467475"/>
          </a:xfrm>
          <a:prstGeom prst="rect">
            <a:avLst/>
          </a:prstGeom>
        </p:spPr>
      </p:pic>
      <p:sp>
        <p:nvSpPr>
          <p:cNvPr id="10" name="Snip Diagonal Corner Rectangle 9"/>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25 : 5 = ?</a:t>
            </a:r>
          </a:p>
        </p:txBody>
      </p:sp>
      <p:sp>
        <p:nvSpPr>
          <p:cNvPr id="11" name="Snip Diagonal Corner Rectangle 10"/>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5</a:t>
            </a:r>
          </a:p>
        </p:txBody>
      </p:sp>
      <p:pic>
        <p:nvPicPr>
          <p:cNvPr id="5" name="Picture 4">
            <a:hlinkClick r:id="rId5" action="ppaction://hlinksldjump"/>
            <a:extLst>
              <a:ext uri="{FF2B5EF4-FFF2-40B4-BE49-F238E27FC236}">
                <a16:creationId xmlns:a16="http://schemas.microsoft.com/office/drawing/2014/main" xmlns="" id="{FF22A465-1C11-47A4-9432-E7ED7B8658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1564" y="1503106"/>
            <a:ext cx="1016435" cy="1008961"/>
          </a:xfrm>
          <a:prstGeom prst="rect">
            <a:avLst/>
          </a:prstGeom>
        </p:spPr>
      </p:pic>
    </p:spTree>
    <p:extLst>
      <p:ext uri="{BB962C8B-B14F-4D97-AF65-F5344CB8AC3E}">
        <p14:creationId xmlns:p14="http://schemas.microsoft.com/office/powerpoint/2010/main" val="72923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Snip Diagonal Corner Rectangle 8"/>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2 x 7 = ? </a:t>
            </a:r>
          </a:p>
        </p:txBody>
      </p:sp>
      <p:sp>
        <p:nvSpPr>
          <p:cNvPr id="10" name="Snip Diagonal Corner Rectangle 9"/>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14</a:t>
            </a:r>
          </a:p>
        </p:txBody>
      </p:sp>
      <p:pic>
        <p:nvPicPr>
          <p:cNvPr id="5" name="Picture 4">
            <a:hlinkClick r:id="rId4" action="ppaction://hlinksldjump"/>
            <a:extLst>
              <a:ext uri="{FF2B5EF4-FFF2-40B4-BE49-F238E27FC236}">
                <a16:creationId xmlns:a16="http://schemas.microsoft.com/office/drawing/2014/main" xmlns="" id="{914E16A7-CE13-4505-AEE2-0BE4CFEC4F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1197626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2 x 4 =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8</a:t>
            </a:r>
          </a:p>
        </p:txBody>
      </p:sp>
      <p:pic>
        <p:nvPicPr>
          <p:cNvPr id="5" name="Picture 4">
            <a:hlinkClick r:id="rId4" action="ppaction://hlinksldjump"/>
            <a:extLst>
              <a:ext uri="{FF2B5EF4-FFF2-40B4-BE49-F238E27FC236}">
                <a16:creationId xmlns:a16="http://schemas.microsoft.com/office/drawing/2014/main" xmlns="" id="{2C22E375-5901-4038-B4D1-BFAC990C60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472470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18 kg : 2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9 kg</a:t>
            </a:r>
          </a:p>
        </p:txBody>
      </p:sp>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7963" y="1495442"/>
            <a:ext cx="718658" cy="1041651"/>
          </a:xfrm>
          <a:prstGeom prst="rect">
            <a:avLst/>
          </a:prstGeom>
        </p:spPr>
      </p:pic>
    </p:spTree>
    <p:extLst>
      <p:ext uri="{BB962C8B-B14F-4D97-AF65-F5344CB8AC3E}">
        <p14:creationId xmlns:p14="http://schemas.microsoft.com/office/powerpoint/2010/main" val="186427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30 cm : 5 =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6 cm</a:t>
            </a:r>
          </a:p>
        </p:txBody>
      </p:sp>
      <p:pic>
        <p:nvPicPr>
          <p:cNvPr id="5" name="Picture 4">
            <a:hlinkClick r:id="rId4" action="ppaction://hlinksldjump"/>
            <a:extLst>
              <a:ext uri="{FF2B5EF4-FFF2-40B4-BE49-F238E27FC236}">
                <a16:creationId xmlns:a16="http://schemas.microsoft.com/office/drawing/2014/main" xmlns="" id="{BC97DDF8-A650-4208-AF97-FE561BF04C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7963" y="1495442"/>
            <a:ext cx="718658" cy="1041651"/>
          </a:xfrm>
          <a:prstGeom prst="rect">
            <a:avLst/>
          </a:prstGeom>
        </p:spPr>
      </p:pic>
    </p:spTree>
    <p:extLst>
      <p:ext uri="{BB962C8B-B14F-4D97-AF65-F5344CB8AC3E}">
        <p14:creationId xmlns:p14="http://schemas.microsoft.com/office/powerpoint/2010/main" val="1686106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Điền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dấu</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phép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tính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thích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hợp</a:t>
            </a:r>
            <a:endParaRPr lang="en-US" sz="3600" b="1" dirty="0">
              <a:solidFill>
                <a:srgbClr val="002060"/>
              </a:solidFill>
              <a:latin typeface="UTM Avo" panose="02040603050506020204" pitchFamily="18" charset="0"/>
            </a:endParaRPr>
          </a:p>
          <a:p>
            <a:pPr algn="ctr"/>
            <a:r>
              <a:rPr lang="en-US" sz="4000" dirty="0">
                <a:solidFill>
                  <a:srgbClr val="002060"/>
                </a:solidFill>
                <a:latin typeface="UTM Avo" panose="02040603050506020204" pitchFamily="18" charset="0"/>
                <a:ea typeface="Segoe UI Black" panose="020B0A02040204020203" pitchFamily="34" charset="0"/>
              </a:rPr>
              <a:t>35     5  = 7      </a:t>
            </a:r>
          </a:p>
        </p:txBody>
      </p:sp>
      <p:sp>
        <p:nvSpPr>
          <p:cNvPr id="7" name="Snip Diagonal Corner Rectangle 6"/>
          <p:cNvSpPr/>
          <p:nvPr/>
        </p:nvSpPr>
        <p:spPr>
          <a:xfrm>
            <a:off x="2718247" y="3429000"/>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UTM Avo" panose="02040603050506020204" pitchFamily="18" charset="0"/>
            </a:endParaRPr>
          </a:p>
        </p:txBody>
      </p:sp>
      <p:sp>
        <p:nvSpPr>
          <p:cNvPr id="5" name="Oval 4">
            <a:extLst>
              <a:ext uri="{FF2B5EF4-FFF2-40B4-BE49-F238E27FC236}">
                <a16:creationId xmlns:a16="http://schemas.microsoft.com/office/drawing/2014/main" xmlns="" id="{8E5B950F-6DB6-49C8-A4D0-BDE2EB21FEC5}"/>
              </a:ext>
            </a:extLst>
          </p:cNvPr>
          <p:cNvSpPr/>
          <p:nvPr/>
        </p:nvSpPr>
        <p:spPr>
          <a:xfrm>
            <a:off x="5411147" y="2058185"/>
            <a:ext cx="557853" cy="557853"/>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rgbClr val="FF0000"/>
                </a:solidFill>
                <a:latin typeface="UTM Avo" panose="02040603050506020204" pitchFamily="18" charset="0"/>
                <a:cs typeface="Arial" panose="020B0604020202020204" pitchFamily="34" charset="0"/>
              </a:rPr>
              <a:t>?</a:t>
            </a:r>
          </a:p>
        </p:txBody>
      </p:sp>
      <p:grpSp>
        <p:nvGrpSpPr>
          <p:cNvPr id="3" name="Group 2">
            <a:extLst>
              <a:ext uri="{FF2B5EF4-FFF2-40B4-BE49-F238E27FC236}">
                <a16:creationId xmlns:a16="http://schemas.microsoft.com/office/drawing/2014/main" xmlns="" id="{82E1BF0A-F1D7-4349-93DF-FF9EA07F2D3E}"/>
              </a:ext>
            </a:extLst>
          </p:cNvPr>
          <p:cNvGrpSpPr/>
          <p:nvPr/>
        </p:nvGrpSpPr>
        <p:grpSpPr>
          <a:xfrm>
            <a:off x="5118795" y="3589938"/>
            <a:ext cx="1142553" cy="948730"/>
            <a:chOff x="5118796" y="3392064"/>
            <a:chExt cx="1142553" cy="948730"/>
          </a:xfrm>
        </p:grpSpPr>
        <p:sp>
          <p:nvSpPr>
            <p:cNvPr id="9" name="Oval 8">
              <a:extLst>
                <a:ext uri="{FF2B5EF4-FFF2-40B4-BE49-F238E27FC236}">
                  <a16:creationId xmlns:a16="http://schemas.microsoft.com/office/drawing/2014/main" xmlns="" id="{73389F36-36EC-47E8-82DC-0467283777C3}"/>
                </a:ext>
              </a:extLst>
            </p:cNvPr>
            <p:cNvSpPr/>
            <p:nvPr/>
          </p:nvSpPr>
          <p:spPr>
            <a:xfrm>
              <a:off x="5259220" y="3504014"/>
              <a:ext cx="836780" cy="836780"/>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4800" dirty="0">
                <a:solidFill>
                  <a:srgbClr val="FF0000"/>
                </a:solidFill>
                <a:latin typeface="UTM Avo" panose="02040603050506020204" pitchFamily="18" charset="0"/>
                <a:cs typeface="Arial" panose="020B0604020202020204" pitchFamily="34" charset="0"/>
              </a:endParaRPr>
            </a:p>
          </p:txBody>
        </p:sp>
        <p:sp>
          <p:nvSpPr>
            <p:cNvPr id="10" name="TextBox 9">
              <a:extLst>
                <a:ext uri="{FF2B5EF4-FFF2-40B4-BE49-F238E27FC236}">
                  <a16:creationId xmlns:a16="http://schemas.microsoft.com/office/drawing/2014/main" xmlns="" id="{A34DADB9-269A-47E7-B70E-5D4CD3D10746}"/>
                </a:ext>
              </a:extLst>
            </p:cNvPr>
            <p:cNvSpPr txBox="1"/>
            <p:nvPr/>
          </p:nvSpPr>
          <p:spPr>
            <a:xfrm>
              <a:off x="5118796" y="3392064"/>
              <a:ext cx="1142553" cy="830997"/>
            </a:xfrm>
            <a:prstGeom prst="rect">
              <a:avLst/>
            </a:prstGeom>
            <a:noFill/>
          </p:spPr>
          <p:txBody>
            <a:bodyPr wrap="square">
              <a:spAutoFit/>
            </a:bodyPr>
            <a:lstStyle/>
            <a:p>
              <a:pPr algn="ctr"/>
              <a:r>
                <a:rPr lang="en-US" sz="4800" dirty="0">
                  <a:solidFill>
                    <a:srgbClr val="FF0000"/>
                  </a:solidFill>
                  <a:latin typeface="UTM Avo" panose="02040603050506020204" pitchFamily="18" charset="0"/>
                  <a:cs typeface="Arial" panose="020B0604020202020204" pitchFamily="34" charset="0"/>
                </a:rPr>
                <a:t>:</a:t>
              </a:r>
            </a:p>
          </p:txBody>
        </p:sp>
      </p:grpSp>
      <p:pic>
        <p:nvPicPr>
          <p:cNvPr id="11" name="Picture 10">
            <a:hlinkClick r:id="rId4" action="ppaction://hlinksldjump"/>
            <a:extLst>
              <a:ext uri="{FF2B5EF4-FFF2-40B4-BE49-F238E27FC236}">
                <a16:creationId xmlns:a16="http://schemas.microsoft.com/office/drawing/2014/main" xmlns="" id="{2130CB66-C01C-4C4A-8B88-068B7D349F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3165" y="1316314"/>
            <a:ext cx="866654" cy="711145"/>
          </a:xfrm>
          <a:prstGeom prst="rect">
            <a:avLst/>
          </a:prstGeom>
        </p:spPr>
      </p:pic>
    </p:spTree>
    <p:extLst>
      <p:ext uri="{BB962C8B-B14F-4D97-AF65-F5344CB8AC3E}">
        <p14:creationId xmlns:p14="http://schemas.microsoft.com/office/powerpoint/2010/main" val="3253720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Điền</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dấu</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phép</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tính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thích</a:t>
            </a:r>
            <a:r>
              <a:rPr lang="en-US" sz="3600" b="1" dirty="0">
                <a:solidFill>
                  <a:srgbClr val="002060"/>
                </a:solidFill>
                <a:latin typeface="UTM Avo" panose="02040603050506020204" pitchFamily="18" charset="0"/>
              </a:rPr>
              <a:t> </a:t>
            </a:r>
            <a:r>
              <a:rPr lang="en-US" sz="3600" b="1" dirty="0" err="1">
                <a:solidFill>
                  <a:srgbClr val="002060"/>
                </a:solidFill>
                <a:latin typeface="UTM Avo" panose="02040603050506020204" pitchFamily="18" charset="0"/>
              </a:rPr>
              <a:t>hợp</a:t>
            </a:r>
            <a:endParaRPr lang="en-US" sz="3600" b="1" dirty="0">
              <a:solidFill>
                <a:srgbClr val="002060"/>
              </a:solidFill>
              <a:latin typeface="UTM Avo" panose="02040603050506020204" pitchFamily="18" charset="0"/>
            </a:endParaRPr>
          </a:p>
          <a:p>
            <a:pPr algn="ctr"/>
            <a:r>
              <a:rPr lang="en-US" sz="4000" dirty="0">
                <a:solidFill>
                  <a:srgbClr val="002060"/>
                </a:solidFill>
                <a:latin typeface="UTM Avo" panose="02040603050506020204" pitchFamily="18" charset="0"/>
                <a:ea typeface="Segoe UI Black" panose="020B0A02040204020203" pitchFamily="34" charset="0"/>
              </a:rPr>
              <a:t>2      8  = 10</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bg1"/>
              </a:solidFill>
              <a:latin typeface="UTM Avo" panose="02040603050506020204" pitchFamily="18" charset="0"/>
            </a:endParaRPr>
          </a:p>
        </p:txBody>
      </p:sp>
      <p:sp>
        <p:nvSpPr>
          <p:cNvPr id="5" name="Oval 4">
            <a:extLst>
              <a:ext uri="{FF2B5EF4-FFF2-40B4-BE49-F238E27FC236}">
                <a16:creationId xmlns:a16="http://schemas.microsoft.com/office/drawing/2014/main" xmlns="" id="{C7DCD882-48D9-4ACA-A2F8-A62C1BB7DB45}"/>
              </a:ext>
            </a:extLst>
          </p:cNvPr>
          <p:cNvSpPr/>
          <p:nvPr/>
        </p:nvSpPr>
        <p:spPr>
          <a:xfrm>
            <a:off x="5157147" y="2088282"/>
            <a:ext cx="557853" cy="557853"/>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b="1" dirty="0">
                <a:solidFill>
                  <a:srgbClr val="FF0000"/>
                </a:solidFill>
                <a:latin typeface="UTM Avo" panose="02040603050506020204" pitchFamily="18" charset="0"/>
                <a:cs typeface="Arial" panose="020B0604020202020204" pitchFamily="34" charset="0"/>
              </a:rPr>
              <a:t>?</a:t>
            </a:r>
          </a:p>
        </p:txBody>
      </p:sp>
      <p:grpSp>
        <p:nvGrpSpPr>
          <p:cNvPr id="9" name="Group 8">
            <a:extLst>
              <a:ext uri="{FF2B5EF4-FFF2-40B4-BE49-F238E27FC236}">
                <a16:creationId xmlns:a16="http://schemas.microsoft.com/office/drawing/2014/main" xmlns="" id="{DCA07C69-DBB6-4C05-98CE-184C4C69F71B}"/>
              </a:ext>
            </a:extLst>
          </p:cNvPr>
          <p:cNvGrpSpPr/>
          <p:nvPr/>
        </p:nvGrpSpPr>
        <p:grpSpPr>
          <a:xfrm>
            <a:off x="5131260" y="3375175"/>
            <a:ext cx="1142553" cy="901973"/>
            <a:chOff x="5106333" y="3438821"/>
            <a:chExt cx="1142553" cy="901973"/>
          </a:xfrm>
        </p:grpSpPr>
        <p:sp>
          <p:nvSpPr>
            <p:cNvPr id="10" name="Oval 9">
              <a:extLst>
                <a:ext uri="{FF2B5EF4-FFF2-40B4-BE49-F238E27FC236}">
                  <a16:creationId xmlns:a16="http://schemas.microsoft.com/office/drawing/2014/main" xmlns="" id="{B2EE162D-2CA6-47DA-AD63-10F2082393CA}"/>
                </a:ext>
              </a:extLst>
            </p:cNvPr>
            <p:cNvSpPr/>
            <p:nvPr/>
          </p:nvSpPr>
          <p:spPr>
            <a:xfrm>
              <a:off x="5259220" y="3504014"/>
              <a:ext cx="836780" cy="836780"/>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4800" dirty="0">
                <a:solidFill>
                  <a:srgbClr val="FF0000"/>
                </a:solidFill>
                <a:latin typeface="UTM Avo" panose="02040603050506020204" pitchFamily="18" charset="0"/>
                <a:cs typeface="Arial" panose="020B0604020202020204" pitchFamily="34" charset="0"/>
              </a:endParaRPr>
            </a:p>
          </p:txBody>
        </p:sp>
        <p:sp>
          <p:nvSpPr>
            <p:cNvPr id="11" name="TextBox 10">
              <a:extLst>
                <a:ext uri="{FF2B5EF4-FFF2-40B4-BE49-F238E27FC236}">
                  <a16:creationId xmlns:a16="http://schemas.microsoft.com/office/drawing/2014/main" xmlns="" id="{FC35A50C-5C0F-416F-9E7B-966D79B81975}"/>
                </a:ext>
              </a:extLst>
            </p:cNvPr>
            <p:cNvSpPr txBox="1"/>
            <p:nvPr/>
          </p:nvSpPr>
          <p:spPr>
            <a:xfrm>
              <a:off x="5106333" y="3438821"/>
              <a:ext cx="1142553" cy="830997"/>
            </a:xfrm>
            <a:prstGeom prst="rect">
              <a:avLst/>
            </a:prstGeom>
            <a:noFill/>
          </p:spPr>
          <p:txBody>
            <a:bodyPr wrap="square">
              <a:spAutoFit/>
            </a:bodyPr>
            <a:lstStyle/>
            <a:p>
              <a:pPr algn="ctr"/>
              <a:r>
                <a:rPr lang="en-US" sz="4800" dirty="0">
                  <a:solidFill>
                    <a:srgbClr val="FF0000"/>
                  </a:solidFill>
                  <a:latin typeface="UTM Avo" panose="02040603050506020204" pitchFamily="18" charset="0"/>
                  <a:cs typeface="Arial" panose="020B0604020202020204" pitchFamily="34" charset="0"/>
                </a:rPr>
                <a:t>+</a:t>
              </a:r>
            </a:p>
          </p:txBody>
        </p:sp>
      </p:grpSp>
      <p:pic>
        <p:nvPicPr>
          <p:cNvPr id="12" name="Picture 11">
            <a:hlinkClick r:id="rId4" action="ppaction://hlinksldjump"/>
            <a:extLst>
              <a:ext uri="{FF2B5EF4-FFF2-40B4-BE49-F238E27FC236}">
                <a16:creationId xmlns:a16="http://schemas.microsoft.com/office/drawing/2014/main" xmlns="" id="{2811CF6B-F0C4-431E-83D9-548B0F24B5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44265" y="1377137"/>
            <a:ext cx="866654" cy="711145"/>
          </a:xfrm>
          <a:prstGeom prst="rect">
            <a:avLst/>
          </a:prstGeom>
        </p:spPr>
      </p:pic>
    </p:spTree>
    <p:extLst>
      <p:ext uri="{BB962C8B-B14F-4D97-AF65-F5344CB8AC3E}">
        <p14:creationId xmlns:p14="http://schemas.microsoft.com/office/powerpoint/2010/main" val="2714636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7314E50C-8877-4FF4-9417-4A6068358B27}"/>
              </a:ext>
            </a:extLst>
          </p:cNvPr>
          <p:cNvPicPr>
            <a:picLocks noChangeAspect="1"/>
          </p:cNvPicPr>
          <p:nvPr/>
        </p:nvPicPr>
        <p:blipFill rotWithShape="1">
          <a:blip r:embed="rId2">
            <a:extLst>
              <a:ext uri="{28A0092B-C50C-407E-A947-70E740481C1C}">
                <a14:useLocalDpi xmlns:a14="http://schemas.microsoft.com/office/drawing/2010/main" val="0"/>
              </a:ext>
            </a:extLst>
          </a:blip>
          <a:srcRect r="3679" b="6289"/>
          <a:stretch/>
        </p:blipFill>
        <p:spPr>
          <a:xfrm>
            <a:off x="224319" y="0"/>
            <a:ext cx="11743362" cy="6426679"/>
          </a:xfrm>
          <a:prstGeom prst="rect">
            <a:avLst/>
          </a:prstGeom>
        </p:spPr>
      </p:pic>
      <p:sp>
        <p:nvSpPr>
          <p:cNvPr id="4" name="文本框 32">
            <a:extLst>
              <a:ext uri="{FF2B5EF4-FFF2-40B4-BE49-F238E27FC236}">
                <a16:creationId xmlns:a16="http://schemas.microsoft.com/office/drawing/2014/main" xmlns="" id="{ABFD3119-7FB6-4272-AF0C-B2E2E6A29582}"/>
              </a:ext>
            </a:extLst>
          </p:cNvPr>
          <p:cNvSpPr txBox="1"/>
          <p:nvPr/>
        </p:nvSpPr>
        <p:spPr>
          <a:xfrm>
            <a:off x="3133868" y="2618561"/>
            <a:ext cx="5924262" cy="1189556"/>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defRPr/>
            </a:pPr>
            <a:r>
              <a:rPr lang="en-US" altLang="zh-CN" sz="6600" b="1" dirty="0">
                <a:ln w="0"/>
                <a:solidFill>
                  <a:srgbClr val="4472C4"/>
                </a:solidFill>
                <a:effectLst>
                  <a:outerShdw blurRad="38100" dist="25400" dir="5400000" algn="ctr" rotWithShape="0">
                    <a:srgbClr val="6E747A">
                      <a:alpha val="43000"/>
                    </a:srgbClr>
                  </a:outerShdw>
                </a:effectLst>
                <a:latin typeface="UTM Avo" panose="02040603050506020204" pitchFamily="18" charset="0"/>
                <a:ea typeface="Microsoft YaHei" panose="020B0503020204020204" charset="-122"/>
                <a:cs typeface="Times New Roman" panose="02020603050405020304" pitchFamily="18" charset="0"/>
              </a:rPr>
              <a:t>KHỞI ĐỘNG</a:t>
            </a:r>
          </a:p>
        </p:txBody>
      </p:sp>
      <p:sp>
        <p:nvSpPr>
          <p:cNvPr id="6" name="Rectangle 5">
            <a:extLst>
              <a:ext uri="{FF2B5EF4-FFF2-40B4-BE49-F238E27FC236}">
                <a16:creationId xmlns:a16="http://schemas.microsoft.com/office/drawing/2014/main" xmlns="" id="{3536233C-7A47-4435-AEBA-C59F998CABA8}"/>
              </a:ext>
            </a:extLst>
          </p:cNvPr>
          <p:cNvSpPr/>
          <p:nvPr/>
        </p:nvSpPr>
        <p:spPr>
          <a:xfrm>
            <a:off x="3195207" y="4010738"/>
            <a:ext cx="5801589" cy="646331"/>
          </a:xfrm>
          <a:prstGeom prst="rect">
            <a:avLst/>
          </a:prstGeom>
          <a:noFill/>
        </p:spPr>
        <p:txBody>
          <a:bodyPr wrap="none" lIns="91440" tIns="45720" rIns="91440" bIns="45720">
            <a:spAutoFit/>
          </a:bodyPr>
          <a:lstStyle/>
          <a:p>
            <a:pPr algn="ctr"/>
            <a:r>
              <a:rPr lang="en-US" sz="3600" b="1" dirty="0">
                <a:ln w="22225">
                  <a:solidFill>
                    <a:schemeClr val="accent2"/>
                  </a:solidFill>
                  <a:prstDash val="solid"/>
                </a:ln>
                <a:solidFill>
                  <a:schemeClr val="accent2">
                    <a:lumMod val="40000"/>
                    <a:lumOff val="60000"/>
                  </a:schemeClr>
                </a:solidFill>
                <a:latin typeface="UTM Avo" panose="02040603050506020204" pitchFamily="18" charset="0"/>
                <a:cs typeface="Arial" panose="020B0604020202020204" pitchFamily="34" charset="0"/>
              </a:rPr>
              <a:t>TRÒ CHƠI: TRUYỀN ĐIỆN</a:t>
            </a:r>
            <a:endParaRPr lang="en-US" sz="5400" b="1" dirty="0">
              <a:ln w="22225">
                <a:solidFill>
                  <a:schemeClr val="accent2"/>
                </a:solidFill>
                <a:prstDash val="solid"/>
              </a:ln>
              <a:solidFill>
                <a:schemeClr val="accent2">
                  <a:lumMod val="40000"/>
                  <a:lumOff val="60000"/>
                </a:schemeClr>
              </a:solidFill>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044684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5 x 5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25</a:t>
            </a:r>
          </a:p>
        </p:txBody>
      </p:sp>
      <p:pic>
        <p:nvPicPr>
          <p:cNvPr id="11" name="Picture 10">
            <a:hlinkClick r:id="rId4" action="ppaction://hlinksldjump"/>
            <a:extLst>
              <a:ext uri="{FF2B5EF4-FFF2-40B4-BE49-F238E27FC236}">
                <a16:creationId xmlns:a16="http://schemas.microsoft.com/office/drawing/2014/main" xmlns="" id="{B44AC06E-815D-4983-BFD6-C28EDE133F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2786368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5 x 3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15</a:t>
            </a:r>
          </a:p>
        </p:txBody>
      </p:sp>
      <p:pic>
        <p:nvPicPr>
          <p:cNvPr id="5" name="Picture 4">
            <a:hlinkClick r:id="rId4" action="ppaction://hlinksldjump"/>
            <a:extLst>
              <a:ext uri="{FF2B5EF4-FFF2-40B4-BE49-F238E27FC236}">
                <a16:creationId xmlns:a16="http://schemas.microsoft.com/office/drawing/2014/main" xmlns="" id="{6D4930D7-D5CC-4AE1-9F5D-AF7866A0B5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311228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18 : 2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9</a:t>
            </a:r>
          </a:p>
        </p:txBody>
      </p:sp>
      <p:pic>
        <p:nvPicPr>
          <p:cNvPr id="5" name="Picture 4">
            <a:hlinkClick r:id="rId4" action="ppaction://hlinksldjump"/>
            <a:extLst>
              <a:ext uri="{FF2B5EF4-FFF2-40B4-BE49-F238E27FC236}">
                <a16:creationId xmlns:a16="http://schemas.microsoft.com/office/drawing/2014/main" xmlns="" id="{669E9CDF-A2D1-4970-BFCC-669C3E1E86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564" y="1503106"/>
            <a:ext cx="1016435" cy="1008961"/>
          </a:xfrm>
          <a:prstGeom prst="rect">
            <a:avLst/>
          </a:prstGeom>
        </p:spPr>
      </p:pic>
    </p:spTree>
    <p:extLst>
      <p:ext uri="{BB962C8B-B14F-4D97-AF65-F5344CB8AC3E}">
        <p14:creationId xmlns:p14="http://schemas.microsoft.com/office/powerpoint/2010/main" val="191848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20 : 5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4</a:t>
            </a:r>
          </a:p>
        </p:txBody>
      </p:sp>
      <p:pic>
        <p:nvPicPr>
          <p:cNvPr id="5" name="Picture 4">
            <a:hlinkClick r:id="rId4" action="ppaction://hlinksldjump"/>
            <a:extLst>
              <a:ext uri="{FF2B5EF4-FFF2-40B4-BE49-F238E27FC236}">
                <a16:creationId xmlns:a16="http://schemas.microsoft.com/office/drawing/2014/main" xmlns="" id="{E0E70BAF-B9CA-4BA1-9336-4E4E5D8ADE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1564" y="1503106"/>
            <a:ext cx="1016435" cy="1008961"/>
          </a:xfrm>
          <a:prstGeom prst="rect">
            <a:avLst/>
          </a:prstGeom>
        </p:spPr>
      </p:pic>
    </p:spTree>
    <p:extLst>
      <p:ext uri="{BB962C8B-B14F-4D97-AF65-F5344CB8AC3E}">
        <p14:creationId xmlns:p14="http://schemas.microsoft.com/office/powerpoint/2010/main" val="307560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2 x 8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16</a:t>
            </a:r>
          </a:p>
        </p:txBody>
      </p:sp>
      <p:pic>
        <p:nvPicPr>
          <p:cNvPr id="5" name="Picture 4">
            <a:hlinkClick r:id="rId4" action="ppaction://hlinksldjump"/>
            <a:extLst>
              <a:ext uri="{FF2B5EF4-FFF2-40B4-BE49-F238E27FC236}">
                <a16:creationId xmlns:a16="http://schemas.microsoft.com/office/drawing/2014/main" xmlns="" id="{B01E8D33-1BC2-4FFA-A8B2-CF222ED3C4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321106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2 x 10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20</a:t>
            </a:r>
          </a:p>
        </p:txBody>
      </p:sp>
      <p:pic>
        <p:nvPicPr>
          <p:cNvPr id="5" name="Picture 4">
            <a:hlinkClick r:id="rId4" action="ppaction://hlinksldjump"/>
            <a:extLst>
              <a:ext uri="{FF2B5EF4-FFF2-40B4-BE49-F238E27FC236}">
                <a16:creationId xmlns:a16="http://schemas.microsoft.com/office/drawing/2014/main" xmlns="" id="{27109B65-F195-44E8-A3A0-C6F83462C5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47465" y="1399721"/>
            <a:ext cx="866654" cy="1041651"/>
          </a:xfrm>
          <a:prstGeom prst="rect">
            <a:avLst/>
          </a:prstGeom>
        </p:spPr>
      </p:pic>
    </p:spTree>
    <p:extLst>
      <p:ext uri="{BB962C8B-B14F-4D97-AF65-F5344CB8AC3E}">
        <p14:creationId xmlns:p14="http://schemas.microsoft.com/office/powerpoint/2010/main" val="126871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12</a:t>
            </a:r>
            <a:r>
              <a:rPr lang="en-US" sz="4400" dirty="0">
                <a:solidFill>
                  <a:srgbClr val="002060"/>
                </a:solidFill>
                <a:latin typeface=".VnVogue" panose="020B7200000000000000" pitchFamily="34" charset="0"/>
                <a:ea typeface="Segoe UI Black" panose="020B0A02040204020203" pitchFamily="34" charset="0"/>
              </a:rPr>
              <a:t> </a:t>
            </a:r>
            <a:r>
              <a:rPr lang="en-US" sz="4400" b="1" i="1" dirty="0">
                <a:solidFill>
                  <a:srgbClr val="002060"/>
                </a:solidFill>
                <a:latin typeface="Times New Roman" panose="02020603050405020304" pitchFamily="18" charset="0"/>
                <a:ea typeface="Segoe UI Black" panose="020B0A02040204020203" pitchFamily="34" charset="0"/>
                <a:cs typeface="Times New Roman" panose="02020603050405020304" pitchFamily="18" charset="0"/>
              </a:rPr>
              <a:t>l</a:t>
            </a:r>
            <a:r>
              <a:rPr lang="en-US" sz="4400" dirty="0">
                <a:solidFill>
                  <a:srgbClr val="002060"/>
                </a:solidFill>
                <a:latin typeface=".VnVogue" panose="020B7200000000000000" pitchFamily="34" charset="0"/>
                <a:ea typeface="Segoe UI Black" panose="020B0A02040204020203" pitchFamily="34" charset="0"/>
              </a:rPr>
              <a:t> </a:t>
            </a:r>
            <a:r>
              <a:rPr lang="en-US" sz="4400" dirty="0">
                <a:solidFill>
                  <a:srgbClr val="002060"/>
                </a:solidFill>
                <a:latin typeface="UTM Avo" panose="02040603050506020204" pitchFamily="18" charset="0"/>
                <a:ea typeface="Segoe UI Black" panose="020B0A02040204020203" pitchFamily="34" charset="0"/>
              </a:rPr>
              <a:t>: 2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6</a:t>
            </a:r>
            <a:r>
              <a:rPr lang="en-US" sz="4400" dirty="0">
                <a:solidFill>
                  <a:schemeClr val="bg1"/>
                </a:solidFill>
                <a:latin typeface=".VnVogue" panose="020B7200000000000000" pitchFamily="34" charset="0"/>
              </a:rPr>
              <a:t> </a:t>
            </a:r>
            <a:r>
              <a:rPr lang="en-US" sz="4400" b="1" i="1" dirty="0">
                <a:solidFill>
                  <a:schemeClr val="bg1"/>
                </a:solidFill>
                <a:latin typeface="Times New Roman" panose="02020603050405020304" pitchFamily="18" charset="0"/>
                <a:ea typeface="Segoe UI Black" panose="020B0A02040204020203" pitchFamily="34" charset="0"/>
                <a:cs typeface="Times New Roman" panose="02020603050405020304" pitchFamily="18" charset="0"/>
              </a:rPr>
              <a:t>l</a:t>
            </a:r>
            <a:endParaRPr lang="en-US" sz="4400" dirty="0">
              <a:solidFill>
                <a:schemeClr val="bg1"/>
              </a:solidFill>
              <a:latin typeface=".VnVogue" panose="020B7200000000000000" pitchFamily="34" charset="0"/>
            </a:endParaRPr>
          </a:p>
        </p:txBody>
      </p:sp>
      <p:pic>
        <p:nvPicPr>
          <p:cNvPr id="5" name="Picture 4">
            <a:hlinkClick r:id="rId4" action="ppaction://hlinksldjump"/>
            <a:extLst>
              <a:ext uri="{FF2B5EF4-FFF2-40B4-BE49-F238E27FC236}">
                <a16:creationId xmlns:a16="http://schemas.microsoft.com/office/drawing/2014/main" xmlns="" id="{EC4E66C6-5852-466A-92AA-0059850AEA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57963" y="1495442"/>
            <a:ext cx="718658" cy="1041651"/>
          </a:xfrm>
          <a:prstGeom prst="rect">
            <a:avLst/>
          </a:prstGeom>
        </p:spPr>
      </p:pic>
    </p:spTree>
    <p:extLst>
      <p:ext uri="{BB962C8B-B14F-4D97-AF65-F5344CB8AC3E}">
        <p14:creationId xmlns:p14="http://schemas.microsoft.com/office/powerpoint/2010/main" val="2038483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002060"/>
                </a:solidFill>
                <a:latin typeface="UTM Avo" panose="02040603050506020204" pitchFamily="18" charset="0"/>
                <a:ea typeface="Segoe UI Black" panose="020B0A02040204020203" pitchFamily="34" charset="0"/>
              </a:rPr>
              <a:t>40 dm : 5 =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bg1"/>
                </a:solidFill>
                <a:latin typeface="UTM Avo" panose="02040603050506020204" pitchFamily="18" charset="0"/>
              </a:rPr>
              <a:t>8 dm</a:t>
            </a:r>
          </a:p>
        </p:txBody>
      </p:sp>
      <p:pic>
        <p:nvPicPr>
          <p:cNvPr id="5" name="Picture 4">
            <a:hlinkClick r:id="rId3" action="ppaction://hlinksldjump"/>
            <a:extLst>
              <a:ext uri="{FF2B5EF4-FFF2-40B4-BE49-F238E27FC236}">
                <a16:creationId xmlns:a16="http://schemas.microsoft.com/office/drawing/2014/main" xmlns="" id="{8B724B56-D64E-4B26-BFE4-5EF14D5112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7963" y="1495442"/>
            <a:ext cx="718658" cy="1041651"/>
          </a:xfrm>
          <a:prstGeom prst="rect">
            <a:avLst/>
          </a:prstGeom>
        </p:spPr>
      </p:pic>
    </p:spTree>
    <p:extLst>
      <p:ext uri="{BB962C8B-B14F-4D97-AF65-F5344CB8AC3E}">
        <p14:creationId xmlns:p14="http://schemas.microsoft.com/office/powerpoint/2010/main" val="3711221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Snip Diagonal Corner Rectangle 5">
            <a:extLst>
              <a:ext uri="{FF2B5EF4-FFF2-40B4-BE49-F238E27FC236}">
                <a16:creationId xmlns:a16="http://schemas.microsoft.com/office/drawing/2014/main" xmlns="" id="{F2253279-CC5A-4554-8703-40214B318733}"/>
              </a:ext>
            </a:extLst>
          </p:cNvPr>
          <p:cNvSpPr/>
          <p:nvPr/>
        </p:nvSpPr>
        <p:spPr>
          <a:xfrm>
            <a:off x="1229337" y="1070521"/>
            <a:ext cx="9199925"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UTM Avo" panose="02040603050506020204" pitchFamily="18" charset="0"/>
              </a:rPr>
              <a:t>Điền</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dấu</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phép</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tính</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thích</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hợp</a:t>
            </a:r>
            <a:endParaRPr lang="en-US" sz="4000" b="1" dirty="0">
              <a:solidFill>
                <a:srgbClr val="002060"/>
              </a:solidFill>
              <a:latin typeface="UTM Avo" panose="02040603050506020204" pitchFamily="18" charset="0"/>
            </a:endParaRPr>
          </a:p>
          <a:p>
            <a:pPr algn="ctr"/>
            <a:r>
              <a:rPr lang="en-US" sz="4400" dirty="0">
                <a:solidFill>
                  <a:srgbClr val="002060"/>
                </a:solidFill>
                <a:latin typeface="UTM Avo" panose="02040603050506020204" pitchFamily="18" charset="0"/>
                <a:ea typeface="Segoe UI Black" panose="020B0A02040204020203" pitchFamily="34" charset="0"/>
              </a:rPr>
              <a:t>  5     9  = 45      </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UTM Avo" panose="02040603050506020204" pitchFamily="18" charset="0"/>
            </a:endParaRPr>
          </a:p>
        </p:txBody>
      </p:sp>
      <p:pic>
        <p:nvPicPr>
          <p:cNvPr id="8" name="Picture 7">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9411" y="1927771"/>
            <a:ext cx="866654" cy="711145"/>
          </a:xfrm>
          <a:prstGeom prst="rect">
            <a:avLst/>
          </a:prstGeom>
        </p:spPr>
      </p:pic>
      <p:sp>
        <p:nvSpPr>
          <p:cNvPr id="9" name="Oval 8">
            <a:extLst>
              <a:ext uri="{FF2B5EF4-FFF2-40B4-BE49-F238E27FC236}">
                <a16:creationId xmlns:a16="http://schemas.microsoft.com/office/drawing/2014/main" xmlns="" id="{F1EF029D-C584-445B-AC77-8ED22CF7B8E9}"/>
              </a:ext>
            </a:extLst>
          </p:cNvPr>
          <p:cNvSpPr/>
          <p:nvPr/>
        </p:nvSpPr>
        <p:spPr>
          <a:xfrm>
            <a:off x="5044280" y="2004417"/>
            <a:ext cx="557853" cy="557853"/>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grpSp>
        <p:nvGrpSpPr>
          <p:cNvPr id="10" name="Group 9">
            <a:extLst>
              <a:ext uri="{FF2B5EF4-FFF2-40B4-BE49-F238E27FC236}">
                <a16:creationId xmlns:a16="http://schemas.microsoft.com/office/drawing/2014/main" xmlns="" id="{EE990032-34FB-4B66-97A6-7ACC2DFE7C57}"/>
              </a:ext>
            </a:extLst>
          </p:cNvPr>
          <p:cNvGrpSpPr/>
          <p:nvPr/>
        </p:nvGrpSpPr>
        <p:grpSpPr>
          <a:xfrm>
            <a:off x="5550373" y="3433230"/>
            <a:ext cx="1142553" cy="923330"/>
            <a:chOff x="5106333" y="3438821"/>
            <a:chExt cx="1142553" cy="923330"/>
          </a:xfrm>
        </p:grpSpPr>
        <p:sp>
          <p:nvSpPr>
            <p:cNvPr id="11" name="Oval 10">
              <a:extLst>
                <a:ext uri="{FF2B5EF4-FFF2-40B4-BE49-F238E27FC236}">
                  <a16:creationId xmlns:a16="http://schemas.microsoft.com/office/drawing/2014/main" xmlns="" id="{42E84035-9DF3-45E7-A6E7-8838538DF49F}"/>
                </a:ext>
              </a:extLst>
            </p:cNvPr>
            <p:cNvSpPr/>
            <p:nvPr/>
          </p:nvSpPr>
          <p:spPr>
            <a:xfrm>
              <a:off x="5259220" y="3504014"/>
              <a:ext cx="836780" cy="836780"/>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5400" dirty="0">
                <a:solidFill>
                  <a:srgbClr val="FF0000"/>
                </a:solidFill>
                <a:latin typeface="UTM Avo" panose="02040603050506020204" pitchFamily="18" charset="0"/>
                <a:cs typeface="Arial" panose="020B0604020202020204" pitchFamily="34" charset="0"/>
              </a:endParaRPr>
            </a:p>
          </p:txBody>
        </p:sp>
        <p:sp>
          <p:nvSpPr>
            <p:cNvPr id="12" name="TextBox 11">
              <a:extLst>
                <a:ext uri="{FF2B5EF4-FFF2-40B4-BE49-F238E27FC236}">
                  <a16:creationId xmlns:a16="http://schemas.microsoft.com/office/drawing/2014/main" xmlns="" id="{6367ABB0-6388-4160-AEAE-7EFC2847CBB7}"/>
                </a:ext>
              </a:extLst>
            </p:cNvPr>
            <p:cNvSpPr txBox="1"/>
            <p:nvPr/>
          </p:nvSpPr>
          <p:spPr>
            <a:xfrm>
              <a:off x="5106333" y="3438821"/>
              <a:ext cx="1142553" cy="923330"/>
            </a:xfrm>
            <a:prstGeom prst="rect">
              <a:avLst/>
            </a:prstGeom>
            <a:noFill/>
          </p:spPr>
          <p:txBody>
            <a:bodyPr wrap="square">
              <a:spAutoFit/>
            </a:bodyPr>
            <a:lstStyle/>
            <a:p>
              <a:pPr algn="ctr"/>
              <a:r>
                <a:rPr lang="en-US" sz="5400" dirty="0">
                  <a:solidFill>
                    <a:srgbClr val="FF0000"/>
                  </a:solidFill>
                  <a:latin typeface="UTM Avo" panose="02040603050506020204" pitchFamily="18" charset="0"/>
                  <a:cs typeface="Arial" panose="020B0604020202020204" pitchFamily="34" charset="0"/>
                </a:rPr>
                <a:t>x</a:t>
              </a:r>
            </a:p>
          </p:txBody>
        </p:sp>
      </p:grpSp>
    </p:spTree>
    <p:extLst>
      <p:ext uri="{BB962C8B-B14F-4D97-AF65-F5344CB8AC3E}">
        <p14:creationId xmlns:p14="http://schemas.microsoft.com/office/powerpoint/2010/main" val="661096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Snip Diagonal Corner Rectangle 5"/>
          <p:cNvSpPr/>
          <p:nvPr/>
        </p:nvSpPr>
        <p:spPr>
          <a:xfrm>
            <a:off x="1862211" y="1170209"/>
            <a:ext cx="8467579" cy="1714501"/>
          </a:xfrm>
          <a:prstGeom prst="snip2DiagRect">
            <a:avLst/>
          </a:prstGeom>
          <a:solidFill>
            <a:srgbClr val="FFC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UTM Avo" panose="02040603050506020204" pitchFamily="18" charset="0"/>
              </a:rPr>
              <a:t>Điền</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dấu</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phép</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tính</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thích</a:t>
            </a:r>
            <a:r>
              <a:rPr lang="en-US" sz="4000" b="1" dirty="0">
                <a:solidFill>
                  <a:srgbClr val="002060"/>
                </a:solidFill>
                <a:latin typeface="UTM Avo" panose="02040603050506020204" pitchFamily="18" charset="0"/>
              </a:rPr>
              <a:t> </a:t>
            </a:r>
            <a:r>
              <a:rPr lang="en-US" sz="4000" b="1" dirty="0" err="1">
                <a:solidFill>
                  <a:srgbClr val="002060"/>
                </a:solidFill>
                <a:latin typeface="UTM Avo" panose="02040603050506020204" pitchFamily="18" charset="0"/>
              </a:rPr>
              <a:t>hợp</a:t>
            </a:r>
            <a:endParaRPr lang="en-US" sz="4000" b="1" dirty="0">
              <a:solidFill>
                <a:srgbClr val="002060"/>
              </a:solidFill>
              <a:latin typeface="UTM Avo" panose="02040603050506020204" pitchFamily="18" charset="0"/>
            </a:endParaRPr>
          </a:p>
          <a:p>
            <a:pPr algn="ctr"/>
            <a:r>
              <a:rPr lang="en-US" sz="4400" dirty="0">
                <a:solidFill>
                  <a:srgbClr val="002060"/>
                </a:solidFill>
                <a:latin typeface="UTM Avo" panose="02040603050506020204" pitchFamily="18" charset="0"/>
                <a:ea typeface="Segoe UI Black" panose="020B0A02040204020203" pitchFamily="34" charset="0"/>
              </a:rPr>
              <a:t>  10     2 = 5</a:t>
            </a:r>
          </a:p>
        </p:txBody>
      </p:sp>
      <p:sp>
        <p:nvSpPr>
          <p:cNvPr id="7" name="Snip Diagonal Corner Rectangle 6"/>
          <p:cNvSpPr/>
          <p:nvPr/>
        </p:nvSpPr>
        <p:spPr>
          <a:xfrm>
            <a:off x="2718248" y="3231126"/>
            <a:ext cx="6755505" cy="1327538"/>
          </a:xfrm>
          <a:prstGeom prst="snip2DiagRect">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bg1"/>
              </a:solidFill>
              <a:latin typeface="UTM Avo" panose="02040603050506020204" pitchFamily="18" charset="0"/>
            </a:endParaRPr>
          </a:p>
        </p:txBody>
      </p:sp>
      <p:sp>
        <p:nvSpPr>
          <p:cNvPr id="5" name="Oval 4">
            <a:extLst>
              <a:ext uri="{FF2B5EF4-FFF2-40B4-BE49-F238E27FC236}">
                <a16:creationId xmlns:a16="http://schemas.microsoft.com/office/drawing/2014/main" xmlns="" id="{EE4ADF2C-C1AC-4A52-AA20-5BEB67BF78D9}"/>
              </a:ext>
            </a:extLst>
          </p:cNvPr>
          <p:cNvSpPr/>
          <p:nvPr/>
        </p:nvSpPr>
        <p:spPr>
          <a:xfrm>
            <a:off x="5652933" y="2084009"/>
            <a:ext cx="557853" cy="557853"/>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grpSp>
        <p:nvGrpSpPr>
          <p:cNvPr id="9" name="Group 8">
            <a:extLst>
              <a:ext uri="{FF2B5EF4-FFF2-40B4-BE49-F238E27FC236}">
                <a16:creationId xmlns:a16="http://schemas.microsoft.com/office/drawing/2014/main" xmlns="" id="{64ED156A-D8B5-4F74-98DC-B51FB8473AFA}"/>
              </a:ext>
            </a:extLst>
          </p:cNvPr>
          <p:cNvGrpSpPr/>
          <p:nvPr/>
        </p:nvGrpSpPr>
        <p:grpSpPr>
          <a:xfrm>
            <a:off x="5524723" y="3411873"/>
            <a:ext cx="1142553" cy="923330"/>
            <a:chOff x="5106333" y="3417464"/>
            <a:chExt cx="1142553" cy="923330"/>
          </a:xfrm>
        </p:grpSpPr>
        <p:sp>
          <p:nvSpPr>
            <p:cNvPr id="10" name="Oval 9">
              <a:extLst>
                <a:ext uri="{FF2B5EF4-FFF2-40B4-BE49-F238E27FC236}">
                  <a16:creationId xmlns:a16="http://schemas.microsoft.com/office/drawing/2014/main" xmlns="" id="{FB8EC6BB-1993-4E5C-A82D-32E845F13DBD}"/>
                </a:ext>
              </a:extLst>
            </p:cNvPr>
            <p:cNvSpPr/>
            <p:nvPr/>
          </p:nvSpPr>
          <p:spPr>
            <a:xfrm>
              <a:off x="5259220" y="3504014"/>
              <a:ext cx="836780" cy="836780"/>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t"/>
            <a:lstStyle/>
            <a:p>
              <a:pPr algn="ctr"/>
              <a:endParaRPr lang="en-US" sz="5400" dirty="0">
                <a:solidFill>
                  <a:srgbClr val="FF0000"/>
                </a:solidFill>
                <a:latin typeface="UTM Avo" panose="02040603050506020204" pitchFamily="18" charset="0"/>
                <a:cs typeface="Arial" panose="020B0604020202020204" pitchFamily="34" charset="0"/>
              </a:endParaRPr>
            </a:p>
          </p:txBody>
        </p:sp>
        <p:sp>
          <p:nvSpPr>
            <p:cNvPr id="11" name="TextBox 10">
              <a:extLst>
                <a:ext uri="{FF2B5EF4-FFF2-40B4-BE49-F238E27FC236}">
                  <a16:creationId xmlns:a16="http://schemas.microsoft.com/office/drawing/2014/main" xmlns="" id="{DB983081-C412-4BA2-8183-7E7BF1291311}"/>
                </a:ext>
              </a:extLst>
            </p:cNvPr>
            <p:cNvSpPr txBox="1"/>
            <p:nvPr/>
          </p:nvSpPr>
          <p:spPr>
            <a:xfrm>
              <a:off x="5106333" y="3417464"/>
              <a:ext cx="1142553" cy="923330"/>
            </a:xfrm>
            <a:prstGeom prst="rect">
              <a:avLst/>
            </a:prstGeom>
            <a:noFill/>
          </p:spPr>
          <p:txBody>
            <a:bodyPr wrap="square">
              <a:spAutoFit/>
            </a:bodyPr>
            <a:lstStyle/>
            <a:p>
              <a:pPr algn="ctr"/>
              <a:r>
                <a:rPr lang="en-US" sz="5400" dirty="0">
                  <a:solidFill>
                    <a:srgbClr val="FF0000"/>
                  </a:solidFill>
                  <a:latin typeface="UTM Avo" panose="02040603050506020204" pitchFamily="18" charset="0"/>
                  <a:cs typeface="Arial" panose="020B0604020202020204" pitchFamily="34" charset="0"/>
                </a:rPr>
                <a:t>:</a:t>
              </a:r>
            </a:p>
          </p:txBody>
        </p:sp>
      </p:grpSp>
      <p:pic>
        <p:nvPicPr>
          <p:cNvPr id="12" name="Picture 11">
            <a:hlinkClick r:id="rId4" action="ppaction://hlinksldjump"/>
            <a:extLst>
              <a:ext uri="{FF2B5EF4-FFF2-40B4-BE49-F238E27FC236}">
                <a16:creationId xmlns:a16="http://schemas.microsoft.com/office/drawing/2014/main" xmlns="" id="{6DFD66AE-BEE3-4B00-9B93-AD8A511144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95065" y="2084009"/>
            <a:ext cx="866654" cy="711145"/>
          </a:xfrm>
          <a:prstGeom prst="rect">
            <a:avLst/>
          </a:prstGeom>
        </p:spPr>
      </p:pic>
    </p:spTree>
    <p:extLst>
      <p:ext uri="{BB962C8B-B14F-4D97-AF65-F5344CB8AC3E}">
        <p14:creationId xmlns:p14="http://schemas.microsoft.com/office/powerpoint/2010/main" val="346446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 descr="31f7217a017c2d9a8a7bcbd9844c1629">
            <a:extLst>
              <a:ext uri="{FF2B5EF4-FFF2-40B4-BE49-F238E27FC236}">
                <a16:creationId xmlns:a16="http://schemas.microsoft.com/office/drawing/2014/main" xmlns="" id="{042ED277-46D3-4B08-8CFD-FE4B4045CDB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995807" y="1616109"/>
            <a:ext cx="5994717" cy="4726940"/>
          </a:xfrm>
          <a:prstGeom prst="rect">
            <a:avLst/>
          </a:prstGeom>
        </p:spPr>
      </p:pic>
      <p:pic>
        <p:nvPicPr>
          <p:cNvPr id="4" name="图片 15" descr="a05684f714522ad77246dba9447411ba">
            <a:extLst>
              <a:ext uri="{FF2B5EF4-FFF2-40B4-BE49-F238E27FC236}">
                <a16:creationId xmlns:a16="http://schemas.microsoft.com/office/drawing/2014/main" xmlns="" id="{4C6111A6-70C4-49B0-9379-57D92B9AEF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24346" y="3260594"/>
            <a:ext cx="4174490" cy="2952115"/>
          </a:xfrm>
          <a:prstGeom prst="rect">
            <a:avLst/>
          </a:prstGeom>
        </p:spPr>
      </p:pic>
      <p:pic>
        <p:nvPicPr>
          <p:cNvPr id="6" name="图片 2" descr="觅元素584a989cd6c5a">
            <a:extLst>
              <a:ext uri="{FF2B5EF4-FFF2-40B4-BE49-F238E27FC236}">
                <a16:creationId xmlns:a16="http://schemas.microsoft.com/office/drawing/2014/main" xmlns="" id="{36AAF000-D47B-4390-B53B-A8D3C9641F77}"/>
              </a:ext>
            </a:extLst>
          </p:cNvPr>
          <p:cNvPicPr>
            <a:picLocks noChangeAspect="1"/>
          </p:cNvPicPr>
          <p:nvPr/>
        </p:nvPicPr>
        <p:blipFill>
          <a:blip r:embed="rId4"/>
          <a:stretch>
            <a:fillRect/>
          </a:stretch>
        </p:blipFill>
        <p:spPr>
          <a:xfrm>
            <a:off x="4603345" y="425262"/>
            <a:ext cx="6506845" cy="1394460"/>
          </a:xfrm>
          <a:prstGeom prst="rect">
            <a:avLst/>
          </a:prstGeom>
        </p:spPr>
      </p:pic>
      <p:sp>
        <p:nvSpPr>
          <p:cNvPr id="7" name="文本框 11">
            <a:extLst>
              <a:ext uri="{FF2B5EF4-FFF2-40B4-BE49-F238E27FC236}">
                <a16:creationId xmlns:a16="http://schemas.microsoft.com/office/drawing/2014/main" xmlns="" id="{13B44877-67F3-4CA0-A7C9-4B86E05C18FF}"/>
              </a:ext>
            </a:extLst>
          </p:cNvPr>
          <p:cNvSpPr txBox="1"/>
          <p:nvPr/>
        </p:nvSpPr>
        <p:spPr>
          <a:xfrm>
            <a:off x="4876138" y="2764957"/>
            <a:ext cx="6234053" cy="1569660"/>
          </a:xfrm>
          <a:prstGeom prst="rect">
            <a:avLst/>
          </a:prstGeom>
          <a:noFill/>
          <a:ln w="9525">
            <a:noFill/>
            <a:miter/>
          </a:ln>
        </p:spPr>
        <p:txBody>
          <a:bodyPr wrap="square" anchor="t">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FF00"/>
                </a:solidFill>
                <a:effectLst/>
                <a:uLnTx/>
                <a:uFillTx/>
                <a:latin typeface="UTM Avo" panose="02040603050506020204" pitchFamily="18" charset="0"/>
                <a:cs typeface="Times New Roman" panose="02020603050405020304" pitchFamily="18" charset="0"/>
                <a:sym typeface="+mn-ea"/>
              </a:rPr>
              <a:t>LUYỆN TẬP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FF00"/>
                </a:solidFill>
                <a:effectLst/>
                <a:uLnTx/>
                <a:uFillTx/>
                <a:latin typeface="UTM Avo" panose="02040603050506020204" pitchFamily="18" charset="0"/>
                <a:cs typeface="Times New Roman" panose="02020603050405020304" pitchFamily="18" charset="0"/>
                <a:sym typeface="+mn-ea"/>
              </a:rPr>
              <a:t>THỰC HÀNH</a:t>
            </a:r>
          </a:p>
        </p:txBody>
      </p:sp>
      <p:pic>
        <p:nvPicPr>
          <p:cNvPr id="8" name="图片 7" descr="572005ec0a0c4">
            <a:extLst>
              <a:ext uri="{FF2B5EF4-FFF2-40B4-BE49-F238E27FC236}">
                <a16:creationId xmlns:a16="http://schemas.microsoft.com/office/drawing/2014/main" xmlns="" id="{246DCFB9-2B78-443B-AAB0-7B7B45EC9C36}"/>
              </a:ext>
            </a:extLst>
          </p:cNvPr>
          <p:cNvPicPr>
            <a:picLocks noChangeAspect="1"/>
          </p:cNvPicPr>
          <p:nvPr/>
        </p:nvPicPr>
        <p:blipFill rotWithShape="1">
          <a:blip r:embed="rId5"/>
          <a:srcRect r="38224" b="26546"/>
          <a:stretch/>
        </p:blipFill>
        <p:spPr>
          <a:xfrm>
            <a:off x="744527" y="488673"/>
            <a:ext cx="2142240" cy="1439401"/>
          </a:xfrm>
          <a:prstGeom prst="rect">
            <a:avLst/>
          </a:prstGeom>
        </p:spPr>
      </p:pic>
    </p:spTree>
    <p:extLst>
      <p:ext uri="{BB962C8B-B14F-4D97-AF65-F5344CB8AC3E}">
        <p14:creationId xmlns:p14="http://schemas.microsoft.com/office/powerpoint/2010/main" val="109157355"/>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6844412-F83F-4451-B59E-B7A15DF55608}"/>
              </a:ext>
            </a:extLst>
          </p:cNvPr>
          <p:cNvPicPr>
            <a:picLocks noChangeAspect="1"/>
          </p:cNvPicPr>
          <p:nvPr/>
        </p:nvPicPr>
        <p:blipFill>
          <a:blip r:embed="rId3"/>
          <a:stretch>
            <a:fillRect/>
          </a:stretch>
        </p:blipFill>
        <p:spPr>
          <a:xfrm>
            <a:off x="0" y="199879"/>
            <a:ext cx="11907297" cy="6616440"/>
          </a:xfrm>
          <a:prstGeom prst="rect">
            <a:avLst/>
          </a:prstGeom>
        </p:spPr>
      </p:pic>
      <p:sp>
        <p:nvSpPr>
          <p:cNvPr id="5" name="TextBox 4">
            <a:extLst>
              <a:ext uri="{FF2B5EF4-FFF2-40B4-BE49-F238E27FC236}">
                <a16:creationId xmlns:a16="http://schemas.microsoft.com/office/drawing/2014/main" xmlns="" id="{A5453D94-F8CB-485B-B2FA-40FF6754D10B}"/>
              </a:ext>
            </a:extLst>
          </p:cNvPr>
          <p:cNvSpPr txBox="1"/>
          <p:nvPr/>
        </p:nvSpPr>
        <p:spPr>
          <a:xfrm>
            <a:off x="2220723" y="3685435"/>
            <a:ext cx="7216492"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học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hôm</a:t>
            </a:r>
            <a:r>
              <a:rPr lang="en-US" sz="3600" b="1" dirty="0">
                <a:solidFill>
                  <a:srgbClr val="FFFF00"/>
                </a:solidFill>
                <a:latin typeface="UTM Avo" panose="02040603050506020204" pitchFamily="18" charset="0"/>
              </a:rPr>
              <a:t> nay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biết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thêm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được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
        <p:nvSpPr>
          <p:cNvPr id="6" name="TextBox 5">
            <a:extLst>
              <a:ext uri="{FF2B5EF4-FFF2-40B4-BE49-F238E27FC236}">
                <a16:creationId xmlns:a16="http://schemas.microsoft.com/office/drawing/2014/main" xmlns="" id="{A5D3F467-6705-4C18-9FD1-748EC63802DD}"/>
              </a:ext>
            </a:extLst>
          </p:cNvPr>
          <p:cNvSpPr txBox="1"/>
          <p:nvPr/>
        </p:nvSpPr>
        <p:spPr>
          <a:xfrm>
            <a:off x="2371725" y="3626711"/>
            <a:ext cx="7216492" cy="1200329"/>
          </a:xfrm>
          <a:prstGeom prst="rect">
            <a:avLst/>
          </a:prstGeom>
          <a:noFill/>
        </p:spPr>
        <p:txBody>
          <a:bodyPr wrap="square" rtlCol="0">
            <a:spAutoFit/>
          </a:bodyPr>
          <a:lstStyle/>
          <a:p>
            <a:pPr algn="ctr">
              <a:spcAft>
                <a:spcPts val="1800"/>
              </a:spcAft>
            </a:pPr>
            <a:r>
              <a:rPr lang="en-US" sz="3600" b="1" dirty="0" err="1">
                <a:solidFill>
                  <a:srgbClr val="FFFF00"/>
                </a:solidFill>
                <a:latin typeface="UTM Avo" panose="02040603050506020204" pitchFamily="18" charset="0"/>
              </a:rPr>
              <a:t>Để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có</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thể</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làm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tốt</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các</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bài</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tập</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trên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em</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nhắn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bạn</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điều</a:t>
            </a:r>
            <a:r>
              <a:rPr lang="en-US" sz="3600" b="1" dirty="0">
                <a:solidFill>
                  <a:srgbClr val="FFFF00"/>
                </a:solidFill>
                <a:latin typeface="UTM Avo" panose="02040603050506020204" pitchFamily="18" charset="0"/>
              </a:rPr>
              <a:t> </a:t>
            </a:r>
            <a:r>
              <a:rPr lang="en-US" sz="3600" b="1" dirty="0" err="1">
                <a:solidFill>
                  <a:srgbClr val="FFFF00"/>
                </a:solidFill>
                <a:latin typeface="UTM Avo" panose="02040603050506020204" pitchFamily="18" charset="0"/>
              </a:rPr>
              <a:t>gì</a:t>
            </a:r>
            <a:r>
              <a:rPr lang="en-US" sz="3600" b="1" dirty="0">
                <a:solidFill>
                  <a:srgbClr val="FFFF00"/>
                </a:solidFill>
                <a:latin typeface="UTM Avo" panose="02040603050506020204" pitchFamily="18" charset="0"/>
              </a:rPr>
              <a:t>?</a:t>
            </a:r>
          </a:p>
        </p:txBody>
      </p:sp>
    </p:spTree>
    <p:extLst>
      <p:ext uri="{BB962C8B-B14F-4D97-AF65-F5344CB8AC3E}">
        <p14:creationId xmlns:p14="http://schemas.microsoft.com/office/powerpoint/2010/main" val="38504214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81858E5-1479-4D39-B9DC-FE8756AF241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593442" y="581096"/>
            <a:ext cx="9368472" cy="5804463"/>
          </a:xfrm>
          <a:prstGeom prst="rect">
            <a:avLst/>
          </a:prstGeom>
        </p:spPr>
      </p:pic>
      <p:sp>
        <p:nvSpPr>
          <p:cNvPr id="2" name="Google Shape;290;p7">
            <a:extLst>
              <a:ext uri="{FF2B5EF4-FFF2-40B4-BE49-F238E27FC236}">
                <a16:creationId xmlns:a16="http://schemas.microsoft.com/office/drawing/2014/main" xmlns="" id="{271B6753-F31C-4A20-8DE2-32985CD964D7}"/>
              </a:ext>
            </a:extLst>
          </p:cNvPr>
          <p:cNvSpPr txBox="1"/>
          <p:nvPr/>
        </p:nvSpPr>
        <p:spPr>
          <a:xfrm>
            <a:off x="3776421" y="2601523"/>
            <a:ext cx="5455657" cy="110795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0000"/>
              </a:buClr>
              <a:buSzPts val="4400"/>
              <a:buFont typeface="Times New Roman"/>
              <a:buNone/>
            </a:pPr>
            <a:r>
              <a:rPr lang="en-US" sz="6600" b="1" dirty="0">
                <a:ln w="22225">
                  <a:solidFill>
                    <a:schemeClr val="accent2"/>
                  </a:solidFill>
                  <a:prstDash val="solid"/>
                </a:ln>
                <a:solidFill>
                  <a:schemeClr val="accent2">
                    <a:lumMod val="40000"/>
                    <a:lumOff val="60000"/>
                  </a:schemeClr>
                </a:solidFill>
                <a:latin typeface="UTM Avo" panose="02040603050506020204" pitchFamily="18" charset="0"/>
                <a:ea typeface="Times New Roman"/>
                <a:cs typeface="Times New Roman"/>
                <a:sym typeface="Times New Roman"/>
              </a:rPr>
              <a:t>DẶN DÒ</a:t>
            </a:r>
            <a:endParaRPr lang="en-US" sz="6000" b="1" dirty="0">
              <a:ln w="22225">
                <a:solidFill>
                  <a:schemeClr val="accent2"/>
                </a:solidFill>
                <a:prstDash val="solid"/>
              </a:ln>
              <a:solidFill>
                <a:schemeClr val="accent2">
                  <a:lumMod val="40000"/>
                  <a:lumOff val="60000"/>
                </a:schemeClr>
              </a:solidFill>
              <a:latin typeface="UTM Avo" panose="02040603050506020204" pitchFamily="18" charset="0"/>
              <a:ea typeface="Times New Roman"/>
              <a:cs typeface="Times New Roman"/>
              <a:sym typeface="Times New Roman"/>
            </a:endParaRPr>
          </a:p>
        </p:txBody>
      </p:sp>
      <p:pic>
        <p:nvPicPr>
          <p:cNvPr id="4" name="Picture 4">
            <a:extLst>
              <a:ext uri="{FF2B5EF4-FFF2-40B4-BE49-F238E27FC236}">
                <a16:creationId xmlns:a16="http://schemas.microsoft.com/office/drawing/2014/main" xmlns="" id="{FF5F2D25-62A7-45FE-9A0A-045C359690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65439">
            <a:off x="833474" y="4683561"/>
            <a:ext cx="3151436" cy="1518419"/>
          </a:xfrm>
          <a:prstGeom prst="rect">
            <a:avLst/>
          </a:prstGeom>
        </p:spPr>
      </p:pic>
    </p:spTree>
    <p:extLst>
      <p:ext uri="{BB962C8B-B14F-4D97-AF65-F5344CB8AC3E}">
        <p14:creationId xmlns:p14="http://schemas.microsoft.com/office/powerpoint/2010/main" val="700687208"/>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5948366"/>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29" name="Picture 28">
            <a:extLst>
              <a:ext uri="{FF2B5EF4-FFF2-40B4-BE49-F238E27FC236}">
                <a16:creationId xmlns:a16="http://schemas.microsoft.com/office/drawing/2014/main" xmlns="" id="{CFF357CE-0E37-45AE-A26C-EF8B3D7CF5F0}"/>
              </a:ext>
            </a:extLst>
          </p:cNvPr>
          <p:cNvPicPr>
            <a:picLocks noChangeAspect="1"/>
          </p:cNvPicPr>
          <p:nvPr/>
        </p:nvPicPr>
        <p:blipFill rotWithShape="1">
          <a:blip r:embed="rId9">
            <a:extLst>
              <a:ext uri="{28A0092B-C50C-407E-A947-70E740481C1C}">
                <a14:useLocalDpi xmlns:a14="http://schemas.microsoft.com/office/drawing/2010/main" val="0"/>
              </a:ext>
            </a:extLst>
          </a:blip>
          <a:srcRect b="5819"/>
          <a:stretch/>
        </p:blipFill>
        <p:spPr>
          <a:xfrm>
            <a:off x="0" y="6350"/>
            <a:ext cx="12192000" cy="6447002"/>
          </a:xfrm>
          <a:prstGeom prst="rect">
            <a:avLst/>
          </a:prstGeom>
        </p:spPr>
      </p:pic>
      <p:grpSp>
        <p:nvGrpSpPr>
          <p:cNvPr id="3" name="Group 2">
            <a:extLst>
              <a:ext uri="{FF2B5EF4-FFF2-40B4-BE49-F238E27FC236}">
                <a16:creationId xmlns:a16="http://schemas.microsoft.com/office/drawing/2014/main" xmlns="" id="{62F0C3A4-6E70-4DE4-A6A4-9980B044CF06}"/>
              </a:ext>
            </a:extLst>
          </p:cNvPr>
          <p:cNvGrpSpPr/>
          <p:nvPr/>
        </p:nvGrpSpPr>
        <p:grpSpPr>
          <a:xfrm>
            <a:off x="574689" y="1985858"/>
            <a:ext cx="3272647" cy="2738946"/>
            <a:chOff x="1261286" y="1646577"/>
            <a:chExt cx="3272647" cy="2738946"/>
          </a:xfrm>
          <a:solidFill>
            <a:srgbClr val="92D050"/>
          </a:solidFill>
        </p:grpSpPr>
        <p:grpSp>
          <p:nvGrpSpPr>
            <p:cNvPr id="11" name="Group 10">
              <a:extLst>
                <a:ext uri="{FF2B5EF4-FFF2-40B4-BE49-F238E27FC236}">
                  <a16:creationId xmlns:a16="http://schemas.microsoft.com/office/drawing/2014/main" xmlns="" id="{E5EAEAD3-E5FF-49A9-A364-6816D66524E6}"/>
                </a:ext>
              </a:extLst>
            </p:cNvPr>
            <p:cNvGrpSpPr/>
            <p:nvPr/>
          </p:nvGrpSpPr>
          <p:grpSpPr>
            <a:xfrm>
              <a:off x="1646661" y="1819274"/>
              <a:ext cx="2731291" cy="2436362"/>
              <a:chOff x="827462" y="4533899"/>
              <a:chExt cx="2050521" cy="1855561"/>
            </a:xfrm>
            <a:grpFill/>
          </p:grpSpPr>
          <p:sp>
            <p:nvSpPr>
              <p:cNvPr id="9" name="Rectangle: Rounded Corners 8">
                <a:extLst>
                  <a:ext uri="{FF2B5EF4-FFF2-40B4-BE49-F238E27FC236}">
                    <a16:creationId xmlns:a16="http://schemas.microsoft.com/office/drawing/2014/main" xmlns="" id="{2CAD8937-921C-4972-AAE7-F124918C47BE}"/>
                  </a:ext>
                </a:extLst>
              </p:cNvPr>
              <p:cNvSpPr/>
              <p:nvPr/>
            </p:nvSpPr>
            <p:spPr>
              <a:xfrm>
                <a:off x="827462" y="4533899"/>
                <a:ext cx="2050521" cy="1855561"/>
              </a:xfrm>
              <a:prstGeom prst="roundRect">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dirty="0"/>
              </a:p>
            </p:txBody>
          </p:sp>
          <p:sp>
            <p:nvSpPr>
              <p:cNvPr id="10" name="TextBox 9">
                <a:extLst>
                  <a:ext uri="{FF2B5EF4-FFF2-40B4-BE49-F238E27FC236}">
                    <a16:creationId xmlns:a16="http://schemas.microsoft.com/office/drawing/2014/main" xmlns="" id="{59B86B02-BC22-47A2-B041-08D4478CC756}"/>
                  </a:ext>
                </a:extLst>
              </p:cNvPr>
              <p:cNvSpPr txBox="1"/>
              <p:nvPr/>
            </p:nvSpPr>
            <p:spPr>
              <a:xfrm>
                <a:off x="1015867" y="4579399"/>
                <a:ext cx="1279185" cy="1454148"/>
              </a:xfrm>
              <a:prstGeom prst="rect">
                <a:avLst/>
              </a:prstGeom>
              <a:noFill/>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pPr>
                  <a:lnSpc>
                    <a:spcPct val="200000"/>
                  </a:lnSpc>
                </a:pPr>
                <a:r>
                  <a:rPr lang="en-US" sz="3200" b="1" dirty="0">
                    <a:solidFill>
                      <a:srgbClr val="002060"/>
                    </a:solidFill>
                    <a:effectLst/>
                    <a:latin typeface="Arial" panose="020B0604020202020204" pitchFamily="34" charset="0"/>
                    <a:cs typeface="Arial" panose="020B0604020202020204" pitchFamily="34" charset="0"/>
                  </a:rPr>
                  <a:t> 2 x 5 =</a:t>
                </a:r>
              </a:p>
              <a:p>
                <a:pPr>
                  <a:lnSpc>
                    <a:spcPct val="200000"/>
                  </a:lnSpc>
                </a:pPr>
                <a:r>
                  <a:rPr lang="en-US" sz="3200" b="1" dirty="0">
                    <a:solidFill>
                      <a:srgbClr val="002060"/>
                    </a:solidFill>
                    <a:effectLst/>
                    <a:latin typeface="Arial" panose="020B0604020202020204" pitchFamily="34" charset="0"/>
                    <a:cs typeface="Arial" panose="020B0604020202020204" pitchFamily="34" charset="0"/>
                  </a:rPr>
                  <a:t>10 : 5 =</a:t>
                </a:r>
              </a:p>
            </p:txBody>
          </p:sp>
        </p:grpSp>
        <p:pic>
          <p:nvPicPr>
            <p:cNvPr id="16" name="Picture 15">
              <a:extLst>
                <a:ext uri="{FF2B5EF4-FFF2-40B4-BE49-F238E27FC236}">
                  <a16:creationId xmlns:a16="http://schemas.microsoft.com/office/drawing/2014/main" xmlns="" id="{CDF1DDE2-7027-4E30-BB81-F4F17ED005E0}"/>
                </a:ext>
              </a:extLst>
            </p:cNvPr>
            <p:cNvPicPr>
              <a:picLocks noChangeAspect="1"/>
            </p:cNvPicPr>
            <p:nvPr/>
          </p:nvPicPr>
          <p:blipFill>
            <a:blip r:embed="rId10"/>
            <a:srcRect/>
            <a:stretch/>
          </p:blipFill>
          <p:spPr>
            <a:xfrm flipH="1">
              <a:off x="1261286" y="3848061"/>
              <a:ext cx="770750" cy="537462"/>
            </a:xfrm>
            <a:prstGeom prst="rect">
              <a:avLst/>
            </a:prstGeom>
            <a:noFill/>
          </p:spPr>
        </p:pic>
        <p:sp>
          <p:nvSpPr>
            <p:cNvPr id="73" name="Freeform: Shape 72">
              <a:extLst>
                <a:ext uri="{FF2B5EF4-FFF2-40B4-BE49-F238E27FC236}">
                  <a16:creationId xmlns:a16="http://schemas.microsoft.com/office/drawing/2014/main" xmlns="" id="{3459F5F3-44C2-45C7-B195-314F46DB62EB}"/>
                </a:ext>
              </a:extLst>
            </p:cNvPr>
            <p:cNvSpPr/>
            <p:nvPr/>
          </p:nvSpPr>
          <p:spPr>
            <a:xfrm rot="1558595">
              <a:off x="3906199" y="1646577"/>
              <a:ext cx="627734" cy="508978"/>
            </a:xfrm>
            <a:custGeom>
              <a:avLst/>
              <a:gdLst>
                <a:gd name="connsiteX0" fmla="*/ 84256 w 627734"/>
                <a:gd name="connsiteY0" fmla="*/ 807 h 508978"/>
                <a:gd name="connsiteX1" fmla="*/ 206280 w 627734"/>
                <a:gd name="connsiteY1" fmla="*/ 95057 h 508978"/>
                <a:gd name="connsiteX2" fmla="*/ 408736 w 627734"/>
                <a:gd name="connsiteY2" fmla="*/ 145551 h 508978"/>
                <a:gd name="connsiteX3" fmla="*/ 403862 w 627734"/>
                <a:gd name="connsiteY3" fmla="*/ 160542 h 508978"/>
                <a:gd name="connsiteX4" fmla="*/ 410370 w 627734"/>
                <a:gd name="connsiteY4" fmla="*/ 170969 h 508978"/>
                <a:gd name="connsiteX5" fmla="*/ 423933 w 627734"/>
                <a:gd name="connsiteY5" fmla="*/ 211434 h 508978"/>
                <a:gd name="connsiteX6" fmla="*/ 385336 w 627734"/>
                <a:gd name="connsiteY6" fmla="*/ 508978 h 508978"/>
                <a:gd name="connsiteX7" fmla="*/ 276791 w 627734"/>
                <a:gd name="connsiteY7" fmla="*/ 385381 h 508978"/>
                <a:gd name="connsiteX8" fmla="*/ 258338 w 627734"/>
                <a:gd name="connsiteY8" fmla="*/ 353816 h 508978"/>
                <a:gd name="connsiteX9" fmla="*/ 206280 w 627734"/>
                <a:gd name="connsiteY9" fmla="*/ 395094 h 508978"/>
                <a:gd name="connsiteX10" fmla="*/ 84256 w 627734"/>
                <a:gd name="connsiteY10" fmla="*/ 807 h 50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734" h="508978">
                  <a:moveTo>
                    <a:pt x="84256" y="807"/>
                  </a:moveTo>
                  <a:cubicBezTo>
                    <a:pt x="128785" y="-5216"/>
                    <a:pt x="179615" y="22131"/>
                    <a:pt x="206280" y="95057"/>
                  </a:cubicBezTo>
                  <a:cubicBezTo>
                    <a:pt x="264943" y="-65380"/>
                    <a:pt x="440566" y="-5216"/>
                    <a:pt x="408736" y="145551"/>
                  </a:cubicBezTo>
                  <a:lnTo>
                    <a:pt x="403862" y="160542"/>
                  </a:lnTo>
                  <a:lnTo>
                    <a:pt x="410370" y="170969"/>
                  </a:lnTo>
                  <a:cubicBezTo>
                    <a:pt x="415915" y="182818"/>
                    <a:pt x="420520" y="196284"/>
                    <a:pt x="423933" y="211434"/>
                  </a:cubicBezTo>
                  <a:cubicBezTo>
                    <a:pt x="538572" y="-9013"/>
                    <a:pt x="838566" y="265220"/>
                    <a:pt x="385336" y="508978"/>
                  </a:cubicBezTo>
                  <a:cubicBezTo>
                    <a:pt x="338331" y="465062"/>
                    <a:pt x="302828" y="423688"/>
                    <a:pt x="276791" y="385381"/>
                  </a:cubicBezTo>
                  <a:lnTo>
                    <a:pt x="258338" y="353816"/>
                  </a:lnTo>
                  <a:lnTo>
                    <a:pt x="206280" y="395094"/>
                  </a:lnTo>
                  <a:cubicBezTo>
                    <a:pt x="-81169" y="188819"/>
                    <a:pt x="-13707" y="14057"/>
                    <a:pt x="84256" y="807"/>
                  </a:cubicBezTo>
                  <a:close/>
                </a:path>
              </a:pathLst>
            </a:custGeom>
            <a:solidFill>
              <a:srgbClr val="FF33CC"/>
            </a:solidFill>
            <a:ln>
              <a:prstDash val="sysDash"/>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18" name="Group 17">
            <a:extLst>
              <a:ext uri="{FF2B5EF4-FFF2-40B4-BE49-F238E27FC236}">
                <a16:creationId xmlns:a16="http://schemas.microsoft.com/office/drawing/2014/main" xmlns="" id="{2BBF1A05-7857-4B13-A889-93F547F2E4A8}"/>
              </a:ext>
            </a:extLst>
          </p:cNvPr>
          <p:cNvGrpSpPr/>
          <p:nvPr/>
        </p:nvGrpSpPr>
        <p:grpSpPr>
          <a:xfrm>
            <a:off x="3998040" y="699662"/>
            <a:ext cx="3842891" cy="755245"/>
            <a:chOff x="-3369818" y="382607"/>
            <a:chExt cx="3774867" cy="795412"/>
          </a:xfrm>
        </p:grpSpPr>
        <p:sp>
          <p:nvSpPr>
            <p:cNvPr id="19" name="Rectangle: Rounded Corners 18">
              <a:extLst>
                <a:ext uri="{FF2B5EF4-FFF2-40B4-BE49-F238E27FC236}">
                  <a16:creationId xmlns:a16="http://schemas.microsoft.com/office/drawing/2014/main" xmlns="" id="{A741D734-4E1C-4315-AC7C-E0E885A6794F}"/>
                </a:ext>
              </a:extLst>
            </p:cNvPr>
            <p:cNvSpPr/>
            <p:nvPr/>
          </p:nvSpPr>
          <p:spPr>
            <a:xfrm>
              <a:off x="-3369818" y="382607"/>
              <a:ext cx="3774867" cy="795412"/>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      a. </a:t>
              </a:r>
              <a:r>
                <a:rPr lang="en-US" sz="2800" b="1" dirty="0" err="1">
                  <a:solidFill>
                    <a:schemeClr val="bg1"/>
                  </a:solidFill>
                  <a:latin typeface="Arial" panose="020B0604020202020204" pitchFamily="34" charset="0"/>
                  <a:cs typeface="Arial" panose="020B0604020202020204" pitchFamily="34" charset="0"/>
                </a:rPr>
                <a:t>Tính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nhẩm</a:t>
              </a:r>
              <a:r>
                <a:rPr lang="en-US" sz="2800" b="1" dirty="0">
                  <a:solidFill>
                    <a:schemeClr val="bg1"/>
                  </a:solidFill>
                  <a:latin typeface="Arial" panose="020B0604020202020204" pitchFamily="34" charset="0"/>
                  <a:cs typeface="Arial" panose="020B0604020202020204" pitchFamily="34" charset="0"/>
                </a:rPr>
                <a:t>:</a:t>
              </a:r>
            </a:p>
          </p:txBody>
        </p:sp>
        <p:sp>
          <p:nvSpPr>
            <p:cNvPr id="20" name="Oval 19">
              <a:extLst>
                <a:ext uri="{FF2B5EF4-FFF2-40B4-BE49-F238E27FC236}">
                  <a16:creationId xmlns:a16="http://schemas.microsoft.com/office/drawing/2014/main" xmlns="" id="{A3377098-46BA-4732-A93C-1C8C3F06A8C3}"/>
                </a:ext>
              </a:extLst>
            </p:cNvPr>
            <p:cNvSpPr/>
            <p:nvPr/>
          </p:nvSpPr>
          <p:spPr>
            <a:xfrm>
              <a:off x="-3288618" y="435376"/>
              <a:ext cx="628473" cy="638812"/>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1</a:t>
              </a:r>
            </a:p>
          </p:txBody>
        </p:sp>
      </p:grpSp>
      <p:grpSp>
        <p:nvGrpSpPr>
          <p:cNvPr id="74" name="Group 73">
            <a:extLst>
              <a:ext uri="{FF2B5EF4-FFF2-40B4-BE49-F238E27FC236}">
                <a16:creationId xmlns:a16="http://schemas.microsoft.com/office/drawing/2014/main" xmlns="" id="{335D1230-6412-4B9F-882F-570045D32716}"/>
              </a:ext>
            </a:extLst>
          </p:cNvPr>
          <p:cNvGrpSpPr/>
          <p:nvPr/>
        </p:nvGrpSpPr>
        <p:grpSpPr>
          <a:xfrm>
            <a:off x="4230434" y="1985858"/>
            <a:ext cx="3337555" cy="2772313"/>
            <a:chOff x="-905924" y="1605477"/>
            <a:chExt cx="3337555" cy="2772313"/>
          </a:xfrm>
          <a:solidFill>
            <a:srgbClr val="92D050"/>
          </a:solidFill>
        </p:grpSpPr>
        <p:grpSp>
          <p:nvGrpSpPr>
            <p:cNvPr id="75" name="Group 74">
              <a:extLst>
                <a:ext uri="{FF2B5EF4-FFF2-40B4-BE49-F238E27FC236}">
                  <a16:creationId xmlns:a16="http://schemas.microsoft.com/office/drawing/2014/main" xmlns="" id="{625FD347-59EA-4075-8CE9-76CE988E26D3}"/>
                </a:ext>
              </a:extLst>
            </p:cNvPr>
            <p:cNvGrpSpPr/>
            <p:nvPr/>
          </p:nvGrpSpPr>
          <p:grpSpPr>
            <a:xfrm>
              <a:off x="-655569" y="1735366"/>
              <a:ext cx="2877394" cy="2436192"/>
              <a:chOff x="-900941" y="4469992"/>
              <a:chExt cx="2160208" cy="1855431"/>
            </a:xfrm>
            <a:grpFill/>
          </p:grpSpPr>
          <p:sp>
            <p:nvSpPr>
              <p:cNvPr id="78" name="Rectangle: Rounded Corners 77">
                <a:extLst>
                  <a:ext uri="{FF2B5EF4-FFF2-40B4-BE49-F238E27FC236}">
                    <a16:creationId xmlns:a16="http://schemas.microsoft.com/office/drawing/2014/main" xmlns="" id="{A7377A62-88C4-403C-9FD0-2C7D6B4551E8}"/>
                  </a:ext>
                </a:extLst>
              </p:cNvPr>
              <p:cNvSpPr/>
              <p:nvPr/>
            </p:nvSpPr>
            <p:spPr>
              <a:xfrm>
                <a:off x="-900941" y="4469992"/>
                <a:ext cx="2160208" cy="1855431"/>
              </a:xfrm>
              <a:prstGeom prst="roundRect">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dirty="0"/>
              </a:p>
            </p:txBody>
          </p:sp>
          <p:sp>
            <p:nvSpPr>
              <p:cNvPr id="79" name="TextBox 78">
                <a:extLst>
                  <a:ext uri="{FF2B5EF4-FFF2-40B4-BE49-F238E27FC236}">
                    <a16:creationId xmlns:a16="http://schemas.microsoft.com/office/drawing/2014/main" xmlns="" id="{15AEAB7A-AD70-41D6-9999-F51269E612A7}"/>
                  </a:ext>
                </a:extLst>
              </p:cNvPr>
              <p:cNvSpPr txBox="1"/>
              <p:nvPr/>
            </p:nvSpPr>
            <p:spPr>
              <a:xfrm>
                <a:off x="-600979" y="4801153"/>
                <a:ext cx="1284028" cy="1196301"/>
              </a:xfrm>
              <a:prstGeom prst="rect">
                <a:avLst/>
              </a:prstGeom>
              <a:noFill/>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pPr>
                  <a:spcAft>
                    <a:spcPts val="1200"/>
                  </a:spcAft>
                </a:pPr>
                <a:r>
                  <a:rPr lang="en-US" sz="3200" b="1" dirty="0">
                    <a:solidFill>
                      <a:srgbClr val="002060"/>
                    </a:solidFill>
                    <a:latin typeface="Arial" panose="020B0604020202020204" pitchFamily="34" charset="0"/>
                    <a:cs typeface="Arial" panose="020B0604020202020204" pitchFamily="34" charset="0"/>
                  </a:rPr>
                  <a:t> 5 x 4 =</a:t>
                </a:r>
              </a:p>
              <a:p>
                <a:pPr>
                  <a:lnSpc>
                    <a:spcPct val="200000"/>
                  </a:lnSpc>
                </a:pPr>
                <a:r>
                  <a:rPr lang="en-US" sz="3200" b="1" dirty="0">
                    <a:solidFill>
                      <a:srgbClr val="002060"/>
                    </a:solidFill>
                    <a:latin typeface="Arial" panose="020B0604020202020204" pitchFamily="34" charset="0"/>
                    <a:cs typeface="Arial" panose="020B0604020202020204" pitchFamily="34" charset="0"/>
                  </a:rPr>
                  <a:t>20 : 5 = </a:t>
                </a:r>
              </a:p>
            </p:txBody>
          </p:sp>
        </p:grpSp>
        <p:pic>
          <p:nvPicPr>
            <p:cNvPr id="76" name="Picture 75">
              <a:extLst>
                <a:ext uri="{FF2B5EF4-FFF2-40B4-BE49-F238E27FC236}">
                  <a16:creationId xmlns:a16="http://schemas.microsoft.com/office/drawing/2014/main" xmlns="" id="{DB46EE92-7DFF-4F3A-A098-5EA4B7ABDC0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flipH="1">
              <a:off x="-905924" y="3643965"/>
              <a:ext cx="733825" cy="733825"/>
            </a:xfrm>
            <a:prstGeom prst="rect">
              <a:avLst/>
            </a:prstGeom>
            <a:noFill/>
          </p:spPr>
        </p:pic>
        <p:sp>
          <p:nvSpPr>
            <p:cNvPr id="77" name="Freeform: Shape 76">
              <a:extLst>
                <a:ext uri="{FF2B5EF4-FFF2-40B4-BE49-F238E27FC236}">
                  <a16:creationId xmlns:a16="http://schemas.microsoft.com/office/drawing/2014/main" xmlns="" id="{18CC4205-BC44-4B90-A909-E6D93207E7F1}"/>
                </a:ext>
              </a:extLst>
            </p:cNvPr>
            <p:cNvSpPr/>
            <p:nvPr/>
          </p:nvSpPr>
          <p:spPr>
            <a:xfrm rot="1558595">
              <a:off x="1803897" y="1605477"/>
              <a:ext cx="627734" cy="508978"/>
            </a:xfrm>
            <a:custGeom>
              <a:avLst/>
              <a:gdLst>
                <a:gd name="connsiteX0" fmla="*/ 84256 w 627734"/>
                <a:gd name="connsiteY0" fmla="*/ 807 h 508978"/>
                <a:gd name="connsiteX1" fmla="*/ 206280 w 627734"/>
                <a:gd name="connsiteY1" fmla="*/ 95057 h 508978"/>
                <a:gd name="connsiteX2" fmla="*/ 408736 w 627734"/>
                <a:gd name="connsiteY2" fmla="*/ 145551 h 508978"/>
                <a:gd name="connsiteX3" fmla="*/ 403862 w 627734"/>
                <a:gd name="connsiteY3" fmla="*/ 160542 h 508978"/>
                <a:gd name="connsiteX4" fmla="*/ 410370 w 627734"/>
                <a:gd name="connsiteY4" fmla="*/ 170969 h 508978"/>
                <a:gd name="connsiteX5" fmla="*/ 423933 w 627734"/>
                <a:gd name="connsiteY5" fmla="*/ 211434 h 508978"/>
                <a:gd name="connsiteX6" fmla="*/ 385336 w 627734"/>
                <a:gd name="connsiteY6" fmla="*/ 508978 h 508978"/>
                <a:gd name="connsiteX7" fmla="*/ 276791 w 627734"/>
                <a:gd name="connsiteY7" fmla="*/ 385381 h 508978"/>
                <a:gd name="connsiteX8" fmla="*/ 258338 w 627734"/>
                <a:gd name="connsiteY8" fmla="*/ 353816 h 508978"/>
                <a:gd name="connsiteX9" fmla="*/ 206280 w 627734"/>
                <a:gd name="connsiteY9" fmla="*/ 395094 h 508978"/>
                <a:gd name="connsiteX10" fmla="*/ 84256 w 627734"/>
                <a:gd name="connsiteY10" fmla="*/ 807 h 50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734" h="508978">
                  <a:moveTo>
                    <a:pt x="84256" y="807"/>
                  </a:moveTo>
                  <a:cubicBezTo>
                    <a:pt x="128785" y="-5216"/>
                    <a:pt x="179615" y="22131"/>
                    <a:pt x="206280" y="95057"/>
                  </a:cubicBezTo>
                  <a:cubicBezTo>
                    <a:pt x="264943" y="-65380"/>
                    <a:pt x="440566" y="-5216"/>
                    <a:pt x="408736" y="145551"/>
                  </a:cubicBezTo>
                  <a:lnTo>
                    <a:pt x="403862" y="160542"/>
                  </a:lnTo>
                  <a:lnTo>
                    <a:pt x="410370" y="170969"/>
                  </a:lnTo>
                  <a:cubicBezTo>
                    <a:pt x="415915" y="182818"/>
                    <a:pt x="420520" y="196284"/>
                    <a:pt x="423933" y="211434"/>
                  </a:cubicBezTo>
                  <a:cubicBezTo>
                    <a:pt x="538572" y="-9013"/>
                    <a:pt x="838566" y="265220"/>
                    <a:pt x="385336" y="508978"/>
                  </a:cubicBezTo>
                  <a:cubicBezTo>
                    <a:pt x="338331" y="465062"/>
                    <a:pt x="302828" y="423688"/>
                    <a:pt x="276791" y="385381"/>
                  </a:cubicBezTo>
                  <a:lnTo>
                    <a:pt x="258338" y="353816"/>
                  </a:lnTo>
                  <a:lnTo>
                    <a:pt x="206280" y="395094"/>
                  </a:lnTo>
                  <a:cubicBezTo>
                    <a:pt x="-81169" y="188819"/>
                    <a:pt x="-13707" y="14057"/>
                    <a:pt x="84256" y="807"/>
                  </a:cubicBezTo>
                  <a:close/>
                </a:path>
              </a:pathLst>
            </a:custGeom>
            <a:solidFill>
              <a:srgbClr val="FF33CC"/>
            </a:solidFill>
            <a:ln>
              <a:prstDash val="sysDash"/>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grpSp>
        <p:nvGrpSpPr>
          <p:cNvPr id="82" name="Group 81">
            <a:extLst>
              <a:ext uri="{FF2B5EF4-FFF2-40B4-BE49-F238E27FC236}">
                <a16:creationId xmlns:a16="http://schemas.microsoft.com/office/drawing/2014/main" xmlns="" id="{3576CBA2-0EF3-4B2D-B4B7-5C0069D7D948}"/>
              </a:ext>
            </a:extLst>
          </p:cNvPr>
          <p:cNvGrpSpPr/>
          <p:nvPr/>
        </p:nvGrpSpPr>
        <p:grpSpPr>
          <a:xfrm>
            <a:off x="8059517" y="1887812"/>
            <a:ext cx="3358416" cy="2898184"/>
            <a:chOff x="1398286" y="1666937"/>
            <a:chExt cx="3358416" cy="2898184"/>
          </a:xfrm>
          <a:solidFill>
            <a:srgbClr val="92D050"/>
          </a:solidFill>
        </p:grpSpPr>
        <p:grpSp>
          <p:nvGrpSpPr>
            <p:cNvPr id="83" name="Group 82">
              <a:extLst>
                <a:ext uri="{FF2B5EF4-FFF2-40B4-BE49-F238E27FC236}">
                  <a16:creationId xmlns:a16="http://schemas.microsoft.com/office/drawing/2014/main" xmlns="" id="{DC9D43A0-6AE5-4C6E-9A39-22BEC58E5268}"/>
                </a:ext>
              </a:extLst>
            </p:cNvPr>
            <p:cNvGrpSpPr/>
            <p:nvPr/>
          </p:nvGrpSpPr>
          <p:grpSpPr>
            <a:xfrm>
              <a:off x="1646661" y="1819274"/>
              <a:ext cx="2877395" cy="2571771"/>
              <a:chOff x="827462" y="4533899"/>
              <a:chExt cx="2160209" cy="1958690"/>
            </a:xfrm>
            <a:grpFill/>
          </p:grpSpPr>
          <p:sp>
            <p:nvSpPr>
              <p:cNvPr id="86" name="Rectangle: Rounded Corners 85">
                <a:extLst>
                  <a:ext uri="{FF2B5EF4-FFF2-40B4-BE49-F238E27FC236}">
                    <a16:creationId xmlns:a16="http://schemas.microsoft.com/office/drawing/2014/main" xmlns="" id="{54B72F02-C9A0-4F55-B678-FDE7A763E68C}"/>
                  </a:ext>
                </a:extLst>
              </p:cNvPr>
              <p:cNvSpPr/>
              <p:nvPr/>
            </p:nvSpPr>
            <p:spPr>
              <a:xfrm>
                <a:off x="827462" y="4533899"/>
                <a:ext cx="2160209" cy="1958690"/>
              </a:xfrm>
              <a:prstGeom prst="roundRect">
                <a:avLst/>
              </a:prstGeom>
              <a:solidFill>
                <a:schemeClr val="accent4">
                  <a:lumMod val="60000"/>
                  <a:lumOff val="4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sz="3200" dirty="0"/>
              </a:p>
            </p:txBody>
          </p:sp>
          <p:sp>
            <p:nvSpPr>
              <p:cNvPr id="88" name="TextBox 87">
                <a:extLst>
                  <a:ext uri="{FF2B5EF4-FFF2-40B4-BE49-F238E27FC236}">
                    <a16:creationId xmlns:a16="http://schemas.microsoft.com/office/drawing/2014/main" xmlns="" id="{54C052E2-87A1-4E2F-A771-61A90C426995}"/>
                  </a:ext>
                </a:extLst>
              </p:cNvPr>
              <p:cNvSpPr txBox="1"/>
              <p:nvPr/>
            </p:nvSpPr>
            <p:spPr>
              <a:xfrm>
                <a:off x="1116205" y="4666477"/>
                <a:ext cx="1358494" cy="1454148"/>
              </a:xfrm>
              <a:prstGeom prst="rect">
                <a:avLst/>
              </a:prstGeom>
              <a:noFill/>
              <a:effectLst/>
            </p:spPr>
            <p:style>
              <a:lnRef idx="0">
                <a:schemeClr val="accent4"/>
              </a:lnRef>
              <a:fillRef idx="3">
                <a:schemeClr val="accent4"/>
              </a:fillRef>
              <a:effectRef idx="3">
                <a:schemeClr val="accent4"/>
              </a:effectRef>
              <a:fontRef idx="minor">
                <a:schemeClr val="lt1"/>
              </a:fontRef>
            </p:style>
            <p:txBody>
              <a:bodyPr wrap="square" rtlCol="0">
                <a:spAutoFit/>
              </a:bodyPr>
              <a:lstStyle/>
              <a:p>
                <a:pPr>
                  <a:lnSpc>
                    <a:spcPct val="200000"/>
                  </a:lnSpc>
                </a:pPr>
                <a:r>
                  <a:rPr lang="en-US" sz="3200" b="1" dirty="0">
                    <a:solidFill>
                      <a:srgbClr val="002060"/>
                    </a:solidFill>
                    <a:latin typeface="Arial" panose="020B0604020202020204" pitchFamily="34" charset="0"/>
                    <a:cs typeface="Arial" panose="020B0604020202020204" pitchFamily="34" charset="0"/>
                  </a:rPr>
                  <a:t>2 x 4 =</a:t>
                </a:r>
              </a:p>
              <a:p>
                <a:pPr>
                  <a:lnSpc>
                    <a:spcPct val="200000"/>
                  </a:lnSpc>
                </a:pPr>
                <a:r>
                  <a:rPr lang="en-US" sz="3200" b="1" dirty="0">
                    <a:solidFill>
                      <a:srgbClr val="002060"/>
                    </a:solidFill>
                    <a:latin typeface="Arial" panose="020B0604020202020204" pitchFamily="34" charset="0"/>
                    <a:cs typeface="Arial" panose="020B0604020202020204" pitchFamily="34" charset="0"/>
                  </a:rPr>
                  <a:t>8 : 2 = </a:t>
                </a:r>
              </a:p>
            </p:txBody>
          </p:sp>
        </p:grpSp>
        <p:pic>
          <p:nvPicPr>
            <p:cNvPr id="84" name="Picture 83">
              <a:extLst>
                <a:ext uri="{FF2B5EF4-FFF2-40B4-BE49-F238E27FC236}">
                  <a16:creationId xmlns:a16="http://schemas.microsoft.com/office/drawing/2014/main" xmlns="" id="{46E99FC1-53E4-4248-92C0-61CA71888F64}"/>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flipH="1">
              <a:off x="1398286" y="3803471"/>
              <a:ext cx="757088" cy="761650"/>
            </a:xfrm>
            <a:prstGeom prst="rect">
              <a:avLst/>
            </a:prstGeom>
            <a:noFill/>
            <a:ln>
              <a:noFill/>
            </a:ln>
          </p:spPr>
        </p:pic>
        <p:sp>
          <p:nvSpPr>
            <p:cNvPr id="85" name="Freeform: Shape 84">
              <a:extLst>
                <a:ext uri="{FF2B5EF4-FFF2-40B4-BE49-F238E27FC236}">
                  <a16:creationId xmlns:a16="http://schemas.microsoft.com/office/drawing/2014/main" xmlns="" id="{51B007F4-1ED5-4432-994D-440F51B502F9}"/>
                </a:ext>
              </a:extLst>
            </p:cNvPr>
            <p:cNvSpPr/>
            <p:nvPr/>
          </p:nvSpPr>
          <p:spPr>
            <a:xfrm rot="1558595">
              <a:off x="4128968" y="1666937"/>
              <a:ext cx="627734" cy="508978"/>
            </a:xfrm>
            <a:custGeom>
              <a:avLst/>
              <a:gdLst>
                <a:gd name="connsiteX0" fmla="*/ 84256 w 627734"/>
                <a:gd name="connsiteY0" fmla="*/ 807 h 508978"/>
                <a:gd name="connsiteX1" fmla="*/ 206280 w 627734"/>
                <a:gd name="connsiteY1" fmla="*/ 95057 h 508978"/>
                <a:gd name="connsiteX2" fmla="*/ 408736 w 627734"/>
                <a:gd name="connsiteY2" fmla="*/ 145551 h 508978"/>
                <a:gd name="connsiteX3" fmla="*/ 403862 w 627734"/>
                <a:gd name="connsiteY3" fmla="*/ 160542 h 508978"/>
                <a:gd name="connsiteX4" fmla="*/ 410370 w 627734"/>
                <a:gd name="connsiteY4" fmla="*/ 170969 h 508978"/>
                <a:gd name="connsiteX5" fmla="*/ 423933 w 627734"/>
                <a:gd name="connsiteY5" fmla="*/ 211434 h 508978"/>
                <a:gd name="connsiteX6" fmla="*/ 385336 w 627734"/>
                <a:gd name="connsiteY6" fmla="*/ 508978 h 508978"/>
                <a:gd name="connsiteX7" fmla="*/ 276791 w 627734"/>
                <a:gd name="connsiteY7" fmla="*/ 385381 h 508978"/>
                <a:gd name="connsiteX8" fmla="*/ 258338 w 627734"/>
                <a:gd name="connsiteY8" fmla="*/ 353816 h 508978"/>
                <a:gd name="connsiteX9" fmla="*/ 206280 w 627734"/>
                <a:gd name="connsiteY9" fmla="*/ 395094 h 508978"/>
                <a:gd name="connsiteX10" fmla="*/ 84256 w 627734"/>
                <a:gd name="connsiteY10" fmla="*/ 807 h 50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7734" h="508978">
                  <a:moveTo>
                    <a:pt x="84256" y="807"/>
                  </a:moveTo>
                  <a:cubicBezTo>
                    <a:pt x="128785" y="-5216"/>
                    <a:pt x="179615" y="22131"/>
                    <a:pt x="206280" y="95057"/>
                  </a:cubicBezTo>
                  <a:cubicBezTo>
                    <a:pt x="264943" y="-65380"/>
                    <a:pt x="440566" y="-5216"/>
                    <a:pt x="408736" y="145551"/>
                  </a:cubicBezTo>
                  <a:lnTo>
                    <a:pt x="403862" y="160542"/>
                  </a:lnTo>
                  <a:lnTo>
                    <a:pt x="410370" y="170969"/>
                  </a:lnTo>
                  <a:cubicBezTo>
                    <a:pt x="415915" y="182818"/>
                    <a:pt x="420520" y="196284"/>
                    <a:pt x="423933" y="211434"/>
                  </a:cubicBezTo>
                  <a:cubicBezTo>
                    <a:pt x="538572" y="-9013"/>
                    <a:pt x="838566" y="265220"/>
                    <a:pt x="385336" y="508978"/>
                  </a:cubicBezTo>
                  <a:cubicBezTo>
                    <a:pt x="338331" y="465062"/>
                    <a:pt x="302828" y="423688"/>
                    <a:pt x="276791" y="385381"/>
                  </a:cubicBezTo>
                  <a:lnTo>
                    <a:pt x="258338" y="353816"/>
                  </a:lnTo>
                  <a:lnTo>
                    <a:pt x="206280" y="395094"/>
                  </a:lnTo>
                  <a:cubicBezTo>
                    <a:pt x="-81169" y="188819"/>
                    <a:pt x="-13707" y="14057"/>
                    <a:pt x="84256" y="807"/>
                  </a:cubicBezTo>
                  <a:close/>
                </a:path>
              </a:pathLst>
            </a:custGeom>
            <a:solidFill>
              <a:srgbClr val="FF33CC"/>
            </a:solidFill>
            <a:ln>
              <a:prstDash val="sysDash"/>
            </a:ln>
            <a:effectLst>
              <a:glow rad="101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controls>
      <mc:AlternateContent xmlns:mc="http://schemas.openxmlformats.org/markup-compatibility/2006">
        <mc:Choice xmlns:v="urn:schemas-microsoft-com:vml" Requires="v">
          <p:control spid="1980" name="TextBox1" r:id="rId2" imgW="619200" imgH="533520"/>
        </mc:Choice>
        <mc:Fallback>
          <p:control name="TextBox1" r:id="rId2" imgW="619200" imgH="533520">
            <p:pic>
              <p:nvPicPr>
                <p:cNvPr id="0" name="TextBox1"/>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2808288" y="2535238"/>
                  <a:ext cx="620712" cy="53498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981" name="TextBox2" r:id="rId3" imgW="619200" imgH="533520"/>
        </mc:Choice>
        <mc:Fallback>
          <p:control name="TextBox2" r:id="rId3" imgW="619200" imgH="533520">
            <p:pic>
              <p:nvPicPr>
                <p:cNvPr id="0" name="TextBox2"/>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2819400" y="3500438"/>
                  <a:ext cx="622300" cy="53498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982" name="TextBox4" r:id="rId4" imgW="619200" imgH="533520"/>
        </mc:Choice>
        <mc:Fallback>
          <p:control name="TextBox4" r:id="rId4" imgW="619200" imgH="533520">
            <p:pic>
              <p:nvPicPr>
                <p:cNvPr id="0" name="TextBox4"/>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6475413" y="2633663"/>
                  <a:ext cx="622300" cy="534987"/>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983" name="TextBox6" r:id="rId5" imgW="619200" imgH="533520"/>
        </mc:Choice>
        <mc:Fallback>
          <p:control name="TextBox6" r:id="rId5" imgW="619200" imgH="533520">
            <p:pic>
              <p:nvPicPr>
                <p:cNvPr id="0" name="TextBox6"/>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6477000" y="3605213"/>
                  <a:ext cx="622300" cy="53657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984" name="TextBox7" r:id="rId6" imgW="619200" imgH="533520"/>
        </mc:Choice>
        <mc:Fallback>
          <p:control name="TextBox7" r:id="rId6" imgW="619200" imgH="533520">
            <p:pic>
              <p:nvPicPr>
                <p:cNvPr id="0" name="TextBox7"/>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10282238" y="2565400"/>
                  <a:ext cx="622300" cy="5349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1985" name="TextBox9" r:id="rId7" imgW="619200" imgH="533520"/>
        </mc:Choice>
        <mc:Fallback>
          <p:control name="TextBox9" r:id="rId7" imgW="619200" imgH="533520">
            <p:pic>
              <p:nvPicPr>
                <p:cNvPr id="0" name="TextBox9"/>
                <p:cNvPicPr>
                  <a:picLocks/>
                </p:cNvPicPr>
                <p:nvPr/>
              </p:nvPicPr>
              <p:blipFill>
                <a:blip r:embed="rId13">
                  <a:extLst>
                    <a:ext uri="{28A0092B-C50C-407E-A947-70E740481C1C}">
                      <a14:useLocalDpi xmlns:a14="http://schemas.microsoft.com/office/drawing/2010/main" val="0"/>
                    </a:ext>
                  </a:extLst>
                </a:blip>
                <a:srcRect/>
                <a:stretch>
                  <a:fillRect/>
                </a:stretch>
              </p:blipFill>
              <p:spPr bwMode="auto">
                <a:xfrm>
                  <a:off x="10277475" y="3565525"/>
                  <a:ext cx="622300" cy="5349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2115377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par>
                                <p:cTn id="15" presetID="10" presetClass="entr" presetSubtype="0" fill="hold" nodeType="with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fade">
                                      <p:cBhvr>
                                        <p:cTn id="17" dur="500"/>
                                        <p:tgtEl>
                                          <p:spTgt spid="74"/>
                                        </p:tgtEl>
                                      </p:cBhvr>
                                    </p:animEffect>
                                  </p:childTnLst>
                                </p:cTn>
                              </p:par>
                              <p:par>
                                <p:cTn id="18" presetID="10"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500"/>
                                        <p:tgtEl>
                                          <p:spTgt spid="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xmlns="" id="{07E0E5F5-9505-4B33-913E-D84F149B296E}"/>
              </a:ext>
            </a:extLst>
          </p:cNvPr>
          <p:cNvPicPr>
            <a:picLocks noChangeAspect="1"/>
          </p:cNvPicPr>
          <p:nvPr/>
        </p:nvPicPr>
        <p:blipFill rotWithShape="1">
          <a:blip r:embed="rId9">
            <a:extLst>
              <a:ext uri="{28A0092B-C50C-407E-A947-70E740481C1C}">
                <a14:useLocalDpi xmlns:a14="http://schemas.microsoft.com/office/drawing/2010/main" val="0"/>
              </a:ext>
            </a:extLst>
          </a:blip>
          <a:srcRect b="5819"/>
          <a:stretch/>
        </p:blipFill>
        <p:spPr>
          <a:xfrm>
            <a:off x="0" y="6350"/>
            <a:ext cx="12192000" cy="6447002"/>
          </a:xfrm>
          <a:prstGeom prst="rect">
            <a:avLst/>
          </a:prstGeom>
        </p:spPr>
      </p:pic>
      <p:grpSp>
        <p:nvGrpSpPr>
          <p:cNvPr id="18" name="Group 17">
            <a:extLst>
              <a:ext uri="{FF2B5EF4-FFF2-40B4-BE49-F238E27FC236}">
                <a16:creationId xmlns:a16="http://schemas.microsoft.com/office/drawing/2014/main" xmlns="" id="{2BBF1A05-7857-4B13-A889-93F547F2E4A8}"/>
              </a:ext>
            </a:extLst>
          </p:cNvPr>
          <p:cNvGrpSpPr/>
          <p:nvPr/>
        </p:nvGrpSpPr>
        <p:grpSpPr>
          <a:xfrm>
            <a:off x="3978584" y="540923"/>
            <a:ext cx="3842891" cy="628309"/>
            <a:chOff x="-3369818" y="382608"/>
            <a:chExt cx="3774867" cy="661725"/>
          </a:xfrm>
        </p:grpSpPr>
        <p:sp>
          <p:nvSpPr>
            <p:cNvPr id="19" name="Rectangle: Rounded Corners 18">
              <a:extLst>
                <a:ext uri="{FF2B5EF4-FFF2-40B4-BE49-F238E27FC236}">
                  <a16:creationId xmlns:a16="http://schemas.microsoft.com/office/drawing/2014/main" xmlns="" id="{A741D734-4E1C-4315-AC7C-E0E885A6794F}"/>
                </a:ext>
              </a:extLst>
            </p:cNvPr>
            <p:cNvSpPr/>
            <p:nvPr/>
          </p:nvSpPr>
          <p:spPr>
            <a:xfrm>
              <a:off x="-3369818" y="382608"/>
              <a:ext cx="3774867" cy="661725"/>
            </a:xfrm>
            <a:prstGeom prst="roundRect">
              <a:avLst>
                <a:gd name="adj" fmla="val 49773"/>
              </a:avLst>
            </a:prstGeom>
            <a:solidFill>
              <a:srgbClr val="002060"/>
            </a:solidFill>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      b. </a:t>
              </a:r>
              <a:r>
                <a:rPr lang="en-US" sz="2800" b="1" dirty="0" err="1">
                  <a:solidFill>
                    <a:schemeClr val="bg1"/>
                  </a:solidFill>
                  <a:latin typeface="Arial" panose="020B0604020202020204" pitchFamily="34" charset="0"/>
                  <a:cs typeface="Arial" panose="020B0604020202020204" pitchFamily="34" charset="0"/>
                </a:rPr>
                <a:t>Tính</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nhẩm</a:t>
              </a:r>
              <a:r>
                <a:rPr lang="en-US" sz="2800" b="1" dirty="0">
                  <a:solidFill>
                    <a:schemeClr val="bg1"/>
                  </a:solidFill>
                  <a:latin typeface="Arial" panose="020B0604020202020204" pitchFamily="34" charset="0"/>
                  <a:cs typeface="Arial" panose="020B0604020202020204" pitchFamily="34" charset="0"/>
                </a:rPr>
                <a:t>:</a:t>
              </a:r>
            </a:p>
          </p:txBody>
        </p:sp>
        <p:sp>
          <p:nvSpPr>
            <p:cNvPr id="20" name="Oval 19">
              <a:extLst>
                <a:ext uri="{FF2B5EF4-FFF2-40B4-BE49-F238E27FC236}">
                  <a16:creationId xmlns:a16="http://schemas.microsoft.com/office/drawing/2014/main" xmlns="" id="{A3377098-46BA-4732-A93C-1C8C3F06A8C3}"/>
                </a:ext>
              </a:extLst>
            </p:cNvPr>
            <p:cNvSpPr/>
            <p:nvPr/>
          </p:nvSpPr>
          <p:spPr>
            <a:xfrm>
              <a:off x="-3288618" y="435377"/>
              <a:ext cx="530377" cy="566917"/>
            </a:xfrm>
            <a:prstGeom prst="ellipse">
              <a:avLst/>
            </a:prstGeom>
            <a:solidFill>
              <a:srgbClr val="FFC000"/>
            </a:solidFill>
            <a:ln w="38100">
              <a:solidFill>
                <a:srgbClr val="0070C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C00000"/>
                  </a:solidFill>
                  <a:latin typeface="UTM Avo" panose="02040603050506020204" pitchFamily="18" charset="0"/>
                </a:rPr>
                <a:t>1</a:t>
              </a:r>
            </a:p>
          </p:txBody>
        </p:sp>
      </p:grpSp>
      <p:grpSp>
        <p:nvGrpSpPr>
          <p:cNvPr id="87" name="Group 86">
            <a:extLst>
              <a:ext uri="{FF2B5EF4-FFF2-40B4-BE49-F238E27FC236}">
                <a16:creationId xmlns:a16="http://schemas.microsoft.com/office/drawing/2014/main" xmlns="" id="{B113B7BD-E2EE-46AC-B582-447459929FB1}"/>
              </a:ext>
            </a:extLst>
          </p:cNvPr>
          <p:cNvGrpSpPr/>
          <p:nvPr/>
        </p:nvGrpSpPr>
        <p:grpSpPr>
          <a:xfrm>
            <a:off x="839148" y="1370590"/>
            <a:ext cx="4827486" cy="2298597"/>
            <a:chOff x="1851892" y="1270053"/>
            <a:chExt cx="4827486" cy="2298597"/>
          </a:xfrm>
        </p:grpSpPr>
        <p:grpSp>
          <p:nvGrpSpPr>
            <p:cNvPr id="89" name="Group 88">
              <a:extLst>
                <a:ext uri="{FF2B5EF4-FFF2-40B4-BE49-F238E27FC236}">
                  <a16:creationId xmlns:a16="http://schemas.microsoft.com/office/drawing/2014/main" xmlns="" id="{EF4D180B-B7E1-438C-B4DE-F9259DF32C9D}"/>
                </a:ext>
              </a:extLst>
            </p:cNvPr>
            <p:cNvGrpSpPr/>
            <p:nvPr/>
          </p:nvGrpSpPr>
          <p:grpSpPr>
            <a:xfrm>
              <a:off x="2038350" y="1614898"/>
              <a:ext cx="4641028" cy="1953752"/>
              <a:chOff x="2038350" y="1614898"/>
              <a:chExt cx="4641028" cy="1953752"/>
            </a:xfrm>
          </p:grpSpPr>
          <p:grpSp>
            <p:nvGrpSpPr>
              <p:cNvPr id="91" name="Group 90">
                <a:extLst>
                  <a:ext uri="{FF2B5EF4-FFF2-40B4-BE49-F238E27FC236}">
                    <a16:creationId xmlns:a16="http://schemas.microsoft.com/office/drawing/2014/main" xmlns="" id="{D54A5C24-354C-4B70-8241-5005145B902A}"/>
                  </a:ext>
                </a:extLst>
              </p:cNvPr>
              <p:cNvGrpSpPr/>
              <p:nvPr/>
            </p:nvGrpSpPr>
            <p:grpSpPr>
              <a:xfrm>
                <a:off x="2038350" y="1614898"/>
                <a:ext cx="4188488" cy="1793311"/>
                <a:chOff x="2038350" y="1614898"/>
                <a:chExt cx="4188488" cy="1793311"/>
              </a:xfrm>
            </p:grpSpPr>
            <p:sp>
              <p:nvSpPr>
                <p:cNvPr id="93" name="Rectangle: Rounded Corners 92">
                  <a:extLst>
                    <a:ext uri="{FF2B5EF4-FFF2-40B4-BE49-F238E27FC236}">
                      <a16:creationId xmlns:a16="http://schemas.microsoft.com/office/drawing/2014/main" xmlns="" id="{1C0E63DA-E657-4B9C-A8D8-3FE73423E11C}"/>
                    </a:ext>
                  </a:extLst>
                </p:cNvPr>
                <p:cNvSpPr/>
                <p:nvPr/>
              </p:nvSpPr>
              <p:spPr>
                <a:xfrm>
                  <a:off x="2038350" y="1614898"/>
                  <a:ext cx="4188488" cy="1793311"/>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94" name="TextBox 93">
                  <a:extLst>
                    <a:ext uri="{FF2B5EF4-FFF2-40B4-BE49-F238E27FC236}">
                      <a16:creationId xmlns:a16="http://schemas.microsoft.com/office/drawing/2014/main" xmlns="" id="{7DE676F2-5FD2-4391-B4D4-01CEA43A4A0C}"/>
                    </a:ext>
                  </a:extLst>
                </p:cNvPr>
                <p:cNvSpPr txBox="1"/>
                <p:nvPr/>
              </p:nvSpPr>
              <p:spPr>
                <a:xfrm>
                  <a:off x="2279273" y="1658496"/>
                  <a:ext cx="3411705" cy="1545616"/>
                </a:xfrm>
                <a:prstGeom prst="rect">
                  <a:avLst/>
                </a:prstGeom>
                <a:noFill/>
              </p:spPr>
              <p:txBody>
                <a:bodyPr wrap="square" rtlCol="0">
                  <a:spAutoFit/>
                </a:bodyPr>
                <a:lstStyle/>
                <a:p>
                  <a:pPr>
                    <a:lnSpc>
                      <a:spcPct val="150000"/>
                    </a:lnSpc>
                    <a:spcAft>
                      <a:spcPts val="1200"/>
                    </a:spcAft>
                  </a:pPr>
                  <a:r>
                    <a:rPr lang="en-US" sz="3000" b="1" dirty="0">
                      <a:solidFill>
                        <a:schemeClr val="bg1"/>
                      </a:solidFill>
                      <a:latin typeface="Arial" panose="020B0604020202020204" pitchFamily="34" charset="0"/>
                      <a:cs typeface="Arial" panose="020B0604020202020204" pitchFamily="34" charset="0"/>
                    </a:rPr>
                    <a:t>  2 cm x 6 =</a:t>
                  </a:r>
                </a:p>
                <a:p>
                  <a:pPr>
                    <a:lnSpc>
                      <a:spcPct val="150000"/>
                    </a:lnSpc>
                    <a:spcAft>
                      <a:spcPts val="1200"/>
                    </a:spcAft>
                  </a:pPr>
                  <a:r>
                    <a:rPr lang="en-US" sz="3000" b="1" dirty="0">
                      <a:solidFill>
                        <a:schemeClr val="bg1"/>
                      </a:solidFill>
                      <a:latin typeface="Arial" panose="020B0604020202020204" pitchFamily="34" charset="0"/>
                      <a:cs typeface="Arial" panose="020B0604020202020204" pitchFamily="34" charset="0"/>
                    </a:rPr>
                    <a:t>25 dm : 5  = </a:t>
                  </a:r>
                </a:p>
              </p:txBody>
            </p:sp>
          </p:grpSp>
          <p:pic>
            <p:nvPicPr>
              <p:cNvPr id="92" name="Picture 91">
                <a:extLst>
                  <a:ext uri="{FF2B5EF4-FFF2-40B4-BE49-F238E27FC236}">
                    <a16:creationId xmlns:a16="http://schemas.microsoft.com/office/drawing/2014/main" xmlns="" id="{A1BAC636-673F-469E-A5E5-50D5DF9298A7}"/>
                  </a:ext>
                </a:extLst>
              </p:cNvPr>
              <p:cNvPicPr>
                <a:picLocks noChangeAspect="1"/>
              </p:cNvPicPr>
              <p:nvPr/>
            </p:nvPicPr>
            <p:blipFill>
              <a:blip r:embed="rId10"/>
              <a:stretch>
                <a:fillRect/>
              </a:stretch>
            </p:blipFill>
            <p:spPr>
              <a:xfrm>
                <a:off x="5842433" y="2672790"/>
                <a:ext cx="836945" cy="895860"/>
              </a:xfrm>
              <a:prstGeom prst="rect">
                <a:avLst/>
              </a:prstGeom>
            </p:spPr>
          </p:pic>
        </p:grpSp>
        <p:pic>
          <p:nvPicPr>
            <p:cNvPr id="90" name="Picture 89">
              <a:extLst>
                <a:ext uri="{FF2B5EF4-FFF2-40B4-BE49-F238E27FC236}">
                  <a16:creationId xmlns:a16="http://schemas.microsoft.com/office/drawing/2014/main" xmlns="" id="{E1E7C347-BE2B-4766-B4E5-C2A720CA7D9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1680405" flipH="1">
              <a:off x="1851892" y="1270053"/>
              <a:ext cx="722986" cy="784417"/>
            </a:xfrm>
            <a:prstGeom prst="rect">
              <a:avLst/>
            </a:prstGeom>
          </p:spPr>
        </p:pic>
      </p:grpSp>
      <p:grpSp>
        <p:nvGrpSpPr>
          <p:cNvPr id="95" name="Group 94">
            <a:extLst>
              <a:ext uri="{FF2B5EF4-FFF2-40B4-BE49-F238E27FC236}">
                <a16:creationId xmlns:a16="http://schemas.microsoft.com/office/drawing/2014/main" xmlns="" id="{2242C052-EDC8-4355-9AEF-F3ABBB83EA57}"/>
              </a:ext>
            </a:extLst>
          </p:cNvPr>
          <p:cNvGrpSpPr/>
          <p:nvPr/>
        </p:nvGrpSpPr>
        <p:grpSpPr>
          <a:xfrm>
            <a:off x="6541002" y="1433557"/>
            <a:ext cx="4834919" cy="2034628"/>
            <a:chOff x="1271488" y="1283265"/>
            <a:chExt cx="4834919" cy="2034628"/>
          </a:xfrm>
        </p:grpSpPr>
        <p:grpSp>
          <p:nvGrpSpPr>
            <p:cNvPr id="96" name="Group 95">
              <a:extLst>
                <a:ext uri="{FF2B5EF4-FFF2-40B4-BE49-F238E27FC236}">
                  <a16:creationId xmlns:a16="http://schemas.microsoft.com/office/drawing/2014/main" xmlns="" id="{DE9A9682-4533-452F-B223-4412BE18EAEE}"/>
                </a:ext>
              </a:extLst>
            </p:cNvPr>
            <p:cNvGrpSpPr/>
            <p:nvPr/>
          </p:nvGrpSpPr>
          <p:grpSpPr>
            <a:xfrm>
              <a:off x="1689260" y="1524582"/>
              <a:ext cx="4417147" cy="1793311"/>
              <a:chOff x="1689260" y="1524582"/>
              <a:chExt cx="4417147" cy="1793311"/>
            </a:xfrm>
          </p:grpSpPr>
          <p:grpSp>
            <p:nvGrpSpPr>
              <p:cNvPr id="98" name="Group 97">
                <a:extLst>
                  <a:ext uri="{FF2B5EF4-FFF2-40B4-BE49-F238E27FC236}">
                    <a16:creationId xmlns:a16="http://schemas.microsoft.com/office/drawing/2014/main" xmlns="" id="{16182F1E-1B06-462A-9E3D-2B109E0B34B7}"/>
                  </a:ext>
                </a:extLst>
              </p:cNvPr>
              <p:cNvGrpSpPr/>
              <p:nvPr/>
            </p:nvGrpSpPr>
            <p:grpSpPr>
              <a:xfrm>
                <a:off x="1689260" y="1524582"/>
                <a:ext cx="4072049" cy="1793311"/>
                <a:chOff x="1689260" y="1524582"/>
                <a:chExt cx="4072049" cy="1793311"/>
              </a:xfrm>
            </p:grpSpPr>
            <p:sp>
              <p:nvSpPr>
                <p:cNvPr id="100" name="Rectangle: Rounded Corners 99">
                  <a:extLst>
                    <a:ext uri="{FF2B5EF4-FFF2-40B4-BE49-F238E27FC236}">
                      <a16:creationId xmlns:a16="http://schemas.microsoft.com/office/drawing/2014/main" xmlns="" id="{1FEE4286-A831-4C30-A98A-70AAC0CD0A1E}"/>
                    </a:ext>
                  </a:extLst>
                </p:cNvPr>
                <p:cNvSpPr/>
                <p:nvPr/>
              </p:nvSpPr>
              <p:spPr>
                <a:xfrm>
                  <a:off x="1689260" y="1524582"/>
                  <a:ext cx="4072049" cy="1793311"/>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101" name="TextBox 100">
                  <a:extLst>
                    <a:ext uri="{FF2B5EF4-FFF2-40B4-BE49-F238E27FC236}">
                      <a16:creationId xmlns:a16="http://schemas.microsoft.com/office/drawing/2014/main" xmlns="" id="{62B2EABD-203F-420E-8600-4B4B5F58F77B}"/>
                    </a:ext>
                  </a:extLst>
                </p:cNvPr>
                <p:cNvSpPr txBox="1"/>
                <p:nvPr/>
              </p:nvSpPr>
              <p:spPr>
                <a:xfrm>
                  <a:off x="1905552" y="1668329"/>
                  <a:ext cx="3411705" cy="1459054"/>
                </a:xfrm>
                <a:prstGeom prst="rect">
                  <a:avLst/>
                </a:prstGeom>
                <a:noFill/>
              </p:spPr>
              <p:txBody>
                <a:bodyPr wrap="square" rtlCol="0">
                  <a:spAutoFit/>
                </a:bodyPr>
                <a:lstStyle/>
                <a:p>
                  <a:pPr>
                    <a:lnSpc>
                      <a:spcPct val="150000"/>
                    </a:lnSpc>
                    <a:spcAft>
                      <a:spcPts val="1200"/>
                    </a:spcAft>
                  </a:pPr>
                  <a:r>
                    <a:rPr lang="en-US" sz="2800" b="1" dirty="0">
                      <a:solidFill>
                        <a:schemeClr val="bg1"/>
                      </a:solidFill>
                      <a:latin typeface="Arial" panose="020B0604020202020204" pitchFamily="34" charset="0"/>
                      <a:cs typeface="Arial" panose="020B0604020202020204" pitchFamily="34" charset="0"/>
                    </a:rPr>
                    <a:t>5 kg x 10 = </a:t>
                  </a:r>
                </a:p>
                <a:p>
                  <a:pPr>
                    <a:lnSpc>
                      <a:spcPct val="150000"/>
                    </a:lnSpc>
                    <a:spcAft>
                      <a:spcPts val="1200"/>
                    </a:spcAft>
                  </a:pPr>
                  <a:r>
                    <a:rPr lang="en-US" sz="2800" b="1" dirty="0">
                      <a:solidFill>
                        <a:schemeClr val="bg1"/>
                      </a:solidFill>
                      <a:latin typeface="Arial" panose="020B0604020202020204" pitchFamily="34" charset="0"/>
                      <a:cs typeface="Arial" panose="020B0604020202020204" pitchFamily="34" charset="0"/>
                    </a:rPr>
                    <a:t>    18 </a:t>
                  </a:r>
                  <a:r>
                    <a:rPr lang="en-US" sz="2800" b="1" i="1" dirty="0">
                      <a:solidFill>
                        <a:schemeClr val="bg1"/>
                      </a:solidFill>
                      <a:latin typeface="Times New Roman" panose="02020603050405020304" pitchFamily="18" charset="0"/>
                      <a:cs typeface="Times New Roman" panose="02020603050405020304" pitchFamily="18" charset="0"/>
                    </a:rPr>
                    <a:t>l</a:t>
                  </a:r>
                  <a:r>
                    <a:rPr lang="en-US" sz="2800" b="1" dirty="0">
                      <a:solidFill>
                        <a:schemeClr val="bg1"/>
                      </a:solidFill>
                      <a:latin typeface="Arial" panose="020B0604020202020204" pitchFamily="34" charset="0"/>
                      <a:cs typeface="Arial" panose="020B0604020202020204" pitchFamily="34" charset="0"/>
                    </a:rPr>
                    <a:t> : 2 = </a:t>
                  </a:r>
                </a:p>
              </p:txBody>
            </p:sp>
          </p:grpSp>
          <p:pic>
            <p:nvPicPr>
              <p:cNvPr id="99" name="Picture 98">
                <a:extLst>
                  <a:ext uri="{FF2B5EF4-FFF2-40B4-BE49-F238E27FC236}">
                    <a16:creationId xmlns:a16="http://schemas.microsoft.com/office/drawing/2014/main" xmlns="" id="{4C1925B5-044D-4D58-BEBD-70432D12FF13}"/>
                  </a:ext>
                </a:extLst>
              </p:cNvPr>
              <p:cNvPicPr>
                <a:picLocks noChangeAspect="1"/>
              </p:cNvPicPr>
              <p:nvPr/>
            </p:nvPicPr>
            <p:blipFill>
              <a:blip r:embed="rId10"/>
              <a:stretch>
                <a:fillRect/>
              </a:stretch>
            </p:blipFill>
            <p:spPr>
              <a:xfrm>
                <a:off x="5269462" y="2251111"/>
                <a:ext cx="836945" cy="895860"/>
              </a:xfrm>
              <a:prstGeom prst="rect">
                <a:avLst/>
              </a:prstGeom>
            </p:spPr>
          </p:pic>
        </p:grpSp>
        <p:pic>
          <p:nvPicPr>
            <p:cNvPr id="97" name="Picture 96">
              <a:extLst>
                <a:ext uri="{FF2B5EF4-FFF2-40B4-BE49-F238E27FC236}">
                  <a16:creationId xmlns:a16="http://schemas.microsoft.com/office/drawing/2014/main" xmlns="" id="{22537937-D39D-4BB4-AA96-2DA1A31F7146}"/>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245034" flipH="1">
              <a:off x="1271488" y="1283265"/>
              <a:ext cx="714894" cy="775638"/>
            </a:xfrm>
            <a:prstGeom prst="rect">
              <a:avLst/>
            </a:prstGeom>
          </p:spPr>
        </p:pic>
      </p:grpSp>
      <p:grpSp>
        <p:nvGrpSpPr>
          <p:cNvPr id="104" name="Group 103">
            <a:extLst>
              <a:ext uri="{FF2B5EF4-FFF2-40B4-BE49-F238E27FC236}">
                <a16:creationId xmlns:a16="http://schemas.microsoft.com/office/drawing/2014/main" xmlns="" id="{62BA794C-B493-4A3A-AA98-EB289A9C0E66}"/>
              </a:ext>
            </a:extLst>
          </p:cNvPr>
          <p:cNvGrpSpPr/>
          <p:nvPr/>
        </p:nvGrpSpPr>
        <p:grpSpPr>
          <a:xfrm>
            <a:off x="3886296" y="3839017"/>
            <a:ext cx="4799816" cy="2138095"/>
            <a:chOff x="1489467" y="1355334"/>
            <a:chExt cx="4799816" cy="2138095"/>
          </a:xfrm>
        </p:grpSpPr>
        <p:grpSp>
          <p:nvGrpSpPr>
            <p:cNvPr id="105" name="Group 104">
              <a:extLst>
                <a:ext uri="{FF2B5EF4-FFF2-40B4-BE49-F238E27FC236}">
                  <a16:creationId xmlns:a16="http://schemas.microsoft.com/office/drawing/2014/main" xmlns="" id="{7229002A-125F-4054-ACFF-C98860DFE14B}"/>
                </a:ext>
              </a:extLst>
            </p:cNvPr>
            <p:cNvGrpSpPr/>
            <p:nvPr/>
          </p:nvGrpSpPr>
          <p:grpSpPr>
            <a:xfrm>
              <a:off x="1776337" y="1611182"/>
              <a:ext cx="4512946" cy="1882247"/>
              <a:chOff x="1776337" y="1611182"/>
              <a:chExt cx="4512946" cy="1882247"/>
            </a:xfrm>
          </p:grpSpPr>
          <p:grpSp>
            <p:nvGrpSpPr>
              <p:cNvPr id="107" name="Group 106">
                <a:extLst>
                  <a:ext uri="{FF2B5EF4-FFF2-40B4-BE49-F238E27FC236}">
                    <a16:creationId xmlns:a16="http://schemas.microsoft.com/office/drawing/2014/main" xmlns="" id="{BB8A093C-7C2D-4B6F-A324-89365E4C6BFE}"/>
                  </a:ext>
                </a:extLst>
              </p:cNvPr>
              <p:cNvGrpSpPr/>
              <p:nvPr/>
            </p:nvGrpSpPr>
            <p:grpSpPr>
              <a:xfrm>
                <a:off x="1776337" y="1611182"/>
                <a:ext cx="4072049" cy="1797028"/>
                <a:chOff x="1776337" y="1611182"/>
                <a:chExt cx="4072049" cy="1797028"/>
              </a:xfrm>
            </p:grpSpPr>
            <p:sp>
              <p:nvSpPr>
                <p:cNvPr id="109" name="Rectangle: Rounded Corners 108">
                  <a:extLst>
                    <a:ext uri="{FF2B5EF4-FFF2-40B4-BE49-F238E27FC236}">
                      <a16:creationId xmlns:a16="http://schemas.microsoft.com/office/drawing/2014/main" xmlns="" id="{FDB418CD-DBD3-4F10-9A32-1FB89BF690E7}"/>
                    </a:ext>
                  </a:extLst>
                </p:cNvPr>
                <p:cNvSpPr/>
                <p:nvPr/>
              </p:nvSpPr>
              <p:spPr>
                <a:xfrm>
                  <a:off x="1776337" y="1611182"/>
                  <a:ext cx="4072049" cy="1797028"/>
                </a:xfrm>
                <a:prstGeom prst="roundRect">
                  <a:avLst/>
                </a:prstGeom>
                <a:solidFill>
                  <a:srgbClr val="7030A0"/>
                </a:solidFill>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p>
              </p:txBody>
            </p:sp>
            <p:sp>
              <p:nvSpPr>
                <p:cNvPr id="110" name="TextBox 109">
                  <a:extLst>
                    <a:ext uri="{FF2B5EF4-FFF2-40B4-BE49-F238E27FC236}">
                      <a16:creationId xmlns:a16="http://schemas.microsoft.com/office/drawing/2014/main" xmlns="" id="{5C766D78-B284-435C-906A-F02051048DCF}"/>
                    </a:ext>
                  </a:extLst>
                </p:cNvPr>
                <p:cNvSpPr txBox="1"/>
                <p:nvPr/>
              </p:nvSpPr>
              <p:spPr>
                <a:xfrm>
                  <a:off x="2057789" y="1746031"/>
                  <a:ext cx="3411705" cy="1459054"/>
                </a:xfrm>
                <a:prstGeom prst="rect">
                  <a:avLst/>
                </a:prstGeom>
                <a:noFill/>
              </p:spPr>
              <p:txBody>
                <a:bodyPr wrap="square" rtlCol="0">
                  <a:spAutoFit/>
                </a:bodyPr>
                <a:lstStyle/>
                <a:p>
                  <a:pPr>
                    <a:lnSpc>
                      <a:spcPct val="150000"/>
                    </a:lnSpc>
                    <a:spcAft>
                      <a:spcPts val="1200"/>
                    </a:spcAft>
                  </a:pPr>
                  <a:r>
                    <a:rPr lang="en-US" sz="2800" b="1" dirty="0">
                      <a:solidFill>
                        <a:schemeClr val="bg1"/>
                      </a:solidFill>
                      <a:latin typeface="Arial" panose="020B0604020202020204" pitchFamily="34" charset="0"/>
                      <a:cs typeface="Arial" panose="020B0604020202020204" pitchFamily="34" charset="0"/>
                    </a:rPr>
                    <a:t>2 dm x 8 = </a:t>
                  </a:r>
                </a:p>
                <a:p>
                  <a:pPr>
                    <a:lnSpc>
                      <a:spcPct val="150000"/>
                    </a:lnSpc>
                    <a:spcAft>
                      <a:spcPts val="1200"/>
                    </a:spcAft>
                  </a:pPr>
                  <a:r>
                    <a:rPr lang="en-US" sz="2800" b="1" dirty="0">
                      <a:solidFill>
                        <a:schemeClr val="bg1"/>
                      </a:solidFill>
                      <a:latin typeface="Arial" panose="020B0604020202020204" pitchFamily="34" charset="0"/>
                      <a:cs typeface="Arial" panose="020B0604020202020204" pitchFamily="34" charset="0"/>
                    </a:rPr>
                    <a:t>30 kg : 5 = </a:t>
                  </a:r>
                </a:p>
              </p:txBody>
            </p:sp>
          </p:grpSp>
          <p:pic>
            <p:nvPicPr>
              <p:cNvPr id="108" name="Picture 107">
                <a:extLst>
                  <a:ext uri="{FF2B5EF4-FFF2-40B4-BE49-F238E27FC236}">
                    <a16:creationId xmlns:a16="http://schemas.microsoft.com/office/drawing/2014/main" xmlns="" id="{B5780777-7760-4125-A671-A83085A245E9}"/>
                  </a:ext>
                </a:extLst>
              </p:cNvPr>
              <p:cNvPicPr>
                <a:picLocks noChangeAspect="1"/>
              </p:cNvPicPr>
              <p:nvPr/>
            </p:nvPicPr>
            <p:blipFill>
              <a:blip r:embed="rId10"/>
              <a:stretch>
                <a:fillRect/>
              </a:stretch>
            </p:blipFill>
            <p:spPr>
              <a:xfrm>
                <a:off x="5452338" y="2597569"/>
                <a:ext cx="836945" cy="895860"/>
              </a:xfrm>
              <a:prstGeom prst="rect">
                <a:avLst/>
              </a:prstGeom>
            </p:spPr>
          </p:pic>
        </p:grpSp>
        <p:pic>
          <p:nvPicPr>
            <p:cNvPr id="106" name="Picture 105">
              <a:extLst>
                <a:ext uri="{FF2B5EF4-FFF2-40B4-BE49-F238E27FC236}">
                  <a16:creationId xmlns:a16="http://schemas.microsoft.com/office/drawing/2014/main" xmlns="" id="{2D218EF5-2397-49E8-B2E8-983BA1E71682}"/>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2908813" flipH="1">
              <a:off x="1520306" y="1324495"/>
              <a:ext cx="725878" cy="787555"/>
            </a:xfrm>
            <a:prstGeom prst="rect">
              <a:avLst/>
            </a:prstGeom>
          </p:spPr>
        </p:pic>
      </p:grpSp>
    </p:spTree>
    <p:controls>
      <mc:AlternateContent xmlns:mc="http://schemas.openxmlformats.org/markup-compatibility/2006">
        <mc:Choice xmlns:v="urn:schemas-microsoft-com:vml" Requires="v">
          <p:control spid="3572" name="TextBox1" r:id="rId2" imgW="1314360" imgH="533520"/>
        </mc:Choice>
        <mc:Fallback>
          <p:control name="TextBox1" r:id="rId2" imgW="1314360" imgH="533520">
            <p:pic>
              <p:nvPicPr>
                <p:cNvPr id="0" name="TextBox1"/>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3560763" y="1949450"/>
                  <a:ext cx="1319212" cy="5349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3573" name="TextBox2" r:id="rId3" imgW="1314360" imgH="533520"/>
        </mc:Choice>
        <mc:Fallback>
          <p:control name="TextBox2" r:id="rId3" imgW="1314360" imgH="533520">
            <p:pic>
              <p:nvPicPr>
                <p:cNvPr id="0" name="TextBox2"/>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3546475" y="2714625"/>
                  <a:ext cx="1319213" cy="5349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3574" name="TextBox3" r:id="rId4" imgW="1314360" imgH="533520"/>
        </mc:Choice>
        <mc:Fallback>
          <p:control name="TextBox3" r:id="rId4" imgW="1314360" imgH="533520">
            <p:pic>
              <p:nvPicPr>
                <p:cNvPr id="0" name="TextBox3"/>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9229725" y="1949450"/>
                  <a:ext cx="1319213" cy="5349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3575" name="TextBox4" r:id="rId5" imgW="1314360" imgH="533520"/>
        </mc:Choice>
        <mc:Fallback>
          <p:control name="TextBox4" r:id="rId5" imgW="1314360" imgH="533520">
            <p:pic>
              <p:nvPicPr>
                <p:cNvPr id="0" name="TextBox4"/>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9247188" y="2667000"/>
                  <a:ext cx="1319212" cy="5349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3576" name="TextBox5" r:id="rId6" imgW="1314360" imgH="533520"/>
        </mc:Choice>
        <mc:Fallback>
          <p:control name="TextBox5" r:id="rId6" imgW="1314360" imgH="533520">
            <p:pic>
              <p:nvPicPr>
                <p:cNvPr id="0" name="TextBox5"/>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6502400" y="4349750"/>
                  <a:ext cx="1319213" cy="5349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mc:AlternateContent xmlns:mc="http://schemas.openxmlformats.org/markup-compatibility/2006">
        <mc:Choice xmlns:v="urn:schemas-microsoft-com:vml" Requires="v">
          <p:control spid="3577" name="TextBox6" r:id="rId7" imgW="1314360" imgH="533520"/>
        </mc:Choice>
        <mc:Fallback>
          <p:control name="TextBox6" r:id="rId7" imgW="1314360" imgH="533520">
            <p:pic>
              <p:nvPicPr>
                <p:cNvPr id="0" name="TextBox6"/>
                <p:cNvPicPr>
                  <a:picLocks/>
                </p:cNvPicPr>
                <p:nvPr/>
              </p:nvPicPr>
              <p:blipFill>
                <a:blip r:embed="rId12">
                  <a:extLst>
                    <a:ext uri="{28A0092B-C50C-407E-A947-70E740481C1C}">
                      <a14:useLocalDpi xmlns:a14="http://schemas.microsoft.com/office/drawing/2010/main" val="0"/>
                    </a:ext>
                  </a:extLst>
                </a:blip>
                <a:srcRect/>
                <a:stretch>
                  <a:fillRect/>
                </a:stretch>
              </p:blipFill>
              <p:spPr bwMode="auto">
                <a:xfrm>
                  <a:off x="6502400" y="5153025"/>
                  <a:ext cx="1319213" cy="534988"/>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192613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ppt_w</p:attrName>
                                        </p:attrNameLst>
                                      </p:cBhvr>
                                      <p:tavLst>
                                        <p:tav tm="0">
                                          <p:val>
                                            <p:strVal val="#ppt_w*0.70"/>
                                          </p:val>
                                        </p:tav>
                                        <p:tav tm="100000">
                                          <p:val>
                                            <p:strVal val="#ppt_w"/>
                                          </p:val>
                                        </p:tav>
                                      </p:tavLst>
                                    </p:anim>
                                    <p:anim calcmode="lin" valueType="num">
                                      <p:cBhvr>
                                        <p:cTn id="8" dur="1000" fill="hold"/>
                                        <p:tgtEl>
                                          <p:spTgt spid="18"/>
                                        </p:tgtEl>
                                        <p:attrNameLst>
                                          <p:attrName>ppt_h</p:attrName>
                                        </p:attrNameLst>
                                      </p:cBhvr>
                                      <p:tavLst>
                                        <p:tav tm="0">
                                          <p:val>
                                            <p:strVal val="#ppt_h"/>
                                          </p:val>
                                        </p:tav>
                                        <p:tav tm="100000">
                                          <p:val>
                                            <p:strVal val="#ppt_h"/>
                                          </p:val>
                                        </p:tav>
                                      </p:tavLst>
                                    </p:anim>
                                    <p:animEffect transition="in" filter="fade">
                                      <p:cBhvr>
                                        <p:cTn id="9" dur="10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42" fill="hold" nodeType="clickEffect">
                                  <p:stCondLst>
                                    <p:cond delay="0"/>
                                  </p:stCondLst>
                                  <p:childTnLst>
                                    <p:set>
                                      <p:cBhvr>
                                        <p:cTn id="13" dur="1" fill="hold">
                                          <p:stCondLst>
                                            <p:cond delay="0"/>
                                          </p:stCondLst>
                                        </p:cTn>
                                        <p:tgtEl>
                                          <p:spTgt spid="87"/>
                                        </p:tgtEl>
                                        <p:attrNameLst>
                                          <p:attrName>style.visibility</p:attrName>
                                        </p:attrNameLst>
                                      </p:cBhvr>
                                      <p:to>
                                        <p:strVal val="visible"/>
                                      </p:to>
                                    </p:set>
                                    <p:animEffect transition="in" filter="barn(outHorizontal)">
                                      <p:cBhvr>
                                        <p:cTn id="14" dur="500"/>
                                        <p:tgtEl>
                                          <p:spTgt spid="87"/>
                                        </p:tgtEl>
                                      </p:cBhvr>
                                    </p:animEffect>
                                  </p:childTnLst>
                                </p:cTn>
                              </p:par>
                              <p:par>
                                <p:cTn id="15" presetID="16" presetClass="entr" presetSubtype="42" fill="hold" nodeType="with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barn(outHorizontal)">
                                      <p:cBhvr>
                                        <p:cTn id="17" dur="500"/>
                                        <p:tgtEl>
                                          <p:spTgt spid="95"/>
                                        </p:tgtEl>
                                      </p:cBhvr>
                                    </p:animEffect>
                                  </p:childTnLst>
                                </p:cTn>
                              </p:par>
                              <p:par>
                                <p:cTn id="18" presetID="16" presetClass="entr" presetSubtype="42" fill="hold" nodeType="withEffect">
                                  <p:stCondLst>
                                    <p:cond delay="0"/>
                                  </p:stCondLst>
                                  <p:childTnLst>
                                    <p:set>
                                      <p:cBhvr>
                                        <p:cTn id="19" dur="1" fill="hold">
                                          <p:stCondLst>
                                            <p:cond delay="0"/>
                                          </p:stCondLst>
                                        </p:cTn>
                                        <p:tgtEl>
                                          <p:spTgt spid="104"/>
                                        </p:tgtEl>
                                        <p:attrNameLst>
                                          <p:attrName>style.visibility</p:attrName>
                                        </p:attrNameLst>
                                      </p:cBhvr>
                                      <p:to>
                                        <p:strVal val="visible"/>
                                      </p:to>
                                    </p:set>
                                    <p:animEffect transition="in" filter="barn(outHorizontal)">
                                      <p:cBhvr>
                                        <p:cTn id="20"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356AF6B4-115A-450F-9A59-9FC63ABE789C}"/>
              </a:ext>
            </a:extLst>
          </p:cNvPr>
          <p:cNvPicPr>
            <a:picLocks noChangeAspect="1"/>
          </p:cNvPicPr>
          <p:nvPr/>
        </p:nvPicPr>
        <p:blipFill rotWithShape="1">
          <a:blip r:embed="rId2">
            <a:extLst>
              <a:ext uri="{28A0092B-C50C-407E-A947-70E740481C1C}">
                <a14:useLocalDpi xmlns:a14="http://schemas.microsoft.com/office/drawing/2010/main" val="0"/>
              </a:ext>
            </a:extLst>
          </a:blip>
          <a:srcRect b="6420"/>
          <a:stretch/>
        </p:blipFill>
        <p:spPr>
          <a:xfrm>
            <a:off x="0" y="0"/>
            <a:ext cx="12192000" cy="6417697"/>
          </a:xfrm>
          <a:prstGeom prst="rect">
            <a:avLst/>
          </a:prstGeom>
        </p:spPr>
      </p:pic>
      <p:pic>
        <p:nvPicPr>
          <p:cNvPr id="87" name="Picture 86">
            <a:extLst>
              <a:ext uri="{FF2B5EF4-FFF2-40B4-BE49-F238E27FC236}">
                <a16:creationId xmlns:a16="http://schemas.microsoft.com/office/drawing/2014/main" xmlns="" id="{A4F90E65-9688-41A6-9D27-108BBEE6921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24" b="98529" l="2807" r="94386">
                        <a14:foregroundMark x1="14737" y1="76471" x2="64561" y2="88235"/>
                        <a14:foregroundMark x1="46316" y1="73529" x2="71228" y2="73529"/>
                        <a14:foregroundMark x1="73684" y1="58824" x2="73684" y2="58824"/>
                        <a14:foregroundMark x1="70526" y1="64706" x2="87018" y2="88235"/>
                        <a14:foregroundMark x1="94386" y1="98529" x2="94386" y2="98529"/>
                        <a14:foregroundMark x1="8070" y1="92647" x2="8070" y2="92647"/>
                        <a14:foregroundMark x1="2807" y1="98529" x2="2807" y2="98529"/>
                        <a14:backgroundMark x1="13684" y1="11765" x2="13684" y2="11765"/>
                        <a14:backgroundMark x1="15439" y1="29412" x2="15439" y2="29412"/>
                        <a14:backgroundMark x1="13684" y1="44118" x2="13684" y2="44118"/>
                        <a14:backgroundMark x1="10877" y1="32353" x2="19649" y2="10294"/>
                      </a14:backgroundRemoval>
                    </a14:imgEffect>
                  </a14:imgLayer>
                </a14:imgProps>
              </a:ext>
            </a:extLst>
          </a:blip>
          <a:stretch>
            <a:fillRect/>
          </a:stretch>
        </p:blipFill>
        <p:spPr>
          <a:xfrm>
            <a:off x="6096000" y="1893906"/>
            <a:ext cx="4464791" cy="796451"/>
          </a:xfrm>
          <a:prstGeom prst="rect">
            <a:avLst/>
          </a:prstGeom>
        </p:spPr>
      </p:pic>
      <p:pic>
        <p:nvPicPr>
          <p:cNvPr id="84" name="Picture 83">
            <a:extLst>
              <a:ext uri="{FF2B5EF4-FFF2-40B4-BE49-F238E27FC236}">
                <a16:creationId xmlns:a16="http://schemas.microsoft.com/office/drawing/2014/main" xmlns="" id="{00A613CE-7A84-45CC-B2A9-769BF83C6E7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24" b="98529" l="2807" r="94386">
                        <a14:foregroundMark x1="14737" y1="76471" x2="64561" y2="88235"/>
                        <a14:foregroundMark x1="46316" y1="73529" x2="71228" y2="73529"/>
                        <a14:foregroundMark x1="73684" y1="58824" x2="73684" y2="58824"/>
                        <a14:foregroundMark x1="70526" y1="64706" x2="87018" y2="88235"/>
                        <a14:foregroundMark x1="94386" y1="98529" x2="94386" y2="98529"/>
                        <a14:foregroundMark x1="8070" y1="92647" x2="8070" y2="92647"/>
                        <a14:foregroundMark x1="2807" y1="98529" x2="2807" y2="98529"/>
                        <a14:backgroundMark x1="13684" y1="11765" x2="13684" y2="11765"/>
                        <a14:backgroundMark x1="15439" y1="29412" x2="15439" y2="29412"/>
                        <a14:backgroundMark x1="13684" y1="44118" x2="13684" y2="44118"/>
                        <a14:backgroundMark x1="10877" y1="32353" x2="19649" y2="10294"/>
                      </a14:backgroundRemoval>
                    </a14:imgEffect>
                  </a14:imgLayer>
                </a14:imgProps>
              </a:ext>
            </a:extLst>
          </a:blip>
          <a:stretch>
            <a:fillRect/>
          </a:stretch>
        </p:blipFill>
        <p:spPr>
          <a:xfrm>
            <a:off x="4257241" y="2033030"/>
            <a:ext cx="2607832" cy="518205"/>
          </a:xfrm>
          <a:prstGeom prst="rect">
            <a:avLst/>
          </a:prstGeom>
        </p:spPr>
      </p:pic>
      <p:pic>
        <p:nvPicPr>
          <p:cNvPr id="20" name="Picture 19">
            <a:extLst>
              <a:ext uri="{FF2B5EF4-FFF2-40B4-BE49-F238E27FC236}">
                <a16:creationId xmlns:a16="http://schemas.microsoft.com/office/drawing/2014/main" xmlns="" id="{10F6F3B9-01FA-4DD1-A1BF-04249C812B4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824" b="98529" l="2807" r="94386">
                        <a14:foregroundMark x1="14737" y1="76471" x2="64561" y2="88235"/>
                        <a14:foregroundMark x1="46316" y1="73529" x2="71228" y2="73529"/>
                        <a14:foregroundMark x1="73684" y1="58824" x2="73684" y2="58824"/>
                        <a14:foregroundMark x1="70526" y1="64706" x2="87018" y2="88235"/>
                        <a14:foregroundMark x1="94386" y1="98529" x2="94386" y2="98529"/>
                        <a14:foregroundMark x1="8070" y1="92647" x2="8070" y2="92647"/>
                        <a14:foregroundMark x1="2807" y1="98529" x2="2807" y2="98529"/>
                        <a14:backgroundMark x1="13684" y1="11765" x2="13684" y2="11765"/>
                        <a14:backgroundMark x1="15439" y1="29412" x2="15439" y2="29412"/>
                        <a14:backgroundMark x1="13684" y1="44118" x2="13684" y2="44118"/>
                        <a14:backgroundMark x1="10877" y1="32353" x2="19649" y2="10294"/>
                      </a14:backgroundRemoval>
                    </a14:imgEffect>
                  </a14:imgLayer>
                </a14:imgProps>
              </a:ext>
            </a:extLst>
          </a:blip>
          <a:stretch>
            <a:fillRect/>
          </a:stretch>
        </p:blipFill>
        <p:spPr>
          <a:xfrm>
            <a:off x="2510983" y="2023458"/>
            <a:ext cx="2607832" cy="518205"/>
          </a:xfrm>
          <a:prstGeom prst="rect">
            <a:avLst/>
          </a:prstGeom>
        </p:spPr>
      </p:pic>
      <p:grpSp>
        <p:nvGrpSpPr>
          <p:cNvPr id="5" name="Group 4">
            <a:extLst>
              <a:ext uri="{FF2B5EF4-FFF2-40B4-BE49-F238E27FC236}">
                <a16:creationId xmlns:a16="http://schemas.microsoft.com/office/drawing/2014/main" xmlns="" id="{5B175A7D-5131-4323-9C69-D789DB5A7796}"/>
              </a:ext>
            </a:extLst>
          </p:cNvPr>
          <p:cNvGrpSpPr/>
          <p:nvPr/>
        </p:nvGrpSpPr>
        <p:grpSpPr>
          <a:xfrm>
            <a:off x="1760440" y="348812"/>
            <a:ext cx="8703176" cy="729614"/>
            <a:chOff x="1261265" y="393642"/>
            <a:chExt cx="8624989" cy="659403"/>
          </a:xfrm>
        </p:grpSpPr>
        <p:sp>
          <p:nvSpPr>
            <p:cNvPr id="4" name="Flowchart: Alternate Process 3">
              <a:extLst>
                <a:ext uri="{FF2B5EF4-FFF2-40B4-BE49-F238E27FC236}">
                  <a16:creationId xmlns:a16="http://schemas.microsoft.com/office/drawing/2014/main" xmlns="" id="{CE68AB76-9F55-42DB-9947-7F779A47B1F8}"/>
                </a:ext>
              </a:extLst>
            </p:cNvPr>
            <p:cNvSpPr/>
            <p:nvPr/>
          </p:nvSpPr>
          <p:spPr>
            <a:xfrm>
              <a:off x="1757878" y="458115"/>
              <a:ext cx="8128376" cy="530459"/>
            </a:xfrm>
            <a:prstGeom prst="flowChartAlternateProcess">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Chọn</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kết</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quả</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đúng</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với</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mỗi</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phép</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tính</a:t>
              </a:r>
              <a:r>
                <a:rPr lang="en-US" sz="2800" b="1" dirty="0">
                  <a:latin typeface="UTM Avo" panose="02040603050506020204" pitchFamily="18" charset="0"/>
                  <a:cs typeface="Arial" panose="020B0604020202020204" pitchFamily="34" charset="0"/>
                </a:rPr>
                <a:t>:</a:t>
              </a:r>
            </a:p>
          </p:txBody>
        </p:sp>
        <p:sp>
          <p:nvSpPr>
            <p:cNvPr id="3" name="Oval 2">
              <a:extLst>
                <a:ext uri="{FF2B5EF4-FFF2-40B4-BE49-F238E27FC236}">
                  <a16:creationId xmlns:a16="http://schemas.microsoft.com/office/drawing/2014/main" xmlns="" id="{6AC5CC9C-59CA-4E33-A78E-FBB769274729}"/>
                </a:ext>
              </a:extLst>
            </p:cNvPr>
            <p:cNvSpPr/>
            <p:nvPr/>
          </p:nvSpPr>
          <p:spPr>
            <a:xfrm>
              <a:off x="1261265" y="393642"/>
              <a:ext cx="739168" cy="65940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a:solidFill>
                    <a:schemeClr val="bg1"/>
                  </a:solidFill>
                  <a:latin typeface="Arial" panose="020B0604020202020204" pitchFamily="34" charset="0"/>
                  <a:cs typeface="Arial" panose="020B0604020202020204" pitchFamily="34" charset="0"/>
                </a:rPr>
                <a:t>2</a:t>
              </a:r>
            </a:p>
          </p:txBody>
        </p:sp>
      </p:grpSp>
      <p:grpSp>
        <p:nvGrpSpPr>
          <p:cNvPr id="18" name="Group 17">
            <a:extLst>
              <a:ext uri="{FF2B5EF4-FFF2-40B4-BE49-F238E27FC236}">
                <a16:creationId xmlns:a16="http://schemas.microsoft.com/office/drawing/2014/main" xmlns="" id="{621AA2CB-2F39-4514-8E4F-BDBE9600250D}"/>
              </a:ext>
            </a:extLst>
          </p:cNvPr>
          <p:cNvGrpSpPr/>
          <p:nvPr/>
        </p:nvGrpSpPr>
        <p:grpSpPr>
          <a:xfrm>
            <a:off x="-32058" y="2334654"/>
            <a:ext cx="12256116" cy="4083042"/>
            <a:chOff x="25496" y="2186016"/>
            <a:chExt cx="12135699" cy="4289952"/>
          </a:xfrm>
        </p:grpSpPr>
        <p:pic>
          <p:nvPicPr>
            <p:cNvPr id="15" name="Picture 14">
              <a:extLst>
                <a:ext uri="{FF2B5EF4-FFF2-40B4-BE49-F238E27FC236}">
                  <a16:creationId xmlns:a16="http://schemas.microsoft.com/office/drawing/2014/main" xmlns="" id="{99D6B3A2-0880-4EC2-B3A9-0707A926CB3C}"/>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83" b="99638" l="1053" r="97225">
                          <a14:foregroundMark x1="7368" y1="30072" x2="66794" y2="41667"/>
                          <a14:foregroundMark x1="7368" y1="63768" x2="54833" y2="93478"/>
                          <a14:foregroundMark x1="2871" y1="25362" x2="5933" y2="74638"/>
                          <a14:foregroundMark x1="5646" y1="79710" x2="5646" y2="79710"/>
                          <a14:foregroundMark x1="2775" y1="88768" x2="34258" y2="99638"/>
                          <a14:foregroundMark x1="49187" y1="82971" x2="86411" y2="86232"/>
                          <a14:foregroundMark x1="48995" y1="57971" x2="55694" y2="76812"/>
                          <a14:foregroundMark x1="92919" y1="40942" x2="90048" y2="87319"/>
                          <a14:foregroundMark x1="85646" y1="56522" x2="94354" y2="68116"/>
                          <a14:foregroundMark x1="10431" y1="34783" x2="12153" y2="55797"/>
                          <a14:foregroundMark x1="7656" y1="36594" x2="9761" y2="59420"/>
                          <a14:foregroundMark x1="3062" y1="43841" x2="2871" y2="74638"/>
                          <a14:foregroundMark x1="1435" y1="42391" x2="1244" y2="51087"/>
                          <a14:foregroundMark x1="28134" y1="18478" x2="28134" y2="18478"/>
                          <a14:foregroundMark x1="57033" y1="69928" x2="82679" y2="74638"/>
                          <a14:foregroundMark x1="92440" y1="85145" x2="93493" y2="85145"/>
                          <a14:foregroundMark x1="93301" y1="76087" x2="93014" y2="80797"/>
                          <a14:foregroundMark x1="95311" y1="81522" x2="95311" y2="81522"/>
                          <a14:foregroundMark x1="97225" y1="77899" x2="97225" y2="77899"/>
                          <a14:foregroundMark x1="28038" y1="14493" x2="28038" y2="14493"/>
                          <a14:foregroundMark x1="20478" y1="12681" x2="20478" y2="12681"/>
                          <a14:foregroundMark x1="11100" y1="21014" x2="11100" y2="21014"/>
                          <a14:foregroundMark x1="17033" y1="19203" x2="17033" y2="19203"/>
                          <a14:foregroundMark x1="12919" y1="19928" x2="16746" y2="20652"/>
                        </a14:backgroundRemoval>
                      </a14:imgEffect>
                    </a14:imgLayer>
                  </a14:imgProps>
                </a:ext>
              </a:extLst>
            </a:blip>
            <a:stretch>
              <a:fillRect/>
            </a:stretch>
          </p:blipFill>
          <p:spPr>
            <a:xfrm>
              <a:off x="25496" y="2186016"/>
              <a:ext cx="12103957" cy="2156644"/>
            </a:xfrm>
            <a:prstGeom prst="rect">
              <a:avLst/>
            </a:prstGeom>
          </p:spPr>
        </p:pic>
        <p:pic>
          <p:nvPicPr>
            <p:cNvPr id="17" name="Picture 16">
              <a:extLst>
                <a:ext uri="{FF2B5EF4-FFF2-40B4-BE49-F238E27FC236}">
                  <a16:creationId xmlns:a16="http://schemas.microsoft.com/office/drawing/2014/main" xmlns="" id="{3FE167F2-F95F-43C7-9A54-C8714254E244}"/>
                </a:ext>
              </a:extLst>
            </p:cNvPr>
            <p:cNvPicPr>
              <a:picLocks noChangeAspect="1"/>
            </p:cNvPicPr>
            <p:nvPr/>
          </p:nvPicPr>
          <p:blipFill>
            <a:blip r:embed="rId7"/>
            <a:stretch>
              <a:fillRect/>
            </a:stretch>
          </p:blipFill>
          <p:spPr>
            <a:xfrm>
              <a:off x="57238" y="4340765"/>
              <a:ext cx="12103957" cy="663026"/>
            </a:xfrm>
            <a:prstGeom prst="rect">
              <a:avLst/>
            </a:prstGeom>
          </p:spPr>
        </p:pic>
        <p:pic>
          <p:nvPicPr>
            <p:cNvPr id="85" name="Picture 84">
              <a:extLst>
                <a:ext uri="{FF2B5EF4-FFF2-40B4-BE49-F238E27FC236}">
                  <a16:creationId xmlns:a16="http://schemas.microsoft.com/office/drawing/2014/main" xmlns="" id="{54E42DBD-9F89-4B91-92E5-122408DE14FE}"/>
                </a:ext>
              </a:extLst>
            </p:cNvPr>
            <p:cNvPicPr>
              <a:picLocks noChangeAspect="1"/>
            </p:cNvPicPr>
            <p:nvPr/>
          </p:nvPicPr>
          <p:blipFill rotWithShape="1">
            <a:blip r:embed="rId7"/>
            <a:srcRect b="18105"/>
            <a:stretch/>
          </p:blipFill>
          <p:spPr>
            <a:xfrm rot="10800000">
              <a:off x="27058" y="4880009"/>
              <a:ext cx="12102393" cy="1595959"/>
            </a:xfrm>
            <a:prstGeom prst="rect">
              <a:avLst/>
            </a:prstGeom>
          </p:spPr>
        </p:pic>
      </p:grpSp>
      <p:grpSp>
        <p:nvGrpSpPr>
          <p:cNvPr id="100" name="Group 99">
            <a:extLst>
              <a:ext uri="{FF2B5EF4-FFF2-40B4-BE49-F238E27FC236}">
                <a16:creationId xmlns:a16="http://schemas.microsoft.com/office/drawing/2014/main" xmlns="" id="{DB179B8E-BA3D-4ED9-9975-F3FE7CE189B6}"/>
              </a:ext>
            </a:extLst>
          </p:cNvPr>
          <p:cNvGrpSpPr/>
          <p:nvPr/>
        </p:nvGrpSpPr>
        <p:grpSpPr>
          <a:xfrm>
            <a:off x="276522" y="3666268"/>
            <a:ext cx="1903535" cy="757840"/>
            <a:chOff x="370825" y="2327198"/>
            <a:chExt cx="1903535" cy="757840"/>
          </a:xfrm>
        </p:grpSpPr>
        <p:pic>
          <p:nvPicPr>
            <p:cNvPr id="101" name="Picture 100">
              <a:extLst>
                <a:ext uri="{FF2B5EF4-FFF2-40B4-BE49-F238E27FC236}">
                  <a16:creationId xmlns:a16="http://schemas.microsoft.com/office/drawing/2014/main" xmlns="" id="{9BD6F66E-2AF4-4B2C-9EDE-A23349C4A8F9}"/>
                </a:ext>
              </a:extLst>
            </p:cNvPr>
            <p:cNvPicPr>
              <a:picLocks noChangeAspect="1"/>
            </p:cNvPicPr>
            <p:nvPr/>
          </p:nvPicPr>
          <p:blipFill rotWithShape="1">
            <a:blip r:embed="rId8">
              <a:extLst>
                <a:ext uri="{28A0092B-C50C-407E-A947-70E740481C1C}">
                  <a14:useLocalDpi xmlns:a14="http://schemas.microsoft.com/office/drawing/2010/main" val="0"/>
                </a:ext>
              </a:extLst>
            </a:blip>
            <a:srcRect l="-319" r="169"/>
            <a:stretch/>
          </p:blipFill>
          <p:spPr>
            <a:xfrm>
              <a:off x="370825" y="2327198"/>
              <a:ext cx="1903535" cy="757840"/>
            </a:xfrm>
            <a:prstGeom prst="rect">
              <a:avLst/>
            </a:prstGeom>
          </p:spPr>
        </p:pic>
        <p:sp>
          <p:nvSpPr>
            <p:cNvPr id="102" name="TextBox 101">
              <a:extLst>
                <a:ext uri="{FF2B5EF4-FFF2-40B4-BE49-F238E27FC236}">
                  <a16:creationId xmlns:a16="http://schemas.microsoft.com/office/drawing/2014/main" xmlns="" id="{822D9810-81E7-4456-96AA-94792618DA6C}"/>
                </a:ext>
              </a:extLst>
            </p:cNvPr>
            <p:cNvSpPr txBox="1"/>
            <p:nvPr/>
          </p:nvSpPr>
          <p:spPr>
            <a:xfrm>
              <a:off x="725949" y="2474659"/>
              <a:ext cx="123895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16 : 2</a:t>
              </a:r>
            </a:p>
          </p:txBody>
        </p:sp>
      </p:grpSp>
      <p:sp>
        <p:nvSpPr>
          <p:cNvPr id="124" name="Freeform: Shape 123">
            <a:extLst>
              <a:ext uri="{FF2B5EF4-FFF2-40B4-BE49-F238E27FC236}">
                <a16:creationId xmlns:a16="http://schemas.microsoft.com/office/drawing/2014/main" xmlns="" id="{B252ACAA-4FBB-46E3-A268-7DA40469D589}"/>
              </a:ext>
            </a:extLst>
          </p:cNvPr>
          <p:cNvSpPr/>
          <p:nvPr/>
        </p:nvSpPr>
        <p:spPr>
          <a:xfrm>
            <a:off x="-1597" y="5707260"/>
            <a:ext cx="12222480" cy="727587"/>
          </a:xfrm>
          <a:custGeom>
            <a:avLst/>
            <a:gdLst>
              <a:gd name="connsiteX0" fmla="*/ 0 w 12201832"/>
              <a:gd name="connsiteY0" fmla="*/ 432620 h 727587"/>
              <a:gd name="connsiteX1" fmla="*/ 678426 w 12201832"/>
              <a:gd name="connsiteY1" fmla="*/ 540774 h 727587"/>
              <a:gd name="connsiteX2" fmla="*/ 1111045 w 12201832"/>
              <a:gd name="connsiteY2" fmla="*/ 550607 h 727587"/>
              <a:gd name="connsiteX3" fmla="*/ 1750142 w 12201832"/>
              <a:gd name="connsiteY3" fmla="*/ 481781 h 727587"/>
              <a:gd name="connsiteX4" fmla="*/ 2163097 w 12201832"/>
              <a:gd name="connsiteY4" fmla="*/ 373626 h 727587"/>
              <a:gd name="connsiteX5" fmla="*/ 2448232 w 12201832"/>
              <a:gd name="connsiteY5" fmla="*/ 304800 h 727587"/>
              <a:gd name="connsiteX6" fmla="*/ 2871019 w 12201832"/>
              <a:gd name="connsiteY6" fmla="*/ 275303 h 727587"/>
              <a:gd name="connsiteX7" fmla="*/ 3283974 w 12201832"/>
              <a:gd name="connsiteY7" fmla="*/ 334297 h 727587"/>
              <a:gd name="connsiteX8" fmla="*/ 3608439 w 12201832"/>
              <a:gd name="connsiteY8" fmla="*/ 383458 h 727587"/>
              <a:gd name="connsiteX9" fmla="*/ 3962400 w 12201832"/>
              <a:gd name="connsiteY9" fmla="*/ 393291 h 727587"/>
              <a:gd name="connsiteX10" fmla="*/ 4208206 w 12201832"/>
              <a:gd name="connsiteY10" fmla="*/ 393291 h 727587"/>
              <a:gd name="connsiteX11" fmla="*/ 4630994 w 12201832"/>
              <a:gd name="connsiteY11" fmla="*/ 344129 h 727587"/>
              <a:gd name="connsiteX12" fmla="*/ 5014452 w 12201832"/>
              <a:gd name="connsiteY12" fmla="*/ 255639 h 727587"/>
              <a:gd name="connsiteX13" fmla="*/ 5437239 w 12201832"/>
              <a:gd name="connsiteY13" fmla="*/ 216310 h 727587"/>
              <a:gd name="connsiteX14" fmla="*/ 5742039 w 12201832"/>
              <a:gd name="connsiteY14" fmla="*/ 196645 h 727587"/>
              <a:gd name="connsiteX15" fmla="*/ 6125497 w 12201832"/>
              <a:gd name="connsiteY15" fmla="*/ 235974 h 727587"/>
              <a:gd name="connsiteX16" fmla="*/ 6607277 w 12201832"/>
              <a:gd name="connsiteY16" fmla="*/ 324465 h 727587"/>
              <a:gd name="connsiteX17" fmla="*/ 7118555 w 12201832"/>
              <a:gd name="connsiteY17" fmla="*/ 324465 h 727587"/>
              <a:gd name="connsiteX18" fmla="*/ 7728155 w 12201832"/>
              <a:gd name="connsiteY18" fmla="*/ 235974 h 727587"/>
              <a:gd name="connsiteX19" fmla="*/ 8268929 w 12201832"/>
              <a:gd name="connsiteY19" fmla="*/ 108155 h 727587"/>
              <a:gd name="connsiteX20" fmla="*/ 8711381 w 12201832"/>
              <a:gd name="connsiteY20" fmla="*/ 19665 h 727587"/>
              <a:gd name="connsiteX21" fmla="*/ 9301316 w 12201832"/>
              <a:gd name="connsiteY21" fmla="*/ 0 h 727587"/>
              <a:gd name="connsiteX22" fmla="*/ 9871587 w 12201832"/>
              <a:gd name="connsiteY22" fmla="*/ 19665 h 727587"/>
              <a:gd name="connsiteX23" fmla="*/ 10314039 w 12201832"/>
              <a:gd name="connsiteY23" fmla="*/ 19665 h 727587"/>
              <a:gd name="connsiteX24" fmla="*/ 10599174 w 12201832"/>
              <a:gd name="connsiteY24" fmla="*/ 58994 h 727587"/>
              <a:gd name="connsiteX25" fmla="*/ 11130116 w 12201832"/>
              <a:gd name="connsiteY25" fmla="*/ 127820 h 727587"/>
              <a:gd name="connsiteX26" fmla="*/ 11454581 w 12201832"/>
              <a:gd name="connsiteY26" fmla="*/ 176981 h 727587"/>
              <a:gd name="connsiteX27" fmla="*/ 12192000 w 12201832"/>
              <a:gd name="connsiteY27" fmla="*/ 265471 h 727587"/>
              <a:gd name="connsiteX28" fmla="*/ 12201832 w 12201832"/>
              <a:gd name="connsiteY28" fmla="*/ 698091 h 727587"/>
              <a:gd name="connsiteX29" fmla="*/ 0 w 12201832"/>
              <a:gd name="connsiteY29" fmla="*/ 727587 h 727587"/>
              <a:gd name="connsiteX30" fmla="*/ 0 w 12201832"/>
              <a:gd name="connsiteY30" fmla="*/ 432620 h 7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2201832" h="727587">
                <a:moveTo>
                  <a:pt x="0" y="432620"/>
                </a:moveTo>
                <a:lnTo>
                  <a:pt x="678426" y="540774"/>
                </a:lnTo>
                <a:lnTo>
                  <a:pt x="1111045" y="550607"/>
                </a:lnTo>
                <a:lnTo>
                  <a:pt x="1750142" y="481781"/>
                </a:lnTo>
                <a:lnTo>
                  <a:pt x="2163097" y="373626"/>
                </a:lnTo>
                <a:lnTo>
                  <a:pt x="2448232" y="304800"/>
                </a:lnTo>
                <a:lnTo>
                  <a:pt x="2871019" y="275303"/>
                </a:lnTo>
                <a:lnTo>
                  <a:pt x="3283974" y="334297"/>
                </a:lnTo>
                <a:lnTo>
                  <a:pt x="3608439" y="383458"/>
                </a:lnTo>
                <a:lnTo>
                  <a:pt x="3962400" y="393291"/>
                </a:lnTo>
                <a:lnTo>
                  <a:pt x="4208206" y="393291"/>
                </a:lnTo>
                <a:lnTo>
                  <a:pt x="4630994" y="344129"/>
                </a:lnTo>
                <a:lnTo>
                  <a:pt x="5014452" y="255639"/>
                </a:lnTo>
                <a:lnTo>
                  <a:pt x="5437239" y="216310"/>
                </a:lnTo>
                <a:lnTo>
                  <a:pt x="5742039" y="196645"/>
                </a:lnTo>
                <a:lnTo>
                  <a:pt x="6125497" y="235974"/>
                </a:lnTo>
                <a:lnTo>
                  <a:pt x="6607277" y="324465"/>
                </a:lnTo>
                <a:lnTo>
                  <a:pt x="7118555" y="324465"/>
                </a:lnTo>
                <a:lnTo>
                  <a:pt x="7728155" y="235974"/>
                </a:lnTo>
                <a:lnTo>
                  <a:pt x="8268929" y="108155"/>
                </a:lnTo>
                <a:lnTo>
                  <a:pt x="8711381" y="19665"/>
                </a:lnTo>
                <a:lnTo>
                  <a:pt x="9301316" y="0"/>
                </a:lnTo>
                <a:lnTo>
                  <a:pt x="9871587" y="19665"/>
                </a:lnTo>
                <a:lnTo>
                  <a:pt x="10314039" y="19665"/>
                </a:lnTo>
                <a:lnTo>
                  <a:pt x="10599174" y="58994"/>
                </a:lnTo>
                <a:lnTo>
                  <a:pt x="11130116" y="127820"/>
                </a:lnTo>
                <a:lnTo>
                  <a:pt x="11454581" y="176981"/>
                </a:lnTo>
                <a:lnTo>
                  <a:pt x="12192000" y="265471"/>
                </a:lnTo>
                <a:lnTo>
                  <a:pt x="12201832" y="698091"/>
                </a:lnTo>
                <a:lnTo>
                  <a:pt x="0" y="727587"/>
                </a:lnTo>
                <a:lnTo>
                  <a:pt x="0" y="432620"/>
                </a:lnTo>
                <a:close/>
              </a:path>
            </a:pathLst>
          </a:custGeom>
          <a:solidFill>
            <a:srgbClr val="92D050"/>
          </a:soli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125" name="Picture 124">
            <a:extLst>
              <a:ext uri="{FF2B5EF4-FFF2-40B4-BE49-F238E27FC236}">
                <a16:creationId xmlns:a16="http://schemas.microsoft.com/office/drawing/2014/main" xmlns="" id="{E4F90555-70A4-474F-94EA-CDB761F2BFE4}"/>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333" b="89333" l="8397" r="89313">
                        <a14:foregroundMark x1="12214" y1="46667" x2="12214" y2="46667"/>
                        <a14:foregroundMark x1="8397" y1="45333" x2="8397" y2="45333"/>
                        <a14:foregroundMark x1="42748" y1="88000" x2="42748" y2="88000"/>
                        <a14:foregroundMark x1="74809" y1="88000" x2="74809" y2="88000"/>
                        <a14:foregroundMark x1="42748" y1="13333" x2="42748" y2="13333"/>
                        <a14:foregroundMark x1="31298" y1="8000" x2="31298" y2="8000"/>
                        <a14:foregroundMark x1="20611" y1="17333" x2="20611" y2="17333"/>
                        <a14:foregroundMark x1="89313" y1="52000" x2="89313" y2="52000"/>
                        <a14:foregroundMark x1="82443" y1="33333" x2="82443" y2="33333"/>
                        <a14:foregroundMark x1="74809" y1="24000" x2="74809" y2="24000"/>
                      </a14:backgroundRemoval>
                    </a14:imgEffect>
                  </a14:imgLayer>
                </a14:imgProps>
              </a:ext>
            </a:extLst>
          </a:blip>
          <a:stretch>
            <a:fillRect/>
          </a:stretch>
        </p:blipFill>
        <p:spPr>
          <a:xfrm>
            <a:off x="10431032" y="3816865"/>
            <a:ext cx="712961" cy="408184"/>
          </a:xfrm>
          <a:prstGeom prst="rect">
            <a:avLst/>
          </a:prstGeom>
        </p:spPr>
      </p:pic>
      <p:pic>
        <p:nvPicPr>
          <p:cNvPr id="126" name="Picture 125">
            <a:extLst>
              <a:ext uri="{FF2B5EF4-FFF2-40B4-BE49-F238E27FC236}">
                <a16:creationId xmlns:a16="http://schemas.microsoft.com/office/drawing/2014/main" xmlns="" id="{0AA1C192-C730-4006-B4B4-D63512181A9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333" b="89333" l="8397" r="89313">
                        <a14:foregroundMark x1="12214" y1="46667" x2="12214" y2="46667"/>
                        <a14:foregroundMark x1="8397" y1="45333" x2="8397" y2="45333"/>
                        <a14:foregroundMark x1="42748" y1="88000" x2="42748" y2="88000"/>
                        <a14:foregroundMark x1="74809" y1="88000" x2="74809" y2="88000"/>
                        <a14:foregroundMark x1="42748" y1="13333" x2="42748" y2="13333"/>
                        <a14:foregroundMark x1="31298" y1="8000" x2="31298" y2="8000"/>
                        <a14:foregroundMark x1="20611" y1="17333" x2="20611" y2="17333"/>
                        <a14:foregroundMark x1="89313" y1="52000" x2="89313" y2="52000"/>
                        <a14:foregroundMark x1="82443" y1="33333" x2="82443" y2="33333"/>
                        <a14:foregroundMark x1="74809" y1="24000" x2="74809" y2="24000"/>
                      </a14:backgroundRemoval>
                    </a14:imgEffect>
                  </a14:imgLayer>
                </a14:imgProps>
              </a:ext>
            </a:extLst>
          </a:blip>
          <a:stretch>
            <a:fillRect/>
          </a:stretch>
        </p:blipFill>
        <p:spPr>
          <a:xfrm>
            <a:off x="11045378" y="3766334"/>
            <a:ext cx="1278027" cy="731695"/>
          </a:xfrm>
          <a:prstGeom prst="rect">
            <a:avLst/>
          </a:prstGeom>
        </p:spPr>
      </p:pic>
      <p:pic>
        <p:nvPicPr>
          <p:cNvPr id="12" name="Picture 11">
            <a:extLst>
              <a:ext uri="{FF2B5EF4-FFF2-40B4-BE49-F238E27FC236}">
                <a16:creationId xmlns:a16="http://schemas.microsoft.com/office/drawing/2014/main" xmlns="" id="{1170273A-EB13-4562-91D4-D92F818BDEF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333" b="89333" l="8397" r="89313">
                        <a14:foregroundMark x1="12214" y1="46667" x2="12214" y2="46667"/>
                        <a14:foregroundMark x1="8397" y1="45333" x2="8397" y2="45333"/>
                        <a14:foregroundMark x1="42748" y1="88000" x2="42748" y2="88000"/>
                        <a14:foregroundMark x1="74809" y1="88000" x2="74809" y2="88000"/>
                        <a14:foregroundMark x1="42748" y1="13333" x2="42748" y2="13333"/>
                        <a14:foregroundMark x1="31298" y1="8000" x2="31298" y2="8000"/>
                        <a14:foregroundMark x1="20611" y1="17333" x2="20611" y2="17333"/>
                        <a14:foregroundMark x1="89313" y1="52000" x2="89313" y2="52000"/>
                        <a14:foregroundMark x1="82443" y1="33333" x2="82443" y2="33333"/>
                        <a14:foregroundMark x1="74809" y1="24000" x2="74809" y2="24000"/>
                      </a14:backgroundRemoval>
                    </a14:imgEffect>
                  </a14:imgLayer>
                </a14:imgProps>
              </a:ext>
            </a:extLst>
          </a:blip>
          <a:stretch>
            <a:fillRect/>
          </a:stretch>
        </p:blipFill>
        <p:spPr>
          <a:xfrm>
            <a:off x="10492756" y="4159015"/>
            <a:ext cx="962745" cy="551190"/>
          </a:xfrm>
          <a:prstGeom prst="rect">
            <a:avLst/>
          </a:prstGeom>
        </p:spPr>
      </p:pic>
      <p:grpSp>
        <p:nvGrpSpPr>
          <p:cNvPr id="14" name="Group 13">
            <a:extLst>
              <a:ext uri="{FF2B5EF4-FFF2-40B4-BE49-F238E27FC236}">
                <a16:creationId xmlns:a16="http://schemas.microsoft.com/office/drawing/2014/main" xmlns="" id="{9AAC9A7A-62B6-41F1-9A06-D82FBF4B94AB}"/>
              </a:ext>
            </a:extLst>
          </p:cNvPr>
          <p:cNvGrpSpPr/>
          <p:nvPr/>
        </p:nvGrpSpPr>
        <p:grpSpPr>
          <a:xfrm>
            <a:off x="-226390" y="5021167"/>
            <a:ext cx="2020033" cy="679637"/>
            <a:chOff x="508631" y="5583729"/>
            <a:chExt cx="2020033" cy="679637"/>
          </a:xfrm>
        </p:grpSpPr>
        <p:pic>
          <p:nvPicPr>
            <p:cNvPr id="127" name="Picture 126">
              <a:extLst>
                <a:ext uri="{FF2B5EF4-FFF2-40B4-BE49-F238E27FC236}">
                  <a16:creationId xmlns:a16="http://schemas.microsoft.com/office/drawing/2014/main" xmlns="" id="{909725E0-995E-42A0-A926-B8D29FA660EE}"/>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08631" y="5583729"/>
              <a:ext cx="2020033" cy="679637"/>
            </a:xfrm>
            <a:prstGeom prst="rect">
              <a:avLst/>
            </a:prstGeom>
          </p:spPr>
        </p:pic>
        <p:sp>
          <p:nvSpPr>
            <p:cNvPr id="128" name="TextBox 127">
              <a:extLst>
                <a:ext uri="{FF2B5EF4-FFF2-40B4-BE49-F238E27FC236}">
                  <a16:creationId xmlns:a16="http://schemas.microsoft.com/office/drawing/2014/main" xmlns="" id="{6C9F5FCC-139B-4903-9975-9558836B839E}"/>
                </a:ext>
              </a:extLst>
            </p:cNvPr>
            <p:cNvSpPr txBox="1"/>
            <p:nvPr/>
          </p:nvSpPr>
          <p:spPr>
            <a:xfrm>
              <a:off x="1054493" y="5695342"/>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2 x 4</a:t>
              </a:r>
            </a:p>
          </p:txBody>
        </p:sp>
      </p:grpSp>
      <p:grpSp>
        <p:nvGrpSpPr>
          <p:cNvPr id="131" name="Group 130">
            <a:extLst>
              <a:ext uri="{FF2B5EF4-FFF2-40B4-BE49-F238E27FC236}">
                <a16:creationId xmlns:a16="http://schemas.microsoft.com/office/drawing/2014/main" xmlns="" id="{0A32B845-5467-4D68-B04F-849FD83EC784}"/>
              </a:ext>
            </a:extLst>
          </p:cNvPr>
          <p:cNvGrpSpPr/>
          <p:nvPr/>
        </p:nvGrpSpPr>
        <p:grpSpPr>
          <a:xfrm>
            <a:off x="2073390" y="5352994"/>
            <a:ext cx="2020033" cy="899370"/>
            <a:chOff x="547850" y="5743667"/>
            <a:chExt cx="2020033" cy="679637"/>
          </a:xfrm>
        </p:grpSpPr>
        <p:pic>
          <p:nvPicPr>
            <p:cNvPr id="132" name="Picture 131">
              <a:extLst>
                <a:ext uri="{FF2B5EF4-FFF2-40B4-BE49-F238E27FC236}">
                  <a16:creationId xmlns:a16="http://schemas.microsoft.com/office/drawing/2014/main" xmlns="" id="{FCCBF6ED-D527-4524-86F2-22E091459DE0}"/>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7850" y="5743667"/>
              <a:ext cx="2020033" cy="679637"/>
            </a:xfrm>
            <a:prstGeom prst="rect">
              <a:avLst/>
            </a:prstGeom>
          </p:spPr>
        </p:pic>
        <p:sp>
          <p:nvSpPr>
            <p:cNvPr id="133" name="TextBox 132">
              <a:extLst>
                <a:ext uri="{FF2B5EF4-FFF2-40B4-BE49-F238E27FC236}">
                  <a16:creationId xmlns:a16="http://schemas.microsoft.com/office/drawing/2014/main" xmlns="" id="{E116A12E-10C4-44DD-B083-2E26C2C42CD0}"/>
                </a:ext>
              </a:extLst>
            </p:cNvPr>
            <p:cNvSpPr txBox="1"/>
            <p:nvPr/>
          </p:nvSpPr>
          <p:spPr>
            <a:xfrm>
              <a:off x="949287" y="5945079"/>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40 : 5</a:t>
              </a:r>
            </a:p>
          </p:txBody>
        </p:sp>
      </p:grpSp>
      <p:grpSp>
        <p:nvGrpSpPr>
          <p:cNvPr id="134" name="Group 133">
            <a:extLst>
              <a:ext uri="{FF2B5EF4-FFF2-40B4-BE49-F238E27FC236}">
                <a16:creationId xmlns:a16="http://schemas.microsoft.com/office/drawing/2014/main" xmlns="" id="{4AADB51C-121F-419E-A8F5-9982E04258BE}"/>
              </a:ext>
            </a:extLst>
          </p:cNvPr>
          <p:cNvGrpSpPr/>
          <p:nvPr/>
        </p:nvGrpSpPr>
        <p:grpSpPr>
          <a:xfrm>
            <a:off x="2857307" y="3719789"/>
            <a:ext cx="2020033" cy="834649"/>
            <a:chOff x="619903" y="5584920"/>
            <a:chExt cx="2020033" cy="679637"/>
          </a:xfrm>
        </p:grpSpPr>
        <p:pic>
          <p:nvPicPr>
            <p:cNvPr id="135" name="Picture 134">
              <a:extLst>
                <a:ext uri="{FF2B5EF4-FFF2-40B4-BE49-F238E27FC236}">
                  <a16:creationId xmlns:a16="http://schemas.microsoft.com/office/drawing/2014/main" xmlns="" id="{873D2DDC-EC71-4640-8D47-0F06EA133BF5}"/>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19903" y="5584920"/>
              <a:ext cx="2020033" cy="679637"/>
            </a:xfrm>
            <a:prstGeom prst="rect">
              <a:avLst/>
            </a:prstGeom>
          </p:spPr>
        </p:pic>
        <p:sp>
          <p:nvSpPr>
            <p:cNvPr id="136" name="TextBox 135">
              <a:extLst>
                <a:ext uri="{FF2B5EF4-FFF2-40B4-BE49-F238E27FC236}">
                  <a16:creationId xmlns:a16="http://schemas.microsoft.com/office/drawing/2014/main" xmlns="" id="{F7FD0A2F-F7F4-45D0-86A5-2DB1FFDB2A1E}"/>
                </a:ext>
              </a:extLst>
            </p:cNvPr>
            <p:cNvSpPr txBox="1"/>
            <p:nvPr/>
          </p:nvSpPr>
          <p:spPr>
            <a:xfrm>
              <a:off x="1033662" y="5781853"/>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50 : 5</a:t>
              </a:r>
            </a:p>
          </p:txBody>
        </p:sp>
      </p:grpSp>
      <p:grpSp>
        <p:nvGrpSpPr>
          <p:cNvPr id="137" name="Group 136">
            <a:extLst>
              <a:ext uri="{FF2B5EF4-FFF2-40B4-BE49-F238E27FC236}">
                <a16:creationId xmlns:a16="http://schemas.microsoft.com/office/drawing/2014/main" xmlns="" id="{0D9C79A6-CCA9-4C6A-9CEE-6C21B30B49E1}"/>
              </a:ext>
            </a:extLst>
          </p:cNvPr>
          <p:cNvGrpSpPr/>
          <p:nvPr/>
        </p:nvGrpSpPr>
        <p:grpSpPr>
          <a:xfrm>
            <a:off x="5564281" y="3905045"/>
            <a:ext cx="1849827" cy="679637"/>
            <a:chOff x="537346" y="5583729"/>
            <a:chExt cx="1849827" cy="679637"/>
          </a:xfrm>
        </p:grpSpPr>
        <p:pic>
          <p:nvPicPr>
            <p:cNvPr id="138" name="Picture 137">
              <a:extLst>
                <a:ext uri="{FF2B5EF4-FFF2-40B4-BE49-F238E27FC236}">
                  <a16:creationId xmlns:a16="http://schemas.microsoft.com/office/drawing/2014/main" xmlns="" id="{1145B682-164E-4976-9555-E40AA9FA612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37346" y="5583729"/>
              <a:ext cx="1849827" cy="679637"/>
            </a:xfrm>
            <a:prstGeom prst="rect">
              <a:avLst/>
            </a:prstGeom>
          </p:spPr>
        </p:pic>
        <p:sp>
          <p:nvSpPr>
            <p:cNvPr id="139" name="TextBox 138">
              <a:extLst>
                <a:ext uri="{FF2B5EF4-FFF2-40B4-BE49-F238E27FC236}">
                  <a16:creationId xmlns:a16="http://schemas.microsoft.com/office/drawing/2014/main" xmlns="" id="{24C88216-F43E-47B3-A41A-F8333BB83600}"/>
                </a:ext>
              </a:extLst>
            </p:cNvPr>
            <p:cNvSpPr txBox="1"/>
            <p:nvPr/>
          </p:nvSpPr>
          <p:spPr>
            <a:xfrm>
              <a:off x="863880" y="5723872"/>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20 : 2 </a:t>
              </a:r>
            </a:p>
          </p:txBody>
        </p:sp>
      </p:grpSp>
      <p:grpSp>
        <p:nvGrpSpPr>
          <p:cNvPr id="140" name="Group 139">
            <a:extLst>
              <a:ext uri="{FF2B5EF4-FFF2-40B4-BE49-F238E27FC236}">
                <a16:creationId xmlns:a16="http://schemas.microsoft.com/office/drawing/2014/main" xmlns="" id="{B27E2C02-5F6C-4EE3-86B4-9E09E36EB635}"/>
              </a:ext>
            </a:extLst>
          </p:cNvPr>
          <p:cNvGrpSpPr/>
          <p:nvPr/>
        </p:nvGrpSpPr>
        <p:grpSpPr>
          <a:xfrm>
            <a:off x="4579979" y="5348478"/>
            <a:ext cx="2020033" cy="679637"/>
            <a:chOff x="508631" y="5583729"/>
            <a:chExt cx="2020033" cy="679637"/>
          </a:xfrm>
        </p:grpSpPr>
        <p:pic>
          <p:nvPicPr>
            <p:cNvPr id="141" name="Picture 140">
              <a:extLst>
                <a:ext uri="{FF2B5EF4-FFF2-40B4-BE49-F238E27FC236}">
                  <a16:creationId xmlns:a16="http://schemas.microsoft.com/office/drawing/2014/main" xmlns="" id="{6A926F9F-A8EA-4303-9BD4-2CEBBA9D87A2}"/>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08631" y="5583729"/>
              <a:ext cx="2020033" cy="679637"/>
            </a:xfrm>
            <a:prstGeom prst="rect">
              <a:avLst/>
            </a:prstGeom>
          </p:spPr>
        </p:pic>
        <p:sp>
          <p:nvSpPr>
            <p:cNvPr id="142" name="TextBox 141">
              <a:extLst>
                <a:ext uri="{FF2B5EF4-FFF2-40B4-BE49-F238E27FC236}">
                  <a16:creationId xmlns:a16="http://schemas.microsoft.com/office/drawing/2014/main" xmlns="" id="{2178DEAE-8EC9-4FC3-AC91-E76B166B7EDF}"/>
                </a:ext>
              </a:extLst>
            </p:cNvPr>
            <p:cNvSpPr txBox="1"/>
            <p:nvPr/>
          </p:nvSpPr>
          <p:spPr>
            <a:xfrm>
              <a:off x="968938" y="5709747"/>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12 : 2 </a:t>
              </a:r>
            </a:p>
          </p:txBody>
        </p:sp>
      </p:grpSp>
      <p:grpSp>
        <p:nvGrpSpPr>
          <p:cNvPr id="143" name="Group 142">
            <a:extLst>
              <a:ext uri="{FF2B5EF4-FFF2-40B4-BE49-F238E27FC236}">
                <a16:creationId xmlns:a16="http://schemas.microsoft.com/office/drawing/2014/main" xmlns="" id="{791CFF00-E996-4818-92AC-B8DFCEA935AD}"/>
              </a:ext>
            </a:extLst>
          </p:cNvPr>
          <p:cNvGrpSpPr/>
          <p:nvPr/>
        </p:nvGrpSpPr>
        <p:grpSpPr>
          <a:xfrm>
            <a:off x="7220673" y="5172211"/>
            <a:ext cx="2020033" cy="679637"/>
            <a:chOff x="508631" y="5583729"/>
            <a:chExt cx="2020033" cy="679637"/>
          </a:xfrm>
        </p:grpSpPr>
        <p:pic>
          <p:nvPicPr>
            <p:cNvPr id="144" name="Picture 143">
              <a:extLst>
                <a:ext uri="{FF2B5EF4-FFF2-40B4-BE49-F238E27FC236}">
                  <a16:creationId xmlns:a16="http://schemas.microsoft.com/office/drawing/2014/main" xmlns="" id="{DC1EA85E-E7F8-4E81-997F-1403C7171DDB}"/>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08631" y="5583729"/>
              <a:ext cx="2020033" cy="679637"/>
            </a:xfrm>
            <a:prstGeom prst="rect">
              <a:avLst/>
            </a:prstGeom>
          </p:spPr>
        </p:pic>
        <p:sp>
          <p:nvSpPr>
            <p:cNvPr id="145" name="TextBox 144">
              <a:extLst>
                <a:ext uri="{FF2B5EF4-FFF2-40B4-BE49-F238E27FC236}">
                  <a16:creationId xmlns:a16="http://schemas.microsoft.com/office/drawing/2014/main" xmlns="" id="{A7BD0053-D38B-47E6-8E6F-D65658CFED7C}"/>
                </a:ext>
              </a:extLst>
            </p:cNvPr>
            <p:cNvSpPr txBox="1"/>
            <p:nvPr/>
          </p:nvSpPr>
          <p:spPr>
            <a:xfrm>
              <a:off x="1041166" y="5717614"/>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2 x 3</a:t>
              </a:r>
            </a:p>
          </p:txBody>
        </p:sp>
      </p:grpSp>
      <p:grpSp>
        <p:nvGrpSpPr>
          <p:cNvPr id="146" name="Group 145">
            <a:extLst>
              <a:ext uri="{FF2B5EF4-FFF2-40B4-BE49-F238E27FC236}">
                <a16:creationId xmlns:a16="http://schemas.microsoft.com/office/drawing/2014/main" xmlns="" id="{AE674E99-38FD-4523-A076-98AE905B7DC3}"/>
              </a:ext>
            </a:extLst>
          </p:cNvPr>
          <p:cNvGrpSpPr/>
          <p:nvPr/>
        </p:nvGrpSpPr>
        <p:grpSpPr>
          <a:xfrm>
            <a:off x="7929466" y="3760590"/>
            <a:ext cx="1849826" cy="679637"/>
            <a:chOff x="508631" y="5583729"/>
            <a:chExt cx="2020033" cy="679637"/>
          </a:xfrm>
        </p:grpSpPr>
        <p:pic>
          <p:nvPicPr>
            <p:cNvPr id="147" name="Picture 146">
              <a:extLst>
                <a:ext uri="{FF2B5EF4-FFF2-40B4-BE49-F238E27FC236}">
                  <a16:creationId xmlns:a16="http://schemas.microsoft.com/office/drawing/2014/main" xmlns="" id="{5FE5AEF4-FAB4-4C16-86F7-21799363B132}"/>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08631" y="5583729"/>
              <a:ext cx="2020033" cy="679637"/>
            </a:xfrm>
            <a:prstGeom prst="rect">
              <a:avLst/>
            </a:prstGeom>
          </p:spPr>
        </p:pic>
        <p:sp>
          <p:nvSpPr>
            <p:cNvPr id="148" name="TextBox 147">
              <a:extLst>
                <a:ext uri="{FF2B5EF4-FFF2-40B4-BE49-F238E27FC236}">
                  <a16:creationId xmlns:a16="http://schemas.microsoft.com/office/drawing/2014/main" xmlns="" id="{2F6D8D09-E8C4-4400-8ED6-D634E87BE4DC}"/>
                </a:ext>
              </a:extLst>
            </p:cNvPr>
            <p:cNvSpPr txBox="1"/>
            <p:nvPr/>
          </p:nvSpPr>
          <p:spPr>
            <a:xfrm>
              <a:off x="953825" y="5716413"/>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30 : 5</a:t>
              </a:r>
            </a:p>
          </p:txBody>
        </p:sp>
      </p:grpSp>
      <p:grpSp>
        <p:nvGrpSpPr>
          <p:cNvPr id="149" name="Group 148">
            <a:extLst>
              <a:ext uri="{FF2B5EF4-FFF2-40B4-BE49-F238E27FC236}">
                <a16:creationId xmlns:a16="http://schemas.microsoft.com/office/drawing/2014/main" xmlns="" id="{21668273-5731-4943-AED4-50B9538DCC50}"/>
              </a:ext>
            </a:extLst>
          </p:cNvPr>
          <p:cNvGrpSpPr/>
          <p:nvPr/>
        </p:nvGrpSpPr>
        <p:grpSpPr>
          <a:xfrm>
            <a:off x="9737103" y="5049576"/>
            <a:ext cx="2020033" cy="679637"/>
            <a:chOff x="508631" y="5583729"/>
            <a:chExt cx="2020033" cy="679637"/>
          </a:xfrm>
        </p:grpSpPr>
        <p:pic>
          <p:nvPicPr>
            <p:cNvPr id="150" name="Picture 149">
              <a:extLst>
                <a:ext uri="{FF2B5EF4-FFF2-40B4-BE49-F238E27FC236}">
                  <a16:creationId xmlns:a16="http://schemas.microsoft.com/office/drawing/2014/main" xmlns="" id="{D49B4DB0-7318-4239-A3B9-E96333300FB6}"/>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08631" y="5583729"/>
              <a:ext cx="2020033" cy="679637"/>
            </a:xfrm>
            <a:prstGeom prst="rect">
              <a:avLst/>
            </a:prstGeom>
          </p:spPr>
        </p:pic>
        <p:sp>
          <p:nvSpPr>
            <p:cNvPr id="151" name="TextBox 150">
              <a:extLst>
                <a:ext uri="{FF2B5EF4-FFF2-40B4-BE49-F238E27FC236}">
                  <a16:creationId xmlns:a16="http://schemas.microsoft.com/office/drawing/2014/main" xmlns="" id="{F9A93347-A285-410B-B26E-8CA3B9141B60}"/>
                </a:ext>
              </a:extLst>
            </p:cNvPr>
            <p:cNvSpPr txBox="1"/>
            <p:nvPr/>
          </p:nvSpPr>
          <p:spPr>
            <a:xfrm>
              <a:off x="957309" y="5737176"/>
              <a:ext cx="1164291" cy="461665"/>
            </a:xfrm>
            <a:prstGeom prst="rect">
              <a:avLst/>
            </a:prstGeom>
            <a:noFill/>
            <a:effectLst>
              <a:glow rad="139700">
                <a:schemeClr val="accent5">
                  <a:satMod val="175000"/>
                  <a:alpha val="40000"/>
                </a:schemeClr>
              </a:glow>
            </a:effectLst>
          </p:spPr>
          <p:txBody>
            <a:bodyPr wrap="square" rtlCol="0">
              <a:spAutoFit/>
            </a:bodyPr>
            <a:lstStyle/>
            <a:p>
              <a:r>
                <a:rPr lang="en-US" sz="2400" b="1" dirty="0">
                  <a:solidFill>
                    <a:srgbClr val="0000FF"/>
                  </a:solidFill>
                  <a:effectLst>
                    <a:glow rad="292100">
                      <a:schemeClr val="bg1">
                        <a:alpha val="56000"/>
                      </a:schemeClr>
                    </a:glow>
                  </a:effectLst>
                  <a:latin typeface="Arial" panose="020B0604020202020204" pitchFamily="34" charset="0"/>
                  <a:cs typeface="Arial" panose="020B0604020202020204" pitchFamily="34" charset="0"/>
                </a:rPr>
                <a:t> 2 x 5</a:t>
              </a:r>
            </a:p>
          </p:txBody>
        </p:sp>
      </p:grpSp>
      <p:grpSp>
        <p:nvGrpSpPr>
          <p:cNvPr id="88" name="Group 87">
            <a:extLst>
              <a:ext uri="{FF2B5EF4-FFF2-40B4-BE49-F238E27FC236}">
                <a16:creationId xmlns:a16="http://schemas.microsoft.com/office/drawing/2014/main" xmlns="" id="{9D193395-028C-406D-9756-4E81F7B4D293}"/>
              </a:ext>
            </a:extLst>
          </p:cNvPr>
          <p:cNvGrpSpPr/>
          <p:nvPr/>
        </p:nvGrpSpPr>
        <p:grpSpPr>
          <a:xfrm>
            <a:off x="1890180" y="1749985"/>
            <a:ext cx="1177491" cy="1358083"/>
            <a:chOff x="8870458" y="1396772"/>
            <a:chExt cx="1104069" cy="1190008"/>
          </a:xfrm>
        </p:grpSpPr>
        <p:pic>
          <p:nvPicPr>
            <p:cNvPr id="89" name="Picture 88">
              <a:extLst>
                <a:ext uri="{FF2B5EF4-FFF2-40B4-BE49-F238E27FC236}">
                  <a16:creationId xmlns:a16="http://schemas.microsoft.com/office/drawing/2014/main" xmlns="" id="{1D60AB00-2C5C-455F-8136-7D91498E7A55}"/>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396772"/>
              <a:ext cx="1104069" cy="1190008"/>
            </a:xfrm>
            <a:prstGeom prst="rect">
              <a:avLst/>
            </a:prstGeom>
          </p:spPr>
        </p:pic>
        <p:sp>
          <p:nvSpPr>
            <p:cNvPr id="90" name="TextBox 89">
              <a:extLst>
                <a:ext uri="{FF2B5EF4-FFF2-40B4-BE49-F238E27FC236}">
                  <a16:creationId xmlns:a16="http://schemas.microsoft.com/office/drawing/2014/main" xmlns="" id="{EFCE9AD0-C562-4E39-BAF2-1E19781AF3EC}"/>
                </a:ext>
              </a:extLst>
            </p:cNvPr>
            <p:cNvSpPr txBox="1"/>
            <p:nvPr/>
          </p:nvSpPr>
          <p:spPr>
            <a:xfrm>
              <a:off x="9107050" y="1964056"/>
              <a:ext cx="646678"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8</a:t>
              </a:r>
            </a:p>
          </p:txBody>
        </p:sp>
      </p:grpSp>
      <p:grpSp>
        <p:nvGrpSpPr>
          <p:cNvPr id="91" name="Group 90">
            <a:extLst>
              <a:ext uri="{FF2B5EF4-FFF2-40B4-BE49-F238E27FC236}">
                <a16:creationId xmlns:a16="http://schemas.microsoft.com/office/drawing/2014/main" xmlns="" id="{4AFDDA45-F5E8-41D0-9936-E773F29AEECC}"/>
              </a:ext>
            </a:extLst>
          </p:cNvPr>
          <p:cNvGrpSpPr/>
          <p:nvPr/>
        </p:nvGrpSpPr>
        <p:grpSpPr>
          <a:xfrm>
            <a:off x="5241343" y="1604753"/>
            <a:ext cx="1289712" cy="1374758"/>
            <a:chOff x="8870458" y="1283358"/>
            <a:chExt cx="1209293" cy="1303422"/>
          </a:xfrm>
        </p:grpSpPr>
        <p:pic>
          <p:nvPicPr>
            <p:cNvPr id="92" name="Picture 91">
              <a:extLst>
                <a:ext uri="{FF2B5EF4-FFF2-40B4-BE49-F238E27FC236}">
                  <a16:creationId xmlns:a16="http://schemas.microsoft.com/office/drawing/2014/main" xmlns="" id="{92F150B9-01E6-4CD2-A533-42329AB922D9}"/>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283358"/>
              <a:ext cx="1209293" cy="1303422"/>
            </a:xfrm>
            <a:prstGeom prst="rect">
              <a:avLst/>
            </a:prstGeom>
          </p:spPr>
        </p:pic>
        <p:sp>
          <p:nvSpPr>
            <p:cNvPr id="93" name="TextBox 92">
              <a:extLst>
                <a:ext uri="{FF2B5EF4-FFF2-40B4-BE49-F238E27FC236}">
                  <a16:creationId xmlns:a16="http://schemas.microsoft.com/office/drawing/2014/main" xmlns="" id="{945A0905-022B-4AE8-9801-C62BB43ACBF0}"/>
                </a:ext>
              </a:extLst>
            </p:cNvPr>
            <p:cNvSpPr txBox="1"/>
            <p:nvPr/>
          </p:nvSpPr>
          <p:spPr>
            <a:xfrm>
              <a:off x="9028551" y="1883875"/>
              <a:ext cx="893107" cy="496070"/>
            </a:xfrm>
            <a:prstGeom prst="rect">
              <a:avLst/>
            </a:prstGeom>
            <a:noFill/>
          </p:spPr>
          <p:txBody>
            <a:bodyPr wrap="square" rtlCol="0">
              <a:spAutoFit/>
            </a:bodyPr>
            <a:lstStyle/>
            <a:p>
              <a:pPr algn="ctr"/>
              <a:r>
                <a:rPr lang="en-US" sz="2800" dirty="0">
                  <a:solidFill>
                    <a:srgbClr val="000099"/>
                  </a:solidFill>
                  <a:latin typeface=".VnCooper" panose="020B7200000000000000" pitchFamily="34" charset="0"/>
                </a:rPr>
                <a:t>10</a:t>
              </a:r>
            </a:p>
          </p:txBody>
        </p:sp>
      </p:grpSp>
      <p:grpSp>
        <p:nvGrpSpPr>
          <p:cNvPr id="94" name="Group 93">
            <a:extLst>
              <a:ext uri="{FF2B5EF4-FFF2-40B4-BE49-F238E27FC236}">
                <a16:creationId xmlns:a16="http://schemas.microsoft.com/office/drawing/2014/main" xmlns="" id="{4B2E6B25-1809-4155-A127-AB829BB7ED5E}"/>
              </a:ext>
            </a:extLst>
          </p:cNvPr>
          <p:cNvGrpSpPr/>
          <p:nvPr/>
        </p:nvGrpSpPr>
        <p:grpSpPr>
          <a:xfrm>
            <a:off x="8829276" y="1578419"/>
            <a:ext cx="1184347" cy="1365991"/>
            <a:chOff x="8893086" y="1341815"/>
            <a:chExt cx="1110498" cy="1196937"/>
          </a:xfrm>
        </p:grpSpPr>
        <p:pic>
          <p:nvPicPr>
            <p:cNvPr id="95" name="Picture 94">
              <a:extLst>
                <a:ext uri="{FF2B5EF4-FFF2-40B4-BE49-F238E27FC236}">
                  <a16:creationId xmlns:a16="http://schemas.microsoft.com/office/drawing/2014/main" xmlns="" id="{069A9533-B78B-4FD4-A9F3-2F7E3C538A6C}"/>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93086" y="1341815"/>
              <a:ext cx="1110498" cy="1196937"/>
            </a:xfrm>
            <a:prstGeom prst="rect">
              <a:avLst/>
            </a:prstGeom>
          </p:spPr>
        </p:pic>
        <p:sp>
          <p:nvSpPr>
            <p:cNvPr id="96" name="TextBox 95">
              <a:extLst>
                <a:ext uri="{FF2B5EF4-FFF2-40B4-BE49-F238E27FC236}">
                  <a16:creationId xmlns:a16="http://schemas.microsoft.com/office/drawing/2014/main" xmlns="" id="{BA6F9757-5963-4BBA-8DF5-6263C20A9FB2}"/>
                </a:ext>
              </a:extLst>
            </p:cNvPr>
            <p:cNvSpPr txBox="1"/>
            <p:nvPr/>
          </p:nvSpPr>
          <p:spPr>
            <a:xfrm>
              <a:off x="9091885" y="1951553"/>
              <a:ext cx="712900"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6</a:t>
              </a:r>
            </a:p>
          </p:txBody>
        </p:sp>
      </p:grpSp>
      <p:grpSp>
        <p:nvGrpSpPr>
          <p:cNvPr id="161" name="Group 160">
            <a:extLst>
              <a:ext uri="{FF2B5EF4-FFF2-40B4-BE49-F238E27FC236}">
                <a16:creationId xmlns:a16="http://schemas.microsoft.com/office/drawing/2014/main" xmlns="" id="{D7374976-40B0-4BB6-92E1-92B2030A1549}"/>
              </a:ext>
            </a:extLst>
          </p:cNvPr>
          <p:cNvGrpSpPr/>
          <p:nvPr/>
        </p:nvGrpSpPr>
        <p:grpSpPr>
          <a:xfrm>
            <a:off x="565928" y="2646347"/>
            <a:ext cx="1177491" cy="1358083"/>
            <a:chOff x="8870458" y="1396772"/>
            <a:chExt cx="1104069" cy="1190008"/>
          </a:xfrm>
        </p:grpSpPr>
        <p:pic>
          <p:nvPicPr>
            <p:cNvPr id="162" name="Picture 161">
              <a:extLst>
                <a:ext uri="{FF2B5EF4-FFF2-40B4-BE49-F238E27FC236}">
                  <a16:creationId xmlns:a16="http://schemas.microsoft.com/office/drawing/2014/main" xmlns="" id="{520CE1BD-4DDE-4A35-AE89-89005C29F03A}"/>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396772"/>
              <a:ext cx="1104069" cy="1190008"/>
            </a:xfrm>
            <a:prstGeom prst="rect">
              <a:avLst/>
            </a:prstGeom>
          </p:spPr>
        </p:pic>
        <p:sp>
          <p:nvSpPr>
            <p:cNvPr id="163" name="TextBox 162">
              <a:extLst>
                <a:ext uri="{FF2B5EF4-FFF2-40B4-BE49-F238E27FC236}">
                  <a16:creationId xmlns:a16="http://schemas.microsoft.com/office/drawing/2014/main" xmlns="" id="{ADF01AD2-7D6B-48D7-AFAD-259787844ED2}"/>
                </a:ext>
              </a:extLst>
            </p:cNvPr>
            <p:cNvSpPr txBox="1"/>
            <p:nvPr/>
          </p:nvSpPr>
          <p:spPr>
            <a:xfrm>
              <a:off x="9107050" y="1964056"/>
              <a:ext cx="646678"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8</a:t>
              </a:r>
            </a:p>
          </p:txBody>
        </p:sp>
      </p:grpSp>
      <p:grpSp>
        <p:nvGrpSpPr>
          <p:cNvPr id="164" name="Group 163">
            <a:extLst>
              <a:ext uri="{FF2B5EF4-FFF2-40B4-BE49-F238E27FC236}">
                <a16:creationId xmlns:a16="http://schemas.microsoft.com/office/drawing/2014/main" xmlns="" id="{154F9ED6-8D29-4E83-B114-BC2F31BDDB40}"/>
              </a:ext>
            </a:extLst>
          </p:cNvPr>
          <p:cNvGrpSpPr/>
          <p:nvPr/>
        </p:nvGrpSpPr>
        <p:grpSpPr>
          <a:xfrm>
            <a:off x="2461627" y="4371130"/>
            <a:ext cx="1177491" cy="1358083"/>
            <a:chOff x="8870458" y="1396772"/>
            <a:chExt cx="1104069" cy="1190008"/>
          </a:xfrm>
        </p:grpSpPr>
        <p:pic>
          <p:nvPicPr>
            <p:cNvPr id="165" name="Picture 164">
              <a:extLst>
                <a:ext uri="{FF2B5EF4-FFF2-40B4-BE49-F238E27FC236}">
                  <a16:creationId xmlns:a16="http://schemas.microsoft.com/office/drawing/2014/main" xmlns="" id="{0E79B451-7EA0-47A8-88A3-4CAA07FC8C26}"/>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396772"/>
              <a:ext cx="1104069" cy="1190008"/>
            </a:xfrm>
            <a:prstGeom prst="rect">
              <a:avLst/>
            </a:prstGeom>
          </p:spPr>
        </p:pic>
        <p:sp>
          <p:nvSpPr>
            <p:cNvPr id="166" name="TextBox 165">
              <a:extLst>
                <a:ext uri="{FF2B5EF4-FFF2-40B4-BE49-F238E27FC236}">
                  <a16:creationId xmlns:a16="http://schemas.microsoft.com/office/drawing/2014/main" xmlns="" id="{7E104901-9B0B-4008-9345-6CFA662DD287}"/>
                </a:ext>
              </a:extLst>
            </p:cNvPr>
            <p:cNvSpPr txBox="1"/>
            <p:nvPr/>
          </p:nvSpPr>
          <p:spPr>
            <a:xfrm>
              <a:off x="9107050" y="1964056"/>
              <a:ext cx="646678"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8</a:t>
              </a:r>
            </a:p>
          </p:txBody>
        </p:sp>
      </p:grpSp>
      <p:grpSp>
        <p:nvGrpSpPr>
          <p:cNvPr id="167" name="Group 166">
            <a:extLst>
              <a:ext uri="{FF2B5EF4-FFF2-40B4-BE49-F238E27FC236}">
                <a16:creationId xmlns:a16="http://schemas.microsoft.com/office/drawing/2014/main" xmlns="" id="{7F543B7B-F66D-4F1C-8754-9AA667A46F1B}"/>
              </a:ext>
            </a:extLst>
          </p:cNvPr>
          <p:cNvGrpSpPr/>
          <p:nvPr/>
        </p:nvGrpSpPr>
        <p:grpSpPr>
          <a:xfrm>
            <a:off x="198778" y="4142389"/>
            <a:ext cx="1238951" cy="1222222"/>
            <a:chOff x="8870458" y="1396772"/>
            <a:chExt cx="1104069" cy="1190008"/>
          </a:xfrm>
        </p:grpSpPr>
        <p:pic>
          <p:nvPicPr>
            <p:cNvPr id="168" name="Picture 167">
              <a:extLst>
                <a:ext uri="{FF2B5EF4-FFF2-40B4-BE49-F238E27FC236}">
                  <a16:creationId xmlns:a16="http://schemas.microsoft.com/office/drawing/2014/main" xmlns="" id="{07EA009E-3911-4AEB-ACD7-DE2422E265AF}"/>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396772"/>
              <a:ext cx="1104069" cy="1190008"/>
            </a:xfrm>
            <a:prstGeom prst="rect">
              <a:avLst/>
            </a:prstGeom>
          </p:spPr>
        </p:pic>
        <p:sp>
          <p:nvSpPr>
            <p:cNvPr id="169" name="TextBox 168">
              <a:extLst>
                <a:ext uri="{FF2B5EF4-FFF2-40B4-BE49-F238E27FC236}">
                  <a16:creationId xmlns:a16="http://schemas.microsoft.com/office/drawing/2014/main" xmlns="" id="{087DF29A-4134-44AA-AE7D-C8933B0D7606}"/>
                </a:ext>
              </a:extLst>
            </p:cNvPr>
            <p:cNvSpPr txBox="1"/>
            <p:nvPr/>
          </p:nvSpPr>
          <p:spPr>
            <a:xfrm>
              <a:off x="9107050" y="1964056"/>
              <a:ext cx="646678"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8</a:t>
              </a:r>
            </a:p>
          </p:txBody>
        </p:sp>
      </p:grpSp>
      <p:grpSp>
        <p:nvGrpSpPr>
          <p:cNvPr id="170" name="Group 169">
            <a:extLst>
              <a:ext uri="{FF2B5EF4-FFF2-40B4-BE49-F238E27FC236}">
                <a16:creationId xmlns:a16="http://schemas.microsoft.com/office/drawing/2014/main" xmlns="" id="{025651AE-3212-4299-BCFF-36F5D35D56C7}"/>
              </a:ext>
            </a:extLst>
          </p:cNvPr>
          <p:cNvGrpSpPr/>
          <p:nvPr/>
        </p:nvGrpSpPr>
        <p:grpSpPr>
          <a:xfrm>
            <a:off x="3178631" y="2706415"/>
            <a:ext cx="1289712" cy="1374758"/>
            <a:chOff x="8870458" y="1283358"/>
            <a:chExt cx="1209293" cy="1303422"/>
          </a:xfrm>
        </p:grpSpPr>
        <p:pic>
          <p:nvPicPr>
            <p:cNvPr id="171" name="Picture 170">
              <a:extLst>
                <a:ext uri="{FF2B5EF4-FFF2-40B4-BE49-F238E27FC236}">
                  <a16:creationId xmlns:a16="http://schemas.microsoft.com/office/drawing/2014/main" xmlns="" id="{3B4180DC-DBEF-4BEC-9FDD-F9A594F2E554}"/>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283358"/>
              <a:ext cx="1209293" cy="1303422"/>
            </a:xfrm>
            <a:prstGeom prst="rect">
              <a:avLst/>
            </a:prstGeom>
          </p:spPr>
        </p:pic>
        <p:sp>
          <p:nvSpPr>
            <p:cNvPr id="172" name="TextBox 171">
              <a:extLst>
                <a:ext uri="{FF2B5EF4-FFF2-40B4-BE49-F238E27FC236}">
                  <a16:creationId xmlns:a16="http://schemas.microsoft.com/office/drawing/2014/main" xmlns="" id="{6FFE5956-FEA6-4B06-A88D-ED2243ED4B6D}"/>
                </a:ext>
              </a:extLst>
            </p:cNvPr>
            <p:cNvSpPr txBox="1"/>
            <p:nvPr/>
          </p:nvSpPr>
          <p:spPr>
            <a:xfrm>
              <a:off x="9028551" y="1883875"/>
              <a:ext cx="893107" cy="496070"/>
            </a:xfrm>
            <a:prstGeom prst="rect">
              <a:avLst/>
            </a:prstGeom>
            <a:noFill/>
          </p:spPr>
          <p:txBody>
            <a:bodyPr wrap="square" rtlCol="0">
              <a:spAutoFit/>
            </a:bodyPr>
            <a:lstStyle/>
            <a:p>
              <a:pPr algn="ctr"/>
              <a:r>
                <a:rPr lang="en-US" sz="2800" dirty="0">
                  <a:solidFill>
                    <a:srgbClr val="000099"/>
                  </a:solidFill>
                  <a:latin typeface=".VnCooper" panose="020B7200000000000000" pitchFamily="34" charset="0"/>
                </a:rPr>
                <a:t>10</a:t>
              </a:r>
            </a:p>
          </p:txBody>
        </p:sp>
      </p:grpSp>
      <p:grpSp>
        <p:nvGrpSpPr>
          <p:cNvPr id="173" name="Group 172">
            <a:extLst>
              <a:ext uri="{FF2B5EF4-FFF2-40B4-BE49-F238E27FC236}">
                <a16:creationId xmlns:a16="http://schemas.microsoft.com/office/drawing/2014/main" xmlns="" id="{873116CE-1306-4195-A8E9-04393DF04DCC}"/>
              </a:ext>
            </a:extLst>
          </p:cNvPr>
          <p:cNvGrpSpPr/>
          <p:nvPr/>
        </p:nvGrpSpPr>
        <p:grpSpPr>
          <a:xfrm>
            <a:off x="5781926" y="2870491"/>
            <a:ext cx="1289712" cy="1374758"/>
            <a:chOff x="8870458" y="1283358"/>
            <a:chExt cx="1209293" cy="1303422"/>
          </a:xfrm>
        </p:grpSpPr>
        <p:pic>
          <p:nvPicPr>
            <p:cNvPr id="174" name="Picture 173">
              <a:extLst>
                <a:ext uri="{FF2B5EF4-FFF2-40B4-BE49-F238E27FC236}">
                  <a16:creationId xmlns:a16="http://schemas.microsoft.com/office/drawing/2014/main" xmlns="" id="{ECB99CEF-562A-4E6A-87F8-5C0310B327AC}"/>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283358"/>
              <a:ext cx="1209293" cy="1303422"/>
            </a:xfrm>
            <a:prstGeom prst="rect">
              <a:avLst/>
            </a:prstGeom>
          </p:spPr>
        </p:pic>
        <p:sp>
          <p:nvSpPr>
            <p:cNvPr id="175" name="TextBox 174">
              <a:extLst>
                <a:ext uri="{FF2B5EF4-FFF2-40B4-BE49-F238E27FC236}">
                  <a16:creationId xmlns:a16="http://schemas.microsoft.com/office/drawing/2014/main" xmlns="" id="{E7C72962-98C2-4906-B988-9226FACAE790}"/>
                </a:ext>
              </a:extLst>
            </p:cNvPr>
            <p:cNvSpPr txBox="1"/>
            <p:nvPr/>
          </p:nvSpPr>
          <p:spPr>
            <a:xfrm>
              <a:off x="9028551" y="1883875"/>
              <a:ext cx="893107" cy="496070"/>
            </a:xfrm>
            <a:prstGeom prst="rect">
              <a:avLst/>
            </a:prstGeom>
            <a:noFill/>
          </p:spPr>
          <p:txBody>
            <a:bodyPr wrap="square" rtlCol="0">
              <a:spAutoFit/>
            </a:bodyPr>
            <a:lstStyle/>
            <a:p>
              <a:pPr algn="ctr"/>
              <a:r>
                <a:rPr lang="en-US" sz="2800" dirty="0">
                  <a:solidFill>
                    <a:srgbClr val="000099"/>
                  </a:solidFill>
                  <a:latin typeface=".VnCooper" panose="020B7200000000000000" pitchFamily="34" charset="0"/>
                </a:rPr>
                <a:t>10</a:t>
              </a:r>
            </a:p>
          </p:txBody>
        </p:sp>
      </p:grpSp>
      <p:grpSp>
        <p:nvGrpSpPr>
          <p:cNvPr id="176" name="Group 175">
            <a:extLst>
              <a:ext uri="{FF2B5EF4-FFF2-40B4-BE49-F238E27FC236}">
                <a16:creationId xmlns:a16="http://schemas.microsoft.com/office/drawing/2014/main" xmlns="" id="{009A9BD2-653B-436B-9AA8-038E69D414D3}"/>
              </a:ext>
            </a:extLst>
          </p:cNvPr>
          <p:cNvGrpSpPr/>
          <p:nvPr/>
        </p:nvGrpSpPr>
        <p:grpSpPr>
          <a:xfrm>
            <a:off x="10072319" y="3946065"/>
            <a:ext cx="1289712" cy="1374758"/>
            <a:chOff x="8870458" y="1283358"/>
            <a:chExt cx="1209293" cy="1303422"/>
          </a:xfrm>
        </p:grpSpPr>
        <p:pic>
          <p:nvPicPr>
            <p:cNvPr id="177" name="Picture 176">
              <a:extLst>
                <a:ext uri="{FF2B5EF4-FFF2-40B4-BE49-F238E27FC236}">
                  <a16:creationId xmlns:a16="http://schemas.microsoft.com/office/drawing/2014/main" xmlns="" id="{24011574-F081-4F83-8D0E-2740ECAC928E}"/>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70458" y="1283358"/>
              <a:ext cx="1209293" cy="1303422"/>
            </a:xfrm>
            <a:prstGeom prst="rect">
              <a:avLst/>
            </a:prstGeom>
          </p:spPr>
        </p:pic>
        <p:sp>
          <p:nvSpPr>
            <p:cNvPr id="178" name="TextBox 177">
              <a:extLst>
                <a:ext uri="{FF2B5EF4-FFF2-40B4-BE49-F238E27FC236}">
                  <a16:creationId xmlns:a16="http://schemas.microsoft.com/office/drawing/2014/main" xmlns="" id="{D9F64C85-BC02-4116-9C6C-1B723CC81FD9}"/>
                </a:ext>
              </a:extLst>
            </p:cNvPr>
            <p:cNvSpPr txBox="1"/>
            <p:nvPr/>
          </p:nvSpPr>
          <p:spPr>
            <a:xfrm>
              <a:off x="9028551" y="1883875"/>
              <a:ext cx="893107" cy="496070"/>
            </a:xfrm>
            <a:prstGeom prst="rect">
              <a:avLst/>
            </a:prstGeom>
            <a:noFill/>
          </p:spPr>
          <p:txBody>
            <a:bodyPr wrap="square" rtlCol="0">
              <a:spAutoFit/>
            </a:bodyPr>
            <a:lstStyle/>
            <a:p>
              <a:pPr algn="ctr"/>
              <a:r>
                <a:rPr lang="en-US" sz="2800" dirty="0">
                  <a:solidFill>
                    <a:srgbClr val="000099"/>
                  </a:solidFill>
                  <a:latin typeface=".VnCooper" panose="020B7200000000000000" pitchFamily="34" charset="0"/>
                </a:rPr>
                <a:t>10</a:t>
              </a:r>
            </a:p>
          </p:txBody>
        </p:sp>
      </p:grpSp>
      <p:grpSp>
        <p:nvGrpSpPr>
          <p:cNvPr id="179" name="Group 178">
            <a:extLst>
              <a:ext uri="{FF2B5EF4-FFF2-40B4-BE49-F238E27FC236}">
                <a16:creationId xmlns:a16="http://schemas.microsoft.com/office/drawing/2014/main" xmlns="" id="{0276B369-CD68-4C75-9BDB-FAA17FFB2AB5}"/>
              </a:ext>
            </a:extLst>
          </p:cNvPr>
          <p:cNvGrpSpPr/>
          <p:nvPr/>
        </p:nvGrpSpPr>
        <p:grpSpPr>
          <a:xfrm>
            <a:off x="5029324" y="4325222"/>
            <a:ext cx="1184347" cy="1365991"/>
            <a:chOff x="8893086" y="1341815"/>
            <a:chExt cx="1110498" cy="1196937"/>
          </a:xfrm>
        </p:grpSpPr>
        <p:pic>
          <p:nvPicPr>
            <p:cNvPr id="180" name="Picture 179">
              <a:extLst>
                <a:ext uri="{FF2B5EF4-FFF2-40B4-BE49-F238E27FC236}">
                  <a16:creationId xmlns:a16="http://schemas.microsoft.com/office/drawing/2014/main" xmlns="" id="{B9615CD0-D980-4A2B-9C7D-1764A207CEC2}"/>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93086" y="1341815"/>
              <a:ext cx="1110498" cy="1196937"/>
            </a:xfrm>
            <a:prstGeom prst="rect">
              <a:avLst/>
            </a:prstGeom>
          </p:spPr>
        </p:pic>
        <p:sp>
          <p:nvSpPr>
            <p:cNvPr id="181" name="TextBox 180">
              <a:extLst>
                <a:ext uri="{FF2B5EF4-FFF2-40B4-BE49-F238E27FC236}">
                  <a16:creationId xmlns:a16="http://schemas.microsoft.com/office/drawing/2014/main" xmlns="" id="{62C4B437-7DF2-4EC2-8AF0-1E582DB7384D}"/>
                </a:ext>
              </a:extLst>
            </p:cNvPr>
            <p:cNvSpPr txBox="1"/>
            <p:nvPr/>
          </p:nvSpPr>
          <p:spPr>
            <a:xfrm>
              <a:off x="9091885" y="1951553"/>
              <a:ext cx="712900"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6</a:t>
              </a:r>
            </a:p>
          </p:txBody>
        </p:sp>
      </p:grpSp>
      <p:grpSp>
        <p:nvGrpSpPr>
          <p:cNvPr id="182" name="Group 181">
            <a:extLst>
              <a:ext uri="{FF2B5EF4-FFF2-40B4-BE49-F238E27FC236}">
                <a16:creationId xmlns:a16="http://schemas.microsoft.com/office/drawing/2014/main" xmlns="" id="{C1C5CCA1-F981-4FBD-AA57-C054DF5D898B}"/>
              </a:ext>
            </a:extLst>
          </p:cNvPr>
          <p:cNvGrpSpPr/>
          <p:nvPr/>
        </p:nvGrpSpPr>
        <p:grpSpPr>
          <a:xfrm>
            <a:off x="7603061" y="4159748"/>
            <a:ext cx="1184347" cy="1365991"/>
            <a:chOff x="8893086" y="1341815"/>
            <a:chExt cx="1110498" cy="1196937"/>
          </a:xfrm>
        </p:grpSpPr>
        <p:pic>
          <p:nvPicPr>
            <p:cNvPr id="183" name="Picture 182">
              <a:extLst>
                <a:ext uri="{FF2B5EF4-FFF2-40B4-BE49-F238E27FC236}">
                  <a16:creationId xmlns:a16="http://schemas.microsoft.com/office/drawing/2014/main" xmlns="" id="{7C286D10-E479-4B75-9AE0-0BFDFC1395B8}"/>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893086" y="1341815"/>
              <a:ext cx="1110498" cy="1196937"/>
            </a:xfrm>
            <a:prstGeom prst="rect">
              <a:avLst/>
            </a:prstGeom>
          </p:spPr>
        </p:pic>
        <p:sp>
          <p:nvSpPr>
            <p:cNvPr id="184" name="TextBox 183">
              <a:extLst>
                <a:ext uri="{FF2B5EF4-FFF2-40B4-BE49-F238E27FC236}">
                  <a16:creationId xmlns:a16="http://schemas.microsoft.com/office/drawing/2014/main" xmlns="" id="{954B9B90-F9E3-4323-AC18-75703AE00470}"/>
                </a:ext>
              </a:extLst>
            </p:cNvPr>
            <p:cNvSpPr txBox="1"/>
            <p:nvPr/>
          </p:nvSpPr>
          <p:spPr>
            <a:xfrm>
              <a:off x="9091885" y="1951553"/>
              <a:ext cx="712900"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6</a:t>
              </a:r>
            </a:p>
          </p:txBody>
        </p:sp>
      </p:grpSp>
      <p:grpSp>
        <p:nvGrpSpPr>
          <p:cNvPr id="185" name="Group 184">
            <a:extLst>
              <a:ext uri="{FF2B5EF4-FFF2-40B4-BE49-F238E27FC236}">
                <a16:creationId xmlns:a16="http://schemas.microsoft.com/office/drawing/2014/main" xmlns="" id="{3E3018C8-5FAF-4988-9C5C-FCA0767F1BC0}"/>
              </a:ext>
            </a:extLst>
          </p:cNvPr>
          <p:cNvGrpSpPr/>
          <p:nvPr/>
        </p:nvGrpSpPr>
        <p:grpSpPr>
          <a:xfrm>
            <a:off x="8219234" y="2771122"/>
            <a:ext cx="1184347" cy="1365991"/>
            <a:chOff x="8285384" y="1210254"/>
            <a:chExt cx="1110498" cy="1196937"/>
          </a:xfrm>
        </p:grpSpPr>
        <p:pic>
          <p:nvPicPr>
            <p:cNvPr id="186" name="Picture 185">
              <a:extLst>
                <a:ext uri="{FF2B5EF4-FFF2-40B4-BE49-F238E27FC236}">
                  <a16:creationId xmlns:a16="http://schemas.microsoft.com/office/drawing/2014/main" xmlns="" id="{DB9F9172-60D9-4F9C-BD6B-81B0129820F6}"/>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8285384" y="1210254"/>
              <a:ext cx="1110498" cy="1196937"/>
            </a:xfrm>
            <a:prstGeom prst="rect">
              <a:avLst/>
            </a:prstGeom>
          </p:spPr>
        </p:pic>
        <p:sp>
          <p:nvSpPr>
            <p:cNvPr id="187" name="TextBox 186">
              <a:extLst>
                <a:ext uri="{FF2B5EF4-FFF2-40B4-BE49-F238E27FC236}">
                  <a16:creationId xmlns:a16="http://schemas.microsoft.com/office/drawing/2014/main" xmlns="" id="{ADF3E96C-BFE0-4CE1-9C89-84DDCAB95B8D}"/>
                </a:ext>
              </a:extLst>
            </p:cNvPr>
            <p:cNvSpPr txBox="1"/>
            <p:nvPr/>
          </p:nvSpPr>
          <p:spPr>
            <a:xfrm>
              <a:off x="8484183" y="1759356"/>
              <a:ext cx="712900" cy="458467"/>
            </a:xfrm>
            <a:prstGeom prst="rect">
              <a:avLst/>
            </a:prstGeom>
            <a:noFill/>
          </p:spPr>
          <p:txBody>
            <a:bodyPr wrap="square" rtlCol="0">
              <a:spAutoFit/>
            </a:bodyPr>
            <a:lstStyle/>
            <a:p>
              <a:pPr algn="ctr"/>
              <a:r>
                <a:rPr lang="en-US" sz="2800" dirty="0">
                  <a:solidFill>
                    <a:srgbClr val="000099"/>
                  </a:solidFill>
                  <a:latin typeface=".VnBahamasB" panose="020BE200000000000000" pitchFamily="34" charset="0"/>
                </a:rPr>
                <a:t>6</a:t>
              </a:r>
            </a:p>
          </p:txBody>
        </p:sp>
      </p:grpSp>
    </p:spTree>
    <p:extLst>
      <p:ext uri="{BB962C8B-B14F-4D97-AF65-F5344CB8AC3E}">
        <p14:creationId xmlns:p14="http://schemas.microsoft.com/office/powerpoint/2010/main" val="406297988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4"/>
                                        </p:tgtEl>
                                        <p:attrNameLst>
                                          <p:attrName>r</p:attrName>
                                        </p:attrNameLst>
                                      </p:cBhvr>
                                    </p:animRot>
                                    <p:animRot by="-240000">
                                      <p:cBhvr>
                                        <p:cTn id="7" dur="200" fill="hold">
                                          <p:stCondLst>
                                            <p:cond delay="200"/>
                                          </p:stCondLst>
                                        </p:cTn>
                                        <p:tgtEl>
                                          <p:spTgt spid="94"/>
                                        </p:tgtEl>
                                        <p:attrNameLst>
                                          <p:attrName>r</p:attrName>
                                        </p:attrNameLst>
                                      </p:cBhvr>
                                    </p:animRot>
                                    <p:animRot by="240000">
                                      <p:cBhvr>
                                        <p:cTn id="8" dur="200" fill="hold">
                                          <p:stCondLst>
                                            <p:cond delay="400"/>
                                          </p:stCondLst>
                                        </p:cTn>
                                        <p:tgtEl>
                                          <p:spTgt spid="94"/>
                                        </p:tgtEl>
                                        <p:attrNameLst>
                                          <p:attrName>r</p:attrName>
                                        </p:attrNameLst>
                                      </p:cBhvr>
                                    </p:animRot>
                                    <p:animRot by="-240000">
                                      <p:cBhvr>
                                        <p:cTn id="9" dur="200" fill="hold">
                                          <p:stCondLst>
                                            <p:cond delay="600"/>
                                          </p:stCondLst>
                                        </p:cTn>
                                        <p:tgtEl>
                                          <p:spTgt spid="94"/>
                                        </p:tgtEl>
                                        <p:attrNameLst>
                                          <p:attrName>r</p:attrName>
                                        </p:attrNameLst>
                                      </p:cBhvr>
                                    </p:animRot>
                                    <p:animRot by="120000">
                                      <p:cBhvr>
                                        <p:cTn id="10" dur="200" fill="hold">
                                          <p:stCondLst>
                                            <p:cond delay="800"/>
                                          </p:stCondLst>
                                        </p:cTn>
                                        <p:tgtEl>
                                          <p:spTgt spid="9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91"/>
                                        </p:tgtEl>
                                        <p:attrNameLst>
                                          <p:attrName>r</p:attrName>
                                        </p:attrNameLst>
                                      </p:cBhvr>
                                    </p:animRot>
                                    <p:animRot by="-240000">
                                      <p:cBhvr>
                                        <p:cTn id="13" dur="200" fill="hold">
                                          <p:stCondLst>
                                            <p:cond delay="200"/>
                                          </p:stCondLst>
                                        </p:cTn>
                                        <p:tgtEl>
                                          <p:spTgt spid="91"/>
                                        </p:tgtEl>
                                        <p:attrNameLst>
                                          <p:attrName>r</p:attrName>
                                        </p:attrNameLst>
                                      </p:cBhvr>
                                    </p:animRot>
                                    <p:animRot by="240000">
                                      <p:cBhvr>
                                        <p:cTn id="14" dur="200" fill="hold">
                                          <p:stCondLst>
                                            <p:cond delay="400"/>
                                          </p:stCondLst>
                                        </p:cTn>
                                        <p:tgtEl>
                                          <p:spTgt spid="91"/>
                                        </p:tgtEl>
                                        <p:attrNameLst>
                                          <p:attrName>r</p:attrName>
                                        </p:attrNameLst>
                                      </p:cBhvr>
                                    </p:animRot>
                                    <p:animRot by="-240000">
                                      <p:cBhvr>
                                        <p:cTn id="15" dur="200" fill="hold">
                                          <p:stCondLst>
                                            <p:cond delay="600"/>
                                          </p:stCondLst>
                                        </p:cTn>
                                        <p:tgtEl>
                                          <p:spTgt spid="91"/>
                                        </p:tgtEl>
                                        <p:attrNameLst>
                                          <p:attrName>r</p:attrName>
                                        </p:attrNameLst>
                                      </p:cBhvr>
                                    </p:animRot>
                                    <p:animRot by="120000">
                                      <p:cBhvr>
                                        <p:cTn id="16" dur="200" fill="hold">
                                          <p:stCondLst>
                                            <p:cond delay="800"/>
                                          </p:stCondLst>
                                        </p:cTn>
                                        <p:tgtEl>
                                          <p:spTgt spid="9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88"/>
                                        </p:tgtEl>
                                        <p:attrNameLst>
                                          <p:attrName>r</p:attrName>
                                        </p:attrNameLst>
                                      </p:cBhvr>
                                    </p:animRot>
                                    <p:animRot by="-240000">
                                      <p:cBhvr>
                                        <p:cTn id="19" dur="200" fill="hold">
                                          <p:stCondLst>
                                            <p:cond delay="200"/>
                                          </p:stCondLst>
                                        </p:cTn>
                                        <p:tgtEl>
                                          <p:spTgt spid="88"/>
                                        </p:tgtEl>
                                        <p:attrNameLst>
                                          <p:attrName>r</p:attrName>
                                        </p:attrNameLst>
                                      </p:cBhvr>
                                    </p:animRot>
                                    <p:animRot by="240000">
                                      <p:cBhvr>
                                        <p:cTn id="20" dur="200" fill="hold">
                                          <p:stCondLst>
                                            <p:cond delay="400"/>
                                          </p:stCondLst>
                                        </p:cTn>
                                        <p:tgtEl>
                                          <p:spTgt spid="88"/>
                                        </p:tgtEl>
                                        <p:attrNameLst>
                                          <p:attrName>r</p:attrName>
                                        </p:attrNameLst>
                                      </p:cBhvr>
                                    </p:animRot>
                                    <p:animRot by="-240000">
                                      <p:cBhvr>
                                        <p:cTn id="21" dur="200" fill="hold">
                                          <p:stCondLst>
                                            <p:cond delay="600"/>
                                          </p:stCondLst>
                                        </p:cTn>
                                        <p:tgtEl>
                                          <p:spTgt spid="88"/>
                                        </p:tgtEl>
                                        <p:attrNameLst>
                                          <p:attrName>r</p:attrName>
                                        </p:attrNameLst>
                                      </p:cBhvr>
                                    </p:animRot>
                                    <p:animRot by="120000">
                                      <p:cBhvr>
                                        <p:cTn id="22" dur="200" fill="hold">
                                          <p:stCondLst>
                                            <p:cond delay="800"/>
                                          </p:stCondLst>
                                        </p:cTn>
                                        <p:tgtEl>
                                          <p:spTgt spid="88"/>
                                        </p:tgtEl>
                                        <p:attrNameLst>
                                          <p:attrName>r</p:attrName>
                                        </p:attrNameLst>
                                      </p:cBhvr>
                                    </p:animRot>
                                  </p:childTnLst>
                                </p:cTn>
                              </p:par>
                            </p:childTnLst>
                          </p:cTn>
                        </p:par>
                        <p:par>
                          <p:cTn id="23" fill="hold">
                            <p:stCondLst>
                              <p:cond delay="1000"/>
                            </p:stCondLst>
                            <p:childTnLst>
                              <p:par>
                                <p:cTn id="24" presetID="10" presetClass="entr" presetSubtype="0" fill="hold" nodeType="afterEffect">
                                  <p:stCondLst>
                                    <p:cond delay="0"/>
                                  </p:stCondLst>
                                  <p:childTnLst>
                                    <p:set>
                                      <p:cBhvr>
                                        <p:cTn id="25" dur="1" fill="hold">
                                          <p:stCondLst>
                                            <p:cond delay="0"/>
                                          </p:stCondLst>
                                        </p:cTn>
                                        <p:tgtEl>
                                          <p:spTgt spid="100"/>
                                        </p:tgtEl>
                                        <p:attrNameLst>
                                          <p:attrName>style.visibility</p:attrName>
                                        </p:attrNameLst>
                                      </p:cBhvr>
                                      <p:to>
                                        <p:strVal val="visible"/>
                                      </p:to>
                                    </p:set>
                                    <p:animEffect transition="in" filter="fade">
                                      <p:cBhvr>
                                        <p:cTn id="26" dur="500"/>
                                        <p:tgtEl>
                                          <p:spTgt spid="100"/>
                                        </p:tgtEl>
                                      </p:cBhvr>
                                    </p:animEffect>
                                  </p:childTnLst>
                                </p:cTn>
                              </p:par>
                              <p:par>
                                <p:cTn id="27" presetID="10"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nodeType="withEffect">
                                  <p:stCondLst>
                                    <p:cond delay="0"/>
                                  </p:stCondLst>
                                  <p:childTnLst>
                                    <p:set>
                                      <p:cBhvr>
                                        <p:cTn id="31" dur="1" fill="hold">
                                          <p:stCondLst>
                                            <p:cond delay="0"/>
                                          </p:stCondLst>
                                        </p:cTn>
                                        <p:tgtEl>
                                          <p:spTgt spid="131"/>
                                        </p:tgtEl>
                                        <p:attrNameLst>
                                          <p:attrName>style.visibility</p:attrName>
                                        </p:attrNameLst>
                                      </p:cBhvr>
                                      <p:to>
                                        <p:strVal val="visible"/>
                                      </p:to>
                                    </p:set>
                                    <p:animEffect transition="in" filter="fade">
                                      <p:cBhvr>
                                        <p:cTn id="32" dur="500"/>
                                        <p:tgtEl>
                                          <p:spTgt spid="131"/>
                                        </p:tgtEl>
                                      </p:cBhvr>
                                    </p:animEffect>
                                  </p:childTnLst>
                                </p:cTn>
                              </p:par>
                              <p:par>
                                <p:cTn id="33" presetID="10" presetClass="entr" presetSubtype="0" fill="hold" nodeType="withEffect">
                                  <p:stCondLst>
                                    <p:cond delay="0"/>
                                  </p:stCondLst>
                                  <p:childTnLst>
                                    <p:set>
                                      <p:cBhvr>
                                        <p:cTn id="34" dur="1" fill="hold">
                                          <p:stCondLst>
                                            <p:cond delay="0"/>
                                          </p:stCondLst>
                                        </p:cTn>
                                        <p:tgtEl>
                                          <p:spTgt spid="134"/>
                                        </p:tgtEl>
                                        <p:attrNameLst>
                                          <p:attrName>style.visibility</p:attrName>
                                        </p:attrNameLst>
                                      </p:cBhvr>
                                      <p:to>
                                        <p:strVal val="visible"/>
                                      </p:to>
                                    </p:set>
                                    <p:animEffect transition="in" filter="fade">
                                      <p:cBhvr>
                                        <p:cTn id="35" dur="500"/>
                                        <p:tgtEl>
                                          <p:spTgt spid="134"/>
                                        </p:tgtEl>
                                      </p:cBhvr>
                                    </p:animEffect>
                                  </p:childTnLst>
                                </p:cTn>
                              </p:par>
                              <p:par>
                                <p:cTn id="36" presetID="10" presetClass="entr" presetSubtype="0" fill="hold" nodeType="withEffect">
                                  <p:stCondLst>
                                    <p:cond delay="0"/>
                                  </p:stCondLst>
                                  <p:childTnLst>
                                    <p:set>
                                      <p:cBhvr>
                                        <p:cTn id="37" dur="1" fill="hold">
                                          <p:stCondLst>
                                            <p:cond delay="0"/>
                                          </p:stCondLst>
                                        </p:cTn>
                                        <p:tgtEl>
                                          <p:spTgt spid="140"/>
                                        </p:tgtEl>
                                        <p:attrNameLst>
                                          <p:attrName>style.visibility</p:attrName>
                                        </p:attrNameLst>
                                      </p:cBhvr>
                                      <p:to>
                                        <p:strVal val="visible"/>
                                      </p:to>
                                    </p:set>
                                    <p:animEffect transition="in" filter="fade">
                                      <p:cBhvr>
                                        <p:cTn id="38" dur="500"/>
                                        <p:tgtEl>
                                          <p:spTgt spid="140"/>
                                        </p:tgtEl>
                                      </p:cBhvr>
                                    </p:animEffect>
                                  </p:childTnLst>
                                </p:cTn>
                              </p:par>
                              <p:par>
                                <p:cTn id="39" presetID="10" presetClass="entr" presetSubtype="0" fill="hold" nodeType="withEffect">
                                  <p:stCondLst>
                                    <p:cond delay="0"/>
                                  </p:stCondLst>
                                  <p:childTnLst>
                                    <p:set>
                                      <p:cBhvr>
                                        <p:cTn id="40" dur="1" fill="hold">
                                          <p:stCondLst>
                                            <p:cond delay="0"/>
                                          </p:stCondLst>
                                        </p:cTn>
                                        <p:tgtEl>
                                          <p:spTgt spid="137"/>
                                        </p:tgtEl>
                                        <p:attrNameLst>
                                          <p:attrName>style.visibility</p:attrName>
                                        </p:attrNameLst>
                                      </p:cBhvr>
                                      <p:to>
                                        <p:strVal val="visible"/>
                                      </p:to>
                                    </p:set>
                                    <p:animEffect transition="in" filter="fade">
                                      <p:cBhvr>
                                        <p:cTn id="41" dur="500"/>
                                        <p:tgtEl>
                                          <p:spTgt spid="137"/>
                                        </p:tgtEl>
                                      </p:cBhvr>
                                    </p:animEffect>
                                  </p:childTnLst>
                                </p:cTn>
                              </p:par>
                              <p:par>
                                <p:cTn id="42" presetID="10" presetClass="entr" presetSubtype="0" fill="hold" nodeType="withEffect">
                                  <p:stCondLst>
                                    <p:cond delay="0"/>
                                  </p:stCondLst>
                                  <p:childTnLst>
                                    <p:set>
                                      <p:cBhvr>
                                        <p:cTn id="43" dur="1" fill="hold">
                                          <p:stCondLst>
                                            <p:cond delay="0"/>
                                          </p:stCondLst>
                                        </p:cTn>
                                        <p:tgtEl>
                                          <p:spTgt spid="143"/>
                                        </p:tgtEl>
                                        <p:attrNameLst>
                                          <p:attrName>style.visibility</p:attrName>
                                        </p:attrNameLst>
                                      </p:cBhvr>
                                      <p:to>
                                        <p:strVal val="visible"/>
                                      </p:to>
                                    </p:set>
                                    <p:animEffect transition="in" filter="fade">
                                      <p:cBhvr>
                                        <p:cTn id="44" dur="500"/>
                                        <p:tgtEl>
                                          <p:spTgt spid="143"/>
                                        </p:tgtEl>
                                      </p:cBhvr>
                                    </p:animEffect>
                                  </p:childTnLst>
                                </p:cTn>
                              </p:par>
                              <p:par>
                                <p:cTn id="45" presetID="10" presetClass="entr" presetSubtype="0" fill="hold" nodeType="withEffect">
                                  <p:stCondLst>
                                    <p:cond delay="0"/>
                                  </p:stCondLst>
                                  <p:childTnLst>
                                    <p:set>
                                      <p:cBhvr>
                                        <p:cTn id="46" dur="1" fill="hold">
                                          <p:stCondLst>
                                            <p:cond delay="0"/>
                                          </p:stCondLst>
                                        </p:cTn>
                                        <p:tgtEl>
                                          <p:spTgt spid="146"/>
                                        </p:tgtEl>
                                        <p:attrNameLst>
                                          <p:attrName>style.visibility</p:attrName>
                                        </p:attrNameLst>
                                      </p:cBhvr>
                                      <p:to>
                                        <p:strVal val="visible"/>
                                      </p:to>
                                    </p:set>
                                    <p:animEffect transition="in" filter="fade">
                                      <p:cBhvr>
                                        <p:cTn id="47" dur="500"/>
                                        <p:tgtEl>
                                          <p:spTgt spid="146"/>
                                        </p:tgtEl>
                                      </p:cBhvr>
                                    </p:animEffect>
                                  </p:childTnLst>
                                </p:cTn>
                              </p:par>
                              <p:par>
                                <p:cTn id="48" presetID="10" presetClass="entr" presetSubtype="0" fill="hold" nodeType="withEffect">
                                  <p:stCondLst>
                                    <p:cond delay="0"/>
                                  </p:stCondLst>
                                  <p:childTnLst>
                                    <p:set>
                                      <p:cBhvr>
                                        <p:cTn id="49" dur="1" fill="hold">
                                          <p:stCondLst>
                                            <p:cond delay="0"/>
                                          </p:stCondLst>
                                        </p:cTn>
                                        <p:tgtEl>
                                          <p:spTgt spid="149"/>
                                        </p:tgtEl>
                                        <p:attrNameLst>
                                          <p:attrName>style.visibility</p:attrName>
                                        </p:attrNameLst>
                                      </p:cBhvr>
                                      <p:to>
                                        <p:strVal val="visible"/>
                                      </p:to>
                                    </p:set>
                                    <p:animEffect transition="in" filter="fade">
                                      <p:cBhvr>
                                        <p:cTn id="50"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1" restart="whenNotActive" fill="hold" evtFilter="cancelBubble" nodeType="interactiveSeq">
                <p:stCondLst>
                  <p:cond evt="onClick" delay="0">
                    <p:tgtEl>
                      <p:spTgt spid="100"/>
                    </p:tgtEl>
                  </p:cond>
                </p:stCondLst>
                <p:endSync evt="end" delay="0">
                  <p:rtn val="all"/>
                </p:endSync>
                <p:childTnLst>
                  <p:par>
                    <p:cTn id="52" fill="hold">
                      <p:stCondLst>
                        <p:cond delay="0"/>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500"/>
                                        <p:tgtEl>
                                          <p:spTgt spid="88"/>
                                        </p:tgtEl>
                                      </p:cBhvr>
                                    </p:animEffect>
                                    <p:set>
                                      <p:cBhvr>
                                        <p:cTn id="56" dur="1" fill="hold">
                                          <p:stCondLst>
                                            <p:cond delay="499"/>
                                          </p:stCondLst>
                                        </p:cTn>
                                        <p:tgtEl>
                                          <p:spTgt spid="88"/>
                                        </p:tgtEl>
                                        <p:attrNameLst>
                                          <p:attrName>style.visibility</p:attrName>
                                        </p:attrNameLst>
                                      </p:cBhvr>
                                      <p:to>
                                        <p:strVal val="hidden"/>
                                      </p:to>
                                    </p:set>
                                  </p:childTnLst>
                                </p:cTn>
                              </p:par>
                            </p:childTnLst>
                          </p:cTn>
                        </p:par>
                        <p:par>
                          <p:cTn id="57" fill="hold">
                            <p:stCondLst>
                              <p:cond delay="500"/>
                            </p:stCondLst>
                            <p:childTnLst>
                              <p:par>
                                <p:cTn id="58" presetID="10" presetClass="entr" presetSubtype="0" fill="hold" nodeType="afterEffect">
                                  <p:stCondLst>
                                    <p:cond delay="0"/>
                                  </p:stCondLst>
                                  <p:childTnLst>
                                    <p:set>
                                      <p:cBhvr>
                                        <p:cTn id="59" dur="1" fill="hold">
                                          <p:stCondLst>
                                            <p:cond delay="0"/>
                                          </p:stCondLst>
                                        </p:cTn>
                                        <p:tgtEl>
                                          <p:spTgt spid="161"/>
                                        </p:tgtEl>
                                        <p:attrNameLst>
                                          <p:attrName>style.visibility</p:attrName>
                                        </p:attrNameLst>
                                      </p:cBhvr>
                                      <p:to>
                                        <p:strVal val="visible"/>
                                      </p:to>
                                    </p:set>
                                    <p:animEffect transition="in" filter="fade">
                                      <p:cBhvr>
                                        <p:cTn id="60" dur="500"/>
                                        <p:tgtEl>
                                          <p:spTgt spid="161"/>
                                        </p:tgtEl>
                                      </p:cBhvr>
                                    </p:animEffect>
                                  </p:childTnLst>
                                </p:cTn>
                              </p:par>
                              <p:par>
                                <p:cTn id="61" presetID="32" presetClass="emph" presetSubtype="0" repeatCount="indefinite" fill="hold" nodeType="withEffect">
                                  <p:stCondLst>
                                    <p:cond delay="0"/>
                                  </p:stCondLst>
                                  <p:childTnLst>
                                    <p:animRot by="120000">
                                      <p:cBhvr>
                                        <p:cTn id="62" dur="100" fill="hold">
                                          <p:stCondLst>
                                            <p:cond delay="0"/>
                                          </p:stCondLst>
                                        </p:cTn>
                                        <p:tgtEl>
                                          <p:spTgt spid="161"/>
                                        </p:tgtEl>
                                        <p:attrNameLst>
                                          <p:attrName>r</p:attrName>
                                        </p:attrNameLst>
                                      </p:cBhvr>
                                    </p:animRot>
                                    <p:animRot by="-240000">
                                      <p:cBhvr>
                                        <p:cTn id="63" dur="200" fill="hold">
                                          <p:stCondLst>
                                            <p:cond delay="200"/>
                                          </p:stCondLst>
                                        </p:cTn>
                                        <p:tgtEl>
                                          <p:spTgt spid="161"/>
                                        </p:tgtEl>
                                        <p:attrNameLst>
                                          <p:attrName>r</p:attrName>
                                        </p:attrNameLst>
                                      </p:cBhvr>
                                    </p:animRot>
                                    <p:animRot by="240000">
                                      <p:cBhvr>
                                        <p:cTn id="64" dur="200" fill="hold">
                                          <p:stCondLst>
                                            <p:cond delay="400"/>
                                          </p:stCondLst>
                                        </p:cTn>
                                        <p:tgtEl>
                                          <p:spTgt spid="161"/>
                                        </p:tgtEl>
                                        <p:attrNameLst>
                                          <p:attrName>r</p:attrName>
                                        </p:attrNameLst>
                                      </p:cBhvr>
                                    </p:animRot>
                                    <p:animRot by="-240000">
                                      <p:cBhvr>
                                        <p:cTn id="65" dur="200" fill="hold">
                                          <p:stCondLst>
                                            <p:cond delay="600"/>
                                          </p:stCondLst>
                                        </p:cTn>
                                        <p:tgtEl>
                                          <p:spTgt spid="161"/>
                                        </p:tgtEl>
                                        <p:attrNameLst>
                                          <p:attrName>r</p:attrName>
                                        </p:attrNameLst>
                                      </p:cBhvr>
                                    </p:animRot>
                                    <p:animRot by="120000">
                                      <p:cBhvr>
                                        <p:cTn id="66" dur="200" fill="hold">
                                          <p:stCondLst>
                                            <p:cond delay="800"/>
                                          </p:stCondLst>
                                        </p:cTn>
                                        <p:tgtEl>
                                          <p:spTgt spid="161"/>
                                        </p:tgtEl>
                                        <p:attrNameLst>
                                          <p:attrName>r</p:attrName>
                                        </p:attrNameLst>
                                      </p:cBhvr>
                                    </p:animRot>
                                  </p:childTnLst>
                                </p:cTn>
                              </p:par>
                            </p:childTnLst>
                          </p:cTn>
                        </p:par>
                      </p:childTnLst>
                    </p:cTn>
                  </p:par>
                </p:childTnLst>
              </p:cTn>
              <p:nextCondLst>
                <p:cond evt="onClick" delay="0">
                  <p:tgtEl>
                    <p:spTgt spid="100"/>
                  </p:tgtEl>
                </p:cond>
              </p:nextCondLst>
            </p:seq>
            <p:seq concurrent="1" nextAc="seek">
              <p:cTn id="67" restart="whenNotActive" fill="hold" evtFilter="cancelBubble" nodeType="interactiveSeq">
                <p:stCondLst>
                  <p:cond evt="onClick" delay="0">
                    <p:tgtEl>
                      <p:spTgt spid="14"/>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88"/>
                                        </p:tgtEl>
                                      </p:cBhvr>
                                    </p:animEffect>
                                    <p:set>
                                      <p:cBhvr>
                                        <p:cTn id="72" dur="1" fill="hold">
                                          <p:stCondLst>
                                            <p:cond delay="499"/>
                                          </p:stCondLst>
                                        </p:cTn>
                                        <p:tgtEl>
                                          <p:spTgt spid="88"/>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167"/>
                                        </p:tgtEl>
                                        <p:attrNameLst>
                                          <p:attrName>style.visibility</p:attrName>
                                        </p:attrNameLst>
                                      </p:cBhvr>
                                      <p:to>
                                        <p:strVal val="visible"/>
                                      </p:to>
                                    </p:set>
                                    <p:animEffect transition="in" filter="fade">
                                      <p:cBhvr>
                                        <p:cTn id="76" dur="500"/>
                                        <p:tgtEl>
                                          <p:spTgt spid="167"/>
                                        </p:tgtEl>
                                      </p:cBhvr>
                                    </p:animEffect>
                                  </p:childTnLst>
                                </p:cTn>
                              </p:par>
                              <p:par>
                                <p:cTn id="77" presetID="32" presetClass="emph" presetSubtype="0" repeatCount="indefinite" fill="hold" nodeType="withEffect">
                                  <p:stCondLst>
                                    <p:cond delay="0"/>
                                  </p:stCondLst>
                                  <p:childTnLst>
                                    <p:animRot by="120000">
                                      <p:cBhvr>
                                        <p:cTn id="78" dur="100" fill="hold">
                                          <p:stCondLst>
                                            <p:cond delay="0"/>
                                          </p:stCondLst>
                                        </p:cTn>
                                        <p:tgtEl>
                                          <p:spTgt spid="167"/>
                                        </p:tgtEl>
                                        <p:attrNameLst>
                                          <p:attrName>r</p:attrName>
                                        </p:attrNameLst>
                                      </p:cBhvr>
                                    </p:animRot>
                                    <p:animRot by="-240000">
                                      <p:cBhvr>
                                        <p:cTn id="79" dur="200" fill="hold">
                                          <p:stCondLst>
                                            <p:cond delay="200"/>
                                          </p:stCondLst>
                                        </p:cTn>
                                        <p:tgtEl>
                                          <p:spTgt spid="167"/>
                                        </p:tgtEl>
                                        <p:attrNameLst>
                                          <p:attrName>r</p:attrName>
                                        </p:attrNameLst>
                                      </p:cBhvr>
                                    </p:animRot>
                                    <p:animRot by="240000">
                                      <p:cBhvr>
                                        <p:cTn id="80" dur="200" fill="hold">
                                          <p:stCondLst>
                                            <p:cond delay="400"/>
                                          </p:stCondLst>
                                        </p:cTn>
                                        <p:tgtEl>
                                          <p:spTgt spid="167"/>
                                        </p:tgtEl>
                                        <p:attrNameLst>
                                          <p:attrName>r</p:attrName>
                                        </p:attrNameLst>
                                      </p:cBhvr>
                                    </p:animRot>
                                    <p:animRot by="-240000">
                                      <p:cBhvr>
                                        <p:cTn id="81" dur="200" fill="hold">
                                          <p:stCondLst>
                                            <p:cond delay="600"/>
                                          </p:stCondLst>
                                        </p:cTn>
                                        <p:tgtEl>
                                          <p:spTgt spid="167"/>
                                        </p:tgtEl>
                                        <p:attrNameLst>
                                          <p:attrName>r</p:attrName>
                                        </p:attrNameLst>
                                      </p:cBhvr>
                                    </p:animRot>
                                    <p:animRot by="120000">
                                      <p:cBhvr>
                                        <p:cTn id="82" dur="200" fill="hold">
                                          <p:stCondLst>
                                            <p:cond delay="800"/>
                                          </p:stCondLst>
                                        </p:cTn>
                                        <p:tgtEl>
                                          <p:spTgt spid="167"/>
                                        </p:tgtEl>
                                        <p:attrNameLst>
                                          <p:attrName>r</p:attrName>
                                        </p:attrNameLst>
                                      </p:cBhvr>
                                    </p:animRot>
                                  </p:childTnLst>
                                </p:cTn>
                              </p:par>
                            </p:childTnLst>
                          </p:cTn>
                        </p:par>
                      </p:childTnLst>
                    </p:cTn>
                  </p:par>
                </p:childTnLst>
              </p:cTn>
              <p:nextCondLst>
                <p:cond evt="onClick" delay="0">
                  <p:tgtEl>
                    <p:spTgt spid="14"/>
                  </p:tgtEl>
                </p:cond>
              </p:nextCondLst>
            </p:seq>
            <p:seq concurrent="1" nextAc="seek">
              <p:cTn id="83" restart="whenNotActive" fill="hold" evtFilter="cancelBubble" nodeType="interactiveSeq">
                <p:stCondLst>
                  <p:cond evt="onClick" delay="0">
                    <p:tgtEl>
                      <p:spTgt spid="131"/>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88"/>
                                        </p:tgtEl>
                                      </p:cBhvr>
                                    </p:animEffect>
                                    <p:set>
                                      <p:cBhvr>
                                        <p:cTn id="88" dur="1" fill="hold">
                                          <p:stCondLst>
                                            <p:cond delay="499"/>
                                          </p:stCondLst>
                                        </p:cTn>
                                        <p:tgtEl>
                                          <p:spTgt spid="88"/>
                                        </p:tgtEl>
                                        <p:attrNameLst>
                                          <p:attrName>style.visibility</p:attrName>
                                        </p:attrNameLst>
                                      </p:cBhvr>
                                      <p:to>
                                        <p:strVal val="hidden"/>
                                      </p:to>
                                    </p:set>
                                  </p:childTnLst>
                                </p:cTn>
                              </p:par>
                            </p:childTnLst>
                          </p:cTn>
                        </p:par>
                        <p:par>
                          <p:cTn id="89" fill="hold">
                            <p:stCondLst>
                              <p:cond delay="500"/>
                            </p:stCondLst>
                            <p:childTnLst>
                              <p:par>
                                <p:cTn id="90" presetID="10" presetClass="entr" presetSubtype="0" fill="hold" nodeType="afterEffect">
                                  <p:stCondLst>
                                    <p:cond delay="0"/>
                                  </p:stCondLst>
                                  <p:childTnLst>
                                    <p:set>
                                      <p:cBhvr>
                                        <p:cTn id="91" dur="1" fill="hold">
                                          <p:stCondLst>
                                            <p:cond delay="0"/>
                                          </p:stCondLst>
                                        </p:cTn>
                                        <p:tgtEl>
                                          <p:spTgt spid="164"/>
                                        </p:tgtEl>
                                        <p:attrNameLst>
                                          <p:attrName>style.visibility</p:attrName>
                                        </p:attrNameLst>
                                      </p:cBhvr>
                                      <p:to>
                                        <p:strVal val="visible"/>
                                      </p:to>
                                    </p:set>
                                    <p:animEffect transition="in" filter="fade">
                                      <p:cBhvr>
                                        <p:cTn id="92" dur="500"/>
                                        <p:tgtEl>
                                          <p:spTgt spid="164"/>
                                        </p:tgtEl>
                                      </p:cBhvr>
                                    </p:animEffect>
                                  </p:childTnLst>
                                </p:cTn>
                              </p:par>
                              <p:par>
                                <p:cTn id="93" presetID="32" presetClass="emph" presetSubtype="0" repeatCount="indefinite" fill="hold" nodeType="withEffect">
                                  <p:stCondLst>
                                    <p:cond delay="0"/>
                                  </p:stCondLst>
                                  <p:childTnLst>
                                    <p:animRot by="120000">
                                      <p:cBhvr>
                                        <p:cTn id="94" dur="100" fill="hold">
                                          <p:stCondLst>
                                            <p:cond delay="0"/>
                                          </p:stCondLst>
                                        </p:cTn>
                                        <p:tgtEl>
                                          <p:spTgt spid="164"/>
                                        </p:tgtEl>
                                        <p:attrNameLst>
                                          <p:attrName>r</p:attrName>
                                        </p:attrNameLst>
                                      </p:cBhvr>
                                    </p:animRot>
                                    <p:animRot by="-240000">
                                      <p:cBhvr>
                                        <p:cTn id="95" dur="200" fill="hold">
                                          <p:stCondLst>
                                            <p:cond delay="200"/>
                                          </p:stCondLst>
                                        </p:cTn>
                                        <p:tgtEl>
                                          <p:spTgt spid="164"/>
                                        </p:tgtEl>
                                        <p:attrNameLst>
                                          <p:attrName>r</p:attrName>
                                        </p:attrNameLst>
                                      </p:cBhvr>
                                    </p:animRot>
                                    <p:animRot by="240000">
                                      <p:cBhvr>
                                        <p:cTn id="96" dur="200" fill="hold">
                                          <p:stCondLst>
                                            <p:cond delay="400"/>
                                          </p:stCondLst>
                                        </p:cTn>
                                        <p:tgtEl>
                                          <p:spTgt spid="164"/>
                                        </p:tgtEl>
                                        <p:attrNameLst>
                                          <p:attrName>r</p:attrName>
                                        </p:attrNameLst>
                                      </p:cBhvr>
                                    </p:animRot>
                                    <p:animRot by="-240000">
                                      <p:cBhvr>
                                        <p:cTn id="97" dur="200" fill="hold">
                                          <p:stCondLst>
                                            <p:cond delay="600"/>
                                          </p:stCondLst>
                                        </p:cTn>
                                        <p:tgtEl>
                                          <p:spTgt spid="164"/>
                                        </p:tgtEl>
                                        <p:attrNameLst>
                                          <p:attrName>r</p:attrName>
                                        </p:attrNameLst>
                                      </p:cBhvr>
                                    </p:animRot>
                                    <p:animRot by="120000">
                                      <p:cBhvr>
                                        <p:cTn id="98" dur="200" fill="hold">
                                          <p:stCondLst>
                                            <p:cond delay="800"/>
                                          </p:stCondLst>
                                        </p:cTn>
                                        <p:tgtEl>
                                          <p:spTgt spid="164"/>
                                        </p:tgtEl>
                                        <p:attrNameLst>
                                          <p:attrName>r</p:attrName>
                                        </p:attrNameLst>
                                      </p:cBhvr>
                                    </p:animRot>
                                  </p:childTnLst>
                                </p:cTn>
                              </p:par>
                            </p:childTnLst>
                          </p:cTn>
                        </p:par>
                      </p:childTnLst>
                    </p:cTn>
                  </p:par>
                </p:childTnLst>
              </p:cTn>
              <p:nextCondLst>
                <p:cond evt="onClick" delay="0">
                  <p:tgtEl>
                    <p:spTgt spid="131"/>
                  </p:tgtEl>
                </p:cond>
              </p:nextCondLst>
            </p:seq>
            <p:seq concurrent="1" nextAc="seek">
              <p:cTn id="99" restart="whenNotActive" fill="hold" evtFilter="cancelBubble" nodeType="interactiveSeq">
                <p:stCondLst>
                  <p:cond evt="onClick" delay="0">
                    <p:tgtEl>
                      <p:spTgt spid="134"/>
                    </p:tgtEl>
                  </p:cond>
                </p:stCondLst>
                <p:endSync evt="end" delay="0">
                  <p:rtn val="all"/>
                </p:endSync>
                <p:childTnLst>
                  <p:par>
                    <p:cTn id="100" fill="hold">
                      <p:stCondLst>
                        <p:cond delay="0"/>
                      </p:stCondLst>
                      <p:childTnLst>
                        <p:par>
                          <p:cTn id="101" fill="hold">
                            <p:stCondLst>
                              <p:cond delay="0"/>
                            </p:stCondLst>
                            <p:childTnLst>
                              <p:par>
                                <p:cTn id="102" presetID="10" presetClass="exit" presetSubtype="0" fill="hold" nodeType="clickEffect">
                                  <p:stCondLst>
                                    <p:cond delay="0"/>
                                  </p:stCondLst>
                                  <p:childTnLst>
                                    <p:animEffect transition="out" filter="fade">
                                      <p:cBhvr>
                                        <p:cTn id="103" dur="500"/>
                                        <p:tgtEl>
                                          <p:spTgt spid="91"/>
                                        </p:tgtEl>
                                      </p:cBhvr>
                                    </p:animEffect>
                                    <p:set>
                                      <p:cBhvr>
                                        <p:cTn id="104" dur="1" fill="hold">
                                          <p:stCondLst>
                                            <p:cond delay="499"/>
                                          </p:stCondLst>
                                        </p:cTn>
                                        <p:tgtEl>
                                          <p:spTgt spid="91"/>
                                        </p:tgtEl>
                                        <p:attrNameLst>
                                          <p:attrName>style.visibility</p:attrName>
                                        </p:attrNameLst>
                                      </p:cBhvr>
                                      <p:to>
                                        <p:strVal val="hidden"/>
                                      </p:to>
                                    </p:set>
                                  </p:childTnLst>
                                </p:cTn>
                              </p:par>
                            </p:childTnLst>
                          </p:cTn>
                        </p:par>
                        <p:par>
                          <p:cTn id="105" fill="hold">
                            <p:stCondLst>
                              <p:cond delay="500"/>
                            </p:stCondLst>
                            <p:childTnLst>
                              <p:par>
                                <p:cTn id="106" presetID="10" presetClass="entr" presetSubtype="0" fill="hold" nodeType="afterEffect">
                                  <p:stCondLst>
                                    <p:cond delay="0"/>
                                  </p:stCondLst>
                                  <p:childTnLst>
                                    <p:set>
                                      <p:cBhvr>
                                        <p:cTn id="107" dur="1" fill="hold">
                                          <p:stCondLst>
                                            <p:cond delay="0"/>
                                          </p:stCondLst>
                                        </p:cTn>
                                        <p:tgtEl>
                                          <p:spTgt spid="170"/>
                                        </p:tgtEl>
                                        <p:attrNameLst>
                                          <p:attrName>style.visibility</p:attrName>
                                        </p:attrNameLst>
                                      </p:cBhvr>
                                      <p:to>
                                        <p:strVal val="visible"/>
                                      </p:to>
                                    </p:set>
                                    <p:animEffect transition="in" filter="fade">
                                      <p:cBhvr>
                                        <p:cTn id="108" dur="500"/>
                                        <p:tgtEl>
                                          <p:spTgt spid="170"/>
                                        </p:tgtEl>
                                      </p:cBhvr>
                                    </p:animEffect>
                                  </p:childTnLst>
                                </p:cTn>
                              </p:par>
                              <p:par>
                                <p:cTn id="109" presetID="32" presetClass="emph" presetSubtype="0" repeatCount="indefinite" fill="hold" nodeType="withEffect">
                                  <p:stCondLst>
                                    <p:cond delay="0"/>
                                  </p:stCondLst>
                                  <p:childTnLst>
                                    <p:animRot by="120000">
                                      <p:cBhvr>
                                        <p:cTn id="110" dur="100" fill="hold">
                                          <p:stCondLst>
                                            <p:cond delay="0"/>
                                          </p:stCondLst>
                                        </p:cTn>
                                        <p:tgtEl>
                                          <p:spTgt spid="170"/>
                                        </p:tgtEl>
                                        <p:attrNameLst>
                                          <p:attrName>r</p:attrName>
                                        </p:attrNameLst>
                                      </p:cBhvr>
                                    </p:animRot>
                                    <p:animRot by="-240000">
                                      <p:cBhvr>
                                        <p:cTn id="111" dur="200" fill="hold">
                                          <p:stCondLst>
                                            <p:cond delay="200"/>
                                          </p:stCondLst>
                                        </p:cTn>
                                        <p:tgtEl>
                                          <p:spTgt spid="170"/>
                                        </p:tgtEl>
                                        <p:attrNameLst>
                                          <p:attrName>r</p:attrName>
                                        </p:attrNameLst>
                                      </p:cBhvr>
                                    </p:animRot>
                                    <p:animRot by="240000">
                                      <p:cBhvr>
                                        <p:cTn id="112" dur="200" fill="hold">
                                          <p:stCondLst>
                                            <p:cond delay="400"/>
                                          </p:stCondLst>
                                        </p:cTn>
                                        <p:tgtEl>
                                          <p:spTgt spid="170"/>
                                        </p:tgtEl>
                                        <p:attrNameLst>
                                          <p:attrName>r</p:attrName>
                                        </p:attrNameLst>
                                      </p:cBhvr>
                                    </p:animRot>
                                    <p:animRot by="-240000">
                                      <p:cBhvr>
                                        <p:cTn id="113" dur="200" fill="hold">
                                          <p:stCondLst>
                                            <p:cond delay="600"/>
                                          </p:stCondLst>
                                        </p:cTn>
                                        <p:tgtEl>
                                          <p:spTgt spid="170"/>
                                        </p:tgtEl>
                                        <p:attrNameLst>
                                          <p:attrName>r</p:attrName>
                                        </p:attrNameLst>
                                      </p:cBhvr>
                                    </p:animRot>
                                    <p:animRot by="120000">
                                      <p:cBhvr>
                                        <p:cTn id="114" dur="200" fill="hold">
                                          <p:stCondLst>
                                            <p:cond delay="800"/>
                                          </p:stCondLst>
                                        </p:cTn>
                                        <p:tgtEl>
                                          <p:spTgt spid="170"/>
                                        </p:tgtEl>
                                        <p:attrNameLst>
                                          <p:attrName>r</p:attrName>
                                        </p:attrNameLst>
                                      </p:cBhvr>
                                    </p:animRot>
                                  </p:childTnLst>
                                </p:cTn>
                              </p:par>
                            </p:childTnLst>
                          </p:cTn>
                        </p:par>
                      </p:childTnLst>
                    </p:cTn>
                  </p:par>
                </p:childTnLst>
              </p:cTn>
              <p:nextCondLst>
                <p:cond evt="onClick" delay="0">
                  <p:tgtEl>
                    <p:spTgt spid="134"/>
                  </p:tgtEl>
                </p:cond>
              </p:nextCondLst>
            </p:seq>
            <p:seq concurrent="1" nextAc="seek">
              <p:cTn id="115" restart="whenNotActive" fill="hold" evtFilter="cancelBubble" nodeType="interactiveSeq">
                <p:stCondLst>
                  <p:cond evt="onClick" delay="0">
                    <p:tgtEl>
                      <p:spTgt spid="137"/>
                    </p:tgtEl>
                  </p:cond>
                </p:stCondLst>
                <p:endSync evt="end" delay="0">
                  <p:rtn val="all"/>
                </p:endSync>
                <p:childTnLst>
                  <p:par>
                    <p:cTn id="116" fill="hold">
                      <p:stCondLst>
                        <p:cond delay="0"/>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91"/>
                                        </p:tgtEl>
                                      </p:cBhvr>
                                    </p:animEffect>
                                    <p:set>
                                      <p:cBhvr>
                                        <p:cTn id="120" dur="1" fill="hold">
                                          <p:stCondLst>
                                            <p:cond delay="499"/>
                                          </p:stCondLst>
                                        </p:cTn>
                                        <p:tgtEl>
                                          <p:spTgt spid="91"/>
                                        </p:tgtEl>
                                        <p:attrNameLst>
                                          <p:attrName>style.visibility</p:attrName>
                                        </p:attrNameLst>
                                      </p:cBhvr>
                                      <p:to>
                                        <p:strVal val="hidden"/>
                                      </p:to>
                                    </p:set>
                                  </p:childTnLst>
                                </p:cTn>
                              </p:par>
                            </p:childTnLst>
                          </p:cTn>
                        </p:par>
                        <p:par>
                          <p:cTn id="121" fill="hold">
                            <p:stCondLst>
                              <p:cond delay="500"/>
                            </p:stCondLst>
                            <p:childTnLst>
                              <p:par>
                                <p:cTn id="122" presetID="10" presetClass="entr" presetSubtype="0" fill="hold" nodeType="afterEffect">
                                  <p:stCondLst>
                                    <p:cond delay="0"/>
                                  </p:stCondLst>
                                  <p:childTnLst>
                                    <p:set>
                                      <p:cBhvr>
                                        <p:cTn id="123" dur="1" fill="hold">
                                          <p:stCondLst>
                                            <p:cond delay="0"/>
                                          </p:stCondLst>
                                        </p:cTn>
                                        <p:tgtEl>
                                          <p:spTgt spid="173"/>
                                        </p:tgtEl>
                                        <p:attrNameLst>
                                          <p:attrName>style.visibility</p:attrName>
                                        </p:attrNameLst>
                                      </p:cBhvr>
                                      <p:to>
                                        <p:strVal val="visible"/>
                                      </p:to>
                                    </p:set>
                                    <p:animEffect transition="in" filter="fade">
                                      <p:cBhvr>
                                        <p:cTn id="124" dur="500"/>
                                        <p:tgtEl>
                                          <p:spTgt spid="173"/>
                                        </p:tgtEl>
                                      </p:cBhvr>
                                    </p:animEffect>
                                  </p:childTnLst>
                                </p:cTn>
                              </p:par>
                              <p:par>
                                <p:cTn id="125" presetID="32" presetClass="emph" presetSubtype="0" repeatCount="indefinite" fill="hold" nodeType="withEffect">
                                  <p:stCondLst>
                                    <p:cond delay="0"/>
                                  </p:stCondLst>
                                  <p:childTnLst>
                                    <p:animRot by="120000">
                                      <p:cBhvr>
                                        <p:cTn id="126" dur="100" fill="hold">
                                          <p:stCondLst>
                                            <p:cond delay="0"/>
                                          </p:stCondLst>
                                        </p:cTn>
                                        <p:tgtEl>
                                          <p:spTgt spid="173"/>
                                        </p:tgtEl>
                                        <p:attrNameLst>
                                          <p:attrName>r</p:attrName>
                                        </p:attrNameLst>
                                      </p:cBhvr>
                                    </p:animRot>
                                    <p:animRot by="-240000">
                                      <p:cBhvr>
                                        <p:cTn id="127" dur="200" fill="hold">
                                          <p:stCondLst>
                                            <p:cond delay="200"/>
                                          </p:stCondLst>
                                        </p:cTn>
                                        <p:tgtEl>
                                          <p:spTgt spid="173"/>
                                        </p:tgtEl>
                                        <p:attrNameLst>
                                          <p:attrName>r</p:attrName>
                                        </p:attrNameLst>
                                      </p:cBhvr>
                                    </p:animRot>
                                    <p:animRot by="240000">
                                      <p:cBhvr>
                                        <p:cTn id="128" dur="200" fill="hold">
                                          <p:stCondLst>
                                            <p:cond delay="400"/>
                                          </p:stCondLst>
                                        </p:cTn>
                                        <p:tgtEl>
                                          <p:spTgt spid="173"/>
                                        </p:tgtEl>
                                        <p:attrNameLst>
                                          <p:attrName>r</p:attrName>
                                        </p:attrNameLst>
                                      </p:cBhvr>
                                    </p:animRot>
                                    <p:animRot by="-240000">
                                      <p:cBhvr>
                                        <p:cTn id="129" dur="200" fill="hold">
                                          <p:stCondLst>
                                            <p:cond delay="600"/>
                                          </p:stCondLst>
                                        </p:cTn>
                                        <p:tgtEl>
                                          <p:spTgt spid="173"/>
                                        </p:tgtEl>
                                        <p:attrNameLst>
                                          <p:attrName>r</p:attrName>
                                        </p:attrNameLst>
                                      </p:cBhvr>
                                    </p:animRot>
                                    <p:animRot by="120000">
                                      <p:cBhvr>
                                        <p:cTn id="130" dur="200" fill="hold">
                                          <p:stCondLst>
                                            <p:cond delay="800"/>
                                          </p:stCondLst>
                                        </p:cTn>
                                        <p:tgtEl>
                                          <p:spTgt spid="173"/>
                                        </p:tgtEl>
                                        <p:attrNameLst>
                                          <p:attrName>r</p:attrName>
                                        </p:attrNameLst>
                                      </p:cBhvr>
                                    </p:animRot>
                                  </p:childTnLst>
                                </p:cTn>
                              </p:par>
                            </p:childTnLst>
                          </p:cTn>
                        </p:par>
                      </p:childTnLst>
                    </p:cTn>
                  </p:par>
                </p:childTnLst>
              </p:cTn>
              <p:nextCondLst>
                <p:cond evt="onClick" delay="0">
                  <p:tgtEl>
                    <p:spTgt spid="137"/>
                  </p:tgtEl>
                </p:cond>
              </p:nextCondLst>
            </p:seq>
            <p:seq concurrent="1" nextAc="seek">
              <p:cTn id="131" restart="whenNotActive" fill="hold" evtFilter="cancelBubble" nodeType="interactiveSeq">
                <p:stCondLst>
                  <p:cond evt="onClick" delay="0">
                    <p:tgtEl>
                      <p:spTgt spid="149"/>
                    </p:tgtEl>
                  </p:cond>
                </p:stCondLst>
                <p:endSync evt="end" delay="0">
                  <p:rtn val="all"/>
                </p:endSync>
                <p:childTnLst>
                  <p:par>
                    <p:cTn id="132" fill="hold">
                      <p:stCondLst>
                        <p:cond delay="0"/>
                      </p:stCondLst>
                      <p:childTnLst>
                        <p:par>
                          <p:cTn id="133" fill="hold">
                            <p:stCondLst>
                              <p:cond delay="0"/>
                            </p:stCondLst>
                            <p:childTnLst>
                              <p:par>
                                <p:cTn id="134" presetID="10" presetClass="exit" presetSubtype="0" fill="hold" nodeType="clickEffect">
                                  <p:stCondLst>
                                    <p:cond delay="0"/>
                                  </p:stCondLst>
                                  <p:childTnLst>
                                    <p:animEffect transition="out" filter="fade">
                                      <p:cBhvr>
                                        <p:cTn id="135" dur="500"/>
                                        <p:tgtEl>
                                          <p:spTgt spid="91"/>
                                        </p:tgtEl>
                                      </p:cBhvr>
                                    </p:animEffect>
                                    <p:set>
                                      <p:cBhvr>
                                        <p:cTn id="136" dur="1" fill="hold">
                                          <p:stCondLst>
                                            <p:cond delay="499"/>
                                          </p:stCondLst>
                                        </p:cTn>
                                        <p:tgtEl>
                                          <p:spTgt spid="91"/>
                                        </p:tgtEl>
                                        <p:attrNameLst>
                                          <p:attrName>style.visibility</p:attrName>
                                        </p:attrNameLst>
                                      </p:cBhvr>
                                      <p:to>
                                        <p:strVal val="hidden"/>
                                      </p:to>
                                    </p:set>
                                  </p:childTnLst>
                                </p:cTn>
                              </p:par>
                            </p:childTnLst>
                          </p:cTn>
                        </p:par>
                        <p:par>
                          <p:cTn id="137" fill="hold">
                            <p:stCondLst>
                              <p:cond delay="500"/>
                            </p:stCondLst>
                            <p:childTnLst>
                              <p:par>
                                <p:cTn id="138" presetID="10" presetClass="entr" presetSubtype="0" fill="hold" nodeType="afterEffect">
                                  <p:stCondLst>
                                    <p:cond delay="0"/>
                                  </p:stCondLst>
                                  <p:childTnLst>
                                    <p:set>
                                      <p:cBhvr>
                                        <p:cTn id="139" dur="1" fill="hold">
                                          <p:stCondLst>
                                            <p:cond delay="0"/>
                                          </p:stCondLst>
                                        </p:cTn>
                                        <p:tgtEl>
                                          <p:spTgt spid="176"/>
                                        </p:tgtEl>
                                        <p:attrNameLst>
                                          <p:attrName>style.visibility</p:attrName>
                                        </p:attrNameLst>
                                      </p:cBhvr>
                                      <p:to>
                                        <p:strVal val="visible"/>
                                      </p:to>
                                    </p:set>
                                    <p:animEffect transition="in" filter="fade">
                                      <p:cBhvr>
                                        <p:cTn id="140" dur="500"/>
                                        <p:tgtEl>
                                          <p:spTgt spid="176"/>
                                        </p:tgtEl>
                                      </p:cBhvr>
                                    </p:animEffect>
                                  </p:childTnLst>
                                </p:cTn>
                              </p:par>
                              <p:par>
                                <p:cTn id="141" presetID="32" presetClass="emph" presetSubtype="0" repeatCount="indefinite" fill="hold" nodeType="withEffect">
                                  <p:stCondLst>
                                    <p:cond delay="0"/>
                                  </p:stCondLst>
                                  <p:childTnLst>
                                    <p:animRot by="120000">
                                      <p:cBhvr>
                                        <p:cTn id="142" dur="100" fill="hold">
                                          <p:stCondLst>
                                            <p:cond delay="0"/>
                                          </p:stCondLst>
                                        </p:cTn>
                                        <p:tgtEl>
                                          <p:spTgt spid="176"/>
                                        </p:tgtEl>
                                        <p:attrNameLst>
                                          <p:attrName>r</p:attrName>
                                        </p:attrNameLst>
                                      </p:cBhvr>
                                    </p:animRot>
                                    <p:animRot by="-240000">
                                      <p:cBhvr>
                                        <p:cTn id="143" dur="200" fill="hold">
                                          <p:stCondLst>
                                            <p:cond delay="200"/>
                                          </p:stCondLst>
                                        </p:cTn>
                                        <p:tgtEl>
                                          <p:spTgt spid="176"/>
                                        </p:tgtEl>
                                        <p:attrNameLst>
                                          <p:attrName>r</p:attrName>
                                        </p:attrNameLst>
                                      </p:cBhvr>
                                    </p:animRot>
                                    <p:animRot by="240000">
                                      <p:cBhvr>
                                        <p:cTn id="144" dur="200" fill="hold">
                                          <p:stCondLst>
                                            <p:cond delay="400"/>
                                          </p:stCondLst>
                                        </p:cTn>
                                        <p:tgtEl>
                                          <p:spTgt spid="176"/>
                                        </p:tgtEl>
                                        <p:attrNameLst>
                                          <p:attrName>r</p:attrName>
                                        </p:attrNameLst>
                                      </p:cBhvr>
                                    </p:animRot>
                                    <p:animRot by="-240000">
                                      <p:cBhvr>
                                        <p:cTn id="145" dur="200" fill="hold">
                                          <p:stCondLst>
                                            <p:cond delay="600"/>
                                          </p:stCondLst>
                                        </p:cTn>
                                        <p:tgtEl>
                                          <p:spTgt spid="176"/>
                                        </p:tgtEl>
                                        <p:attrNameLst>
                                          <p:attrName>r</p:attrName>
                                        </p:attrNameLst>
                                      </p:cBhvr>
                                    </p:animRot>
                                    <p:animRot by="120000">
                                      <p:cBhvr>
                                        <p:cTn id="146" dur="200" fill="hold">
                                          <p:stCondLst>
                                            <p:cond delay="800"/>
                                          </p:stCondLst>
                                        </p:cTn>
                                        <p:tgtEl>
                                          <p:spTgt spid="176"/>
                                        </p:tgtEl>
                                        <p:attrNameLst>
                                          <p:attrName>r</p:attrName>
                                        </p:attrNameLst>
                                      </p:cBhvr>
                                    </p:animRot>
                                  </p:childTnLst>
                                </p:cTn>
                              </p:par>
                            </p:childTnLst>
                          </p:cTn>
                        </p:par>
                      </p:childTnLst>
                    </p:cTn>
                  </p:par>
                </p:childTnLst>
              </p:cTn>
              <p:nextCondLst>
                <p:cond evt="onClick" delay="0">
                  <p:tgtEl>
                    <p:spTgt spid="149"/>
                  </p:tgtEl>
                </p:cond>
              </p:nextCondLst>
            </p:seq>
            <p:seq concurrent="1" nextAc="seek">
              <p:cTn id="147" restart="whenNotActive" fill="hold" evtFilter="cancelBubble" nodeType="interactiveSeq">
                <p:stCondLst>
                  <p:cond evt="onClick" delay="0">
                    <p:tgtEl>
                      <p:spTgt spid="143"/>
                    </p:tgtEl>
                  </p:cond>
                </p:stCondLst>
                <p:endSync evt="end" delay="0">
                  <p:rtn val="all"/>
                </p:endSync>
                <p:childTnLst>
                  <p:par>
                    <p:cTn id="148" fill="hold">
                      <p:stCondLst>
                        <p:cond delay="0"/>
                      </p:stCondLst>
                      <p:childTnLst>
                        <p:par>
                          <p:cTn id="149" fill="hold">
                            <p:stCondLst>
                              <p:cond delay="0"/>
                            </p:stCondLst>
                            <p:childTnLst>
                              <p:par>
                                <p:cTn id="150" presetID="10" presetClass="exit" presetSubtype="0" fill="hold" nodeType="clickEffect">
                                  <p:stCondLst>
                                    <p:cond delay="0"/>
                                  </p:stCondLst>
                                  <p:childTnLst>
                                    <p:animEffect transition="out" filter="fade">
                                      <p:cBhvr>
                                        <p:cTn id="151" dur="500"/>
                                        <p:tgtEl>
                                          <p:spTgt spid="94"/>
                                        </p:tgtEl>
                                      </p:cBhvr>
                                    </p:animEffect>
                                    <p:set>
                                      <p:cBhvr>
                                        <p:cTn id="152" dur="1" fill="hold">
                                          <p:stCondLst>
                                            <p:cond delay="499"/>
                                          </p:stCondLst>
                                        </p:cTn>
                                        <p:tgtEl>
                                          <p:spTgt spid="94"/>
                                        </p:tgtEl>
                                        <p:attrNameLst>
                                          <p:attrName>style.visibility</p:attrName>
                                        </p:attrNameLst>
                                      </p:cBhvr>
                                      <p:to>
                                        <p:strVal val="hidden"/>
                                      </p:to>
                                    </p:set>
                                  </p:childTnLst>
                                </p:cTn>
                              </p:par>
                            </p:childTnLst>
                          </p:cTn>
                        </p:par>
                        <p:par>
                          <p:cTn id="153" fill="hold">
                            <p:stCondLst>
                              <p:cond delay="500"/>
                            </p:stCondLst>
                            <p:childTnLst>
                              <p:par>
                                <p:cTn id="154" presetID="10" presetClass="entr" presetSubtype="0" fill="hold" nodeType="afterEffect">
                                  <p:stCondLst>
                                    <p:cond delay="0"/>
                                  </p:stCondLst>
                                  <p:childTnLst>
                                    <p:set>
                                      <p:cBhvr>
                                        <p:cTn id="155" dur="1" fill="hold">
                                          <p:stCondLst>
                                            <p:cond delay="0"/>
                                          </p:stCondLst>
                                        </p:cTn>
                                        <p:tgtEl>
                                          <p:spTgt spid="182"/>
                                        </p:tgtEl>
                                        <p:attrNameLst>
                                          <p:attrName>style.visibility</p:attrName>
                                        </p:attrNameLst>
                                      </p:cBhvr>
                                      <p:to>
                                        <p:strVal val="visible"/>
                                      </p:to>
                                    </p:set>
                                    <p:animEffect transition="in" filter="fade">
                                      <p:cBhvr>
                                        <p:cTn id="156" dur="500"/>
                                        <p:tgtEl>
                                          <p:spTgt spid="182"/>
                                        </p:tgtEl>
                                      </p:cBhvr>
                                    </p:animEffect>
                                  </p:childTnLst>
                                </p:cTn>
                              </p:par>
                              <p:par>
                                <p:cTn id="157" presetID="32" presetClass="emph" presetSubtype="0" repeatCount="indefinite" fill="hold" nodeType="withEffect">
                                  <p:stCondLst>
                                    <p:cond delay="0"/>
                                  </p:stCondLst>
                                  <p:childTnLst>
                                    <p:animRot by="120000">
                                      <p:cBhvr>
                                        <p:cTn id="158" dur="100" fill="hold">
                                          <p:stCondLst>
                                            <p:cond delay="0"/>
                                          </p:stCondLst>
                                        </p:cTn>
                                        <p:tgtEl>
                                          <p:spTgt spid="182"/>
                                        </p:tgtEl>
                                        <p:attrNameLst>
                                          <p:attrName>r</p:attrName>
                                        </p:attrNameLst>
                                      </p:cBhvr>
                                    </p:animRot>
                                    <p:animRot by="-240000">
                                      <p:cBhvr>
                                        <p:cTn id="159" dur="200" fill="hold">
                                          <p:stCondLst>
                                            <p:cond delay="200"/>
                                          </p:stCondLst>
                                        </p:cTn>
                                        <p:tgtEl>
                                          <p:spTgt spid="182"/>
                                        </p:tgtEl>
                                        <p:attrNameLst>
                                          <p:attrName>r</p:attrName>
                                        </p:attrNameLst>
                                      </p:cBhvr>
                                    </p:animRot>
                                    <p:animRot by="240000">
                                      <p:cBhvr>
                                        <p:cTn id="160" dur="200" fill="hold">
                                          <p:stCondLst>
                                            <p:cond delay="400"/>
                                          </p:stCondLst>
                                        </p:cTn>
                                        <p:tgtEl>
                                          <p:spTgt spid="182"/>
                                        </p:tgtEl>
                                        <p:attrNameLst>
                                          <p:attrName>r</p:attrName>
                                        </p:attrNameLst>
                                      </p:cBhvr>
                                    </p:animRot>
                                    <p:animRot by="-240000">
                                      <p:cBhvr>
                                        <p:cTn id="161" dur="200" fill="hold">
                                          <p:stCondLst>
                                            <p:cond delay="600"/>
                                          </p:stCondLst>
                                        </p:cTn>
                                        <p:tgtEl>
                                          <p:spTgt spid="182"/>
                                        </p:tgtEl>
                                        <p:attrNameLst>
                                          <p:attrName>r</p:attrName>
                                        </p:attrNameLst>
                                      </p:cBhvr>
                                    </p:animRot>
                                    <p:animRot by="120000">
                                      <p:cBhvr>
                                        <p:cTn id="162" dur="200" fill="hold">
                                          <p:stCondLst>
                                            <p:cond delay="800"/>
                                          </p:stCondLst>
                                        </p:cTn>
                                        <p:tgtEl>
                                          <p:spTgt spid="182"/>
                                        </p:tgtEl>
                                        <p:attrNameLst>
                                          <p:attrName>r</p:attrName>
                                        </p:attrNameLst>
                                      </p:cBhvr>
                                    </p:animRot>
                                  </p:childTnLst>
                                </p:cTn>
                              </p:par>
                            </p:childTnLst>
                          </p:cTn>
                        </p:par>
                      </p:childTnLst>
                    </p:cTn>
                  </p:par>
                </p:childTnLst>
              </p:cTn>
              <p:nextCondLst>
                <p:cond evt="onClick" delay="0">
                  <p:tgtEl>
                    <p:spTgt spid="143"/>
                  </p:tgtEl>
                </p:cond>
              </p:nextCondLst>
            </p:seq>
            <p:seq concurrent="1" nextAc="seek">
              <p:cTn id="163" restart="whenNotActive" fill="hold" evtFilter="cancelBubble" nodeType="interactiveSeq">
                <p:stCondLst>
                  <p:cond evt="onClick" delay="0">
                    <p:tgtEl>
                      <p:spTgt spid="140"/>
                    </p:tgtEl>
                  </p:cond>
                </p:stCondLst>
                <p:endSync evt="end" delay="0">
                  <p:rtn val="all"/>
                </p:endSync>
                <p:childTnLst>
                  <p:par>
                    <p:cTn id="164" fill="hold">
                      <p:stCondLst>
                        <p:cond delay="0"/>
                      </p:stCondLst>
                      <p:childTnLst>
                        <p:par>
                          <p:cTn id="165" fill="hold">
                            <p:stCondLst>
                              <p:cond delay="0"/>
                            </p:stCondLst>
                            <p:childTnLst>
                              <p:par>
                                <p:cTn id="166" presetID="10" presetClass="exit" presetSubtype="0" fill="hold" nodeType="clickEffect">
                                  <p:stCondLst>
                                    <p:cond delay="0"/>
                                  </p:stCondLst>
                                  <p:childTnLst>
                                    <p:animEffect transition="out" filter="fade">
                                      <p:cBhvr>
                                        <p:cTn id="167" dur="500"/>
                                        <p:tgtEl>
                                          <p:spTgt spid="94"/>
                                        </p:tgtEl>
                                      </p:cBhvr>
                                    </p:animEffect>
                                    <p:set>
                                      <p:cBhvr>
                                        <p:cTn id="168" dur="1" fill="hold">
                                          <p:stCondLst>
                                            <p:cond delay="499"/>
                                          </p:stCondLst>
                                        </p:cTn>
                                        <p:tgtEl>
                                          <p:spTgt spid="94"/>
                                        </p:tgtEl>
                                        <p:attrNameLst>
                                          <p:attrName>style.visibility</p:attrName>
                                        </p:attrNameLst>
                                      </p:cBhvr>
                                      <p:to>
                                        <p:strVal val="hidden"/>
                                      </p:to>
                                    </p:set>
                                  </p:childTnLst>
                                </p:cTn>
                              </p:par>
                            </p:childTnLst>
                          </p:cTn>
                        </p:par>
                        <p:par>
                          <p:cTn id="169" fill="hold">
                            <p:stCondLst>
                              <p:cond delay="500"/>
                            </p:stCondLst>
                            <p:childTnLst>
                              <p:par>
                                <p:cTn id="170" presetID="10" presetClass="entr" presetSubtype="0" fill="hold" nodeType="afterEffect">
                                  <p:stCondLst>
                                    <p:cond delay="0"/>
                                  </p:stCondLst>
                                  <p:childTnLst>
                                    <p:set>
                                      <p:cBhvr>
                                        <p:cTn id="171" dur="1" fill="hold">
                                          <p:stCondLst>
                                            <p:cond delay="0"/>
                                          </p:stCondLst>
                                        </p:cTn>
                                        <p:tgtEl>
                                          <p:spTgt spid="179"/>
                                        </p:tgtEl>
                                        <p:attrNameLst>
                                          <p:attrName>style.visibility</p:attrName>
                                        </p:attrNameLst>
                                      </p:cBhvr>
                                      <p:to>
                                        <p:strVal val="visible"/>
                                      </p:to>
                                    </p:set>
                                    <p:animEffect transition="in" filter="fade">
                                      <p:cBhvr>
                                        <p:cTn id="172" dur="500"/>
                                        <p:tgtEl>
                                          <p:spTgt spid="179"/>
                                        </p:tgtEl>
                                      </p:cBhvr>
                                    </p:animEffect>
                                  </p:childTnLst>
                                </p:cTn>
                              </p:par>
                              <p:par>
                                <p:cTn id="173" presetID="32" presetClass="emph" presetSubtype="0" repeatCount="indefinite" fill="hold" nodeType="withEffect">
                                  <p:stCondLst>
                                    <p:cond delay="0"/>
                                  </p:stCondLst>
                                  <p:childTnLst>
                                    <p:animRot by="120000">
                                      <p:cBhvr>
                                        <p:cTn id="174" dur="100" fill="hold">
                                          <p:stCondLst>
                                            <p:cond delay="0"/>
                                          </p:stCondLst>
                                        </p:cTn>
                                        <p:tgtEl>
                                          <p:spTgt spid="179"/>
                                        </p:tgtEl>
                                        <p:attrNameLst>
                                          <p:attrName>r</p:attrName>
                                        </p:attrNameLst>
                                      </p:cBhvr>
                                    </p:animRot>
                                    <p:animRot by="-240000">
                                      <p:cBhvr>
                                        <p:cTn id="175" dur="200" fill="hold">
                                          <p:stCondLst>
                                            <p:cond delay="200"/>
                                          </p:stCondLst>
                                        </p:cTn>
                                        <p:tgtEl>
                                          <p:spTgt spid="179"/>
                                        </p:tgtEl>
                                        <p:attrNameLst>
                                          <p:attrName>r</p:attrName>
                                        </p:attrNameLst>
                                      </p:cBhvr>
                                    </p:animRot>
                                    <p:animRot by="240000">
                                      <p:cBhvr>
                                        <p:cTn id="176" dur="200" fill="hold">
                                          <p:stCondLst>
                                            <p:cond delay="400"/>
                                          </p:stCondLst>
                                        </p:cTn>
                                        <p:tgtEl>
                                          <p:spTgt spid="179"/>
                                        </p:tgtEl>
                                        <p:attrNameLst>
                                          <p:attrName>r</p:attrName>
                                        </p:attrNameLst>
                                      </p:cBhvr>
                                    </p:animRot>
                                    <p:animRot by="-240000">
                                      <p:cBhvr>
                                        <p:cTn id="177" dur="200" fill="hold">
                                          <p:stCondLst>
                                            <p:cond delay="600"/>
                                          </p:stCondLst>
                                        </p:cTn>
                                        <p:tgtEl>
                                          <p:spTgt spid="179"/>
                                        </p:tgtEl>
                                        <p:attrNameLst>
                                          <p:attrName>r</p:attrName>
                                        </p:attrNameLst>
                                      </p:cBhvr>
                                    </p:animRot>
                                    <p:animRot by="120000">
                                      <p:cBhvr>
                                        <p:cTn id="178" dur="200" fill="hold">
                                          <p:stCondLst>
                                            <p:cond delay="800"/>
                                          </p:stCondLst>
                                        </p:cTn>
                                        <p:tgtEl>
                                          <p:spTgt spid="179"/>
                                        </p:tgtEl>
                                        <p:attrNameLst>
                                          <p:attrName>r</p:attrName>
                                        </p:attrNameLst>
                                      </p:cBhvr>
                                    </p:animRot>
                                  </p:childTnLst>
                                </p:cTn>
                              </p:par>
                            </p:childTnLst>
                          </p:cTn>
                        </p:par>
                      </p:childTnLst>
                    </p:cTn>
                  </p:par>
                </p:childTnLst>
              </p:cTn>
              <p:nextCondLst>
                <p:cond evt="onClick" delay="0">
                  <p:tgtEl>
                    <p:spTgt spid="140"/>
                  </p:tgtEl>
                </p:cond>
              </p:nextCondLst>
            </p:seq>
            <p:seq concurrent="1" nextAc="seek">
              <p:cTn id="179" restart="whenNotActive" fill="hold" evtFilter="cancelBubble" nodeType="interactiveSeq">
                <p:stCondLst>
                  <p:cond evt="onClick" delay="0">
                    <p:tgtEl>
                      <p:spTgt spid="146"/>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500"/>
                                        <p:tgtEl>
                                          <p:spTgt spid="94"/>
                                        </p:tgtEl>
                                      </p:cBhvr>
                                    </p:animEffect>
                                    <p:set>
                                      <p:cBhvr>
                                        <p:cTn id="184" dur="1" fill="hold">
                                          <p:stCondLst>
                                            <p:cond delay="499"/>
                                          </p:stCondLst>
                                        </p:cTn>
                                        <p:tgtEl>
                                          <p:spTgt spid="94"/>
                                        </p:tgtEl>
                                        <p:attrNameLst>
                                          <p:attrName>style.visibility</p:attrName>
                                        </p:attrNameLst>
                                      </p:cBhvr>
                                      <p:to>
                                        <p:strVal val="hidden"/>
                                      </p:to>
                                    </p:set>
                                  </p:childTnLst>
                                </p:cTn>
                              </p:par>
                            </p:childTnLst>
                          </p:cTn>
                        </p:par>
                        <p:par>
                          <p:cTn id="185" fill="hold">
                            <p:stCondLst>
                              <p:cond delay="500"/>
                            </p:stCondLst>
                            <p:childTnLst>
                              <p:par>
                                <p:cTn id="186" presetID="10" presetClass="entr" presetSubtype="0" fill="hold" nodeType="afterEffect">
                                  <p:stCondLst>
                                    <p:cond delay="0"/>
                                  </p:stCondLst>
                                  <p:childTnLst>
                                    <p:set>
                                      <p:cBhvr>
                                        <p:cTn id="187" dur="1" fill="hold">
                                          <p:stCondLst>
                                            <p:cond delay="0"/>
                                          </p:stCondLst>
                                        </p:cTn>
                                        <p:tgtEl>
                                          <p:spTgt spid="185"/>
                                        </p:tgtEl>
                                        <p:attrNameLst>
                                          <p:attrName>style.visibility</p:attrName>
                                        </p:attrNameLst>
                                      </p:cBhvr>
                                      <p:to>
                                        <p:strVal val="visible"/>
                                      </p:to>
                                    </p:set>
                                    <p:animEffect transition="in" filter="fade">
                                      <p:cBhvr>
                                        <p:cTn id="188" dur="500"/>
                                        <p:tgtEl>
                                          <p:spTgt spid="185"/>
                                        </p:tgtEl>
                                      </p:cBhvr>
                                    </p:animEffect>
                                  </p:childTnLst>
                                </p:cTn>
                              </p:par>
                              <p:par>
                                <p:cTn id="189" presetID="32" presetClass="emph" presetSubtype="0" repeatCount="indefinite" fill="hold" nodeType="withEffect">
                                  <p:stCondLst>
                                    <p:cond delay="0"/>
                                  </p:stCondLst>
                                  <p:childTnLst>
                                    <p:animRot by="120000">
                                      <p:cBhvr>
                                        <p:cTn id="190" dur="100" fill="hold">
                                          <p:stCondLst>
                                            <p:cond delay="0"/>
                                          </p:stCondLst>
                                        </p:cTn>
                                        <p:tgtEl>
                                          <p:spTgt spid="185"/>
                                        </p:tgtEl>
                                        <p:attrNameLst>
                                          <p:attrName>r</p:attrName>
                                        </p:attrNameLst>
                                      </p:cBhvr>
                                    </p:animRot>
                                    <p:animRot by="-240000">
                                      <p:cBhvr>
                                        <p:cTn id="191" dur="200" fill="hold">
                                          <p:stCondLst>
                                            <p:cond delay="200"/>
                                          </p:stCondLst>
                                        </p:cTn>
                                        <p:tgtEl>
                                          <p:spTgt spid="185"/>
                                        </p:tgtEl>
                                        <p:attrNameLst>
                                          <p:attrName>r</p:attrName>
                                        </p:attrNameLst>
                                      </p:cBhvr>
                                    </p:animRot>
                                    <p:animRot by="240000">
                                      <p:cBhvr>
                                        <p:cTn id="192" dur="200" fill="hold">
                                          <p:stCondLst>
                                            <p:cond delay="400"/>
                                          </p:stCondLst>
                                        </p:cTn>
                                        <p:tgtEl>
                                          <p:spTgt spid="185"/>
                                        </p:tgtEl>
                                        <p:attrNameLst>
                                          <p:attrName>r</p:attrName>
                                        </p:attrNameLst>
                                      </p:cBhvr>
                                    </p:animRot>
                                    <p:animRot by="-240000">
                                      <p:cBhvr>
                                        <p:cTn id="193" dur="200" fill="hold">
                                          <p:stCondLst>
                                            <p:cond delay="600"/>
                                          </p:stCondLst>
                                        </p:cTn>
                                        <p:tgtEl>
                                          <p:spTgt spid="185"/>
                                        </p:tgtEl>
                                        <p:attrNameLst>
                                          <p:attrName>r</p:attrName>
                                        </p:attrNameLst>
                                      </p:cBhvr>
                                    </p:animRot>
                                    <p:animRot by="120000">
                                      <p:cBhvr>
                                        <p:cTn id="194" dur="200" fill="hold">
                                          <p:stCondLst>
                                            <p:cond delay="800"/>
                                          </p:stCondLst>
                                        </p:cTn>
                                        <p:tgtEl>
                                          <p:spTgt spid="185"/>
                                        </p:tgtEl>
                                        <p:attrNameLst>
                                          <p:attrName>r</p:attrName>
                                        </p:attrNameLst>
                                      </p:cBhvr>
                                    </p:animRot>
                                  </p:childTnLst>
                                </p:cTn>
                              </p:par>
                            </p:childTnLst>
                          </p:cTn>
                        </p:par>
                      </p:childTnLst>
                    </p:cTn>
                  </p:par>
                </p:childTnLst>
              </p:cTn>
              <p:nextCondLst>
                <p:cond evt="onClick" delay="0">
                  <p:tgtEl>
                    <p:spTgt spid="14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9" name="Picture 48">
            <a:extLst>
              <a:ext uri="{FF2B5EF4-FFF2-40B4-BE49-F238E27FC236}">
                <a16:creationId xmlns:a16="http://schemas.microsoft.com/office/drawing/2014/main" xmlns="" id="{4DA3AF67-0EE3-463E-B61F-FCB1DF4C7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31"/>
            <a:ext cx="12192000" cy="6393773"/>
          </a:xfrm>
          <a:prstGeom prst="rect">
            <a:avLst/>
          </a:prstGeom>
        </p:spPr>
      </p:pic>
      <p:sp>
        <p:nvSpPr>
          <p:cNvPr id="47" name="Rectangle: Rounded Corners 46">
            <a:extLst>
              <a:ext uri="{FF2B5EF4-FFF2-40B4-BE49-F238E27FC236}">
                <a16:creationId xmlns:a16="http://schemas.microsoft.com/office/drawing/2014/main" xmlns="" id="{CAE41B83-C75D-41CE-A5DE-DE86D6193453}"/>
              </a:ext>
            </a:extLst>
          </p:cNvPr>
          <p:cNvSpPr/>
          <p:nvPr/>
        </p:nvSpPr>
        <p:spPr>
          <a:xfrm>
            <a:off x="451303" y="563337"/>
            <a:ext cx="11432955" cy="5815584"/>
          </a:xfrm>
          <a:prstGeom prst="roundRect">
            <a:avLst>
              <a:gd name="adj" fmla="val 10661"/>
            </a:avLst>
          </a:prstGeom>
          <a:solidFill>
            <a:schemeClr val="bg1"/>
          </a:solidFill>
          <a:ln w="76200">
            <a:solidFill>
              <a:schemeClr val="accent2">
                <a:lumMod val="75000"/>
              </a:schemeClr>
            </a:solidFill>
          </a:ln>
          <a:scene3d>
            <a:camera prst="obliqueTopLeft"/>
            <a:lightRig rig="threePt" dir="t"/>
          </a:scene3d>
          <a:sp3d>
            <a:bevelT w="495300" h="50800"/>
          </a:sp3d>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latin typeface="UTM Avo" panose="02040603050506020204" pitchFamily="18" charset="0"/>
            </a:endParaRPr>
          </a:p>
        </p:txBody>
      </p:sp>
      <p:grpSp>
        <p:nvGrpSpPr>
          <p:cNvPr id="29" name="Group 28">
            <a:extLst>
              <a:ext uri="{FF2B5EF4-FFF2-40B4-BE49-F238E27FC236}">
                <a16:creationId xmlns:a16="http://schemas.microsoft.com/office/drawing/2014/main" xmlns="" id="{F633BFDD-87B6-4880-8750-0A370A03F1A9}"/>
              </a:ext>
            </a:extLst>
          </p:cNvPr>
          <p:cNvGrpSpPr/>
          <p:nvPr/>
        </p:nvGrpSpPr>
        <p:grpSpPr>
          <a:xfrm>
            <a:off x="4371204" y="1384134"/>
            <a:ext cx="3768892" cy="2600097"/>
            <a:chOff x="8112511" y="2110711"/>
            <a:chExt cx="3768892" cy="2600097"/>
          </a:xfrm>
        </p:grpSpPr>
        <p:grpSp>
          <p:nvGrpSpPr>
            <p:cNvPr id="30" name="Group 29">
              <a:extLst>
                <a:ext uri="{FF2B5EF4-FFF2-40B4-BE49-F238E27FC236}">
                  <a16:creationId xmlns:a16="http://schemas.microsoft.com/office/drawing/2014/main" xmlns="" id="{12574822-92F7-49A9-9867-D316F87D2B73}"/>
                </a:ext>
              </a:extLst>
            </p:cNvPr>
            <p:cNvGrpSpPr/>
            <p:nvPr/>
          </p:nvGrpSpPr>
          <p:grpSpPr>
            <a:xfrm>
              <a:off x="8112511" y="2110711"/>
              <a:ext cx="3768892" cy="2600097"/>
              <a:chOff x="8423684" y="3308600"/>
              <a:chExt cx="3768892" cy="2600097"/>
            </a:xfrm>
          </p:grpSpPr>
          <p:grpSp>
            <p:nvGrpSpPr>
              <p:cNvPr id="33" name="Group 32">
                <a:extLst>
                  <a:ext uri="{FF2B5EF4-FFF2-40B4-BE49-F238E27FC236}">
                    <a16:creationId xmlns:a16="http://schemas.microsoft.com/office/drawing/2014/main" xmlns="" id="{AF1F35BD-A604-4544-93D3-EB7AC157984D}"/>
                  </a:ext>
                </a:extLst>
              </p:cNvPr>
              <p:cNvGrpSpPr/>
              <p:nvPr/>
            </p:nvGrpSpPr>
            <p:grpSpPr>
              <a:xfrm>
                <a:off x="8423684" y="3308600"/>
                <a:ext cx="3768892" cy="2600097"/>
                <a:chOff x="6332028" y="1216473"/>
                <a:chExt cx="3768892" cy="2600097"/>
              </a:xfrm>
            </p:grpSpPr>
            <p:sp>
              <p:nvSpPr>
                <p:cNvPr id="35" name="Rectangle: Rounded Corners 34">
                  <a:extLst>
                    <a:ext uri="{FF2B5EF4-FFF2-40B4-BE49-F238E27FC236}">
                      <a16:creationId xmlns:a16="http://schemas.microsoft.com/office/drawing/2014/main" xmlns="" id="{5323F080-68AD-40B9-80D1-1030318343DD}"/>
                    </a:ext>
                  </a:extLst>
                </p:cNvPr>
                <p:cNvSpPr/>
                <p:nvPr/>
              </p:nvSpPr>
              <p:spPr>
                <a:xfrm>
                  <a:off x="6670904" y="1472663"/>
                  <a:ext cx="3127716" cy="1909306"/>
                </a:xfrm>
                <a:prstGeom prst="roundRect">
                  <a:avLst/>
                </a:prstGeom>
                <a:pattFill prst="pct90">
                  <a:fgClr>
                    <a:schemeClr val="accent2">
                      <a:lumMod val="40000"/>
                      <a:lumOff val="60000"/>
                    </a:schemeClr>
                  </a:fgClr>
                  <a:bgClr>
                    <a:schemeClr val="bg1"/>
                  </a:bgClr>
                </a:patt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dirty="0">
                    <a:latin typeface="UTM Avo" panose="02040603050506020204" pitchFamily="18" charset="0"/>
                  </a:endParaRPr>
                </a:p>
              </p:txBody>
            </p:sp>
            <p:pic>
              <p:nvPicPr>
                <p:cNvPr id="42" name="Picture 41">
                  <a:extLst>
                    <a:ext uri="{FF2B5EF4-FFF2-40B4-BE49-F238E27FC236}">
                      <a16:creationId xmlns:a16="http://schemas.microsoft.com/office/drawing/2014/main" xmlns="" id="{3FEEE5E4-A5DF-40E5-BCB8-30E84CB180ED}"/>
                    </a:ext>
                  </a:extLst>
                </p:cNvPr>
                <p:cNvPicPr>
                  <a:picLocks noChangeAspect="1"/>
                </p:cNvPicPr>
                <p:nvPr/>
              </p:nvPicPr>
              <p:blipFill rotWithShape="1">
                <a:blip r:embed="rId4"/>
                <a:srcRect l="1595" t="50000" r="46111" b="6477"/>
                <a:stretch/>
              </p:blipFill>
              <p:spPr>
                <a:xfrm>
                  <a:off x="6332028" y="1216473"/>
                  <a:ext cx="727502" cy="605481"/>
                </a:xfrm>
                <a:prstGeom prst="rect">
                  <a:avLst/>
                </a:prstGeom>
              </p:spPr>
            </p:pic>
            <p:pic>
              <p:nvPicPr>
                <p:cNvPr id="43" name="Picture 42">
                  <a:extLst>
                    <a:ext uri="{FF2B5EF4-FFF2-40B4-BE49-F238E27FC236}">
                      <a16:creationId xmlns:a16="http://schemas.microsoft.com/office/drawing/2014/main" xmlns="" id="{3D800298-23B6-4C9B-864F-62D6BE51C614}"/>
                    </a:ext>
                  </a:extLst>
                </p:cNvPr>
                <p:cNvPicPr>
                  <a:picLocks noChangeAspect="1"/>
                </p:cNvPicPr>
                <p:nvPr/>
              </p:nvPicPr>
              <p:blipFill>
                <a:blip r:embed="rId5"/>
                <a:stretch>
                  <a:fillRect/>
                </a:stretch>
              </p:blipFill>
              <p:spPr>
                <a:xfrm>
                  <a:off x="9138750" y="2961509"/>
                  <a:ext cx="962170" cy="855061"/>
                </a:xfrm>
                <a:prstGeom prst="rect">
                  <a:avLst/>
                </a:prstGeom>
              </p:spPr>
            </p:pic>
          </p:grpSp>
          <p:sp>
            <p:nvSpPr>
              <p:cNvPr id="34" name="Text Box 7">
                <a:extLst>
                  <a:ext uri="{FF2B5EF4-FFF2-40B4-BE49-F238E27FC236}">
                    <a16:creationId xmlns:a16="http://schemas.microsoft.com/office/drawing/2014/main" xmlns="" id="{C2D9C0A2-CD63-4995-B920-6574AA2CD8C2}"/>
                  </a:ext>
                </a:extLst>
              </p:cNvPr>
              <p:cNvSpPr txBox="1"/>
              <p:nvPr/>
            </p:nvSpPr>
            <p:spPr>
              <a:xfrm>
                <a:off x="8640391" y="3718756"/>
                <a:ext cx="3443072" cy="1473801"/>
              </a:xfrm>
              <a:prstGeom prst="rect">
                <a:avLst/>
              </a:prstGeom>
              <a:noFill/>
            </p:spPr>
            <p:txBody>
              <a:bodyPr wrap="square" rtlCol="0">
                <a:spAutoFit/>
              </a:bodyPr>
              <a:lstStyle/>
              <a:p>
                <a:pPr>
                  <a:lnSpc>
                    <a:spcPct val="150000"/>
                  </a:lnSpc>
                </a:pPr>
                <a:r>
                  <a:rPr lang="en-US" sz="3200" b="1" dirty="0">
                    <a:solidFill>
                      <a:schemeClr val="tx1"/>
                    </a:solidFill>
                    <a:latin typeface="UTM Avo" panose="02040603050506020204" pitchFamily="18" charset="0"/>
                    <a:cs typeface="Times New Roman" panose="02020603050405020304" pitchFamily="18" charset="0"/>
                  </a:rPr>
                  <a:t>  </a:t>
                </a:r>
                <a:r>
                  <a:rPr lang="en-US" sz="3200" b="1" dirty="0">
                    <a:latin typeface="UTM Avo" panose="02040603050506020204" pitchFamily="18" charset="0"/>
                    <a:cs typeface="Arial" panose="020B0604020202020204" pitchFamily="34" charset="0"/>
                  </a:rPr>
                  <a:t>25 </a:t>
                </a:r>
                <a:r>
                  <a:rPr lang="en-US" sz="3200" b="1" dirty="0">
                    <a:solidFill>
                      <a:schemeClr val="tx1"/>
                    </a:solidFill>
                    <a:latin typeface="UTM Avo" panose="02040603050506020204" pitchFamily="18" charset="0"/>
                    <a:cs typeface="Arial" panose="020B0604020202020204" pitchFamily="34" charset="0"/>
                  </a:rPr>
                  <a:t>      5 = 30</a:t>
                </a:r>
              </a:p>
              <a:p>
                <a:pPr>
                  <a:lnSpc>
                    <a:spcPct val="150000"/>
                  </a:lnSpc>
                </a:pPr>
                <a:r>
                  <a:rPr lang="en-US" sz="3200" b="1" dirty="0">
                    <a:solidFill>
                      <a:schemeClr val="tx1"/>
                    </a:solidFill>
                    <a:latin typeface="UTM Avo" panose="02040603050506020204" pitchFamily="18" charset="0"/>
                    <a:cs typeface="Arial" panose="020B0604020202020204" pitchFamily="34" charset="0"/>
                  </a:rPr>
                  <a:t>    2       3 = 6</a:t>
                </a:r>
              </a:p>
            </p:txBody>
          </p:sp>
        </p:grpSp>
        <p:sp>
          <p:nvSpPr>
            <p:cNvPr id="31" name="Oval 30">
              <a:extLst>
                <a:ext uri="{FF2B5EF4-FFF2-40B4-BE49-F238E27FC236}">
                  <a16:creationId xmlns:a16="http://schemas.microsoft.com/office/drawing/2014/main" xmlns="" id="{3435B9CB-AC93-4ABC-B95E-116599A067E2}"/>
                </a:ext>
              </a:extLst>
            </p:cNvPr>
            <p:cNvSpPr/>
            <p:nvPr/>
          </p:nvSpPr>
          <p:spPr>
            <a:xfrm>
              <a:off x="9087623" y="2667077"/>
              <a:ext cx="558261" cy="558261"/>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sp>
          <p:nvSpPr>
            <p:cNvPr id="32" name="Oval 31">
              <a:extLst>
                <a:ext uri="{FF2B5EF4-FFF2-40B4-BE49-F238E27FC236}">
                  <a16:creationId xmlns:a16="http://schemas.microsoft.com/office/drawing/2014/main" xmlns="" id="{4CEB28F5-92F5-4727-920E-EBA3BA14D1A7}"/>
                </a:ext>
              </a:extLst>
            </p:cNvPr>
            <p:cNvSpPr/>
            <p:nvPr/>
          </p:nvSpPr>
          <p:spPr>
            <a:xfrm>
              <a:off x="9111700" y="3384714"/>
              <a:ext cx="558261" cy="558261"/>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grpSp>
      <p:grpSp>
        <p:nvGrpSpPr>
          <p:cNvPr id="15" name="Group 14">
            <a:extLst>
              <a:ext uri="{FF2B5EF4-FFF2-40B4-BE49-F238E27FC236}">
                <a16:creationId xmlns:a16="http://schemas.microsoft.com/office/drawing/2014/main" xmlns="" id="{FB7E94B7-8931-4B8B-9326-61128A459EE1}"/>
              </a:ext>
            </a:extLst>
          </p:cNvPr>
          <p:cNvGrpSpPr/>
          <p:nvPr/>
        </p:nvGrpSpPr>
        <p:grpSpPr>
          <a:xfrm>
            <a:off x="2284844" y="223157"/>
            <a:ext cx="7249681" cy="729615"/>
            <a:chOff x="1388293" y="329170"/>
            <a:chExt cx="6891439" cy="659404"/>
          </a:xfrm>
        </p:grpSpPr>
        <p:sp>
          <p:nvSpPr>
            <p:cNvPr id="16" name="Rectangle: Rounded Corners 15">
              <a:extLst>
                <a:ext uri="{FF2B5EF4-FFF2-40B4-BE49-F238E27FC236}">
                  <a16:creationId xmlns:a16="http://schemas.microsoft.com/office/drawing/2014/main" xmlns="" id="{1DA4F843-E8A9-42D8-8CAC-7D8C2FD52205}"/>
                </a:ext>
              </a:extLst>
            </p:cNvPr>
            <p:cNvSpPr/>
            <p:nvPr/>
          </p:nvSpPr>
          <p:spPr>
            <a:xfrm>
              <a:off x="1757879" y="393642"/>
              <a:ext cx="6521853" cy="594932"/>
            </a:xfrm>
            <a:prstGeom prst="roundRect">
              <a:avLst>
                <a:gd name="adj" fmla="val 37889"/>
              </a:avLst>
            </a:prstGeom>
            <a:solidFill>
              <a:srgbClr val="00206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Chọn</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dấu</a:t>
              </a:r>
              <a:r>
                <a:rPr lang="en-US" sz="2800" b="1" dirty="0">
                  <a:latin typeface="UTM Avo" panose="02040603050506020204" pitchFamily="18" charset="0"/>
                  <a:cs typeface="Arial" panose="020B0604020202020204" pitchFamily="34" charset="0"/>
                </a:rPr>
                <a:t> ( +, - , x , : ) </a:t>
              </a:r>
              <a:r>
                <a:rPr lang="en-US" sz="2800" b="1" dirty="0" err="1">
                  <a:latin typeface="UTM Avo" panose="02040603050506020204" pitchFamily="18" charset="0"/>
                  <a:cs typeface="Arial" panose="020B0604020202020204" pitchFamily="34" charset="0"/>
                </a:rPr>
                <a:t>thích</a:t>
              </a:r>
              <a:r>
                <a:rPr lang="en-US" sz="2800" b="1" dirty="0">
                  <a:latin typeface="UTM Avo" panose="02040603050506020204" pitchFamily="18" charset="0"/>
                  <a:cs typeface="Arial" panose="020B0604020202020204" pitchFamily="34" charset="0"/>
                </a:rPr>
                <a:t> </a:t>
              </a:r>
              <a:r>
                <a:rPr lang="en-US" sz="2800" b="1" dirty="0" err="1">
                  <a:latin typeface="UTM Avo" panose="02040603050506020204" pitchFamily="18" charset="0"/>
                  <a:cs typeface="Arial" panose="020B0604020202020204" pitchFamily="34" charset="0"/>
                </a:rPr>
                <a:t>hợp</a:t>
              </a:r>
              <a:r>
                <a:rPr lang="en-US" sz="2800" b="1" dirty="0">
                  <a:latin typeface="UTM Avo" panose="02040603050506020204" pitchFamily="18" charset="0"/>
                  <a:cs typeface="Arial" panose="020B0604020202020204" pitchFamily="34" charset="0"/>
                </a:rPr>
                <a:t>:</a:t>
              </a:r>
            </a:p>
          </p:txBody>
        </p:sp>
        <p:sp>
          <p:nvSpPr>
            <p:cNvPr id="17" name="Oval 16">
              <a:extLst>
                <a:ext uri="{FF2B5EF4-FFF2-40B4-BE49-F238E27FC236}">
                  <a16:creationId xmlns:a16="http://schemas.microsoft.com/office/drawing/2014/main" xmlns="" id="{5C54E5A3-F033-4813-80AC-2482034D7860}"/>
                </a:ext>
              </a:extLst>
            </p:cNvPr>
            <p:cNvSpPr/>
            <p:nvPr/>
          </p:nvSpPr>
          <p:spPr>
            <a:xfrm>
              <a:off x="1388293" y="329170"/>
              <a:ext cx="739168" cy="659403"/>
            </a:xfrm>
            <a:prstGeom prst="ellipse">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b="1" dirty="0">
                  <a:solidFill>
                    <a:schemeClr val="bg1"/>
                  </a:solidFill>
                  <a:latin typeface="UTM Avo" panose="02040603050506020204" pitchFamily="18" charset="0"/>
                  <a:cs typeface="Arial" panose="020B0604020202020204" pitchFamily="34" charset="0"/>
                </a:rPr>
                <a:t>2</a:t>
              </a:r>
            </a:p>
          </p:txBody>
        </p:sp>
      </p:grpSp>
      <p:grpSp>
        <p:nvGrpSpPr>
          <p:cNvPr id="18" name="Group 17">
            <a:extLst>
              <a:ext uri="{FF2B5EF4-FFF2-40B4-BE49-F238E27FC236}">
                <a16:creationId xmlns:a16="http://schemas.microsoft.com/office/drawing/2014/main" xmlns="" id="{AE4754A3-95E5-494C-AB60-A085F2920CDA}"/>
              </a:ext>
            </a:extLst>
          </p:cNvPr>
          <p:cNvGrpSpPr/>
          <p:nvPr/>
        </p:nvGrpSpPr>
        <p:grpSpPr>
          <a:xfrm>
            <a:off x="464248" y="1384134"/>
            <a:ext cx="3549350" cy="2321473"/>
            <a:chOff x="19280" y="3502105"/>
            <a:chExt cx="3549350" cy="2321473"/>
          </a:xfrm>
        </p:grpSpPr>
        <p:grpSp>
          <p:nvGrpSpPr>
            <p:cNvPr id="19" name="Group 18">
              <a:extLst>
                <a:ext uri="{FF2B5EF4-FFF2-40B4-BE49-F238E27FC236}">
                  <a16:creationId xmlns:a16="http://schemas.microsoft.com/office/drawing/2014/main" xmlns="" id="{9A1A9565-C97F-4C45-839D-146B495E9146}"/>
                </a:ext>
              </a:extLst>
            </p:cNvPr>
            <p:cNvGrpSpPr/>
            <p:nvPr/>
          </p:nvGrpSpPr>
          <p:grpSpPr>
            <a:xfrm>
              <a:off x="19280" y="3502105"/>
              <a:ext cx="3549350" cy="2321473"/>
              <a:chOff x="19280" y="3502103"/>
              <a:chExt cx="3549356" cy="2321476"/>
            </a:xfrm>
          </p:grpSpPr>
          <p:grpSp>
            <p:nvGrpSpPr>
              <p:cNvPr id="22" name="Group 21">
                <a:extLst>
                  <a:ext uri="{FF2B5EF4-FFF2-40B4-BE49-F238E27FC236}">
                    <a16:creationId xmlns:a16="http://schemas.microsoft.com/office/drawing/2014/main" xmlns="" id="{360F0FBA-F27D-48EB-AEF4-C827CDE2B17A}"/>
                  </a:ext>
                </a:extLst>
              </p:cNvPr>
              <p:cNvGrpSpPr/>
              <p:nvPr/>
            </p:nvGrpSpPr>
            <p:grpSpPr>
              <a:xfrm>
                <a:off x="19280" y="3502103"/>
                <a:ext cx="3549356" cy="2321476"/>
                <a:chOff x="1181718" y="3525230"/>
                <a:chExt cx="3549356" cy="1912108"/>
              </a:xfrm>
            </p:grpSpPr>
            <p:sp>
              <p:nvSpPr>
                <p:cNvPr id="24" name="Rectangle: Rounded Corners 23">
                  <a:extLst>
                    <a:ext uri="{FF2B5EF4-FFF2-40B4-BE49-F238E27FC236}">
                      <a16:creationId xmlns:a16="http://schemas.microsoft.com/office/drawing/2014/main" xmlns="" id="{668D9837-E14F-4BB2-B2C8-CA3DB3D0B41E}"/>
                    </a:ext>
                  </a:extLst>
                </p:cNvPr>
                <p:cNvSpPr/>
                <p:nvPr/>
              </p:nvSpPr>
              <p:spPr>
                <a:xfrm>
                  <a:off x="1369286" y="3739394"/>
                  <a:ext cx="3127721" cy="1519540"/>
                </a:xfrm>
                <a:prstGeom prst="roundRect">
                  <a:avLst/>
                </a:prstGeom>
                <a:pattFill prst="pct90">
                  <a:fgClr>
                    <a:schemeClr val="accent2">
                      <a:lumMod val="40000"/>
                      <a:lumOff val="60000"/>
                    </a:schemeClr>
                  </a:fgClr>
                  <a:bgClr>
                    <a:schemeClr val="bg1"/>
                  </a:bgClr>
                </a:patt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a:latin typeface="UTM Avo" panose="02040603050506020204" pitchFamily="18" charset="0"/>
                  </a:endParaRPr>
                </a:p>
              </p:txBody>
            </p:sp>
            <p:pic>
              <p:nvPicPr>
                <p:cNvPr id="25" name="Picture 24">
                  <a:extLst>
                    <a:ext uri="{FF2B5EF4-FFF2-40B4-BE49-F238E27FC236}">
                      <a16:creationId xmlns:a16="http://schemas.microsoft.com/office/drawing/2014/main" xmlns="" id="{F45251C1-E5C2-47DF-ACF7-003FF31B7A58}"/>
                    </a:ext>
                  </a:extLst>
                </p:cNvPr>
                <p:cNvPicPr>
                  <a:picLocks noChangeAspect="1"/>
                </p:cNvPicPr>
                <p:nvPr/>
              </p:nvPicPr>
              <p:blipFill>
                <a:blip r:embed="rId6"/>
                <a:stretch>
                  <a:fillRect/>
                </a:stretch>
              </p:blipFill>
              <p:spPr>
                <a:xfrm>
                  <a:off x="4029721" y="4842742"/>
                  <a:ext cx="701353" cy="594596"/>
                </a:xfrm>
                <a:prstGeom prst="rect">
                  <a:avLst/>
                </a:prstGeom>
              </p:spPr>
            </p:pic>
            <p:pic>
              <p:nvPicPr>
                <p:cNvPr id="26" name="Picture 25">
                  <a:extLst>
                    <a:ext uri="{FF2B5EF4-FFF2-40B4-BE49-F238E27FC236}">
                      <a16:creationId xmlns:a16="http://schemas.microsoft.com/office/drawing/2014/main" xmlns="" id="{38F37B80-E564-4B39-B82A-2F8627B3CD89}"/>
                    </a:ext>
                  </a:extLst>
                </p:cNvPr>
                <p:cNvPicPr>
                  <a:picLocks noChangeAspect="1"/>
                </p:cNvPicPr>
                <p:nvPr/>
              </p:nvPicPr>
              <p:blipFill rotWithShape="1">
                <a:blip r:embed="rId7"/>
                <a:srcRect l="57421" t="53580" r="2212" b="10109"/>
                <a:stretch/>
              </p:blipFill>
              <p:spPr>
                <a:xfrm>
                  <a:off x="1181718" y="3525230"/>
                  <a:ext cx="701353" cy="630882"/>
                </a:xfrm>
                <a:prstGeom prst="rect">
                  <a:avLst/>
                </a:prstGeom>
              </p:spPr>
            </p:pic>
          </p:grpSp>
          <p:sp>
            <p:nvSpPr>
              <p:cNvPr id="23" name="Text Box 7">
                <a:extLst>
                  <a:ext uri="{FF2B5EF4-FFF2-40B4-BE49-F238E27FC236}">
                    <a16:creationId xmlns:a16="http://schemas.microsoft.com/office/drawing/2014/main" xmlns="" id="{D6095F6B-4179-4190-A87A-E937EBE57383}"/>
                  </a:ext>
                </a:extLst>
              </p:cNvPr>
              <p:cNvSpPr txBox="1"/>
              <p:nvPr/>
            </p:nvSpPr>
            <p:spPr>
              <a:xfrm>
                <a:off x="512478" y="3872449"/>
                <a:ext cx="2739153" cy="1478420"/>
              </a:xfrm>
              <a:prstGeom prst="rect">
                <a:avLst/>
              </a:prstGeom>
              <a:noFill/>
            </p:spPr>
            <p:txBody>
              <a:bodyPr wrap="square" rtlCol="0">
                <a:spAutoFit/>
              </a:bodyPr>
              <a:lstStyle/>
              <a:p>
                <a:pPr>
                  <a:lnSpc>
                    <a:spcPct val="150000"/>
                  </a:lnSpc>
                </a:pPr>
                <a:r>
                  <a:rPr lang="en-US" sz="3200" b="1" dirty="0">
                    <a:solidFill>
                      <a:schemeClr val="tx1"/>
                    </a:solidFill>
                    <a:latin typeface="UTM Avo" panose="02040603050506020204" pitchFamily="18" charset="0"/>
                    <a:cs typeface="Arial" panose="020B0604020202020204" pitchFamily="34" charset="0"/>
                  </a:rPr>
                  <a:t>12       4 = 8</a:t>
                </a:r>
              </a:p>
              <a:p>
                <a:pPr>
                  <a:lnSpc>
                    <a:spcPct val="150000"/>
                  </a:lnSpc>
                </a:pPr>
                <a:r>
                  <a:rPr lang="en-US" sz="3200" b="1" dirty="0">
                    <a:solidFill>
                      <a:schemeClr val="tx1"/>
                    </a:solidFill>
                    <a:latin typeface="UTM Avo" panose="02040603050506020204" pitchFamily="18" charset="0"/>
                    <a:cs typeface="Arial" panose="020B0604020202020204" pitchFamily="34" charset="0"/>
                  </a:rPr>
                  <a:t>20       5 = 4</a:t>
                </a:r>
              </a:p>
            </p:txBody>
          </p:sp>
        </p:grpSp>
        <p:sp>
          <p:nvSpPr>
            <p:cNvPr id="20" name="Oval 19">
              <a:extLst>
                <a:ext uri="{FF2B5EF4-FFF2-40B4-BE49-F238E27FC236}">
                  <a16:creationId xmlns:a16="http://schemas.microsoft.com/office/drawing/2014/main" xmlns="" id="{7308347B-6427-4E74-8C85-97571E62A3E5}"/>
                </a:ext>
              </a:extLst>
            </p:cNvPr>
            <p:cNvSpPr/>
            <p:nvPr/>
          </p:nvSpPr>
          <p:spPr>
            <a:xfrm>
              <a:off x="1024841" y="4029518"/>
              <a:ext cx="557853" cy="557853"/>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sp>
          <p:nvSpPr>
            <p:cNvPr id="21" name="Oval 20">
              <a:extLst>
                <a:ext uri="{FF2B5EF4-FFF2-40B4-BE49-F238E27FC236}">
                  <a16:creationId xmlns:a16="http://schemas.microsoft.com/office/drawing/2014/main" xmlns="" id="{D2DDF36D-5B0E-4DDB-86AD-9F204853EB9B}"/>
                </a:ext>
              </a:extLst>
            </p:cNvPr>
            <p:cNvSpPr/>
            <p:nvPr/>
          </p:nvSpPr>
          <p:spPr>
            <a:xfrm>
              <a:off x="1061409" y="4753954"/>
              <a:ext cx="557853" cy="557853"/>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grpSp>
      <p:sp>
        <p:nvSpPr>
          <p:cNvPr id="27" name="Oval 26">
            <a:extLst>
              <a:ext uri="{FF2B5EF4-FFF2-40B4-BE49-F238E27FC236}">
                <a16:creationId xmlns:a16="http://schemas.microsoft.com/office/drawing/2014/main" xmlns="" id="{B3FB43A2-0A5A-4A38-9DCB-CA06922C2BB4}"/>
              </a:ext>
            </a:extLst>
          </p:cNvPr>
          <p:cNvSpPr/>
          <p:nvPr/>
        </p:nvSpPr>
        <p:spPr>
          <a:xfrm>
            <a:off x="1469843" y="1910970"/>
            <a:ext cx="557786" cy="557786"/>
          </a:xfrm>
          <a:prstGeom prst="ellipse">
            <a:avLst/>
          </a:prstGeom>
          <a:solidFill>
            <a:srgbClr val="FFFF0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 </a:t>
            </a:r>
          </a:p>
        </p:txBody>
      </p:sp>
      <p:sp>
        <p:nvSpPr>
          <p:cNvPr id="28" name="Oval 27">
            <a:extLst>
              <a:ext uri="{FF2B5EF4-FFF2-40B4-BE49-F238E27FC236}">
                <a16:creationId xmlns:a16="http://schemas.microsoft.com/office/drawing/2014/main" xmlns="" id="{A99FC6DA-D6B9-4189-ADF3-4A3A1B24BE24}"/>
              </a:ext>
            </a:extLst>
          </p:cNvPr>
          <p:cNvSpPr/>
          <p:nvPr/>
        </p:nvSpPr>
        <p:spPr>
          <a:xfrm>
            <a:off x="1489013" y="2618619"/>
            <a:ext cx="575217" cy="575217"/>
          </a:xfrm>
          <a:prstGeom prst="ellipse">
            <a:avLst/>
          </a:prstGeom>
          <a:solidFill>
            <a:srgbClr val="FFFF0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sp>
        <p:nvSpPr>
          <p:cNvPr id="48" name="Oval 47">
            <a:extLst>
              <a:ext uri="{FF2B5EF4-FFF2-40B4-BE49-F238E27FC236}">
                <a16:creationId xmlns:a16="http://schemas.microsoft.com/office/drawing/2014/main" xmlns="" id="{EDF6FD73-7B2F-433C-AC03-0E7BFD5A04C4}"/>
              </a:ext>
            </a:extLst>
          </p:cNvPr>
          <p:cNvSpPr/>
          <p:nvPr/>
        </p:nvSpPr>
        <p:spPr>
          <a:xfrm>
            <a:off x="5336156" y="1925896"/>
            <a:ext cx="571874" cy="571874"/>
          </a:xfrm>
          <a:prstGeom prst="ellipse">
            <a:avLst/>
          </a:prstGeom>
          <a:solidFill>
            <a:srgbClr val="FFFF0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b="1" dirty="0">
                <a:solidFill>
                  <a:srgbClr val="FF0000"/>
                </a:solidFill>
                <a:latin typeface="UTM Avo" panose="02040603050506020204" pitchFamily="18" charset="0"/>
                <a:cs typeface="Arial" panose="020B0604020202020204" pitchFamily="34" charset="0"/>
              </a:rPr>
              <a:t>+</a:t>
            </a:r>
          </a:p>
        </p:txBody>
      </p:sp>
      <p:sp>
        <p:nvSpPr>
          <p:cNvPr id="50" name="Oval 49">
            <a:extLst>
              <a:ext uri="{FF2B5EF4-FFF2-40B4-BE49-F238E27FC236}">
                <a16:creationId xmlns:a16="http://schemas.microsoft.com/office/drawing/2014/main" xmlns="" id="{2C41CE2F-C15C-453C-829F-A920E5BF62C7}"/>
              </a:ext>
            </a:extLst>
          </p:cNvPr>
          <p:cNvSpPr/>
          <p:nvPr/>
        </p:nvSpPr>
        <p:spPr>
          <a:xfrm>
            <a:off x="5366940" y="2659128"/>
            <a:ext cx="571874" cy="571874"/>
          </a:xfrm>
          <a:prstGeom prst="ellipse">
            <a:avLst/>
          </a:prstGeom>
          <a:solidFill>
            <a:srgbClr val="FFFF0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x</a:t>
            </a:r>
          </a:p>
        </p:txBody>
      </p:sp>
      <p:grpSp>
        <p:nvGrpSpPr>
          <p:cNvPr id="51" name="Group 50">
            <a:extLst>
              <a:ext uri="{FF2B5EF4-FFF2-40B4-BE49-F238E27FC236}">
                <a16:creationId xmlns:a16="http://schemas.microsoft.com/office/drawing/2014/main" xmlns="" id="{80C50486-A2C9-49A7-B3BA-96223F3F0601}"/>
              </a:ext>
            </a:extLst>
          </p:cNvPr>
          <p:cNvGrpSpPr/>
          <p:nvPr/>
        </p:nvGrpSpPr>
        <p:grpSpPr>
          <a:xfrm>
            <a:off x="8388734" y="1413950"/>
            <a:ext cx="3918617" cy="2487821"/>
            <a:chOff x="8253413" y="2135843"/>
            <a:chExt cx="3918617" cy="2487821"/>
          </a:xfrm>
        </p:grpSpPr>
        <p:grpSp>
          <p:nvGrpSpPr>
            <p:cNvPr id="52" name="Group 51">
              <a:extLst>
                <a:ext uri="{FF2B5EF4-FFF2-40B4-BE49-F238E27FC236}">
                  <a16:creationId xmlns:a16="http://schemas.microsoft.com/office/drawing/2014/main" xmlns="" id="{1325D137-402D-4BA4-B131-3F7DF2E4281A}"/>
                </a:ext>
              </a:extLst>
            </p:cNvPr>
            <p:cNvGrpSpPr/>
            <p:nvPr/>
          </p:nvGrpSpPr>
          <p:grpSpPr>
            <a:xfrm>
              <a:off x="8253413" y="2135843"/>
              <a:ext cx="3918617" cy="2487821"/>
              <a:chOff x="8564586" y="3333732"/>
              <a:chExt cx="3918617" cy="2487821"/>
            </a:xfrm>
          </p:grpSpPr>
          <p:grpSp>
            <p:nvGrpSpPr>
              <p:cNvPr id="55" name="Group 54">
                <a:extLst>
                  <a:ext uri="{FF2B5EF4-FFF2-40B4-BE49-F238E27FC236}">
                    <a16:creationId xmlns:a16="http://schemas.microsoft.com/office/drawing/2014/main" xmlns="" id="{534A8677-01F2-4A9A-81FD-EE9B828925A4}"/>
                  </a:ext>
                </a:extLst>
              </p:cNvPr>
              <p:cNvGrpSpPr/>
              <p:nvPr/>
            </p:nvGrpSpPr>
            <p:grpSpPr>
              <a:xfrm>
                <a:off x="8564586" y="3333732"/>
                <a:ext cx="3918617" cy="2487821"/>
                <a:chOff x="6472930" y="1241605"/>
                <a:chExt cx="3918617" cy="2487821"/>
              </a:xfrm>
            </p:grpSpPr>
            <p:sp>
              <p:nvSpPr>
                <p:cNvPr id="57" name="Rectangle: Rounded Corners 56">
                  <a:extLst>
                    <a:ext uri="{FF2B5EF4-FFF2-40B4-BE49-F238E27FC236}">
                      <a16:creationId xmlns:a16="http://schemas.microsoft.com/office/drawing/2014/main" xmlns="" id="{321B70B3-1566-4ED0-B77E-BCBB84CBACC0}"/>
                    </a:ext>
                  </a:extLst>
                </p:cNvPr>
                <p:cNvSpPr/>
                <p:nvPr/>
              </p:nvSpPr>
              <p:spPr>
                <a:xfrm>
                  <a:off x="6670904" y="1472663"/>
                  <a:ext cx="3127716" cy="1909306"/>
                </a:xfrm>
                <a:prstGeom prst="roundRect">
                  <a:avLst/>
                </a:prstGeom>
                <a:pattFill prst="pct90">
                  <a:fgClr>
                    <a:schemeClr val="accent2">
                      <a:lumMod val="40000"/>
                      <a:lumOff val="60000"/>
                    </a:schemeClr>
                  </a:fgClr>
                  <a:bgClr>
                    <a:schemeClr val="bg1"/>
                  </a:bgClr>
                </a:pattFill>
                <a:ln w="3810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2800" dirty="0">
                    <a:latin typeface="UTM Avo" panose="02040603050506020204" pitchFamily="18" charset="0"/>
                  </a:endParaRPr>
                </a:p>
              </p:txBody>
            </p:sp>
            <p:pic>
              <p:nvPicPr>
                <p:cNvPr id="58" name="Picture 57">
                  <a:extLst>
                    <a:ext uri="{FF2B5EF4-FFF2-40B4-BE49-F238E27FC236}">
                      <a16:creationId xmlns:a16="http://schemas.microsoft.com/office/drawing/2014/main" xmlns="" id="{A75B8027-EA4F-44E5-80F3-1790F85DBC7D}"/>
                    </a:ext>
                  </a:extLst>
                </p:cNvPr>
                <p:cNvPicPr>
                  <a:picLocks noChangeAspect="1"/>
                </p:cNvPicPr>
                <p:nvPr/>
              </p:nvPicPr>
              <p:blipFill rotWithShape="1">
                <a:blip r:embed="rId4">
                  <a:duotone>
                    <a:schemeClr val="accent1">
                      <a:shade val="45000"/>
                      <a:satMod val="135000"/>
                    </a:schemeClr>
                    <a:prstClr val="white"/>
                  </a:duotone>
                </a:blip>
                <a:srcRect l="1595" t="50000" r="46111" b="6477"/>
                <a:stretch/>
              </p:blipFill>
              <p:spPr>
                <a:xfrm rot="1390538">
                  <a:off x="6472930" y="1241605"/>
                  <a:ext cx="727502" cy="605481"/>
                </a:xfrm>
                <a:prstGeom prst="rect">
                  <a:avLst/>
                </a:prstGeom>
              </p:spPr>
            </p:pic>
            <p:pic>
              <p:nvPicPr>
                <p:cNvPr id="59" name="Picture 58">
                  <a:extLst>
                    <a:ext uri="{FF2B5EF4-FFF2-40B4-BE49-F238E27FC236}">
                      <a16:creationId xmlns:a16="http://schemas.microsoft.com/office/drawing/2014/main" xmlns="" id="{F03D6FCA-C381-4F52-915E-6FC776E4E9D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flipH="1">
                  <a:off x="9074046" y="2874366"/>
                  <a:ext cx="1317501" cy="855060"/>
                </a:xfrm>
                <a:prstGeom prst="rect">
                  <a:avLst/>
                </a:prstGeom>
              </p:spPr>
            </p:pic>
          </p:grpSp>
          <p:sp>
            <p:nvSpPr>
              <p:cNvPr id="56" name="Text Box 7">
                <a:extLst>
                  <a:ext uri="{FF2B5EF4-FFF2-40B4-BE49-F238E27FC236}">
                    <a16:creationId xmlns:a16="http://schemas.microsoft.com/office/drawing/2014/main" xmlns="" id="{BD48FCCD-682C-469D-97E1-E1738B39DC26}"/>
                  </a:ext>
                </a:extLst>
              </p:cNvPr>
              <p:cNvSpPr txBox="1"/>
              <p:nvPr/>
            </p:nvSpPr>
            <p:spPr>
              <a:xfrm>
                <a:off x="8757003" y="3672622"/>
                <a:ext cx="2976988" cy="1569660"/>
              </a:xfrm>
              <a:prstGeom prst="rect">
                <a:avLst/>
              </a:prstGeom>
              <a:noFill/>
            </p:spPr>
            <p:txBody>
              <a:bodyPr wrap="square" rtlCol="0">
                <a:spAutoFit/>
              </a:bodyPr>
              <a:lstStyle/>
              <a:p>
                <a:pPr>
                  <a:lnSpc>
                    <a:spcPct val="150000"/>
                  </a:lnSpc>
                </a:pPr>
                <a:r>
                  <a:rPr lang="en-US" sz="3200" b="1" dirty="0">
                    <a:solidFill>
                      <a:schemeClr val="tx1"/>
                    </a:solidFill>
                    <a:latin typeface="UTM Avo" panose="02040603050506020204" pitchFamily="18" charset="0"/>
                    <a:cs typeface="Times New Roman" panose="02020603050405020304" pitchFamily="18" charset="0"/>
                  </a:rPr>
                  <a:t>    </a:t>
                </a:r>
                <a:r>
                  <a:rPr lang="en-US" sz="3200" b="1" dirty="0" smtClean="0">
                    <a:latin typeface="UTM Avo" panose="02040603050506020204" pitchFamily="18" charset="0"/>
                    <a:cs typeface="Arial" panose="020B0604020202020204" pitchFamily="34" charset="0"/>
                  </a:rPr>
                  <a:t>2  </a:t>
                </a:r>
                <a:r>
                  <a:rPr lang="en-US" sz="3200" b="1" dirty="0" smtClean="0">
                    <a:solidFill>
                      <a:schemeClr val="tx1"/>
                    </a:solidFill>
                    <a:latin typeface="UTM Avo" panose="02040603050506020204" pitchFamily="18" charset="0"/>
                    <a:cs typeface="Arial" panose="020B0604020202020204" pitchFamily="34" charset="0"/>
                  </a:rPr>
                  <a:t>     </a:t>
                </a:r>
                <a:r>
                  <a:rPr lang="en-US" sz="3200" b="1" dirty="0">
                    <a:solidFill>
                      <a:schemeClr val="tx1"/>
                    </a:solidFill>
                    <a:latin typeface="UTM Avo" panose="02040603050506020204" pitchFamily="18" charset="0"/>
                    <a:cs typeface="Arial" panose="020B0604020202020204" pitchFamily="34" charset="0"/>
                  </a:rPr>
                  <a:t>4 = 8</a:t>
                </a:r>
              </a:p>
              <a:p>
                <a:pPr>
                  <a:lnSpc>
                    <a:spcPct val="150000"/>
                  </a:lnSpc>
                </a:pPr>
                <a:r>
                  <a:rPr lang="en-US" sz="3200" b="1" dirty="0">
                    <a:solidFill>
                      <a:schemeClr val="tx1"/>
                    </a:solidFill>
                    <a:latin typeface="UTM Avo" panose="02040603050506020204" pitchFamily="18" charset="0"/>
                    <a:cs typeface="Arial" panose="020B0604020202020204" pitchFamily="34" charset="0"/>
                  </a:rPr>
                  <a:t>  18       2 = 9</a:t>
                </a:r>
              </a:p>
            </p:txBody>
          </p:sp>
        </p:grpSp>
        <p:sp>
          <p:nvSpPr>
            <p:cNvPr id="53" name="Oval 52">
              <a:extLst>
                <a:ext uri="{FF2B5EF4-FFF2-40B4-BE49-F238E27FC236}">
                  <a16:creationId xmlns:a16="http://schemas.microsoft.com/office/drawing/2014/main" xmlns="" id="{A9D211CD-F457-4E74-BDC8-1C01701A3F17}"/>
                </a:ext>
              </a:extLst>
            </p:cNvPr>
            <p:cNvSpPr/>
            <p:nvPr/>
          </p:nvSpPr>
          <p:spPr>
            <a:xfrm>
              <a:off x="9212973" y="2608390"/>
              <a:ext cx="558261" cy="558261"/>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sp>
          <p:nvSpPr>
            <p:cNvPr id="54" name="Oval 53">
              <a:extLst>
                <a:ext uri="{FF2B5EF4-FFF2-40B4-BE49-F238E27FC236}">
                  <a16:creationId xmlns:a16="http://schemas.microsoft.com/office/drawing/2014/main" xmlns="" id="{CB181447-4E58-49CE-A391-948DD6B02A68}"/>
                </a:ext>
              </a:extLst>
            </p:cNvPr>
            <p:cNvSpPr/>
            <p:nvPr/>
          </p:nvSpPr>
          <p:spPr>
            <a:xfrm>
              <a:off x="9214512" y="3368608"/>
              <a:ext cx="558261" cy="558261"/>
            </a:xfrm>
            <a:prstGeom prst="ellipse">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grpSp>
      <p:sp>
        <p:nvSpPr>
          <p:cNvPr id="61" name="Oval 60">
            <a:extLst>
              <a:ext uri="{FF2B5EF4-FFF2-40B4-BE49-F238E27FC236}">
                <a16:creationId xmlns:a16="http://schemas.microsoft.com/office/drawing/2014/main" xmlns="" id="{1A2A6F97-29C9-4215-ACDB-0810C4252E94}"/>
              </a:ext>
            </a:extLst>
          </p:cNvPr>
          <p:cNvSpPr/>
          <p:nvPr/>
        </p:nvSpPr>
        <p:spPr>
          <a:xfrm>
            <a:off x="9347552" y="1879475"/>
            <a:ext cx="571874" cy="571874"/>
          </a:xfrm>
          <a:prstGeom prst="ellipse">
            <a:avLst/>
          </a:prstGeom>
          <a:solidFill>
            <a:srgbClr val="FFFF0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x</a:t>
            </a:r>
          </a:p>
        </p:txBody>
      </p:sp>
      <p:sp>
        <p:nvSpPr>
          <p:cNvPr id="62" name="Oval 61">
            <a:extLst>
              <a:ext uri="{FF2B5EF4-FFF2-40B4-BE49-F238E27FC236}">
                <a16:creationId xmlns:a16="http://schemas.microsoft.com/office/drawing/2014/main" xmlns="" id="{917C537C-E406-4A0C-B8C3-4C13462B525C}"/>
              </a:ext>
            </a:extLst>
          </p:cNvPr>
          <p:cNvSpPr/>
          <p:nvPr/>
        </p:nvSpPr>
        <p:spPr>
          <a:xfrm>
            <a:off x="9331509" y="2638343"/>
            <a:ext cx="575217" cy="575217"/>
          </a:xfrm>
          <a:prstGeom prst="ellipse">
            <a:avLst/>
          </a:prstGeom>
          <a:solidFill>
            <a:srgbClr val="FFFF00"/>
          </a:solidFill>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a:solidFill>
                  <a:srgbClr val="FF0000"/>
                </a:solidFill>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9847338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randombar(horizontal)">
                                      <p:cBhvr>
                                        <p:cTn id="11" dur="500"/>
                                        <p:tgtEl>
                                          <p:spTgt spid="29"/>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randombar(horizontal)">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outVertical)">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barn(outVertical)">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37"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barn(outVertical)">
                                      <p:cBhvr>
                                        <p:cTn id="30" dur="500"/>
                                        <p:tgtEl>
                                          <p:spTgt spid="48"/>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37"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barn(outVertical)">
                                      <p:cBhvr>
                                        <p:cTn id="35" dur="500"/>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37" fill="hold" grpId="0" nodeType="clickEffect">
                                  <p:stCondLst>
                                    <p:cond delay="0"/>
                                  </p:stCondLst>
                                  <p:childTnLst>
                                    <p:set>
                                      <p:cBhvr>
                                        <p:cTn id="39" dur="1" fill="hold">
                                          <p:stCondLst>
                                            <p:cond delay="0"/>
                                          </p:stCondLst>
                                        </p:cTn>
                                        <p:tgtEl>
                                          <p:spTgt spid="61"/>
                                        </p:tgtEl>
                                        <p:attrNameLst>
                                          <p:attrName>style.visibility</p:attrName>
                                        </p:attrNameLst>
                                      </p:cBhvr>
                                      <p:to>
                                        <p:strVal val="visible"/>
                                      </p:to>
                                    </p:set>
                                    <p:animEffect transition="in" filter="barn(outVertical)">
                                      <p:cBhvr>
                                        <p:cTn id="40" dur="500"/>
                                        <p:tgtEl>
                                          <p:spTgt spid="6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barn(outVertical)">
                                      <p:cBhvr>
                                        <p:cTn id="45"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48" grpId="0" animBg="1"/>
      <p:bldP spid="50" grpId="0" animBg="1"/>
      <p:bldP spid="61" grpId="0" animBg="1"/>
      <p:bldP spid="6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6" name="Picture 105">
            <a:extLst>
              <a:ext uri="{FF2B5EF4-FFF2-40B4-BE49-F238E27FC236}">
                <a16:creationId xmlns:a16="http://schemas.microsoft.com/office/drawing/2014/main" xmlns="" id="{2E1497D6-06D0-4BE0-B018-0596757E17C0}"/>
              </a:ext>
            </a:extLst>
          </p:cNvPr>
          <p:cNvPicPr>
            <a:picLocks noChangeAspect="1"/>
          </p:cNvPicPr>
          <p:nvPr/>
        </p:nvPicPr>
        <p:blipFill>
          <a:blip r:embed="rId5"/>
          <a:stretch>
            <a:fillRect/>
          </a:stretch>
        </p:blipFill>
        <p:spPr>
          <a:xfrm>
            <a:off x="-9236" y="0"/>
            <a:ext cx="12192000" cy="6441786"/>
          </a:xfrm>
          <a:prstGeom prst="rect">
            <a:avLst/>
          </a:prstGeom>
        </p:spPr>
      </p:pic>
      <p:sp>
        <p:nvSpPr>
          <p:cNvPr id="4" name="Oval 10"/>
          <p:cNvSpPr/>
          <p:nvPr/>
        </p:nvSpPr>
        <p:spPr>
          <a:xfrm rot="2038944" flipH="1">
            <a:off x="4247184" y="313354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Oval 10"/>
          <p:cNvSpPr/>
          <p:nvPr/>
        </p:nvSpPr>
        <p:spPr>
          <a:xfrm rot="20465032">
            <a:off x="5245765" y="346048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12"/>
          <p:cNvSpPr/>
          <p:nvPr/>
        </p:nvSpPr>
        <p:spPr>
          <a:xfrm>
            <a:off x="4289253" y="3516893"/>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Oval 10"/>
          <p:cNvSpPr/>
          <p:nvPr/>
        </p:nvSpPr>
        <p:spPr>
          <a:xfrm rot="2493324" flipH="1">
            <a:off x="2818660" y="404697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Isosceles Triangle 9"/>
          <p:cNvSpPr/>
          <p:nvPr/>
        </p:nvSpPr>
        <p:spPr>
          <a:xfrm>
            <a:off x="2993245" y="3741828"/>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Oval 10"/>
          <p:cNvSpPr/>
          <p:nvPr/>
        </p:nvSpPr>
        <p:spPr>
          <a:xfrm rot="20465032">
            <a:off x="3274309" y="387480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Oval 10"/>
          <p:cNvSpPr/>
          <p:nvPr/>
        </p:nvSpPr>
        <p:spPr>
          <a:xfrm rot="20465032">
            <a:off x="4066389" y="262264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2"/>
          <p:cNvSpPr/>
          <p:nvPr/>
        </p:nvSpPr>
        <p:spPr>
          <a:xfrm rot="17579392">
            <a:off x="3415129" y="3095666"/>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Oval 10"/>
          <p:cNvSpPr/>
          <p:nvPr/>
        </p:nvSpPr>
        <p:spPr>
          <a:xfrm rot="20465032">
            <a:off x="3381713" y="320557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flipH="1">
            <a:off x="3332197" y="2982422"/>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0"/>
          <p:cNvSpPr/>
          <p:nvPr/>
        </p:nvSpPr>
        <p:spPr>
          <a:xfrm rot="2493324" flipH="1">
            <a:off x="3189101" y="3094198"/>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0"/>
          <p:cNvSpPr/>
          <p:nvPr/>
        </p:nvSpPr>
        <p:spPr>
          <a:xfrm rot="768465">
            <a:off x="5460836" y="412730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0"/>
          <p:cNvSpPr/>
          <p:nvPr/>
        </p:nvSpPr>
        <p:spPr>
          <a:xfrm rot="19468491">
            <a:off x="5405351" y="3970281"/>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Oval 10"/>
          <p:cNvSpPr/>
          <p:nvPr/>
        </p:nvSpPr>
        <p:spPr>
          <a:xfrm rot="2038944" flipH="1">
            <a:off x="4106959" y="333939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Oval 10"/>
          <p:cNvSpPr/>
          <p:nvPr/>
        </p:nvSpPr>
        <p:spPr>
          <a:xfrm rot="2038944" flipH="1">
            <a:off x="4446449" y="3096530"/>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Oval 10"/>
          <p:cNvSpPr/>
          <p:nvPr/>
        </p:nvSpPr>
        <p:spPr>
          <a:xfrm rot="19725041">
            <a:off x="2863401" y="294022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2"/>
          <p:cNvSpPr/>
          <p:nvPr/>
        </p:nvSpPr>
        <p:spPr>
          <a:xfrm rot="20860009" flipH="1">
            <a:off x="2890790" y="2949985"/>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Oval 10"/>
          <p:cNvSpPr/>
          <p:nvPr/>
        </p:nvSpPr>
        <p:spPr>
          <a:xfrm flipH="1">
            <a:off x="2769622" y="329539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Oval 10"/>
          <p:cNvSpPr/>
          <p:nvPr/>
        </p:nvSpPr>
        <p:spPr>
          <a:xfrm rot="20465032">
            <a:off x="4042066" y="404304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12"/>
          <p:cNvSpPr/>
          <p:nvPr/>
        </p:nvSpPr>
        <p:spPr>
          <a:xfrm rot="18988596">
            <a:off x="3557057" y="3907190"/>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Oval 10"/>
          <p:cNvSpPr/>
          <p:nvPr/>
        </p:nvSpPr>
        <p:spPr>
          <a:xfrm rot="20783089" flipH="1">
            <a:off x="3789319" y="3931324"/>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Oval 24"/>
          <p:cNvSpPr/>
          <p:nvPr/>
        </p:nvSpPr>
        <p:spPr>
          <a:xfrm>
            <a:off x="4054826" y="260559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Oval 25"/>
          <p:cNvSpPr/>
          <p:nvPr/>
        </p:nvSpPr>
        <p:spPr>
          <a:xfrm>
            <a:off x="4568122" y="317648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Oval 26"/>
          <p:cNvSpPr/>
          <p:nvPr/>
        </p:nvSpPr>
        <p:spPr>
          <a:xfrm>
            <a:off x="5219298" y="346744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Oval 27"/>
          <p:cNvSpPr/>
          <p:nvPr/>
        </p:nvSpPr>
        <p:spPr>
          <a:xfrm>
            <a:off x="3192158" y="370700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Oval 28"/>
          <p:cNvSpPr/>
          <p:nvPr/>
        </p:nvSpPr>
        <p:spPr>
          <a:xfrm>
            <a:off x="2923047" y="370700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Oval 29"/>
          <p:cNvSpPr/>
          <p:nvPr/>
        </p:nvSpPr>
        <p:spPr>
          <a:xfrm>
            <a:off x="3775490" y="3723782"/>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Oval 30"/>
          <p:cNvSpPr/>
          <p:nvPr/>
        </p:nvSpPr>
        <p:spPr>
          <a:xfrm>
            <a:off x="2808761" y="295003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Oval 10"/>
          <p:cNvSpPr/>
          <p:nvPr/>
        </p:nvSpPr>
        <p:spPr>
          <a:xfrm rot="768465">
            <a:off x="5002345" y="458362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Oval 10"/>
          <p:cNvSpPr/>
          <p:nvPr/>
        </p:nvSpPr>
        <p:spPr>
          <a:xfrm rot="19468491">
            <a:off x="4946860" y="442659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4" name="Picture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98090" y="2535725"/>
            <a:ext cx="261229" cy="259847"/>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30356">
            <a:off x="4508620" y="3090040"/>
            <a:ext cx="261229" cy="259847"/>
          </a:xfrm>
          <a:prstGeom prst="rect">
            <a:avLst/>
          </a:prstGeom>
        </p:spPr>
      </p:pic>
      <p:pic>
        <p:nvPicPr>
          <p:cNvPr id="36" name="Picture 3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64943">
            <a:off x="5125158" y="3388382"/>
            <a:ext cx="261229" cy="259847"/>
          </a:xfrm>
          <a:prstGeom prst="rect">
            <a:avLst/>
          </a:prstGeom>
        </p:spPr>
      </p:pic>
      <p:pic>
        <p:nvPicPr>
          <p:cNvPr id="37" name="Picture 3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47465" flipH="1">
            <a:off x="3724418" y="3644202"/>
            <a:ext cx="261229" cy="259847"/>
          </a:xfrm>
          <a:prstGeom prst="rect">
            <a:avLst/>
          </a:prstGeom>
        </p:spPr>
      </p:pic>
      <p:pic>
        <p:nvPicPr>
          <p:cNvPr id="38" name="Picture 3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131559" y="3642314"/>
            <a:ext cx="261229" cy="259847"/>
          </a:xfrm>
          <a:prstGeom prst="rect">
            <a:avLst/>
          </a:prstGeom>
        </p:spPr>
      </p:pic>
      <p:pic>
        <p:nvPicPr>
          <p:cNvPr id="39" name="Picture 3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596955">
            <a:off x="2859108" y="3643756"/>
            <a:ext cx="261229" cy="259847"/>
          </a:xfrm>
          <a:prstGeom prst="rect">
            <a:avLst/>
          </a:prstGeom>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44822" y="2874169"/>
            <a:ext cx="261229" cy="259847"/>
          </a:xfrm>
          <a:prstGeom prst="rect">
            <a:avLst/>
          </a:prstGeom>
        </p:spPr>
      </p:pic>
      <p:sp>
        <p:nvSpPr>
          <p:cNvPr id="41" name="Oval 10"/>
          <p:cNvSpPr/>
          <p:nvPr/>
        </p:nvSpPr>
        <p:spPr>
          <a:xfrm rot="2493324" flipH="1">
            <a:off x="3633099" y="255661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Oval 10"/>
          <p:cNvSpPr/>
          <p:nvPr/>
        </p:nvSpPr>
        <p:spPr>
          <a:xfrm rot="19895557">
            <a:off x="4605664" y="320688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Oval 10"/>
          <p:cNvSpPr/>
          <p:nvPr/>
        </p:nvSpPr>
        <p:spPr>
          <a:xfrm rot="2493324" flipH="1">
            <a:off x="4812475" y="339445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Oval 10"/>
          <p:cNvSpPr/>
          <p:nvPr/>
        </p:nvSpPr>
        <p:spPr>
          <a:xfrm rot="2038944" flipH="1">
            <a:off x="8034916" y="305106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Oval 10"/>
          <p:cNvSpPr/>
          <p:nvPr/>
        </p:nvSpPr>
        <p:spPr>
          <a:xfrm rot="20465032">
            <a:off x="9033498" y="337799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12"/>
          <p:cNvSpPr/>
          <p:nvPr/>
        </p:nvSpPr>
        <p:spPr>
          <a:xfrm>
            <a:off x="8076984" y="3434410"/>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Oval 10"/>
          <p:cNvSpPr/>
          <p:nvPr/>
        </p:nvSpPr>
        <p:spPr>
          <a:xfrm rot="2493324" flipH="1">
            <a:off x="6606392" y="3964490"/>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Isosceles Triangle 9"/>
          <p:cNvSpPr/>
          <p:nvPr/>
        </p:nvSpPr>
        <p:spPr>
          <a:xfrm>
            <a:off x="6780978" y="3659344"/>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Oval 10"/>
          <p:cNvSpPr/>
          <p:nvPr/>
        </p:nvSpPr>
        <p:spPr>
          <a:xfrm rot="20465032">
            <a:off x="7062042" y="379232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Oval 10"/>
          <p:cNvSpPr/>
          <p:nvPr/>
        </p:nvSpPr>
        <p:spPr>
          <a:xfrm rot="20465032">
            <a:off x="7854122" y="2540158"/>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12"/>
          <p:cNvSpPr/>
          <p:nvPr/>
        </p:nvSpPr>
        <p:spPr>
          <a:xfrm rot="17579392">
            <a:off x="7202862" y="3013181"/>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Oval 10"/>
          <p:cNvSpPr/>
          <p:nvPr/>
        </p:nvSpPr>
        <p:spPr>
          <a:xfrm rot="20465032">
            <a:off x="7169444" y="312309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12"/>
          <p:cNvSpPr/>
          <p:nvPr/>
        </p:nvSpPr>
        <p:spPr>
          <a:xfrm flipH="1">
            <a:off x="7119928" y="2899938"/>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Oval 10"/>
          <p:cNvSpPr/>
          <p:nvPr/>
        </p:nvSpPr>
        <p:spPr>
          <a:xfrm rot="2493324" flipH="1">
            <a:off x="6976832" y="301171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Oval 10"/>
          <p:cNvSpPr/>
          <p:nvPr/>
        </p:nvSpPr>
        <p:spPr>
          <a:xfrm rot="768465">
            <a:off x="9248568" y="404482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Oval 10"/>
          <p:cNvSpPr/>
          <p:nvPr/>
        </p:nvSpPr>
        <p:spPr>
          <a:xfrm rot="19468491">
            <a:off x="9193082" y="3887797"/>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Oval 10"/>
          <p:cNvSpPr/>
          <p:nvPr/>
        </p:nvSpPr>
        <p:spPr>
          <a:xfrm rot="2038944" flipH="1">
            <a:off x="7894690" y="3256907"/>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Oval 10"/>
          <p:cNvSpPr/>
          <p:nvPr/>
        </p:nvSpPr>
        <p:spPr>
          <a:xfrm rot="2038944" flipH="1">
            <a:off x="8234181" y="3014046"/>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Oval 10"/>
          <p:cNvSpPr/>
          <p:nvPr/>
        </p:nvSpPr>
        <p:spPr>
          <a:xfrm rot="19725041">
            <a:off x="6651132" y="285773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12"/>
          <p:cNvSpPr/>
          <p:nvPr/>
        </p:nvSpPr>
        <p:spPr>
          <a:xfrm rot="20860009" flipH="1">
            <a:off x="6678522" y="2867500"/>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Oval 10"/>
          <p:cNvSpPr/>
          <p:nvPr/>
        </p:nvSpPr>
        <p:spPr>
          <a:xfrm flipH="1">
            <a:off x="6557355" y="3212913"/>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Oval 10"/>
          <p:cNvSpPr/>
          <p:nvPr/>
        </p:nvSpPr>
        <p:spPr>
          <a:xfrm rot="20465032">
            <a:off x="7829799" y="3960555"/>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12"/>
          <p:cNvSpPr/>
          <p:nvPr/>
        </p:nvSpPr>
        <p:spPr>
          <a:xfrm rot="18988596">
            <a:off x="7344789" y="3824707"/>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Oval 10"/>
          <p:cNvSpPr/>
          <p:nvPr/>
        </p:nvSpPr>
        <p:spPr>
          <a:xfrm rot="20783089" flipH="1">
            <a:off x="7577051" y="3848840"/>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Oval 70"/>
          <p:cNvSpPr/>
          <p:nvPr/>
        </p:nvSpPr>
        <p:spPr>
          <a:xfrm>
            <a:off x="7842559" y="252311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Oval 71"/>
          <p:cNvSpPr/>
          <p:nvPr/>
        </p:nvSpPr>
        <p:spPr>
          <a:xfrm>
            <a:off x="8355854" y="309399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Oval 72"/>
          <p:cNvSpPr/>
          <p:nvPr/>
        </p:nvSpPr>
        <p:spPr>
          <a:xfrm>
            <a:off x="9007031" y="338496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Oval 73"/>
          <p:cNvSpPr/>
          <p:nvPr/>
        </p:nvSpPr>
        <p:spPr>
          <a:xfrm>
            <a:off x="6979890" y="3624519"/>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Oval 74"/>
          <p:cNvSpPr/>
          <p:nvPr/>
        </p:nvSpPr>
        <p:spPr>
          <a:xfrm>
            <a:off x="6710779" y="362451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Oval 75"/>
          <p:cNvSpPr/>
          <p:nvPr/>
        </p:nvSpPr>
        <p:spPr>
          <a:xfrm>
            <a:off x="7563223" y="364129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Oval 76"/>
          <p:cNvSpPr/>
          <p:nvPr/>
        </p:nvSpPr>
        <p:spPr>
          <a:xfrm>
            <a:off x="6596492" y="2867550"/>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Oval 10"/>
          <p:cNvSpPr/>
          <p:nvPr/>
        </p:nvSpPr>
        <p:spPr>
          <a:xfrm rot="768465">
            <a:off x="8790077" y="450113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Oval 10"/>
          <p:cNvSpPr/>
          <p:nvPr/>
        </p:nvSpPr>
        <p:spPr>
          <a:xfrm rot="19468491">
            <a:off x="8734592" y="434411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80" name="Picture 7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5821" y="2453242"/>
            <a:ext cx="261229" cy="259847"/>
          </a:xfrm>
          <a:prstGeom prst="rect">
            <a:avLst/>
          </a:prstGeom>
        </p:spPr>
      </p:pic>
      <p:pic>
        <p:nvPicPr>
          <p:cNvPr id="81" name="Picture 8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30356">
            <a:off x="8296353" y="3007555"/>
            <a:ext cx="261229" cy="259847"/>
          </a:xfrm>
          <a:prstGeom prst="rect">
            <a:avLst/>
          </a:prstGeom>
        </p:spPr>
      </p:pic>
      <p:pic>
        <p:nvPicPr>
          <p:cNvPr id="82" name="Picture 8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64943">
            <a:off x="8912889" y="3305898"/>
            <a:ext cx="261229" cy="259847"/>
          </a:xfrm>
          <a:prstGeom prst="rect">
            <a:avLst/>
          </a:prstGeom>
        </p:spPr>
      </p:pic>
      <p:pic>
        <p:nvPicPr>
          <p:cNvPr id="83" name="Picture 8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47465" flipH="1">
            <a:off x="7512149" y="3561718"/>
            <a:ext cx="261229" cy="259847"/>
          </a:xfrm>
          <a:prstGeom prst="rect">
            <a:avLst/>
          </a:prstGeom>
        </p:spPr>
      </p:pic>
      <p:pic>
        <p:nvPicPr>
          <p:cNvPr id="84" name="Picture 8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19291" y="3559830"/>
            <a:ext cx="261229" cy="259847"/>
          </a:xfrm>
          <a:prstGeom prst="rect">
            <a:avLst/>
          </a:prstGeom>
        </p:spPr>
      </p:pic>
      <p:pic>
        <p:nvPicPr>
          <p:cNvPr id="85" name="Picture 8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596955">
            <a:off x="6646841" y="3561271"/>
            <a:ext cx="261229" cy="259847"/>
          </a:xfrm>
          <a:prstGeom prst="rect">
            <a:avLst/>
          </a:prstGeom>
        </p:spPr>
      </p:pic>
      <p:pic>
        <p:nvPicPr>
          <p:cNvPr id="86" name="Picture 8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2553" y="2791686"/>
            <a:ext cx="261229" cy="259847"/>
          </a:xfrm>
          <a:prstGeom prst="rect">
            <a:avLst/>
          </a:prstGeom>
        </p:spPr>
      </p:pic>
      <p:sp>
        <p:nvSpPr>
          <p:cNvPr id="87" name="Oval 10"/>
          <p:cNvSpPr/>
          <p:nvPr/>
        </p:nvSpPr>
        <p:spPr>
          <a:xfrm rot="2493324" flipH="1">
            <a:off x="7420830" y="247413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Oval 10"/>
          <p:cNvSpPr/>
          <p:nvPr/>
        </p:nvSpPr>
        <p:spPr>
          <a:xfrm rot="19895557">
            <a:off x="8393396" y="3124403"/>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Oval 10"/>
          <p:cNvSpPr/>
          <p:nvPr/>
        </p:nvSpPr>
        <p:spPr>
          <a:xfrm rot="2493324" flipH="1">
            <a:off x="8600206" y="3311970"/>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1" name="Picture 90"/>
          <p:cNvPicPr>
            <a:picLocks noChangeAspect="1"/>
          </p:cNvPicPr>
          <p:nvPr/>
        </p:nvPicPr>
        <p:blipFill rotWithShape="1">
          <a:blip r:embed="rId8" cstate="print">
            <a:extLst>
              <a:ext uri="{28A0092B-C50C-407E-A947-70E740481C1C}">
                <a14:useLocalDpi xmlns:a14="http://schemas.microsoft.com/office/drawing/2010/main" val="0"/>
              </a:ext>
            </a:extLst>
          </a:blip>
          <a:srcRect l="20476" t="23333" r="24286" b="28096"/>
          <a:stretch/>
        </p:blipFill>
        <p:spPr>
          <a:xfrm>
            <a:off x="7293342" y="4856099"/>
            <a:ext cx="744623" cy="654755"/>
          </a:xfrm>
          <a:prstGeom prst="rect">
            <a:avLst/>
          </a:prstGeom>
        </p:spPr>
      </p:pic>
      <p:sp>
        <p:nvSpPr>
          <p:cNvPr id="96" name="Heart 95"/>
          <p:cNvSpPr/>
          <p:nvPr/>
        </p:nvSpPr>
        <p:spPr>
          <a:xfrm>
            <a:off x="3495936" y="324225"/>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p:cNvSpPr/>
          <p:nvPr/>
        </p:nvSpPr>
        <p:spPr>
          <a:xfrm>
            <a:off x="335365" y="108602"/>
            <a:ext cx="2919389" cy="923330"/>
          </a:xfrm>
          <a:prstGeom prst="rect">
            <a:avLst/>
          </a:prstGeom>
          <a:noFill/>
        </p:spPr>
        <p:txBody>
          <a:bodyPr wrap="none" lIns="91440" tIns="45720" rIns="91440" bIns="45720">
            <a:spAutoFit/>
          </a:bodyP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ĐỘI</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NAM</a:t>
            </a:r>
          </a:p>
        </p:txBody>
      </p:sp>
      <p:sp>
        <p:nvSpPr>
          <p:cNvPr id="98" name="Heart 97"/>
          <p:cNvSpPr/>
          <p:nvPr/>
        </p:nvSpPr>
        <p:spPr>
          <a:xfrm>
            <a:off x="4068097" y="324225"/>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Heart 98"/>
          <p:cNvSpPr/>
          <p:nvPr/>
        </p:nvSpPr>
        <p:spPr>
          <a:xfrm>
            <a:off x="4620961" y="324225"/>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Heart 99"/>
          <p:cNvSpPr/>
          <p:nvPr/>
        </p:nvSpPr>
        <p:spPr>
          <a:xfrm>
            <a:off x="7188880" y="324225"/>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p:cNvSpPr/>
          <p:nvPr/>
        </p:nvSpPr>
        <p:spPr>
          <a:xfrm>
            <a:off x="9003337" y="57531"/>
            <a:ext cx="2420856" cy="923330"/>
          </a:xfrm>
          <a:prstGeom prst="rect">
            <a:avLst/>
          </a:prstGeom>
          <a:noFill/>
        </p:spPr>
        <p:txBody>
          <a:bodyPr wrap="none" lIns="91440" tIns="45720" rIns="91440" bIns="45720">
            <a:spAutoFit/>
          </a:bodyP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ĐỘI</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NỮ</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sp>
        <p:nvSpPr>
          <p:cNvPr id="102" name="Heart 101"/>
          <p:cNvSpPr/>
          <p:nvPr/>
        </p:nvSpPr>
        <p:spPr>
          <a:xfrm>
            <a:off x="7761041" y="324225"/>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Heart 102"/>
          <p:cNvSpPr/>
          <p:nvPr/>
        </p:nvSpPr>
        <p:spPr>
          <a:xfrm>
            <a:off x="8313905" y="324225"/>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04" name="Picture 103"/>
          <p:cNvPicPr>
            <a:picLocks noChangeAspect="1"/>
          </p:cNvPicPr>
          <p:nvPr/>
        </p:nvPicPr>
        <p:blipFill rotWithShape="1">
          <a:blip r:embed="rId8" cstate="print">
            <a:extLst>
              <a:ext uri="{28A0092B-C50C-407E-A947-70E740481C1C}">
                <a14:useLocalDpi xmlns:a14="http://schemas.microsoft.com/office/drawing/2010/main" val="0"/>
              </a:ext>
            </a:extLst>
          </a:blip>
          <a:srcRect l="20476" t="23333" r="24286" b="28096"/>
          <a:stretch/>
        </p:blipFill>
        <p:spPr>
          <a:xfrm>
            <a:off x="3497284" y="4906706"/>
            <a:ext cx="744623" cy="654755"/>
          </a:xfrm>
          <a:prstGeom prst="rect">
            <a:avLst/>
          </a:prstGeom>
        </p:spPr>
      </p:pic>
      <p:pic>
        <p:nvPicPr>
          <p:cNvPr id="111" name="Rodeo_Show">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500470" y="727132"/>
            <a:ext cx="609600" cy="609600"/>
          </a:xfrm>
          <a:prstGeom prst="rect">
            <a:avLst/>
          </a:prstGeom>
        </p:spPr>
      </p:pic>
      <p:sp>
        <p:nvSpPr>
          <p:cNvPr id="2" name="Rectangle 1"/>
          <p:cNvSpPr/>
          <p:nvPr/>
        </p:nvSpPr>
        <p:spPr>
          <a:xfrm>
            <a:off x="2028190" y="994956"/>
            <a:ext cx="3373551" cy="1015663"/>
          </a:xfrm>
          <a:prstGeom prst="rect">
            <a:avLst/>
          </a:prstGeom>
          <a:noFill/>
        </p:spPr>
        <p:txBody>
          <a:bodyPr wrap="none" lIns="91440" tIns="45720" rIns="91440" bIns="45720">
            <a:spAutoFit/>
          </a:bodyPr>
          <a:lstStyle/>
          <a:p>
            <a:pPr algn="ctr"/>
            <a:r>
              <a:rPr lang="en-US" sz="6000" b="1" dirty="0">
                <a:ln w="12700">
                  <a:noFill/>
                  <a:prstDash val="solid"/>
                </a:ln>
                <a:solidFill>
                  <a:srgbClr val="7030A0"/>
                </a:solidFill>
              </a:rPr>
              <a:t>TRÒ CHƠI</a:t>
            </a: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95914" y="4665162"/>
            <a:ext cx="1209675" cy="1057275"/>
          </a:xfrm>
          <a:prstGeom prst="rect">
            <a:avLst/>
          </a:prstGeom>
        </p:spPr>
      </p:pic>
      <p:pic>
        <p:nvPicPr>
          <p:cNvPr id="44" name="Picture 4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7066" y="3374854"/>
            <a:ext cx="2609850" cy="2295525"/>
          </a:xfrm>
          <a:prstGeom prst="rect">
            <a:avLst/>
          </a:prstGeom>
        </p:spPr>
      </p:pic>
      <p:sp>
        <p:nvSpPr>
          <p:cNvPr id="105" name="Rectangle 104"/>
          <p:cNvSpPr/>
          <p:nvPr/>
        </p:nvSpPr>
        <p:spPr>
          <a:xfrm>
            <a:off x="3495936" y="1734576"/>
            <a:ext cx="5757794" cy="830997"/>
          </a:xfrm>
          <a:prstGeom prst="rect">
            <a:avLst/>
          </a:prstGeom>
          <a:noFill/>
        </p:spPr>
        <p:txBody>
          <a:bodyPr wrap="none" lIns="91440" tIns="45720" rIns="91440" bIns="45720">
            <a:spAutoFit/>
          </a:bodyPr>
          <a:lstStyle/>
          <a:p>
            <a:pPr algn="ctr"/>
            <a:r>
              <a:rPr lang="en-US" sz="4800" b="1" dirty="0">
                <a:ln w="6600">
                  <a:solidFill>
                    <a:schemeClr val="accent2"/>
                  </a:solidFill>
                  <a:prstDash val="solid"/>
                </a:ln>
                <a:solidFill>
                  <a:srgbClr val="FFFFFF"/>
                </a:solidFill>
                <a:effectLst>
                  <a:outerShdw dist="38100" dir="2700000" algn="tl" rotWithShape="0">
                    <a:schemeClr val="accent2"/>
                  </a:outerShdw>
                </a:effectLst>
              </a:rPr>
              <a:t>CÙNG CHĂM SÓC CÂY</a:t>
            </a:r>
          </a:p>
        </p:txBody>
      </p:sp>
      <p:sp>
        <p:nvSpPr>
          <p:cNvPr id="107" name="Rectangle 106">
            <a:extLst>
              <a:ext uri="{FF2B5EF4-FFF2-40B4-BE49-F238E27FC236}">
                <a16:creationId xmlns:a16="http://schemas.microsoft.com/office/drawing/2014/main" xmlns="" id="{AFCD3BC0-64CF-4B29-8701-6C8F42065812}"/>
              </a:ext>
            </a:extLst>
          </p:cNvPr>
          <p:cNvSpPr/>
          <p:nvPr/>
        </p:nvSpPr>
        <p:spPr>
          <a:xfrm>
            <a:off x="335365" y="189773"/>
            <a:ext cx="11410114" cy="6162796"/>
          </a:xfrm>
          <a:prstGeom prst="rect">
            <a:avLst/>
          </a:prstGeom>
          <a:gradFill flip="none" rotWithShape="1">
            <a:gsLst>
              <a:gs pos="0">
                <a:schemeClr val="bg1">
                  <a:shade val="30000"/>
                  <a:satMod val="115000"/>
                  <a:tint val="66000"/>
                  <a:satMod val="160000"/>
                </a:schemeClr>
              </a:gs>
              <a:gs pos="50000">
                <a:schemeClr val="bg1">
                  <a:shade val="30000"/>
                  <a:satMod val="115000"/>
                  <a:tint val="44500"/>
                  <a:satMod val="160000"/>
                </a:schemeClr>
              </a:gs>
              <a:gs pos="100000">
                <a:schemeClr val="bg1">
                  <a:shade val="30000"/>
                  <a:satMod val="115000"/>
                  <a:tint val="23500"/>
                  <a:satMod val="160000"/>
                </a:schemeClr>
              </a:gs>
            </a:gsLst>
            <a:path path="circle">
              <a:fillToRect l="50000" t="50000" r="50000" b="50000"/>
            </a:path>
            <a:tileRect/>
          </a:grad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dirty="0" err="1">
                <a:solidFill>
                  <a:srgbClr val="002060"/>
                </a:solidFill>
                <a:latin typeface="UTM Avo" panose="02040603050506020204" pitchFamily="18" charset="0"/>
                <a:cs typeface="Times New Roman" panose="02020603050405020304" pitchFamily="18" charset="0"/>
              </a:rPr>
              <a:t>HƯỚNG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DẪN</a:t>
            </a:r>
            <a:endParaRPr lang="en-US" sz="2000" dirty="0">
              <a:solidFill>
                <a:srgbClr val="002060"/>
              </a:solidFill>
              <a:latin typeface="UTM Avo" panose="02040603050506020204" pitchFamily="18" charset="0"/>
              <a:cs typeface="Times New Roman" panose="02020603050405020304" pitchFamily="18" charset="0"/>
            </a:endParaRPr>
          </a:p>
          <a:p>
            <a:pPr algn="ctr">
              <a:lnSpc>
                <a:spcPct val="150000"/>
              </a:lnSpc>
            </a:pPr>
            <a:r>
              <a:rPr lang="en-US" sz="2000" dirty="0" err="1">
                <a:solidFill>
                  <a:srgbClr val="002060"/>
                </a:solidFill>
                <a:latin typeface="UTM Avo" panose="02040603050506020204" pitchFamily="18" charset="0"/>
                <a:cs typeface="Times New Roman" panose="02020603050405020304" pitchFamily="18" charset="0"/>
              </a:rPr>
              <a:t>Trò</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chơi</a:t>
            </a:r>
            <a:r>
              <a:rPr lang="en-US" sz="2000" dirty="0">
                <a:solidFill>
                  <a:srgbClr val="002060"/>
                </a:solidFill>
                <a:latin typeface="UTM Avo" panose="02040603050506020204" pitchFamily="18" charset="0"/>
                <a:cs typeface="Times New Roman" panose="02020603050405020304" pitchFamily="18" charset="0"/>
              </a:rPr>
              <a:t> chia </a:t>
            </a:r>
            <a:r>
              <a:rPr lang="en-US" sz="2000" dirty="0" err="1">
                <a:solidFill>
                  <a:srgbClr val="002060"/>
                </a:solidFill>
                <a:latin typeface="UTM Avo" panose="02040603050506020204" pitchFamily="18" charset="0"/>
                <a:cs typeface="Times New Roman" panose="02020603050405020304" pitchFamily="18" charset="0"/>
              </a:rPr>
              <a:t>hai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đội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Mỗi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đội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có</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nhiệm</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vụ</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chăm</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sóc</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cây</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theo</a:t>
            </a:r>
            <a:r>
              <a:rPr lang="en-US" sz="2000" dirty="0">
                <a:solidFill>
                  <a:srgbClr val="002060"/>
                </a:solidFill>
                <a:latin typeface="UTM Avo" panose="02040603050506020204" pitchFamily="18" charset="0"/>
                <a:cs typeface="Times New Roman" panose="02020603050405020304" pitchFamily="18" charset="0"/>
              </a:rPr>
              <a:t> 5 </a:t>
            </a:r>
            <a:r>
              <a:rPr lang="en-US" sz="2000" dirty="0" err="1">
                <a:solidFill>
                  <a:srgbClr val="002060"/>
                </a:solidFill>
                <a:latin typeface="UTM Avo" panose="02040603050506020204" pitchFamily="18" charset="0"/>
                <a:cs typeface="Times New Roman" panose="02020603050405020304" pitchFamily="18" charset="0"/>
              </a:rPr>
              <a:t>giai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đoạn</a:t>
            </a:r>
            <a:r>
              <a:rPr lang="en-US" sz="2000" dirty="0">
                <a:solidFill>
                  <a:srgbClr val="002060"/>
                </a:solidFill>
                <a:latin typeface="UTM Avo" panose="02040603050506020204" pitchFamily="18" charset="0"/>
                <a:cs typeface="Times New Roman" panose="02020603050405020304" pitchFamily="18" charset="0"/>
              </a:rPr>
              <a:t>: </a:t>
            </a:r>
          </a:p>
          <a:p>
            <a:pPr algn="ctr">
              <a:lnSpc>
                <a:spcPct val="150000"/>
              </a:lnSpc>
            </a:pPr>
            <a:r>
              <a:rPr lang="en-US" sz="2000" b="1" dirty="0" err="1">
                <a:solidFill>
                  <a:srgbClr val="002060"/>
                </a:solidFill>
                <a:latin typeface="UTM Avo" panose="02040603050506020204" pitchFamily="18" charset="0"/>
                <a:cs typeface="Times New Roman" panose="02020603050405020304" pitchFamily="18" charset="0"/>
              </a:rPr>
              <a:t>Tưới</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nước</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nhổ</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cỏ</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tưới</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nước</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bón</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phân</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bắt</a:t>
            </a:r>
            <a:r>
              <a:rPr lang="en-US" sz="2000" b="1" dirty="0">
                <a:solidFill>
                  <a:srgbClr val="002060"/>
                </a:solidFill>
                <a:latin typeface="UTM Avo" panose="02040603050506020204" pitchFamily="18" charset="0"/>
                <a:cs typeface="Times New Roman" panose="02020603050405020304" pitchFamily="18" charset="0"/>
              </a:rPr>
              <a:t> </a:t>
            </a:r>
            <a:r>
              <a:rPr lang="en-US" sz="2000" b="1" dirty="0" err="1">
                <a:solidFill>
                  <a:srgbClr val="002060"/>
                </a:solidFill>
                <a:latin typeface="UTM Avo" panose="02040603050506020204" pitchFamily="18" charset="0"/>
                <a:cs typeface="Times New Roman" panose="02020603050405020304" pitchFamily="18" charset="0"/>
              </a:rPr>
              <a:t>sâu</a:t>
            </a:r>
            <a:r>
              <a:rPr lang="en-US" sz="2000" b="1" dirty="0">
                <a:solidFill>
                  <a:srgbClr val="002060"/>
                </a:solidFill>
                <a:latin typeface="UTM Avo" panose="02040603050506020204" pitchFamily="18" charset="0"/>
                <a:cs typeface="Times New Roman" panose="02020603050405020304" pitchFamily="18" charset="0"/>
              </a:rPr>
              <a:t>.</a:t>
            </a:r>
          </a:p>
          <a:p>
            <a:pPr marL="342900" indent="-342900">
              <a:lnSpc>
                <a:spcPct val="150000"/>
              </a:lnSpc>
              <a:buFont typeface="Wingdings" panose="05000000000000000000" pitchFamily="2" charset="2"/>
              <a:buChar char="ü"/>
            </a:pPr>
            <a:r>
              <a:rPr lang="vi-VN" sz="2000" dirty="0">
                <a:solidFill>
                  <a:srgbClr val="002060"/>
                </a:solidFill>
                <a:latin typeface="UTM Avo" panose="02040603050506020204" pitchFamily="18" charset="0"/>
                <a:cs typeface="Times New Roman" panose="02020603050405020304" pitchFamily="18" charset="0"/>
              </a:rPr>
              <a:t>Để vượt qua mỗi giai đoạn chăm sóc, học sinh phải trả lời đúng các câu hỏi. Nếu trong trường hợp trả lời sai thì sẽ mất một “giọt máu” (trái tim màu đỏ). Mỗi đội tối đa được sai 3 lần, tương ứng với 3 trái tim màu đỏ - của mỗi đội. Nếu để mất cả 3 trái tim trước khi hoàn thành, sẽ thua cuộc. Đội nào cho cây ra quả trước, đội đó thắng cuộc.</a:t>
            </a:r>
            <a:endParaRPr lang="en-US" sz="2000" dirty="0">
              <a:solidFill>
                <a:srgbClr val="002060"/>
              </a:solidFill>
              <a:latin typeface="UTM Avo" panose="02040603050506020204" pitchFamily="18" charset="0"/>
              <a:cs typeface="Times New Roman" panose="02020603050405020304" pitchFamily="18" charset="0"/>
            </a:endParaRPr>
          </a:p>
          <a:p>
            <a:pPr marL="342900" indent="-342900">
              <a:lnSpc>
                <a:spcPct val="150000"/>
              </a:lnSpc>
              <a:buFont typeface="Wingdings" panose="05000000000000000000" pitchFamily="2" charset="2"/>
              <a:buChar char="ü"/>
            </a:pPr>
            <a:r>
              <a:rPr lang="en-US" sz="2000" dirty="0" err="1">
                <a:solidFill>
                  <a:srgbClr val="002060"/>
                </a:solidFill>
                <a:latin typeface="UTM Avo" panose="02040603050506020204" pitchFamily="18" charset="0"/>
                <a:cs typeface="Times New Roman" panose="02020603050405020304" pitchFamily="18" charset="0"/>
              </a:rPr>
              <a:t>Thầy</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cô</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kích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chuột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vào</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hình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Giọt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nước</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cỏ</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phân</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bón</a:t>
            </a:r>
            <a:r>
              <a:rPr lang="en-US" sz="2000" dirty="0">
                <a:solidFill>
                  <a:srgbClr val="002060"/>
                </a:solidFill>
                <a:latin typeface="UTM Avo" panose="02040603050506020204" pitchFamily="18" charset="0"/>
                <a:cs typeface="Times New Roman" panose="02020603050405020304" pitchFamily="18" charset="0"/>
              </a:rPr>
              <a:t>, con </a:t>
            </a:r>
            <a:r>
              <a:rPr lang="en-US" sz="2000" dirty="0" err="1">
                <a:solidFill>
                  <a:srgbClr val="002060"/>
                </a:solidFill>
                <a:latin typeface="UTM Avo" panose="02040603050506020204" pitchFamily="18" charset="0"/>
                <a:cs typeface="Times New Roman" panose="02020603050405020304" pitchFamily="18" charset="0"/>
              </a:rPr>
              <a:t>sâu</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tương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ứng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của</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mỗi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đội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để</a:t>
            </a:r>
            <a:r>
              <a:rPr lang="en-US" sz="2000" dirty="0">
                <a:solidFill>
                  <a:srgbClr val="002060"/>
                </a:solidFill>
                <a:latin typeface="UTM Avo" panose="02040603050506020204" pitchFamily="18" charset="0"/>
                <a:cs typeface="Times New Roman" panose="02020603050405020304" pitchFamily="18" charset="0"/>
              </a:rPr>
              <a:t> di </a:t>
            </a:r>
            <a:r>
              <a:rPr lang="en-US" sz="2000" dirty="0" err="1">
                <a:solidFill>
                  <a:srgbClr val="002060"/>
                </a:solidFill>
                <a:latin typeface="UTM Avo" panose="02040603050506020204" pitchFamily="18" charset="0"/>
                <a:cs typeface="Times New Roman" panose="02020603050405020304" pitchFamily="18" charset="0"/>
              </a:rPr>
              <a:t>chuyển</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tới</a:t>
            </a:r>
            <a:r>
              <a:rPr lang="en-US" sz="2000" dirty="0">
                <a:solidFill>
                  <a:srgbClr val="002060"/>
                </a:solidFill>
                <a:latin typeface="UTM Avo" panose="02040603050506020204" pitchFamily="18" charset="0"/>
                <a:cs typeface="Times New Roman" panose="02020603050405020304" pitchFamily="18" charset="0"/>
              </a:rPr>
              <a:t> slide </a:t>
            </a:r>
            <a:r>
              <a:rPr lang="en-US" sz="2000" dirty="0" err="1">
                <a:solidFill>
                  <a:srgbClr val="002060"/>
                </a:solidFill>
                <a:latin typeface="UTM Avo" panose="02040603050506020204" pitchFamily="18" charset="0"/>
                <a:cs typeface="Times New Roman" panose="02020603050405020304" pitchFamily="18" charset="0"/>
              </a:rPr>
              <a:t>câu</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hỏi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tương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ứng</a:t>
            </a:r>
            <a:r>
              <a:rPr lang="en-US" sz="2000" dirty="0">
                <a:solidFill>
                  <a:srgbClr val="002060"/>
                </a:solidFill>
                <a:latin typeface="UTM Avo" panose="02040603050506020204" pitchFamily="18" charset="0"/>
                <a:cs typeface="Times New Roman" panose="02020603050405020304" pitchFamily="18" charset="0"/>
              </a:rPr>
              <a:t>. </a:t>
            </a:r>
          </a:p>
          <a:p>
            <a:pPr marL="342900" indent="-342900">
              <a:lnSpc>
                <a:spcPct val="150000"/>
              </a:lnSpc>
              <a:buFont typeface="Wingdings" panose="05000000000000000000" pitchFamily="2" charset="2"/>
              <a:buChar char="ü"/>
            </a:pPr>
            <a:r>
              <a:rPr lang="en-US" sz="2000" dirty="0">
                <a:solidFill>
                  <a:srgbClr val="002060"/>
                </a:solidFill>
                <a:latin typeface="UTM Avo" panose="02040603050506020204" pitchFamily="18" charset="0"/>
                <a:cs typeface="Times New Roman" panose="02020603050405020304" pitchFamily="18" charset="0"/>
              </a:rPr>
              <a:t>Sau </a:t>
            </a:r>
            <a:r>
              <a:rPr lang="en-US" sz="2000" dirty="0" err="1">
                <a:solidFill>
                  <a:srgbClr val="002060"/>
                </a:solidFill>
                <a:latin typeface="UTM Avo" panose="02040603050506020204" pitchFamily="18" charset="0"/>
                <a:cs typeface="Times New Roman" panose="02020603050405020304" pitchFamily="18" charset="0"/>
              </a:rPr>
              <a:t>khi</a:t>
            </a:r>
            <a:r>
              <a:rPr lang="en-US" sz="2000" dirty="0">
                <a:solidFill>
                  <a:srgbClr val="002060"/>
                </a:solidFill>
                <a:latin typeface="UTM Avo" panose="02040603050506020204" pitchFamily="18" charset="0"/>
                <a:cs typeface="Times New Roman" panose="02020603050405020304" pitchFamily="18" charset="0"/>
              </a:rPr>
              <a:t> HS </a:t>
            </a:r>
            <a:r>
              <a:rPr lang="en-US" sz="2000" dirty="0" err="1">
                <a:solidFill>
                  <a:srgbClr val="002060"/>
                </a:solidFill>
                <a:latin typeface="UTM Avo" panose="02040603050506020204" pitchFamily="18" charset="0"/>
                <a:cs typeface="Times New Roman" panose="02020603050405020304" pitchFamily="18" charset="0"/>
              </a:rPr>
              <a:t>trả</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lời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kích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chuột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vào</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ảnh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Giọt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nước</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cỏ</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phân</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bón</a:t>
            </a:r>
            <a:r>
              <a:rPr lang="en-US" sz="2000" dirty="0">
                <a:solidFill>
                  <a:srgbClr val="002060"/>
                </a:solidFill>
                <a:latin typeface="UTM Avo" panose="02040603050506020204" pitchFamily="18" charset="0"/>
                <a:cs typeface="Times New Roman" panose="02020603050405020304" pitchFamily="18" charset="0"/>
              </a:rPr>
              <a:t>, con </a:t>
            </a:r>
            <a:r>
              <a:rPr lang="en-US" sz="2000" dirty="0" err="1">
                <a:solidFill>
                  <a:srgbClr val="002060"/>
                </a:solidFill>
                <a:latin typeface="UTM Avo" panose="02040603050506020204" pitchFamily="18" charset="0"/>
                <a:cs typeface="Times New Roman" panose="02020603050405020304" pitchFamily="18" charset="0"/>
              </a:rPr>
              <a:t>sâu</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tương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ứng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để</a:t>
            </a:r>
            <a:r>
              <a:rPr lang="en-US" sz="2000" dirty="0">
                <a:solidFill>
                  <a:srgbClr val="002060"/>
                </a:solidFill>
                <a:latin typeface="UTM Avo" panose="02040603050506020204" pitchFamily="18" charset="0"/>
                <a:cs typeface="Times New Roman" panose="02020603050405020304" pitchFamily="18" charset="0"/>
              </a:rPr>
              <a:t> quay </a:t>
            </a:r>
            <a:r>
              <a:rPr lang="en-US" sz="2000" dirty="0" err="1">
                <a:solidFill>
                  <a:srgbClr val="002060"/>
                </a:solidFill>
                <a:latin typeface="UTM Avo" panose="02040603050506020204" pitchFamily="18" charset="0"/>
                <a:cs typeface="Times New Roman" panose="02020603050405020304" pitchFamily="18" charset="0"/>
              </a:rPr>
              <a:t>lại</a:t>
            </a:r>
            <a:r>
              <a:rPr lang="en-US" sz="2000" dirty="0">
                <a:solidFill>
                  <a:srgbClr val="002060"/>
                </a:solidFill>
                <a:latin typeface="UTM Avo" panose="02040603050506020204" pitchFamily="18" charset="0"/>
                <a:cs typeface="Times New Roman" panose="02020603050405020304" pitchFamily="18" charset="0"/>
              </a:rPr>
              <a:t> slide </a:t>
            </a:r>
            <a:r>
              <a:rPr lang="en-US" sz="2000" dirty="0" err="1">
                <a:solidFill>
                  <a:srgbClr val="002060"/>
                </a:solidFill>
                <a:latin typeface="UTM Avo" panose="02040603050506020204" pitchFamily="18" charset="0"/>
                <a:cs typeface="Times New Roman" panose="02020603050405020304" pitchFamily="18" charset="0"/>
              </a:rPr>
              <a:t>chính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Kích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chuột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vào</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thân</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cây</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để</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cây</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phát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triển</a:t>
            </a:r>
            <a:r>
              <a:rPr lang="en-US" sz="2000" dirty="0">
                <a:solidFill>
                  <a:srgbClr val="002060"/>
                </a:solidFill>
                <a:latin typeface="UTM Avo" panose="02040603050506020204" pitchFamily="18" charset="0"/>
                <a:cs typeface="Times New Roman" panose="02020603050405020304" pitchFamily="18" charset="0"/>
              </a:rPr>
              <a:t>.</a:t>
            </a:r>
          </a:p>
          <a:p>
            <a:pPr marL="342900" indent="-342900">
              <a:lnSpc>
                <a:spcPct val="150000"/>
              </a:lnSpc>
              <a:buFont typeface="Wingdings" panose="05000000000000000000" pitchFamily="2" charset="2"/>
              <a:buChar char="ü"/>
            </a:pPr>
            <a:r>
              <a:rPr lang="en-US" sz="2000" dirty="0" err="1">
                <a:solidFill>
                  <a:srgbClr val="002060"/>
                </a:solidFill>
                <a:latin typeface="UTM Avo" panose="02040603050506020204" pitchFamily="18" charset="0"/>
                <a:cs typeface="Times New Roman" panose="02020603050405020304" pitchFamily="18" charset="0"/>
              </a:rPr>
              <a:t>Nếu</a:t>
            </a:r>
            <a:r>
              <a:rPr lang="en-US" sz="2000" dirty="0">
                <a:solidFill>
                  <a:srgbClr val="002060"/>
                </a:solidFill>
                <a:latin typeface="UTM Avo" panose="02040603050506020204" pitchFamily="18" charset="0"/>
                <a:cs typeface="Times New Roman" panose="02020603050405020304" pitchFamily="18" charset="0"/>
              </a:rPr>
              <a:t> HS </a:t>
            </a:r>
            <a:r>
              <a:rPr lang="en-US" sz="2000" dirty="0" err="1">
                <a:solidFill>
                  <a:srgbClr val="002060"/>
                </a:solidFill>
                <a:latin typeface="UTM Avo" panose="02040603050506020204" pitchFamily="18" charset="0"/>
                <a:cs typeface="Times New Roman" panose="02020603050405020304" pitchFamily="18" charset="0"/>
              </a:rPr>
              <a:t>trả</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lời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sai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kích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vào</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hình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trái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tim</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để</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lấy</a:t>
            </a:r>
            <a:r>
              <a:rPr lang="en-US" sz="2000" dirty="0">
                <a:solidFill>
                  <a:srgbClr val="002060"/>
                </a:solidFill>
                <a:latin typeface="UTM Avo" panose="02040603050506020204" pitchFamily="18" charset="0"/>
                <a:cs typeface="Times New Roman" panose="02020603050405020304" pitchFamily="18" charset="0"/>
              </a:rPr>
              <a:t> 1 “</a:t>
            </a:r>
            <a:r>
              <a:rPr lang="en-US" sz="2000" dirty="0" err="1">
                <a:solidFill>
                  <a:srgbClr val="002060"/>
                </a:solidFill>
                <a:latin typeface="UTM Avo" panose="02040603050506020204" pitchFamily="18" charset="0"/>
                <a:cs typeface="Times New Roman" panose="02020603050405020304" pitchFamily="18" charset="0"/>
              </a:rPr>
              <a:t>giọt</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máu</a:t>
            </a:r>
            <a:r>
              <a:rPr lang="en-US" sz="2000" dirty="0">
                <a:solidFill>
                  <a:srgbClr val="002060"/>
                </a:solidFill>
                <a:latin typeface="UTM Avo" panose="02040603050506020204" pitchFamily="18" charset="0"/>
                <a:cs typeface="Times New Roman" panose="02020603050405020304" pitchFamily="18" charset="0"/>
              </a:rPr>
              <a:t>.</a:t>
            </a:r>
          </a:p>
          <a:p>
            <a:pPr marL="342900" indent="-342900">
              <a:lnSpc>
                <a:spcPct val="150000"/>
              </a:lnSpc>
              <a:buFont typeface="Wingdings" panose="05000000000000000000" pitchFamily="2" charset="2"/>
              <a:buChar char="ü"/>
            </a:pPr>
            <a:r>
              <a:rPr lang="en-US" sz="2000" dirty="0">
                <a:solidFill>
                  <a:srgbClr val="002060"/>
                </a:solidFill>
                <a:latin typeface="UTM Avo" panose="02040603050506020204" pitchFamily="18" charset="0"/>
                <a:cs typeface="Times New Roman" panose="02020603050405020304" pitchFamily="18" charset="0"/>
              </a:rPr>
              <a:t>Sau </a:t>
            </a:r>
            <a:r>
              <a:rPr lang="en-US" sz="2000" dirty="0" err="1">
                <a:solidFill>
                  <a:srgbClr val="002060"/>
                </a:solidFill>
                <a:latin typeface="UTM Avo" panose="02040603050506020204" pitchFamily="18" charset="0"/>
                <a:cs typeface="Times New Roman" panose="02020603050405020304" pitchFamily="18" charset="0"/>
              </a:rPr>
              <a:t>khi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chơi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xong</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thầy</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cô</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kích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vào</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ảnh</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ngôi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nhà</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để</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đến</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với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nội</a:t>
            </a:r>
            <a:r>
              <a:rPr lang="en-US" sz="2000" dirty="0">
                <a:solidFill>
                  <a:srgbClr val="002060"/>
                </a:solidFill>
                <a:latin typeface="UTM Avo" panose="02040603050506020204" pitchFamily="18" charset="0"/>
                <a:cs typeface="Times New Roman" panose="02020603050405020304" pitchFamily="18" charset="0"/>
              </a:rPr>
              <a:t> dung </a:t>
            </a:r>
            <a:r>
              <a:rPr lang="en-US" sz="2000" dirty="0" err="1">
                <a:solidFill>
                  <a:srgbClr val="002060"/>
                </a:solidFill>
                <a:latin typeface="UTM Avo" panose="02040603050506020204" pitchFamily="18" charset="0"/>
                <a:cs typeface="Times New Roman" panose="02020603050405020304" pitchFamily="18" charset="0"/>
              </a:rPr>
              <a:t>bài</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tiếp</a:t>
            </a:r>
            <a:r>
              <a:rPr lang="en-US" sz="2000" dirty="0">
                <a:solidFill>
                  <a:srgbClr val="002060"/>
                </a:solidFill>
                <a:latin typeface="UTM Avo" panose="02040603050506020204" pitchFamily="18" charset="0"/>
                <a:cs typeface="Times New Roman" panose="02020603050405020304" pitchFamily="18" charset="0"/>
              </a:rPr>
              <a:t> </a:t>
            </a:r>
            <a:r>
              <a:rPr lang="en-US" sz="2000" dirty="0" err="1">
                <a:solidFill>
                  <a:srgbClr val="002060"/>
                </a:solidFill>
                <a:latin typeface="UTM Avo" panose="02040603050506020204" pitchFamily="18" charset="0"/>
                <a:cs typeface="Times New Roman" panose="02020603050405020304" pitchFamily="18" charset="0"/>
              </a:rPr>
              <a:t>theo.</a:t>
            </a:r>
            <a:endParaRPr lang="en-US" sz="2000" dirty="0">
              <a:solidFill>
                <a:srgbClr val="002060"/>
              </a:solidFill>
              <a:latin typeface="UTM Avo"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989045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mediacall" presetSubtype="0" fill="hold" nodeType="withEffect">
                                  <p:stCondLst>
                                    <p:cond delay="0"/>
                                  </p:stCondLst>
                                  <p:childTnLst>
                                    <p:cmd type="call" cmd="stop">
                                      <p:cBhvr>
                                        <p:cTn id="6" dur="1" fill="hold"/>
                                        <p:tgtEl>
                                          <p:spTgt spid="111"/>
                                        </p:tgtEl>
                                      </p:cBhvr>
                                    </p:cmd>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107"/>
                                        </p:tgtEl>
                                      </p:cBhvr>
                                    </p:animEffect>
                                    <p:set>
                                      <p:cBhvr>
                                        <p:cTn id="11" dur="1" fill="hold">
                                          <p:stCondLst>
                                            <p:cond delay="499"/>
                                          </p:stCondLst>
                                        </p:cTn>
                                        <p:tgtEl>
                                          <p:spTgt spid="107"/>
                                        </p:tgtEl>
                                        <p:attrNameLst>
                                          <p:attrName>style.visibility</p:attrName>
                                        </p:attrNameLst>
                                      </p:cBhvr>
                                      <p:to>
                                        <p:strVal val="hidden"/>
                                      </p:to>
                                    </p:set>
                                  </p:childTnLst>
                                </p:cTn>
                              </p:par>
                              <p:par>
                                <p:cTn id="12" presetID="28" presetClass="emph" presetSubtype="0" repeatCount="indefinite" fill="hold" grpId="0" nodeType="withEffect">
                                  <p:stCondLst>
                                    <p:cond delay="0"/>
                                  </p:stCondLst>
                                  <p:iterate type="lt">
                                    <p:tmPct val="10000"/>
                                  </p:iterate>
                                  <p:childTnLst>
                                    <p:animClr clrSpc="rgb" dir="cw">
                                      <p:cBhvr override="childStyle">
                                        <p:cTn id="13" dur="500" fill="hold"/>
                                        <p:tgtEl>
                                          <p:spTgt spid="105"/>
                                        </p:tgtEl>
                                        <p:attrNameLst>
                                          <p:attrName>style.color</p:attrName>
                                        </p:attrNameLst>
                                      </p:cBhvr>
                                      <p:to>
                                        <a:srgbClr val="FFC000"/>
                                      </p:to>
                                    </p:animClr>
                                    <p:animClr clrSpc="rgb" dir="cw">
                                      <p:cBhvr>
                                        <p:cTn id="14" dur="500" fill="hold"/>
                                        <p:tgtEl>
                                          <p:spTgt spid="105"/>
                                        </p:tgtEl>
                                        <p:attrNameLst>
                                          <p:attrName>fillcolor</p:attrName>
                                        </p:attrNameLst>
                                      </p:cBhvr>
                                      <p:to>
                                        <a:srgbClr val="FFC000"/>
                                      </p:to>
                                    </p:animClr>
                                    <p:set>
                                      <p:cBhvr>
                                        <p:cTn id="15" dur="500" fill="hold"/>
                                        <p:tgtEl>
                                          <p:spTgt spid="105"/>
                                        </p:tgtEl>
                                        <p:attrNameLst>
                                          <p:attrName>fill.type</p:attrName>
                                        </p:attrNameLst>
                                      </p:cBhvr>
                                      <p:to>
                                        <p:strVal val="solid"/>
                                      </p:to>
                                    </p:set>
                                    <p:anim to="1.5" calcmode="lin" valueType="num">
                                      <p:cBhvr override="childStyle">
                                        <p:cTn id="16" dur="500" fill="hold"/>
                                        <p:tgtEl>
                                          <p:spTgt spid="105"/>
                                        </p:tgtEl>
                                        <p:attrNameLst>
                                          <p:attrName>style.fontSize</p:attrName>
                                        </p:attrNameLst>
                                      </p:cBhvr>
                                    </p:anim>
                                  </p:childTnLst>
                                </p:cTn>
                              </p:par>
                              <p:par>
                                <p:cTn id="17" presetID="1" presetClass="mediacall" presetSubtype="0" fill="hold" nodeType="withEffect">
                                  <p:stCondLst>
                                    <p:cond delay="0"/>
                                  </p:stCondLst>
                                  <p:childTnLst>
                                    <p:cmd type="call" cmd="playFrom(0.0)">
                                      <p:cBhvr>
                                        <p:cTn id="18" dur="148040" fill="hold"/>
                                        <p:tgtEl>
                                          <p:spTgt spid="111"/>
                                        </p:tgtEl>
                                      </p:cBhvr>
                                    </p:cmd>
                                  </p:childTnLst>
                                </p:cTn>
                              </p:par>
                              <p:par>
                                <p:cTn id="19" presetID="23" presetClass="emph" presetSubtype="0" repeatCount="indefinite" fill="hold" nodeType="withEffect">
                                  <p:stCondLst>
                                    <p:cond delay="0"/>
                                  </p:stCondLst>
                                  <p:childTnLst>
                                    <p:animClr clrSpc="hsl" dir="cw">
                                      <p:cBhvr override="childStyle">
                                        <p:cTn id="20" dur="500" fill="hold"/>
                                        <p:tgtEl>
                                          <p:spTgt spid="2">
                                            <p:txEl>
                                              <p:pRg st="0" end="0"/>
                                            </p:txEl>
                                          </p:spTgt>
                                        </p:tgtEl>
                                        <p:attrNameLst>
                                          <p:attrName>style.color</p:attrName>
                                        </p:attrNameLst>
                                      </p:cBhvr>
                                      <p:by>
                                        <p:hsl h="10842353" s="0" l="0"/>
                                      </p:by>
                                    </p:animClr>
                                    <p:animClr clrSpc="hsl" dir="cw">
                                      <p:cBhvr>
                                        <p:cTn id="21" dur="500" fill="hold"/>
                                        <p:tgtEl>
                                          <p:spTgt spid="2">
                                            <p:txEl>
                                              <p:pRg st="0" end="0"/>
                                            </p:txEl>
                                          </p:spTgt>
                                        </p:tgtEl>
                                        <p:attrNameLst>
                                          <p:attrName>fillcolor</p:attrName>
                                        </p:attrNameLst>
                                      </p:cBhvr>
                                      <p:by>
                                        <p:hsl h="10842353" s="0" l="0"/>
                                      </p:by>
                                    </p:animClr>
                                    <p:animClr clrSpc="hsl" dir="cw">
                                      <p:cBhvr>
                                        <p:cTn id="22" dur="500" fill="hold"/>
                                        <p:tgtEl>
                                          <p:spTgt spid="2">
                                            <p:txEl>
                                              <p:pRg st="0" end="0"/>
                                            </p:txEl>
                                          </p:spTgt>
                                        </p:tgtEl>
                                        <p:attrNameLst>
                                          <p:attrName>stroke.color</p:attrName>
                                        </p:attrNameLst>
                                      </p:cBhvr>
                                      <p:by>
                                        <p:hsl h="10842353" s="0" l="0"/>
                                      </p:by>
                                    </p:animClr>
                                    <p:set>
                                      <p:cBhvr>
                                        <p:cTn id="23" dur="500" fill="hold"/>
                                        <p:tgtEl>
                                          <p:spTgt spid="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111"/>
                </p:tgtEl>
              </p:cMediaNode>
            </p:audio>
          </p:childTnLst>
        </p:cTn>
      </p:par>
    </p:tnLst>
    <p:bldLst>
      <p:bldP spid="105" grpId="0"/>
      <p:bldP spid="10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xmlns="" id="{5E6992EC-CEC6-44D4-BF75-722EFC961D05}"/>
              </a:ext>
            </a:extLst>
          </p:cNvPr>
          <p:cNvPicPr>
            <a:picLocks noChangeAspect="1"/>
          </p:cNvPicPr>
          <p:nvPr/>
        </p:nvPicPr>
        <p:blipFill>
          <a:blip r:embed="rId5"/>
          <a:stretch>
            <a:fillRect/>
          </a:stretch>
        </p:blipFill>
        <p:spPr>
          <a:xfrm>
            <a:off x="-9236" y="0"/>
            <a:ext cx="12192000" cy="6441786"/>
          </a:xfrm>
          <a:prstGeom prst="rect">
            <a:avLst/>
          </a:prstGeom>
        </p:spPr>
      </p:pic>
      <p:sp>
        <p:nvSpPr>
          <p:cNvPr id="106" name="Oval 10">
            <a:extLst>
              <a:ext uri="{FF2B5EF4-FFF2-40B4-BE49-F238E27FC236}">
                <a16:creationId xmlns:a16="http://schemas.microsoft.com/office/drawing/2014/main" xmlns="" id="{D61DC200-1BF3-4E5F-84CC-4E2F430709C5}"/>
              </a:ext>
            </a:extLst>
          </p:cNvPr>
          <p:cNvSpPr/>
          <p:nvPr/>
        </p:nvSpPr>
        <p:spPr>
          <a:xfrm rot="2038944" flipH="1">
            <a:off x="4234311" y="289480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Oval 10">
            <a:extLst>
              <a:ext uri="{FF2B5EF4-FFF2-40B4-BE49-F238E27FC236}">
                <a16:creationId xmlns:a16="http://schemas.microsoft.com/office/drawing/2014/main" xmlns="" id="{35938352-8CD3-4625-B99C-A894E36E3BE2}"/>
              </a:ext>
            </a:extLst>
          </p:cNvPr>
          <p:cNvSpPr/>
          <p:nvPr/>
        </p:nvSpPr>
        <p:spPr>
          <a:xfrm rot="20465032">
            <a:off x="5232892" y="322173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2">
            <a:extLst>
              <a:ext uri="{FF2B5EF4-FFF2-40B4-BE49-F238E27FC236}">
                <a16:creationId xmlns:a16="http://schemas.microsoft.com/office/drawing/2014/main" xmlns="" id="{D1490502-4E15-47F4-8469-EB6EBB058005}"/>
              </a:ext>
            </a:extLst>
          </p:cNvPr>
          <p:cNvSpPr/>
          <p:nvPr/>
        </p:nvSpPr>
        <p:spPr>
          <a:xfrm>
            <a:off x="4276380" y="3278149"/>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Oval 10">
            <a:extLst>
              <a:ext uri="{FF2B5EF4-FFF2-40B4-BE49-F238E27FC236}">
                <a16:creationId xmlns:a16="http://schemas.microsoft.com/office/drawing/2014/main" xmlns="" id="{23EA3A8E-1D7E-4C5C-BE8F-0C49A922BFC8}"/>
              </a:ext>
            </a:extLst>
          </p:cNvPr>
          <p:cNvSpPr/>
          <p:nvPr/>
        </p:nvSpPr>
        <p:spPr>
          <a:xfrm rot="2493324" flipH="1">
            <a:off x="2805787" y="3808229"/>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0" name="Isosceles Triangle 9">
            <a:extLst>
              <a:ext uri="{FF2B5EF4-FFF2-40B4-BE49-F238E27FC236}">
                <a16:creationId xmlns:a16="http://schemas.microsoft.com/office/drawing/2014/main" xmlns="" id="{F4BC6CF1-DA02-4EAD-93E6-BDA0DBE3690E}"/>
              </a:ext>
            </a:extLst>
          </p:cNvPr>
          <p:cNvSpPr/>
          <p:nvPr/>
        </p:nvSpPr>
        <p:spPr>
          <a:xfrm>
            <a:off x="2980372" y="3503084"/>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2" name="Oval 10">
            <a:extLst>
              <a:ext uri="{FF2B5EF4-FFF2-40B4-BE49-F238E27FC236}">
                <a16:creationId xmlns:a16="http://schemas.microsoft.com/office/drawing/2014/main" xmlns="" id="{6440239A-AB27-44CA-A9A8-46275F252A3D}"/>
              </a:ext>
            </a:extLst>
          </p:cNvPr>
          <p:cNvSpPr/>
          <p:nvPr/>
        </p:nvSpPr>
        <p:spPr>
          <a:xfrm rot="20465032">
            <a:off x="3261436" y="3636065"/>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3" name="Oval 10">
            <a:extLst>
              <a:ext uri="{FF2B5EF4-FFF2-40B4-BE49-F238E27FC236}">
                <a16:creationId xmlns:a16="http://schemas.microsoft.com/office/drawing/2014/main" xmlns="" id="{63FFD41F-74CE-441A-91BC-3054B8C5125C}"/>
              </a:ext>
            </a:extLst>
          </p:cNvPr>
          <p:cNvSpPr/>
          <p:nvPr/>
        </p:nvSpPr>
        <p:spPr>
          <a:xfrm rot="20465032">
            <a:off x="4053516" y="238389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4" name="Rectangle 12">
            <a:extLst>
              <a:ext uri="{FF2B5EF4-FFF2-40B4-BE49-F238E27FC236}">
                <a16:creationId xmlns:a16="http://schemas.microsoft.com/office/drawing/2014/main" xmlns="" id="{643E9E60-A93B-4F33-82E7-7196C23BC4A6}"/>
              </a:ext>
            </a:extLst>
          </p:cNvPr>
          <p:cNvSpPr/>
          <p:nvPr/>
        </p:nvSpPr>
        <p:spPr>
          <a:xfrm rot="17579392">
            <a:off x="3402256" y="2856922"/>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5" name="Oval 10">
            <a:extLst>
              <a:ext uri="{FF2B5EF4-FFF2-40B4-BE49-F238E27FC236}">
                <a16:creationId xmlns:a16="http://schemas.microsoft.com/office/drawing/2014/main" xmlns="" id="{C325DB64-953E-4B7A-AAF5-97D4661D64F4}"/>
              </a:ext>
            </a:extLst>
          </p:cNvPr>
          <p:cNvSpPr/>
          <p:nvPr/>
        </p:nvSpPr>
        <p:spPr>
          <a:xfrm rot="20465032">
            <a:off x="3368840" y="296683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6" name="Rectangle 12">
            <a:extLst>
              <a:ext uri="{FF2B5EF4-FFF2-40B4-BE49-F238E27FC236}">
                <a16:creationId xmlns:a16="http://schemas.microsoft.com/office/drawing/2014/main" xmlns="" id="{F2736318-2E15-4605-B405-A4F119D191B9}"/>
              </a:ext>
            </a:extLst>
          </p:cNvPr>
          <p:cNvSpPr/>
          <p:nvPr/>
        </p:nvSpPr>
        <p:spPr>
          <a:xfrm flipH="1">
            <a:off x="3319324" y="2743678"/>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7" name="Oval 10">
            <a:extLst>
              <a:ext uri="{FF2B5EF4-FFF2-40B4-BE49-F238E27FC236}">
                <a16:creationId xmlns:a16="http://schemas.microsoft.com/office/drawing/2014/main" xmlns="" id="{A2DE391C-A495-4572-A4BA-76ABC206AFD2}"/>
              </a:ext>
            </a:extLst>
          </p:cNvPr>
          <p:cNvSpPr/>
          <p:nvPr/>
        </p:nvSpPr>
        <p:spPr>
          <a:xfrm rot="2493324" flipH="1">
            <a:off x="3176228" y="2855454"/>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8" name="Oval 10">
            <a:extLst>
              <a:ext uri="{FF2B5EF4-FFF2-40B4-BE49-F238E27FC236}">
                <a16:creationId xmlns:a16="http://schemas.microsoft.com/office/drawing/2014/main" xmlns="" id="{39468DB5-7289-491A-A038-CA9AD81DEFE6}"/>
              </a:ext>
            </a:extLst>
          </p:cNvPr>
          <p:cNvSpPr/>
          <p:nvPr/>
        </p:nvSpPr>
        <p:spPr>
          <a:xfrm rot="768465">
            <a:off x="5447963" y="388856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9" name="Oval 10">
            <a:extLst>
              <a:ext uri="{FF2B5EF4-FFF2-40B4-BE49-F238E27FC236}">
                <a16:creationId xmlns:a16="http://schemas.microsoft.com/office/drawing/2014/main" xmlns="" id="{15CE0EBC-2808-4D1C-9CF6-C991590BB7C3}"/>
              </a:ext>
            </a:extLst>
          </p:cNvPr>
          <p:cNvSpPr/>
          <p:nvPr/>
        </p:nvSpPr>
        <p:spPr>
          <a:xfrm rot="19468491">
            <a:off x="5392478" y="3731537"/>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0" name="Oval 10">
            <a:extLst>
              <a:ext uri="{FF2B5EF4-FFF2-40B4-BE49-F238E27FC236}">
                <a16:creationId xmlns:a16="http://schemas.microsoft.com/office/drawing/2014/main" xmlns="" id="{4A4F71F1-0734-44B8-88EB-7E575A39D6AF}"/>
              </a:ext>
            </a:extLst>
          </p:cNvPr>
          <p:cNvSpPr/>
          <p:nvPr/>
        </p:nvSpPr>
        <p:spPr>
          <a:xfrm rot="2038944" flipH="1">
            <a:off x="4094086" y="3100646"/>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1" name="Oval 10">
            <a:extLst>
              <a:ext uri="{FF2B5EF4-FFF2-40B4-BE49-F238E27FC236}">
                <a16:creationId xmlns:a16="http://schemas.microsoft.com/office/drawing/2014/main" xmlns="" id="{C1A32D24-7596-4BC6-B644-B6D2373AD5BB}"/>
              </a:ext>
            </a:extLst>
          </p:cNvPr>
          <p:cNvSpPr/>
          <p:nvPr/>
        </p:nvSpPr>
        <p:spPr>
          <a:xfrm rot="2038944" flipH="1">
            <a:off x="4433576" y="2857786"/>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2" name="Oval 10">
            <a:extLst>
              <a:ext uri="{FF2B5EF4-FFF2-40B4-BE49-F238E27FC236}">
                <a16:creationId xmlns:a16="http://schemas.microsoft.com/office/drawing/2014/main" xmlns="" id="{50A0AED5-6933-481A-82BA-D8DE40525BD9}"/>
              </a:ext>
            </a:extLst>
          </p:cNvPr>
          <p:cNvSpPr/>
          <p:nvPr/>
        </p:nvSpPr>
        <p:spPr>
          <a:xfrm rot="19725041">
            <a:off x="2850528" y="2701477"/>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3" name="Rectangle 12">
            <a:extLst>
              <a:ext uri="{FF2B5EF4-FFF2-40B4-BE49-F238E27FC236}">
                <a16:creationId xmlns:a16="http://schemas.microsoft.com/office/drawing/2014/main" xmlns="" id="{BB31E1D9-C112-44F7-A214-162F983E0BB6}"/>
              </a:ext>
            </a:extLst>
          </p:cNvPr>
          <p:cNvSpPr/>
          <p:nvPr/>
        </p:nvSpPr>
        <p:spPr>
          <a:xfrm rot="20860009" flipH="1">
            <a:off x="2877917" y="2711241"/>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4" name="Oval 10">
            <a:extLst>
              <a:ext uri="{FF2B5EF4-FFF2-40B4-BE49-F238E27FC236}">
                <a16:creationId xmlns:a16="http://schemas.microsoft.com/office/drawing/2014/main" xmlns="" id="{A51E5EF5-01FF-4587-9984-F05DD4F5E009}"/>
              </a:ext>
            </a:extLst>
          </p:cNvPr>
          <p:cNvSpPr/>
          <p:nvPr/>
        </p:nvSpPr>
        <p:spPr>
          <a:xfrm flipH="1">
            <a:off x="2756749" y="3056653"/>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5" name="Oval 10">
            <a:extLst>
              <a:ext uri="{FF2B5EF4-FFF2-40B4-BE49-F238E27FC236}">
                <a16:creationId xmlns:a16="http://schemas.microsoft.com/office/drawing/2014/main" xmlns="" id="{2F7F0439-F1AA-4A0F-ACD4-386E84A709A0}"/>
              </a:ext>
            </a:extLst>
          </p:cNvPr>
          <p:cNvSpPr/>
          <p:nvPr/>
        </p:nvSpPr>
        <p:spPr>
          <a:xfrm rot="20465032">
            <a:off x="4029193" y="3804296"/>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6" name="Rectangle 12">
            <a:extLst>
              <a:ext uri="{FF2B5EF4-FFF2-40B4-BE49-F238E27FC236}">
                <a16:creationId xmlns:a16="http://schemas.microsoft.com/office/drawing/2014/main" xmlns="" id="{A2D5D360-6F75-457B-BEDB-5D4A94467723}"/>
              </a:ext>
            </a:extLst>
          </p:cNvPr>
          <p:cNvSpPr/>
          <p:nvPr/>
        </p:nvSpPr>
        <p:spPr>
          <a:xfrm rot="18988596">
            <a:off x="3544184" y="3668446"/>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7" name="Oval 10">
            <a:extLst>
              <a:ext uri="{FF2B5EF4-FFF2-40B4-BE49-F238E27FC236}">
                <a16:creationId xmlns:a16="http://schemas.microsoft.com/office/drawing/2014/main" xmlns="" id="{EBE119D0-81F2-4986-A33D-88915DBC8BD7}"/>
              </a:ext>
            </a:extLst>
          </p:cNvPr>
          <p:cNvSpPr/>
          <p:nvPr/>
        </p:nvSpPr>
        <p:spPr>
          <a:xfrm rot="20783089" flipH="1">
            <a:off x="3776446" y="3692580"/>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8" name="Oval 127">
            <a:extLst>
              <a:ext uri="{FF2B5EF4-FFF2-40B4-BE49-F238E27FC236}">
                <a16:creationId xmlns:a16="http://schemas.microsoft.com/office/drawing/2014/main" xmlns="" id="{51318320-F958-4D48-8329-545CD118B492}"/>
              </a:ext>
            </a:extLst>
          </p:cNvPr>
          <p:cNvSpPr/>
          <p:nvPr/>
        </p:nvSpPr>
        <p:spPr>
          <a:xfrm>
            <a:off x="4041953" y="236685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9" name="Oval 128">
            <a:extLst>
              <a:ext uri="{FF2B5EF4-FFF2-40B4-BE49-F238E27FC236}">
                <a16:creationId xmlns:a16="http://schemas.microsoft.com/office/drawing/2014/main" xmlns="" id="{8AED901D-11C4-4688-AEEB-72FC1D6CCE8C}"/>
              </a:ext>
            </a:extLst>
          </p:cNvPr>
          <p:cNvSpPr/>
          <p:nvPr/>
        </p:nvSpPr>
        <p:spPr>
          <a:xfrm>
            <a:off x="4555249" y="2937737"/>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0" name="Oval 129">
            <a:extLst>
              <a:ext uri="{FF2B5EF4-FFF2-40B4-BE49-F238E27FC236}">
                <a16:creationId xmlns:a16="http://schemas.microsoft.com/office/drawing/2014/main" xmlns="" id="{2EC6D09B-A4C0-47AF-ADC6-63ACC0233C23}"/>
              </a:ext>
            </a:extLst>
          </p:cNvPr>
          <p:cNvSpPr/>
          <p:nvPr/>
        </p:nvSpPr>
        <p:spPr>
          <a:xfrm>
            <a:off x="5206425" y="322870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1" name="Oval 130">
            <a:extLst>
              <a:ext uri="{FF2B5EF4-FFF2-40B4-BE49-F238E27FC236}">
                <a16:creationId xmlns:a16="http://schemas.microsoft.com/office/drawing/2014/main" xmlns="" id="{68AEC131-1063-4CBF-A9E5-E7583CD29348}"/>
              </a:ext>
            </a:extLst>
          </p:cNvPr>
          <p:cNvSpPr/>
          <p:nvPr/>
        </p:nvSpPr>
        <p:spPr>
          <a:xfrm>
            <a:off x="3179285" y="3468260"/>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2" name="Oval 131">
            <a:extLst>
              <a:ext uri="{FF2B5EF4-FFF2-40B4-BE49-F238E27FC236}">
                <a16:creationId xmlns:a16="http://schemas.microsoft.com/office/drawing/2014/main" xmlns="" id="{2E07FC06-1CC3-41D4-85A3-518605D9E2D4}"/>
              </a:ext>
            </a:extLst>
          </p:cNvPr>
          <p:cNvSpPr/>
          <p:nvPr/>
        </p:nvSpPr>
        <p:spPr>
          <a:xfrm>
            <a:off x="2910174" y="346825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3" name="Oval 132">
            <a:extLst>
              <a:ext uri="{FF2B5EF4-FFF2-40B4-BE49-F238E27FC236}">
                <a16:creationId xmlns:a16="http://schemas.microsoft.com/office/drawing/2014/main" xmlns="" id="{073CF209-A562-4564-86EF-20FD7A5C9D92}"/>
              </a:ext>
            </a:extLst>
          </p:cNvPr>
          <p:cNvSpPr/>
          <p:nvPr/>
        </p:nvSpPr>
        <p:spPr>
          <a:xfrm>
            <a:off x="3762617" y="3485038"/>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4" name="Oval 133">
            <a:extLst>
              <a:ext uri="{FF2B5EF4-FFF2-40B4-BE49-F238E27FC236}">
                <a16:creationId xmlns:a16="http://schemas.microsoft.com/office/drawing/2014/main" xmlns="" id="{B093D2BC-9DED-4918-8D1A-7A67C2E467DB}"/>
              </a:ext>
            </a:extLst>
          </p:cNvPr>
          <p:cNvSpPr/>
          <p:nvPr/>
        </p:nvSpPr>
        <p:spPr>
          <a:xfrm>
            <a:off x="2795888" y="2711290"/>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5" name="Oval 10">
            <a:extLst>
              <a:ext uri="{FF2B5EF4-FFF2-40B4-BE49-F238E27FC236}">
                <a16:creationId xmlns:a16="http://schemas.microsoft.com/office/drawing/2014/main" xmlns="" id="{9F139FD8-22E8-44E4-A791-37FE2C48FBD8}"/>
              </a:ext>
            </a:extLst>
          </p:cNvPr>
          <p:cNvSpPr/>
          <p:nvPr/>
        </p:nvSpPr>
        <p:spPr>
          <a:xfrm rot="768465">
            <a:off x="4989472" y="4344880"/>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6" name="Oval 10">
            <a:extLst>
              <a:ext uri="{FF2B5EF4-FFF2-40B4-BE49-F238E27FC236}">
                <a16:creationId xmlns:a16="http://schemas.microsoft.com/office/drawing/2014/main" xmlns="" id="{34E35E33-BD31-4D0B-8AA4-DD8F4E070CBD}"/>
              </a:ext>
            </a:extLst>
          </p:cNvPr>
          <p:cNvSpPr/>
          <p:nvPr/>
        </p:nvSpPr>
        <p:spPr>
          <a:xfrm rot="19468491">
            <a:off x="4933987" y="4187854"/>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37" name="Picture 136">
            <a:extLst>
              <a:ext uri="{FF2B5EF4-FFF2-40B4-BE49-F238E27FC236}">
                <a16:creationId xmlns:a16="http://schemas.microsoft.com/office/drawing/2014/main" xmlns="" id="{BA1E4172-F44B-4BF9-AADA-4C16ECA5860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85217" y="2296981"/>
            <a:ext cx="261229" cy="259847"/>
          </a:xfrm>
          <a:prstGeom prst="rect">
            <a:avLst/>
          </a:prstGeom>
        </p:spPr>
      </p:pic>
      <p:pic>
        <p:nvPicPr>
          <p:cNvPr id="138" name="Picture 137">
            <a:extLst>
              <a:ext uri="{FF2B5EF4-FFF2-40B4-BE49-F238E27FC236}">
                <a16:creationId xmlns:a16="http://schemas.microsoft.com/office/drawing/2014/main" xmlns="" id="{5FB89BB2-C810-44D3-A119-FE434ED2C4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30356">
            <a:off x="4495747" y="2851296"/>
            <a:ext cx="261229" cy="259847"/>
          </a:xfrm>
          <a:prstGeom prst="rect">
            <a:avLst/>
          </a:prstGeom>
        </p:spPr>
      </p:pic>
      <p:pic>
        <p:nvPicPr>
          <p:cNvPr id="139" name="Picture 138">
            <a:extLst>
              <a:ext uri="{FF2B5EF4-FFF2-40B4-BE49-F238E27FC236}">
                <a16:creationId xmlns:a16="http://schemas.microsoft.com/office/drawing/2014/main" xmlns="" id="{A1E0CA89-A014-4FD9-A4AF-B9A3FF2A3B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64943">
            <a:off x="5112285" y="3149638"/>
            <a:ext cx="261229" cy="259847"/>
          </a:xfrm>
          <a:prstGeom prst="rect">
            <a:avLst/>
          </a:prstGeom>
        </p:spPr>
      </p:pic>
      <p:pic>
        <p:nvPicPr>
          <p:cNvPr id="140" name="Picture 139">
            <a:extLst>
              <a:ext uri="{FF2B5EF4-FFF2-40B4-BE49-F238E27FC236}">
                <a16:creationId xmlns:a16="http://schemas.microsoft.com/office/drawing/2014/main" xmlns="" id="{B701D874-0843-4190-A579-561EAB5549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47465" flipH="1">
            <a:off x="3711545" y="3405458"/>
            <a:ext cx="261229" cy="259847"/>
          </a:xfrm>
          <a:prstGeom prst="rect">
            <a:avLst/>
          </a:prstGeom>
        </p:spPr>
      </p:pic>
      <p:pic>
        <p:nvPicPr>
          <p:cNvPr id="141" name="Picture 140">
            <a:extLst>
              <a:ext uri="{FF2B5EF4-FFF2-40B4-BE49-F238E27FC236}">
                <a16:creationId xmlns:a16="http://schemas.microsoft.com/office/drawing/2014/main" xmlns="" id="{4FF44351-45A0-4F8C-B5F5-0E24AD1CE75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118686" y="3403570"/>
            <a:ext cx="261229" cy="259847"/>
          </a:xfrm>
          <a:prstGeom prst="rect">
            <a:avLst/>
          </a:prstGeom>
        </p:spPr>
      </p:pic>
      <p:pic>
        <p:nvPicPr>
          <p:cNvPr id="142" name="Picture 141">
            <a:extLst>
              <a:ext uri="{FF2B5EF4-FFF2-40B4-BE49-F238E27FC236}">
                <a16:creationId xmlns:a16="http://schemas.microsoft.com/office/drawing/2014/main" xmlns="" id="{A86FED4A-C1DE-4A3B-9975-722738EFA9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596955">
            <a:off x="2846235" y="3405012"/>
            <a:ext cx="261229" cy="259847"/>
          </a:xfrm>
          <a:prstGeom prst="rect">
            <a:avLst/>
          </a:prstGeom>
        </p:spPr>
      </p:pic>
      <p:pic>
        <p:nvPicPr>
          <p:cNvPr id="143" name="Picture 142">
            <a:extLst>
              <a:ext uri="{FF2B5EF4-FFF2-40B4-BE49-F238E27FC236}">
                <a16:creationId xmlns:a16="http://schemas.microsoft.com/office/drawing/2014/main" xmlns="" id="{F92A9FE3-11D5-4AFC-91AA-819BFBFDED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1949" y="2635425"/>
            <a:ext cx="261229" cy="259847"/>
          </a:xfrm>
          <a:prstGeom prst="rect">
            <a:avLst/>
          </a:prstGeom>
        </p:spPr>
      </p:pic>
      <p:sp>
        <p:nvSpPr>
          <p:cNvPr id="144" name="Oval 10">
            <a:extLst>
              <a:ext uri="{FF2B5EF4-FFF2-40B4-BE49-F238E27FC236}">
                <a16:creationId xmlns:a16="http://schemas.microsoft.com/office/drawing/2014/main" xmlns="" id="{A4C62E99-A8F5-4CE5-B997-C25A0EE059E7}"/>
              </a:ext>
            </a:extLst>
          </p:cNvPr>
          <p:cNvSpPr/>
          <p:nvPr/>
        </p:nvSpPr>
        <p:spPr>
          <a:xfrm rot="2493324" flipH="1">
            <a:off x="3620226" y="2317872"/>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5" name="Oval 10">
            <a:extLst>
              <a:ext uri="{FF2B5EF4-FFF2-40B4-BE49-F238E27FC236}">
                <a16:creationId xmlns:a16="http://schemas.microsoft.com/office/drawing/2014/main" xmlns="" id="{81B65DAE-B95C-4D63-8A76-EE41390834B3}"/>
              </a:ext>
            </a:extLst>
          </p:cNvPr>
          <p:cNvSpPr/>
          <p:nvPr/>
        </p:nvSpPr>
        <p:spPr>
          <a:xfrm rot="19895557">
            <a:off x="4592791" y="2968142"/>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6" name="Oval 10">
            <a:extLst>
              <a:ext uri="{FF2B5EF4-FFF2-40B4-BE49-F238E27FC236}">
                <a16:creationId xmlns:a16="http://schemas.microsoft.com/office/drawing/2014/main" xmlns="" id="{DC668570-7CA9-480A-8B89-EEEB0A28BFD2}"/>
              </a:ext>
            </a:extLst>
          </p:cNvPr>
          <p:cNvSpPr/>
          <p:nvPr/>
        </p:nvSpPr>
        <p:spPr>
          <a:xfrm rot="2493324" flipH="1">
            <a:off x="4799602" y="3155710"/>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7" name="Picture 146">
            <a:hlinkClick r:id="rId8" action="ppaction://hlinksldjump"/>
            <a:extLst>
              <a:ext uri="{FF2B5EF4-FFF2-40B4-BE49-F238E27FC236}">
                <a16:creationId xmlns:a16="http://schemas.microsoft.com/office/drawing/2014/main" xmlns="" id="{B039104E-3821-4052-BD84-23B6CAB1639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7282" y="5678932"/>
            <a:ext cx="664522" cy="798704"/>
          </a:xfrm>
          <a:prstGeom prst="rect">
            <a:avLst/>
          </a:prstGeom>
        </p:spPr>
      </p:pic>
      <p:pic>
        <p:nvPicPr>
          <p:cNvPr id="148" name="Picture 147">
            <a:hlinkClick r:id="rId10" action="ppaction://hlinksldjump"/>
            <a:extLst>
              <a:ext uri="{FF2B5EF4-FFF2-40B4-BE49-F238E27FC236}">
                <a16:creationId xmlns:a16="http://schemas.microsoft.com/office/drawing/2014/main" xmlns="" id="{A1CB5E0C-F320-4D2A-ADA9-AF477C625DA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5652" y="5678932"/>
            <a:ext cx="664522" cy="798704"/>
          </a:xfrm>
          <a:prstGeom prst="rect">
            <a:avLst/>
          </a:prstGeom>
        </p:spPr>
      </p:pic>
      <p:sp>
        <p:nvSpPr>
          <p:cNvPr id="149" name="Teardrop 148">
            <a:extLst>
              <a:ext uri="{FF2B5EF4-FFF2-40B4-BE49-F238E27FC236}">
                <a16:creationId xmlns:a16="http://schemas.microsoft.com/office/drawing/2014/main" xmlns="" id="{261748E8-E9E7-4E80-B3C4-891FE039D462}"/>
              </a:ext>
            </a:extLst>
          </p:cNvPr>
          <p:cNvSpPr/>
          <p:nvPr/>
        </p:nvSpPr>
        <p:spPr>
          <a:xfrm rot="18900000">
            <a:off x="3945469" y="4679604"/>
            <a:ext cx="627687" cy="627687"/>
          </a:xfrm>
          <a:prstGeom prst="teardrop">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0" name="Picture 149">
            <a:hlinkClick r:id="rId11" action="ppaction://hlinksldjump"/>
            <a:extLst>
              <a:ext uri="{FF2B5EF4-FFF2-40B4-BE49-F238E27FC236}">
                <a16:creationId xmlns:a16="http://schemas.microsoft.com/office/drawing/2014/main" xmlns="" id="{87D31416-DDA7-486F-94F5-D8A806D4B9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54979" y="5666773"/>
            <a:ext cx="829128" cy="823031"/>
          </a:xfrm>
          <a:prstGeom prst="rect">
            <a:avLst/>
          </a:prstGeom>
        </p:spPr>
      </p:pic>
      <p:pic>
        <p:nvPicPr>
          <p:cNvPr id="151" name="Picture 150">
            <a:hlinkClick r:id="rId13" action="ppaction://hlinksldjump"/>
            <a:extLst>
              <a:ext uri="{FF2B5EF4-FFF2-40B4-BE49-F238E27FC236}">
                <a16:creationId xmlns:a16="http://schemas.microsoft.com/office/drawing/2014/main" xmlns="" id="{07EB5B73-F485-4D37-A4DD-17C2252CA66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63349" y="5666773"/>
            <a:ext cx="829128" cy="823031"/>
          </a:xfrm>
          <a:prstGeom prst="rect">
            <a:avLst/>
          </a:prstGeom>
        </p:spPr>
      </p:pic>
      <p:pic>
        <p:nvPicPr>
          <p:cNvPr id="152" name="Picture 151">
            <a:extLst>
              <a:ext uri="{FF2B5EF4-FFF2-40B4-BE49-F238E27FC236}">
                <a16:creationId xmlns:a16="http://schemas.microsoft.com/office/drawing/2014/main" xmlns="" id="{9DD1E620-D63E-470C-A917-B0C59768A11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0476" t="23333" r="24286" b="28096"/>
          <a:stretch/>
        </p:blipFill>
        <p:spPr>
          <a:xfrm>
            <a:off x="3492737" y="4699839"/>
            <a:ext cx="744623" cy="654755"/>
          </a:xfrm>
          <a:prstGeom prst="rect">
            <a:avLst/>
          </a:prstGeom>
        </p:spPr>
      </p:pic>
      <p:pic>
        <p:nvPicPr>
          <p:cNvPr id="153" name="Picture 152">
            <a:hlinkClick r:id="rId15" action="ppaction://hlinksldjump"/>
            <a:extLst>
              <a:ext uri="{FF2B5EF4-FFF2-40B4-BE49-F238E27FC236}">
                <a16:creationId xmlns:a16="http://schemas.microsoft.com/office/drawing/2014/main" xmlns="" id="{A299043E-8534-442E-81A4-CF8626611C9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37286" y="5678932"/>
            <a:ext cx="664523" cy="798704"/>
          </a:xfrm>
          <a:prstGeom prst="rect">
            <a:avLst/>
          </a:prstGeom>
        </p:spPr>
      </p:pic>
      <p:pic>
        <p:nvPicPr>
          <p:cNvPr id="154" name="Picture 153">
            <a:hlinkClick r:id="rId16" action="ppaction://hlinksldjump"/>
            <a:extLst>
              <a:ext uri="{FF2B5EF4-FFF2-40B4-BE49-F238E27FC236}">
                <a16:creationId xmlns:a16="http://schemas.microsoft.com/office/drawing/2014/main" xmlns="" id="{581DEA9C-D788-4CAB-954E-71C7CEBC88E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45656" y="5678932"/>
            <a:ext cx="664523" cy="798704"/>
          </a:xfrm>
          <a:prstGeom prst="rect">
            <a:avLst/>
          </a:prstGeom>
        </p:spPr>
      </p:pic>
      <p:sp>
        <p:nvSpPr>
          <p:cNvPr id="155" name="Teardrop 154">
            <a:extLst>
              <a:ext uri="{FF2B5EF4-FFF2-40B4-BE49-F238E27FC236}">
                <a16:creationId xmlns:a16="http://schemas.microsoft.com/office/drawing/2014/main" xmlns="" id="{C92B3C5E-5638-42F1-921B-312679A7A15D}"/>
              </a:ext>
            </a:extLst>
          </p:cNvPr>
          <p:cNvSpPr/>
          <p:nvPr/>
        </p:nvSpPr>
        <p:spPr>
          <a:xfrm rot="18900000">
            <a:off x="3945469" y="4679604"/>
            <a:ext cx="627687" cy="627687"/>
          </a:xfrm>
          <a:prstGeom prst="teardrop">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56" name="Picture 155">
            <a:hlinkClick r:id="rId17" action="ppaction://hlinksldjump"/>
            <a:extLst>
              <a:ext uri="{FF2B5EF4-FFF2-40B4-BE49-F238E27FC236}">
                <a16:creationId xmlns:a16="http://schemas.microsoft.com/office/drawing/2014/main" xmlns="" id="{BD978E0B-7020-4289-A7C0-5513432CBFE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849882" y="5614948"/>
            <a:ext cx="639331" cy="926672"/>
          </a:xfrm>
          <a:prstGeom prst="rect">
            <a:avLst/>
          </a:prstGeom>
        </p:spPr>
      </p:pic>
      <p:pic>
        <p:nvPicPr>
          <p:cNvPr id="157" name="Picture 156">
            <a:hlinkClick r:id="rId19" action="ppaction://hlinksldjump"/>
            <a:extLst>
              <a:ext uri="{FF2B5EF4-FFF2-40B4-BE49-F238E27FC236}">
                <a16:creationId xmlns:a16="http://schemas.microsoft.com/office/drawing/2014/main" xmlns="" id="{A19DFA01-39B8-4C4B-B8CD-DE791505771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856160" y="5614948"/>
            <a:ext cx="639331" cy="926672"/>
          </a:xfrm>
          <a:prstGeom prst="rect">
            <a:avLst/>
          </a:prstGeom>
        </p:spPr>
      </p:pic>
      <p:pic>
        <p:nvPicPr>
          <p:cNvPr id="158" name="Picture 157">
            <a:extLst>
              <a:ext uri="{FF2B5EF4-FFF2-40B4-BE49-F238E27FC236}">
                <a16:creationId xmlns:a16="http://schemas.microsoft.com/office/drawing/2014/main" xmlns="" id="{134F2CBC-2616-4F33-9124-076AF5D40D6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56243" y="4450426"/>
            <a:ext cx="639331" cy="926672"/>
          </a:xfrm>
          <a:prstGeom prst="rect">
            <a:avLst/>
          </a:prstGeom>
        </p:spPr>
      </p:pic>
      <p:pic>
        <p:nvPicPr>
          <p:cNvPr id="159" name="Picture 158">
            <a:extLst>
              <a:ext uri="{FF2B5EF4-FFF2-40B4-BE49-F238E27FC236}">
                <a16:creationId xmlns:a16="http://schemas.microsoft.com/office/drawing/2014/main" xmlns="" id="{1D22AEED-705B-42AD-A4CE-3A598D182DFA}"/>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3627836" y="4146520"/>
            <a:ext cx="331960" cy="175033"/>
          </a:xfrm>
          <a:prstGeom prst="rect">
            <a:avLst/>
          </a:prstGeom>
        </p:spPr>
      </p:pic>
      <p:pic>
        <p:nvPicPr>
          <p:cNvPr id="160" name="Picture 159">
            <a:extLst>
              <a:ext uri="{FF2B5EF4-FFF2-40B4-BE49-F238E27FC236}">
                <a16:creationId xmlns:a16="http://schemas.microsoft.com/office/drawing/2014/main" xmlns="" id="{5BD78247-8DBA-4B0C-832E-339F0822F56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630096" y="3813033"/>
            <a:ext cx="331960" cy="175033"/>
          </a:xfrm>
          <a:prstGeom prst="rect">
            <a:avLst/>
          </a:prstGeom>
        </p:spPr>
      </p:pic>
      <p:pic>
        <p:nvPicPr>
          <p:cNvPr id="161" name="Picture 160">
            <a:hlinkClick r:id="rId21" action="ppaction://hlinksldjump"/>
            <a:extLst>
              <a:ext uri="{FF2B5EF4-FFF2-40B4-BE49-F238E27FC236}">
                <a16:creationId xmlns:a16="http://schemas.microsoft.com/office/drawing/2014/main" xmlns="" id="{A1E393D8-3667-4C6D-8BC6-810E543CA91D}"/>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3759253" y="5708552"/>
            <a:ext cx="819503" cy="739473"/>
          </a:xfrm>
          <a:prstGeom prst="rect">
            <a:avLst/>
          </a:prstGeom>
        </p:spPr>
      </p:pic>
      <p:pic>
        <p:nvPicPr>
          <p:cNvPr id="162" name="Picture 161">
            <a:hlinkClick r:id="rId23" action="ppaction://hlinksldjump"/>
            <a:extLst>
              <a:ext uri="{FF2B5EF4-FFF2-40B4-BE49-F238E27FC236}">
                <a16:creationId xmlns:a16="http://schemas.microsoft.com/office/drawing/2014/main" xmlns="" id="{91B3A284-DD91-4BBB-B1A8-E537AE53F45E}"/>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776965" y="5708552"/>
            <a:ext cx="819503" cy="739473"/>
          </a:xfrm>
          <a:prstGeom prst="rect">
            <a:avLst/>
          </a:prstGeom>
        </p:spPr>
      </p:pic>
      <p:sp>
        <p:nvSpPr>
          <p:cNvPr id="163" name="Oval 10">
            <a:extLst>
              <a:ext uri="{FF2B5EF4-FFF2-40B4-BE49-F238E27FC236}">
                <a16:creationId xmlns:a16="http://schemas.microsoft.com/office/drawing/2014/main" xmlns="" id="{01F201BD-34A5-4BE9-9032-7073FAA60D37}"/>
              </a:ext>
            </a:extLst>
          </p:cNvPr>
          <p:cNvSpPr/>
          <p:nvPr/>
        </p:nvSpPr>
        <p:spPr>
          <a:xfrm rot="2038944" flipH="1">
            <a:off x="8034910" y="2812321"/>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4" name="Oval 10">
            <a:extLst>
              <a:ext uri="{FF2B5EF4-FFF2-40B4-BE49-F238E27FC236}">
                <a16:creationId xmlns:a16="http://schemas.microsoft.com/office/drawing/2014/main" xmlns="" id="{AB52C707-67DC-43B1-82AF-57E340BE2D56}"/>
              </a:ext>
            </a:extLst>
          </p:cNvPr>
          <p:cNvSpPr/>
          <p:nvPr/>
        </p:nvSpPr>
        <p:spPr>
          <a:xfrm rot="20465032">
            <a:off x="9033492" y="3139253"/>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5" name="Rectangle 12">
            <a:extLst>
              <a:ext uri="{FF2B5EF4-FFF2-40B4-BE49-F238E27FC236}">
                <a16:creationId xmlns:a16="http://schemas.microsoft.com/office/drawing/2014/main" xmlns="" id="{D673693F-2444-441F-85DE-5DFBB194433D}"/>
              </a:ext>
            </a:extLst>
          </p:cNvPr>
          <p:cNvSpPr/>
          <p:nvPr/>
        </p:nvSpPr>
        <p:spPr>
          <a:xfrm>
            <a:off x="8076978" y="3195666"/>
            <a:ext cx="1235855" cy="95588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190503"/>
              <a:gd name="connsiteY0" fmla="*/ 6316 h 955886"/>
              <a:gd name="connsiteX1" fmla="*/ 1027614 w 1190503"/>
              <a:gd name="connsiteY1" fmla="*/ 371930 h 955886"/>
              <a:gd name="connsiteX2" fmla="*/ 1185016 w 1190503"/>
              <a:gd name="connsiteY2" fmla="*/ 598028 h 955886"/>
              <a:gd name="connsiteX3" fmla="*/ 781546 w 1190503"/>
              <a:gd name="connsiteY3" fmla="*/ 740410 h 955886"/>
              <a:gd name="connsiteX4" fmla="*/ 399540 w 1190503"/>
              <a:gd name="connsiteY4" fmla="*/ 849142 h 955886"/>
              <a:gd name="connsiteX5" fmla="*/ 250629 w 1190503"/>
              <a:gd name="connsiteY5" fmla="*/ 955886 h 955886"/>
              <a:gd name="connsiteX6" fmla="*/ 0 w 1190503"/>
              <a:gd name="connsiteY6" fmla="*/ 869680 h 955886"/>
              <a:gd name="connsiteX7" fmla="*/ 708721 w 1190503"/>
              <a:gd name="connsiteY7" fmla="*/ 626257 h 955886"/>
              <a:gd name="connsiteX8" fmla="*/ 938329 w 1190503"/>
              <a:gd name="connsiteY8" fmla="*/ 375008 h 955886"/>
              <a:gd name="connsiteX9" fmla="*/ 955253 w 1190503"/>
              <a:gd name="connsiteY9" fmla="*/ 6316 h 955886"/>
              <a:gd name="connsiteX0" fmla="*/ 955253 w 1192019"/>
              <a:gd name="connsiteY0" fmla="*/ 6316 h 955886"/>
              <a:gd name="connsiteX1" fmla="*/ 1027614 w 1192019"/>
              <a:gd name="connsiteY1" fmla="*/ 371930 h 955886"/>
              <a:gd name="connsiteX2" fmla="*/ 899266 w 1192019"/>
              <a:gd name="connsiteY2" fmla="*/ 591678 h 955886"/>
              <a:gd name="connsiteX3" fmla="*/ 1185016 w 1192019"/>
              <a:gd name="connsiteY3" fmla="*/ 598028 h 955886"/>
              <a:gd name="connsiteX4" fmla="*/ 781546 w 1192019"/>
              <a:gd name="connsiteY4" fmla="*/ 740410 h 955886"/>
              <a:gd name="connsiteX5" fmla="*/ 399540 w 1192019"/>
              <a:gd name="connsiteY5" fmla="*/ 849142 h 955886"/>
              <a:gd name="connsiteX6" fmla="*/ 250629 w 1192019"/>
              <a:gd name="connsiteY6" fmla="*/ 955886 h 955886"/>
              <a:gd name="connsiteX7" fmla="*/ 0 w 1192019"/>
              <a:gd name="connsiteY7" fmla="*/ 869680 h 955886"/>
              <a:gd name="connsiteX8" fmla="*/ 708721 w 1192019"/>
              <a:gd name="connsiteY8" fmla="*/ 626257 h 955886"/>
              <a:gd name="connsiteX9" fmla="*/ 938329 w 1192019"/>
              <a:gd name="connsiteY9" fmla="*/ 375008 h 955886"/>
              <a:gd name="connsiteX10" fmla="*/ 955253 w 1192019"/>
              <a:gd name="connsiteY10" fmla="*/ 6316 h 955886"/>
              <a:gd name="connsiteX0" fmla="*/ 955253 w 1241948"/>
              <a:gd name="connsiteY0" fmla="*/ 6316 h 955886"/>
              <a:gd name="connsiteX1" fmla="*/ 1027614 w 1241948"/>
              <a:gd name="connsiteY1" fmla="*/ 371930 h 955886"/>
              <a:gd name="connsiteX2" fmla="*/ 899266 w 1241948"/>
              <a:gd name="connsiteY2" fmla="*/ 591678 h 955886"/>
              <a:gd name="connsiteX3" fmla="*/ 1235816 w 1241948"/>
              <a:gd name="connsiteY3" fmla="*/ 636128 h 955886"/>
              <a:gd name="connsiteX4" fmla="*/ 781546 w 1241948"/>
              <a:gd name="connsiteY4" fmla="*/ 740410 h 955886"/>
              <a:gd name="connsiteX5" fmla="*/ 399540 w 1241948"/>
              <a:gd name="connsiteY5" fmla="*/ 849142 h 955886"/>
              <a:gd name="connsiteX6" fmla="*/ 250629 w 1241948"/>
              <a:gd name="connsiteY6" fmla="*/ 955886 h 955886"/>
              <a:gd name="connsiteX7" fmla="*/ 0 w 1241948"/>
              <a:gd name="connsiteY7" fmla="*/ 869680 h 955886"/>
              <a:gd name="connsiteX8" fmla="*/ 708721 w 1241948"/>
              <a:gd name="connsiteY8" fmla="*/ 626257 h 955886"/>
              <a:gd name="connsiteX9" fmla="*/ 938329 w 1241948"/>
              <a:gd name="connsiteY9" fmla="*/ 375008 h 955886"/>
              <a:gd name="connsiteX10" fmla="*/ 955253 w 1241948"/>
              <a:gd name="connsiteY10" fmla="*/ 6316 h 955886"/>
              <a:gd name="connsiteX0" fmla="*/ 955253 w 1240391"/>
              <a:gd name="connsiteY0" fmla="*/ 6316 h 955886"/>
              <a:gd name="connsiteX1" fmla="*/ 1027614 w 1240391"/>
              <a:gd name="connsiteY1" fmla="*/ 371930 h 955886"/>
              <a:gd name="connsiteX2" fmla="*/ 899266 w 1240391"/>
              <a:gd name="connsiteY2" fmla="*/ 591678 h 955886"/>
              <a:gd name="connsiteX3" fmla="*/ 1235816 w 1240391"/>
              <a:gd name="connsiteY3" fmla="*/ 636128 h 955886"/>
              <a:gd name="connsiteX4" fmla="*/ 1077065 w 1240391"/>
              <a:gd name="connsiteY4" fmla="*/ 756778 h 955886"/>
              <a:gd name="connsiteX5" fmla="*/ 781546 w 1240391"/>
              <a:gd name="connsiteY5" fmla="*/ 740410 h 955886"/>
              <a:gd name="connsiteX6" fmla="*/ 399540 w 1240391"/>
              <a:gd name="connsiteY6" fmla="*/ 849142 h 955886"/>
              <a:gd name="connsiteX7" fmla="*/ 250629 w 1240391"/>
              <a:gd name="connsiteY7" fmla="*/ 955886 h 955886"/>
              <a:gd name="connsiteX8" fmla="*/ 0 w 1240391"/>
              <a:gd name="connsiteY8" fmla="*/ 869680 h 955886"/>
              <a:gd name="connsiteX9" fmla="*/ 708721 w 1240391"/>
              <a:gd name="connsiteY9" fmla="*/ 626257 h 955886"/>
              <a:gd name="connsiteX10" fmla="*/ 938329 w 1240391"/>
              <a:gd name="connsiteY10" fmla="*/ 375008 h 955886"/>
              <a:gd name="connsiteX11" fmla="*/ 955253 w 1240391"/>
              <a:gd name="connsiteY11" fmla="*/ 6316 h 955886"/>
              <a:gd name="connsiteX0" fmla="*/ 955253 w 1235854"/>
              <a:gd name="connsiteY0" fmla="*/ 6316 h 955886"/>
              <a:gd name="connsiteX1" fmla="*/ 1027614 w 1235854"/>
              <a:gd name="connsiteY1" fmla="*/ 371930 h 955886"/>
              <a:gd name="connsiteX2" fmla="*/ 899266 w 1235854"/>
              <a:gd name="connsiteY2" fmla="*/ 591678 h 955886"/>
              <a:gd name="connsiteX3" fmla="*/ 1045316 w 1235854"/>
              <a:gd name="connsiteY3" fmla="*/ 686928 h 955886"/>
              <a:gd name="connsiteX4" fmla="*/ 1235816 w 1235854"/>
              <a:gd name="connsiteY4" fmla="*/ 636128 h 955886"/>
              <a:gd name="connsiteX5" fmla="*/ 1077065 w 1235854"/>
              <a:gd name="connsiteY5" fmla="*/ 756778 h 955886"/>
              <a:gd name="connsiteX6" fmla="*/ 781546 w 1235854"/>
              <a:gd name="connsiteY6" fmla="*/ 740410 h 955886"/>
              <a:gd name="connsiteX7" fmla="*/ 399540 w 1235854"/>
              <a:gd name="connsiteY7" fmla="*/ 849142 h 955886"/>
              <a:gd name="connsiteX8" fmla="*/ 250629 w 1235854"/>
              <a:gd name="connsiteY8" fmla="*/ 955886 h 955886"/>
              <a:gd name="connsiteX9" fmla="*/ 0 w 1235854"/>
              <a:gd name="connsiteY9" fmla="*/ 869680 h 955886"/>
              <a:gd name="connsiteX10" fmla="*/ 708721 w 1235854"/>
              <a:gd name="connsiteY10" fmla="*/ 626257 h 955886"/>
              <a:gd name="connsiteX11" fmla="*/ 938329 w 1235854"/>
              <a:gd name="connsiteY11" fmla="*/ 375008 h 955886"/>
              <a:gd name="connsiteX12" fmla="*/ 955253 w 1235854"/>
              <a:gd name="connsiteY12" fmla="*/ 6316 h 95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35854" h="955886">
                <a:moveTo>
                  <a:pt x="955253" y="6316"/>
                </a:moveTo>
                <a:cubicBezTo>
                  <a:pt x="993521" y="-46848"/>
                  <a:pt x="1056565" y="249581"/>
                  <a:pt x="1027614" y="371930"/>
                </a:cubicBezTo>
                <a:cubicBezTo>
                  <a:pt x="1056383" y="452557"/>
                  <a:pt x="873032" y="553995"/>
                  <a:pt x="899266" y="591678"/>
                </a:cubicBezTo>
                <a:cubicBezTo>
                  <a:pt x="905391" y="633594"/>
                  <a:pt x="989224" y="679520"/>
                  <a:pt x="1045316" y="686928"/>
                </a:cubicBezTo>
                <a:cubicBezTo>
                  <a:pt x="1101408" y="694336"/>
                  <a:pt x="1233700" y="613903"/>
                  <a:pt x="1235816" y="636128"/>
                </a:cubicBezTo>
                <a:cubicBezTo>
                  <a:pt x="1237933" y="658353"/>
                  <a:pt x="1152777" y="739398"/>
                  <a:pt x="1077065" y="756778"/>
                </a:cubicBezTo>
                <a:cubicBezTo>
                  <a:pt x="1001353" y="774158"/>
                  <a:pt x="893408" y="711258"/>
                  <a:pt x="781546" y="740410"/>
                </a:cubicBezTo>
                <a:cubicBezTo>
                  <a:pt x="681920" y="781785"/>
                  <a:pt x="499166" y="807767"/>
                  <a:pt x="399540" y="849142"/>
                </a:cubicBezTo>
                <a:lnTo>
                  <a:pt x="250629" y="955886"/>
                </a:lnTo>
                <a:lnTo>
                  <a:pt x="0" y="869680"/>
                </a:lnTo>
                <a:cubicBezTo>
                  <a:pt x="176559" y="707978"/>
                  <a:pt x="470587" y="686358"/>
                  <a:pt x="708721" y="626257"/>
                </a:cubicBezTo>
                <a:cubicBezTo>
                  <a:pt x="879990" y="529957"/>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6" name="Oval 10">
            <a:extLst>
              <a:ext uri="{FF2B5EF4-FFF2-40B4-BE49-F238E27FC236}">
                <a16:creationId xmlns:a16="http://schemas.microsoft.com/office/drawing/2014/main" xmlns="" id="{BA34DCAC-71BD-424F-8F8F-913B900A6DDB}"/>
              </a:ext>
            </a:extLst>
          </p:cNvPr>
          <p:cNvSpPr/>
          <p:nvPr/>
        </p:nvSpPr>
        <p:spPr>
          <a:xfrm rot="2493324" flipH="1">
            <a:off x="6606386" y="372574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7" name="Isosceles Triangle 9">
            <a:extLst>
              <a:ext uri="{FF2B5EF4-FFF2-40B4-BE49-F238E27FC236}">
                <a16:creationId xmlns:a16="http://schemas.microsoft.com/office/drawing/2014/main" xmlns="" id="{4FB5AD4A-A44E-4EC6-9296-565E4E6664BA}"/>
              </a:ext>
            </a:extLst>
          </p:cNvPr>
          <p:cNvSpPr/>
          <p:nvPr/>
        </p:nvSpPr>
        <p:spPr>
          <a:xfrm>
            <a:off x="6780972" y="3420600"/>
            <a:ext cx="2164587" cy="1770752"/>
          </a:xfrm>
          <a:custGeom>
            <a:avLst/>
            <a:gdLst>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0 w 696036"/>
              <a:gd name="connsiteY0" fmla="*/ 1364776 h 1364776"/>
              <a:gd name="connsiteX1" fmla="*/ 348018 w 696036"/>
              <a:gd name="connsiteY1" fmla="*/ 0 h 1364776"/>
              <a:gd name="connsiteX2" fmla="*/ 696036 w 696036"/>
              <a:gd name="connsiteY2" fmla="*/ 1364776 h 1364776"/>
              <a:gd name="connsiteX3" fmla="*/ 0 w 696036"/>
              <a:gd name="connsiteY3" fmla="*/ 1364776 h 1364776"/>
              <a:gd name="connsiteX0" fmla="*/ 1112292 w 1808328"/>
              <a:gd name="connsiteY0" fmla="*/ 1337481 h 1337481"/>
              <a:gd name="connsiteX1" fmla="*/ 0 w 1808328"/>
              <a:gd name="connsiteY1" fmla="*/ 0 h 1337481"/>
              <a:gd name="connsiteX2" fmla="*/ 1808328 w 1808328"/>
              <a:gd name="connsiteY2" fmla="*/ 1337481 h 1337481"/>
              <a:gd name="connsiteX3" fmla="*/ 1112292 w 1808328"/>
              <a:gd name="connsiteY3" fmla="*/ 1337481 h 1337481"/>
              <a:gd name="connsiteX0" fmla="*/ 1112679 w 2046882"/>
              <a:gd name="connsiteY0" fmla="*/ 1457784 h 1457784"/>
              <a:gd name="connsiteX1" fmla="*/ 387 w 2046882"/>
              <a:gd name="connsiteY1" fmla="*/ 120303 h 1457784"/>
              <a:gd name="connsiteX2" fmla="*/ 1945192 w 2046882"/>
              <a:gd name="connsiteY2" fmla="*/ 161246 h 1457784"/>
              <a:gd name="connsiteX3" fmla="*/ 1808715 w 2046882"/>
              <a:gd name="connsiteY3" fmla="*/ 1457784 h 1457784"/>
              <a:gd name="connsiteX4" fmla="*/ 1112679 w 2046882"/>
              <a:gd name="connsiteY4" fmla="*/ 1457784 h 1457784"/>
              <a:gd name="connsiteX0" fmla="*/ 1135827 w 2070030"/>
              <a:gd name="connsiteY0" fmla="*/ 1457784 h 1457784"/>
              <a:gd name="connsiteX1" fmla="*/ 1654441 w 2070030"/>
              <a:gd name="connsiteY1" fmla="*/ 284076 h 1457784"/>
              <a:gd name="connsiteX2" fmla="*/ 23535 w 2070030"/>
              <a:gd name="connsiteY2" fmla="*/ 120303 h 1457784"/>
              <a:gd name="connsiteX3" fmla="*/ 1968340 w 2070030"/>
              <a:gd name="connsiteY3" fmla="*/ 161246 h 1457784"/>
              <a:gd name="connsiteX4" fmla="*/ 1831863 w 2070030"/>
              <a:gd name="connsiteY4" fmla="*/ 1457784 h 1457784"/>
              <a:gd name="connsiteX5" fmla="*/ 1135827 w 2070030"/>
              <a:gd name="connsiteY5" fmla="*/ 1457784 h 1457784"/>
              <a:gd name="connsiteX0" fmla="*/ 1138405 w 2072608"/>
              <a:gd name="connsiteY0" fmla="*/ 1457784 h 1457784"/>
              <a:gd name="connsiteX1" fmla="*/ 1657019 w 2072608"/>
              <a:gd name="connsiteY1" fmla="*/ 284076 h 1457784"/>
              <a:gd name="connsiteX2" fmla="*/ 838154 w 2072608"/>
              <a:gd name="connsiteY2" fmla="*/ 679861 h 1457784"/>
              <a:gd name="connsiteX3" fmla="*/ 26113 w 2072608"/>
              <a:gd name="connsiteY3" fmla="*/ 120303 h 1457784"/>
              <a:gd name="connsiteX4" fmla="*/ 1970918 w 2072608"/>
              <a:gd name="connsiteY4" fmla="*/ 161246 h 1457784"/>
              <a:gd name="connsiteX5" fmla="*/ 1834441 w 2072608"/>
              <a:gd name="connsiteY5" fmla="*/ 1457784 h 1457784"/>
              <a:gd name="connsiteX6" fmla="*/ 1138405 w 2072608"/>
              <a:gd name="connsiteY6" fmla="*/ 1457784 h 1457784"/>
              <a:gd name="connsiteX0" fmla="*/ 1112730 w 1998172"/>
              <a:gd name="connsiteY0" fmla="*/ 1360349 h 1360349"/>
              <a:gd name="connsiteX1" fmla="*/ 1631344 w 1998172"/>
              <a:gd name="connsiteY1" fmla="*/ 186641 h 1360349"/>
              <a:gd name="connsiteX2" fmla="*/ 812479 w 1998172"/>
              <a:gd name="connsiteY2" fmla="*/ 582426 h 1360349"/>
              <a:gd name="connsiteX3" fmla="*/ 438 w 1998172"/>
              <a:gd name="connsiteY3" fmla="*/ 22868 h 1360349"/>
              <a:gd name="connsiteX4" fmla="*/ 730592 w 1998172"/>
              <a:gd name="connsiteY4" fmla="*/ 364062 h 1360349"/>
              <a:gd name="connsiteX5" fmla="*/ 1945243 w 1998172"/>
              <a:gd name="connsiteY5" fmla="*/ 63811 h 1360349"/>
              <a:gd name="connsiteX6" fmla="*/ 1808766 w 1998172"/>
              <a:gd name="connsiteY6" fmla="*/ 1360349 h 1360349"/>
              <a:gd name="connsiteX7" fmla="*/ 1112730 w 1998172"/>
              <a:gd name="connsiteY7" fmla="*/ 1360349 h 1360349"/>
              <a:gd name="connsiteX0" fmla="*/ 558217 w 1443659"/>
              <a:gd name="connsiteY0" fmla="*/ 1704152 h 1704152"/>
              <a:gd name="connsiteX1" fmla="*/ 1076831 w 1443659"/>
              <a:gd name="connsiteY1" fmla="*/ 530444 h 1704152"/>
              <a:gd name="connsiteX2" fmla="*/ 257966 w 1443659"/>
              <a:gd name="connsiteY2" fmla="*/ 926229 h 1704152"/>
              <a:gd name="connsiteX3" fmla="*/ 87369 w 1443659"/>
              <a:gd name="connsiteY3" fmla="*/ 11829 h 1704152"/>
              <a:gd name="connsiteX4" fmla="*/ 176079 w 1443659"/>
              <a:gd name="connsiteY4" fmla="*/ 707865 h 1704152"/>
              <a:gd name="connsiteX5" fmla="*/ 1390730 w 1443659"/>
              <a:gd name="connsiteY5" fmla="*/ 407614 h 1704152"/>
              <a:gd name="connsiteX6" fmla="*/ 1254253 w 1443659"/>
              <a:gd name="connsiteY6" fmla="*/ 1704152 h 1704152"/>
              <a:gd name="connsiteX7" fmla="*/ 558217 w 1443659"/>
              <a:gd name="connsiteY7" fmla="*/ 1704152 h 1704152"/>
              <a:gd name="connsiteX0" fmla="*/ 482647 w 1368089"/>
              <a:gd name="connsiteY0" fmla="*/ 1705811 h 1705811"/>
              <a:gd name="connsiteX1" fmla="*/ 1001261 w 1368089"/>
              <a:gd name="connsiteY1" fmla="*/ 532103 h 1705811"/>
              <a:gd name="connsiteX2" fmla="*/ 182396 w 1368089"/>
              <a:gd name="connsiteY2" fmla="*/ 927888 h 1705811"/>
              <a:gd name="connsiteX3" fmla="*/ 11799 w 1368089"/>
              <a:gd name="connsiteY3" fmla="*/ 13488 h 1705811"/>
              <a:gd name="connsiteX4" fmla="*/ 305226 w 1368089"/>
              <a:gd name="connsiteY4" fmla="*/ 600342 h 1705811"/>
              <a:gd name="connsiteX5" fmla="*/ 1315160 w 1368089"/>
              <a:gd name="connsiteY5" fmla="*/ 409273 h 1705811"/>
              <a:gd name="connsiteX6" fmla="*/ 1178683 w 1368089"/>
              <a:gd name="connsiteY6" fmla="*/ 1705811 h 1705811"/>
              <a:gd name="connsiteX7" fmla="*/ 482647 w 1368089"/>
              <a:gd name="connsiteY7" fmla="*/ 1705811 h 1705811"/>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305226 w 1368089"/>
              <a:gd name="connsiteY4" fmla="*/ 586854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01261 w 1368089"/>
              <a:gd name="connsiteY1" fmla="*/ 51861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55852 w 1368089"/>
              <a:gd name="connsiteY1" fmla="*/ 64144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68089"/>
              <a:gd name="connsiteY0" fmla="*/ 1692323 h 1692323"/>
              <a:gd name="connsiteX1" fmla="*/ 1042204 w 1368089"/>
              <a:gd name="connsiteY1" fmla="*/ 764275 h 1692323"/>
              <a:gd name="connsiteX2" fmla="*/ 182396 w 1368089"/>
              <a:gd name="connsiteY2" fmla="*/ 914400 h 1692323"/>
              <a:gd name="connsiteX3" fmla="*/ 11799 w 1368089"/>
              <a:gd name="connsiteY3" fmla="*/ 0 h 1692323"/>
              <a:gd name="connsiteX4" fmla="*/ 264282 w 1368089"/>
              <a:gd name="connsiteY4" fmla="*/ 750628 h 1692323"/>
              <a:gd name="connsiteX5" fmla="*/ 1315160 w 1368089"/>
              <a:gd name="connsiteY5" fmla="*/ 395785 h 1692323"/>
              <a:gd name="connsiteX6" fmla="*/ 1178683 w 1368089"/>
              <a:gd name="connsiteY6" fmla="*/ 1692323 h 1692323"/>
              <a:gd name="connsiteX7" fmla="*/ 482647 w 1368089"/>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64282 w 1320476"/>
              <a:gd name="connsiteY4" fmla="*/ 750628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482647 w 1320476"/>
              <a:gd name="connsiteY0" fmla="*/ 1692323 h 1692323"/>
              <a:gd name="connsiteX1" fmla="*/ 1042204 w 1320476"/>
              <a:gd name="connsiteY1" fmla="*/ 764275 h 1692323"/>
              <a:gd name="connsiteX2" fmla="*/ 182396 w 1320476"/>
              <a:gd name="connsiteY2" fmla="*/ 914400 h 1692323"/>
              <a:gd name="connsiteX3" fmla="*/ 11799 w 1320476"/>
              <a:gd name="connsiteY3" fmla="*/ 0 h 1692323"/>
              <a:gd name="connsiteX4" fmla="*/ 240377 w 1320476"/>
              <a:gd name="connsiteY4" fmla="*/ 816369 h 1692323"/>
              <a:gd name="connsiteX5" fmla="*/ 1260569 w 1320476"/>
              <a:gd name="connsiteY5" fmla="*/ 641445 h 1692323"/>
              <a:gd name="connsiteX6" fmla="*/ 1178683 w 1320476"/>
              <a:gd name="connsiteY6" fmla="*/ 1692323 h 1692323"/>
              <a:gd name="connsiteX7" fmla="*/ 482647 w 1320476"/>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343270"/>
              <a:gd name="connsiteY0" fmla="*/ 1692323 h 1692323"/>
              <a:gd name="connsiteX1" fmla="*/ 1064998 w 1343270"/>
              <a:gd name="connsiteY1" fmla="*/ 764275 h 1692323"/>
              <a:gd name="connsiteX2" fmla="*/ 205190 w 1343270"/>
              <a:gd name="connsiteY2" fmla="*/ 914400 h 1692323"/>
              <a:gd name="connsiteX3" fmla="*/ 34593 w 1343270"/>
              <a:gd name="connsiteY3" fmla="*/ 0 h 1692323"/>
              <a:gd name="connsiteX4" fmla="*/ 263171 w 1343270"/>
              <a:gd name="connsiteY4" fmla="*/ 816369 h 1692323"/>
              <a:gd name="connsiteX5" fmla="*/ 1283363 w 1343270"/>
              <a:gd name="connsiteY5" fmla="*/ 641445 h 1692323"/>
              <a:gd name="connsiteX6" fmla="*/ 1201477 w 1343270"/>
              <a:gd name="connsiteY6" fmla="*/ 1692323 h 1692323"/>
              <a:gd name="connsiteX7" fmla="*/ 505441 w 1343270"/>
              <a:gd name="connsiteY7"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63171 w 1287477"/>
              <a:gd name="connsiteY4" fmla="*/ 81636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05441 w 1287477"/>
              <a:gd name="connsiteY0" fmla="*/ 1692323 h 1692323"/>
              <a:gd name="connsiteX1" fmla="*/ 1064998 w 1287477"/>
              <a:gd name="connsiteY1" fmla="*/ 764275 h 1692323"/>
              <a:gd name="connsiteX2" fmla="*/ 205190 w 1287477"/>
              <a:gd name="connsiteY2" fmla="*/ 914400 h 1692323"/>
              <a:gd name="connsiteX3" fmla="*/ 34593 w 1287477"/>
              <a:gd name="connsiteY3" fmla="*/ 0 h 1692323"/>
              <a:gd name="connsiteX4" fmla="*/ 217451 w 1287477"/>
              <a:gd name="connsiteY4" fmla="*/ 747789 h 1692323"/>
              <a:gd name="connsiteX5" fmla="*/ 1038954 w 1287477"/>
              <a:gd name="connsiteY5" fmla="*/ 455950 h 1692323"/>
              <a:gd name="connsiteX6" fmla="*/ 1283363 w 1287477"/>
              <a:gd name="connsiteY6" fmla="*/ 641445 h 1692323"/>
              <a:gd name="connsiteX7" fmla="*/ 1201477 w 1287477"/>
              <a:gd name="connsiteY7" fmla="*/ 1692323 h 1692323"/>
              <a:gd name="connsiteX8" fmla="*/ 505441 w 1287477"/>
              <a:gd name="connsiteY8" fmla="*/ 1692323 h 1692323"/>
              <a:gd name="connsiteX0" fmla="*/ 569194 w 1351230"/>
              <a:gd name="connsiteY0" fmla="*/ 1722803 h 1722803"/>
              <a:gd name="connsiteX1" fmla="*/ 1128751 w 1351230"/>
              <a:gd name="connsiteY1" fmla="*/ 794755 h 1722803"/>
              <a:gd name="connsiteX2" fmla="*/ 268943 w 1351230"/>
              <a:gd name="connsiteY2" fmla="*/ 944880 h 1722803"/>
              <a:gd name="connsiteX3" fmla="*/ 14526 w 1351230"/>
              <a:gd name="connsiteY3" fmla="*/ 0 h 1722803"/>
              <a:gd name="connsiteX4" fmla="*/ 281204 w 1351230"/>
              <a:gd name="connsiteY4" fmla="*/ 778269 h 1722803"/>
              <a:gd name="connsiteX5" fmla="*/ 1102707 w 1351230"/>
              <a:gd name="connsiteY5" fmla="*/ 486430 h 1722803"/>
              <a:gd name="connsiteX6" fmla="*/ 1347116 w 1351230"/>
              <a:gd name="connsiteY6" fmla="*/ 671925 h 1722803"/>
              <a:gd name="connsiteX7" fmla="*/ 1265230 w 1351230"/>
              <a:gd name="connsiteY7" fmla="*/ 1722803 h 1722803"/>
              <a:gd name="connsiteX8" fmla="*/ 569194 w 1351230"/>
              <a:gd name="connsiteY8" fmla="*/ 1722803 h 1722803"/>
              <a:gd name="connsiteX0" fmla="*/ 618323 w 1400359"/>
              <a:gd name="connsiteY0" fmla="*/ 1722803 h 1722803"/>
              <a:gd name="connsiteX1" fmla="*/ 1177880 w 1400359"/>
              <a:gd name="connsiteY1" fmla="*/ 79475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618323 w 1400359"/>
              <a:gd name="connsiteY0" fmla="*/ 1722803 h 1722803"/>
              <a:gd name="connsiteX1" fmla="*/ 1063580 w 1400359"/>
              <a:gd name="connsiteY1" fmla="*/ 817615 h 1722803"/>
              <a:gd name="connsiteX2" fmla="*/ 318072 w 1400359"/>
              <a:gd name="connsiteY2" fmla="*/ 944880 h 1722803"/>
              <a:gd name="connsiteX3" fmla="*/ 63655 w 1400359"/>
              <a:gd name="connsiteY3" fmla="*/ 0 h 1722803"/>
              <a:gd name="connsiteX4" fmla="*/ 330333 w 1400359"/>
              <a:gd name="connsiteY4" fmla="*/ 778269 h 1722803"/>
              <a:gd name="connsiteX5" fmla="*/ 1151836 w 1400359"/>
              <a:gd name="connsiteY5" fmla="*/ 486430 h 1722803"/>
              <a:gd name="connsiteX6" fmla="*/ 1396245 w 1400359"/>
              <a:gd name="connsiteY6" fmla="*/ 671925 h 1722803"/>
              <a:gd name="connsiteX7" fmla="*/ 1314359 w 1400359"/>
              <a:gd name="connsiteY7" fmla="*/ 1722803 h 1722803"/>
              <a:gd name="connsiteX8" fmla="*/ 618323 w 1400359"/>
              <a:gd name="connsiteY8" fmla="*/ 1722803 h 1722803"/>
              <a:gd name="connsiteX0" fmla="*/ 586523 w 1368559"/>
              <a:gd name="connsiteY0" fmla="*/ 1761340 h 1761340"/>
              <a:gd name="connsiteX1" fmla="*/ 1031780 w 1368559"/>
              <a:gd name="connsiteY1" fmla="*/ 856152 h 1761340"/>
              <a:gd name="connsiteX2" fmla="*/ 286272 w 1368559"/>
              <a:gd name="connsiteY2" fmla="*/ 983417 h 1761340"/>
              <a:gd name="connsiteX3" fmla="*/ 42284 w 1368559"/>
              <a:gd name="connsiteY3" fmla="*/ 223977 h 1761340"/>
              <a:gd name="connsiteX4" fmla="*/ 31855 w 1368559"/>
              <a:gd name="connsiteY4" fmla="*/ 38537 h 1761340"/>
              <a:gd name="connsiteX5" fmla="*/ 298533 w 1368559"/>
              <a:gd name="connsiteY5" fmla="*/ 816806 h 1761340"/>
              <a:gd name="connsiteX6" fmla="*/ 1120036 w 1368559"/>
              <a:gd name="connsiteY6" fmla="*/ 524967 h 1761340"/>
              <a:gd name="connsiteX7" fmla="*/ 1364445 w 1368559"/>
              <a:gd name="connsiteY7" fmla="*/ 710462 h 1761340"/>
              <a:gd name="connsiteX8" fmla="*/ 1282559 w 1368559"/>
              <a:gd name="connsiteY8" fmla="*/ 1761340 h 1761340"/>
              <a:gd name="connsiteX9" fmla="*/ 586523 w 1368559"/>
              <a:gd name="connsiteY9" fmla="*/ 1761340 h 1761340"/>
              <a:gd name="connsiteX0" fmla="*/ 569156 w 1351192"/>
              <a:gd name="connsiteY0" fmla="*/ 1765374 h 1765374"/>
              <a:gd name="connsiteX1" fmla="*/ 1014413 w 1351192"/>
              <a:gd name="connsiteY1" fmla="*/ 860186 h 1765374"/>
              <a:gd name="connsiteX2" fmla="*/ 268905 w 1351192"/>
              <a:gd name="connsiteY2" fmla="*/ 987451 h 1765374"/>
              <a:gd name="connsiteX3" fmla="*/ 24917 w 1351192"/>
              <a:gd name="connsiteY3" fmla="*/ 228011 h 1765374"/>
              <a:gd name="connsiteX4" fmla="*/ 50206 w 1351192"/>
              <a:gd name="connsiteY4" fmla="*/ 37808 h 1765374"/>
              <a:gd name="connsiteX5" fmla="*/ 281166 w 1351192"/>
              <a:gd name="connsiteY5" fmla="*/ 820840 h 1765374"/>
              <a:gd name="connsiteX6" fmla="*/ 1102669 w 1351192"/>
              <a:gd name="connsiteY6" fmla="*/ 529001 h 1765374"/>
              <a:gd name="connsiteX7" fmla="*/ 1347078 w 1351192"/>
              <a:gd name="connsiteY7" fmla="*/ 714496 h 1765374"/>
              <a:gd name="connsiteX8" fmla="*/ 1265192 w 1351192"/>
              <a:gd name="connsiteY8" fmla="*/ 1765374 h 1765374"/>
              <a:gd name="connsiteX9" fmla="*/ 569156 w 1351192"/>
              <a:gd name="connsiteY9" fmla="*/ 1765374 h 1765374"/>
              <a:gd name="connsiteX0" fmla="*/ 576794 w 1358830"/>
              <a:gd name="connsiteY0" fmla="*/ 1727566 h 1727566"/>
              <a:gd name="connsiteX1" fmla="*/ 1022051 w 1358830"/>
              <a:gd name="connsiteY1" fmla="*/ 822378 h 1727566"/>
              <a:gd name="connsiteX2" fmla="*/ 276543 w 1358830"/>
              <a:gd name="connsiteY2" fmla="*/ 949643 h 1727566"/>
              <a:gd name="connsiteX3" fmla="*/ 32555 w 1358830"/>
              <a:gd name="connsiteY3" fmla="*/ 190203 h 1727566"/>
              <a:gd name="connsiteX4" fmla="*/ 57844 w 1358830"/>
              <a:gd name="connsiteY4" fmla="*/ 0 h 1727566"/>
              <a:gd name="connsiteX5" fmla="*/ 288804 w 1358830"/>
              <a:gd name="connsiteY5" fmla="*/ 783032 h 1727566"/>
              <a:gd name="connsiteX6" fmla="*/ 1110307 w 1358830"/>
              <a:gd name="connsiteY6" fmla="*/ 491193 h 1727566"/>
              <a:gd name="connsiteX7" fmla="*/ 1354716 w 1358830"/>
              <a:gd name="connsiteY7" fmla="*/ 676688 h 1727566"/>
              <a:gd name="connsiteX8" fmla="*/ 1272830 w 1358830"/>
              <a:gd name="connsiteY8" fmla="*/ 1727566 h 1727566"/>
              <a:gd name="connsiteX9" fmla="*/ 576794 w 1358830"/>
              <a:gd name="connsiteY9" fmla="*/ 1727566 h 1727566"/>
              <a:gd name="connsiteX0" fmla="*/ 763388 w 1545424"/>
              <a:gd name="connsiteY0" fmla="*/ 1799620 h 1799620"/>
              <a:gd name="connsiteX1" fmla="*/ 1208645 w 1545424"/>
              <a:gd name="connsiteY1" fmla="*/ 894432 h 1799620"/>
              <a:gd name="connsiteX2" fmla="*/ 463137 w 1545424"/>
              <a:gd name="connsiteY2" fmla="*/ 1021697 h 1799620"/>
              <a:gd name="connsiteX3" fmla="*/ 219149 w 1545424"/>
              <a:gd name="connsiteY3" fmla="*/ 262257 h 1799620"/>
              <a:gd name="connsiteX4" fmla="*/ 73 w 1545424"/>
              <a:gd name="connsiteY4" fmla="*/ 36038 h 1799620"/>
              <a:gd name="connsiteX5" fmla="*/ 244438 w 1545424"/>
              <a:gd name="connsiteY5" fmla="*/ 72054 h 1799620"/>
              <a:gd name="connsiteX6" fmla="*/ 475398 w 1545424"/>
              <a:gd name="connsiteY6" fmla="*/ 855086 h 1799620"/>
              <a:gd name="connsiteX7" fmla="*/ 1296901 w 1545424"/>
              <a:gd name="connsiteY7" fmla="*/ 563247 h 1799620"/>
              <a:gd name="connsiteX8" fmla="*/ 1541310 w 1545424"/>
              <a:gd name="connsiteY8" fmla="*/ 748742 h 1799620"/>
              <a:gd name="connsiteX9" fmla="*/ 1459424 w 1545424"/>
              <a:gd name="connsiteY9" fmla="*/ 1799620 h 1799620"/>
              <a:gd name="connsiteX10" fmla="*/ 763388 w 1545424"/>
              <a:gd name="connsiteY10" fmla="*/ 1799620 h 1799620"/>
              <a:gd name="connsiteX0" fmla="*/ 763870 w 1545906"/>
              <a:gd name="connsiteY0" fmla="*/ 1772670 h 1772670"/>
              <a:gd name="connsiteX1" fmla="*/ 1209127 w 1545906"/>
              <a:gd name="connsiteY1" fmla="*/ 867482 h 1772670"/>
              <a:gd name="connsiteX2" fmla="*/ 463619 w 1545906"/>
              <a:gd name="connsiteY2" fmla="*/ 994747 h 1772670"/>
              <a:gd name="connsiteX3" fmla="*/ 219631 w 1545906"/>
              <a:gd name="connsiteY3" fmla="*/ 235307 h 1772670"/>
              <a:gd name="connsiteX4" fmla="*/ 555 w 1545906"/>
              <a:gd name="connsiteY4" fmla="*/ 9088 h 1772670"/>
              <a:gd name="connsiteX5" fmla="*/ 212487 w 1545906"/>
              <a:gd name="connsiteY5" fmla="*/ 135295 h 1772670"/>
              <a:gd name="connsiteX6" fmla="*/ 244920 w 1545906"/>
              <a:gd name="connsiteY6" fmla="*/ 45104 h 1772670"/>
              <a:gd name="connsiteX7" fmla="*/ 475880 w 1545906"/>
              <a:gd name="connsiteY7" fmla="*/ 828136 h 1772670"/>
              <a:gd name="connsiteX8" fmla="*/ 1297383 w 1545906"/>
              <a:gd name="connsiteY8" fmla="*/ 536297 h 1772670"/>
              <a:gd name="connsiteX9" fmla="*/ 1541792 w 1545906"/>
              <a:gd name="connsiteY9" fmla="*/ 721792 h 1772670"/>
              <a:gd name="connsiteX10" fmla="*/ 1459906 w 1545906"/>
              <a:gd name="connsiteY10" fmla="*/ 1772670 h 1772670"/>
              <a:gd name="connsiteX11" fmla="*/ 763870 w 1545906"/>
              <a:gd name="connsiteY11" fmla="*/ 1772670 h 1772670"/>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545906"/>
              <a:gd name="connsiteY0" fmla="*/ 1770752 h 1770752"/>
              <a:gd name="connsiteX1" fmla="*/ 1209127 w 1545906"/>
              <a:gd name="connsiteY1" fmla="*/ 865564 h 1770752"/>
              <a:gd name="connsiteX2" fmla="*/ 463619 w 1545906"/>
              <a:gd name="connsiteY2" fmla="*/ 992829 h 1770752"/>
              <a:gd name="connsiteX3" fmla="*/ 219631 w 1545906"/>
              <a:gd name="connsiteY3" fmla="*/ 233389 h 1770752"/>
              <a:gd name="connsiteX4" fmla="*/ 555 w 1545906"/>
              <a:gd name="connsiteY4" fmla="*/ 7170 h 1770752"/>
              <a:gd name="connsiteX5" fmla="*/ 212487 w 1545906"/>
              <a:gd name="connsiteY5" fmla="*/ 133377 h 1770752"/>
              <a:gd name="connsiteX6" fmla="*/ 244920 w 1545906"/>
              <a:gd name="connsiteY6" fmla="*/ 43186 h 1770752"/>
              <a:gd name="connsiteX7" fmla="*/ 475880 w 1545906"/>
              <a:gd name="connsiteY7" fmla="*/ 826218 h 1770752"/>
              <a:gd name="connsiteX8" fmla="*/ 1297383 w 1545906"/>
              <a:gd name="connsiteY8" fmla="*/ 534379 h 1770752"/>
              <a:gd name="connsiteX9" fmla="*/ 1541792 w 1545906"/>
              <a:gd name="connsiteY9" fmla="*/ 719874 h 1770752"/>
              <a:gd name="connsiteX10" fmla="*/ 1459906 w 1545906"/>
              <a:gd name="connsiteY10" fmla="*/ 1770752 h 1770752"/>
              <a:gd name="connsiteX11" fmla="*/ 763870 w 1545906"/>
              <a:gd name="connsiteY11" fmla="*/ 1770752 h 1770752"/>
              <a:gd name="connsiteX0" fmla="*/ 763870 w 1894058"/>
              <a:gd name="connsiteY0" fmla="*/ 1770752 h 1770752"/>
              <a:gd name="connsiteX1" fmla="*/ 1209127 w 1894058"/>
              <a:gd name="connsiteY1" fmla="*/ 865564 h 1770752"/>
              <a:gd name="connsiteX2" fmla="*/ 463619 w 1894058"/>
              <a:gd name="connsiteY2" fmla="*/ 992829 h 1770752"/>
              <a:gd name="connsiteX3" fmla="*/ 219631 w 1894058"/>
              <a:gd name="connsiteY3" fmla="*/ 233389 h 1770752"/>
              <a:gd name="connsiteX4" fmla="*/ 555 w 1894058"/>
              <a:gd name="connsiteY4" fmla="*/ 7170 h 1770752"/>
              <a:gd name="connsiteX5" fmla="*/ 212487 w 1894058"/>
              <a:gd name="connsiteY5" fmla="*/ 133377 h 1770752"/>
              <a:gd name="connsiteX6" fmla="*/ 244920 w 1894058"/>
              <a:gd name="connsiteY6" fmla="*/ 43186 h 1770752"/>
              <a:gd name="connsiteX7" fmla="*/ 475880 w 1894058"/>
              <a:gd name="connsiteY7" fmla="*/ 826218 h 1770752"/>
              <a:gd name="connsiteX8" fmla="*/ 1297383 w 1894058"/>
              <a:gd name="connsiteY8" fmla="*/ 534379 h 1770752"/>
              <a:gd name="connsiteX9" fmla="*/ 1541792 w 1894058"/>
              <a:gd name="connsiteY9" fmla="*/ 719874 h 1770752"/>
              <a:gd name="connsiteX10" fmla="*/ 1893649 w 1894058"/>
              <a:gd name="connsiteY10" fmla="*/ 1095402 h 1770752"/>
              <a:gd name="connsiteX11" fmla="*/ 1459906 w 1894058"/>
              <a:gd name="connsiteY11" fmla="*/ 1770752 h 1770752"/>
              <a:gd name="connsiteX12" fmla="*/ 763870 w 1894058"/>
              <a:gd name="connsiteY12" fmla="*/ 1770752 h 1770752"/>
              <a:gd name="connsiteX0" fmla="*/ 763870 w 1896475"/>
              <a:gd name="connsiteY0" fmla="*/ 1770752 h 1770752"/>
              <a:gd name="connsiteX1" fmla="*/ 1209127 w 1896475"/>
              <a:gd name="connsiteY1" fmla="*/ 865564 h 1770752"/>
              <a:gd name="connsiteX2" fmla="*/ 463619 w 1896475"/>
              <a:gd name="connsiteY2" fmla="*/ 992829 h 1770752"/>
              <a:gd name="connsiteX3" fmla="*/ 219631 w 1896475"/>
              <a:gd name="connsiteY3" fmla="*/ 233389 h 1770752"/>
              <a:gd name="connsiteX4" fmla="*/ 555 w 1896475"/>
              <a:gd name="connsiteY4" fmla="*/ 7170 h 1770752"/>
              <a:gd name="connsiteX5" fmla="*/ 212487 w 1896475"/>
              <a:gd name="connsiteY5" fmla="*/ 133377 h 1770752"/>
              <a:gd name="connsiteX6" fmla="*/ 244920 w 1896475"/>
              <a:gd name="connsiteY6" fmla="*/ 43186 h 1770752"/>
              <a:gd name="connsiteX7" fmla="*/ 475880 w 1896475"/>
              <a:gd name="connsiteY7" fmla="*/ 826218 h 1770752"/>
              <a:gd name="connsiteX8" fmla="*/ 1297383 w 1896475"/>
              <a:gd name="connsiteY8" fmla="*/ 534379 h 1770752"/>
              <a:gd name="connsiteX9" fmla="*/ 1541792 w 1896475"/>
              <a:gd name="connsiteY9" fmla="*/ 719874 h 1770752"/>
              <a:gd name="connsiteX10" fmla="*/ 1498362 w 1896475"/>
              <a:gd name="connsiteY10" fmla="*/ 1281139 h 1770752"/>
              <a:gd name="connsiteX11" fmla="*/ 1893649 w 1896475"/>
              <a:gd name="connsiteY11" fmla="*/ 1095402 h 1770752"/>
              <a:gd name="connsiteX12" fmla="*/ 1459906 w 1896475"/>
              <a:gd name="connsiteY12" fmla="*/ 1770752 h 1770752"/>
              <a:gd name="connsiteX13" fmla="*/ 763870 w 1896475"/>
              <a:gd name="connsiteY13" fmla="*/ 1770752 h 1770752"/>
              <a:gd name="connsiteX0" fmla="*/ 763870 w 1917418"/>
              <a:gd name="connsiteY0" fmla="*/ 1770752 h 1770752"/>
              <a:gd name="connsiteX1" fmla="*/ 1209127 w 1917418"/>
              <a:gd name="connsiteY1" fmla="*/ 865564 h 1770752"/>
              <a:gd name="connsiteX2" fmla="*/ 463619 w 1917418"/>
              <a:gd name="connsiteY2" fmla="*/ 992829 h 1770752"/>
              <a:gd name="connsiteX3" fmla="*/ 219631 w 1917418"/>
              <a:gd name="connsiteY3" fmla="*/ 233389 h 1770752"/>
              <a:gd name="connsiteX4" fmla="*/ 555 w 1917418"/>
              <a:gd name="connsiteY4" fmla="*/ 7170 h 1770752"/>
              <a:gd name="connsiteX5" fmla="*/ 212487 w 1917418"/>
              <a:gd name="connsiteY5" fmla="*/ 133377 h 1770752"/>
              <a:gd name="connsiteX6" fmla="*/ 244920 w 1917418"/>
              <a:gd name="connsiteY6" fmla="*/ 43186 h 1770752"/>
              <a:gd name="connsiteX7" fmla="*/ 475880 w 1917418"/>
              <a:gd name="connsiteY7" fmla="*/ 826218 h 1770752"/>
              <a:gd name="connsiteX8" fmla="*/ 1297383 w 1917418"/>
              <a:gd name="connsiteY8" fmla="*/ 534379 h 1770752"/>
              <a:gd name="connsiteX9" fmla="*/ 1541792 w 1917418"/>
              <a:gd name="connsiteY9" fmla="*/ 719874 h 1770752"/>
              <a:gd name="connsiteX10" fmla="*/ 1498362 w 1917418"/>
              <a:gd name="connsiteY10" fmla="*/ 1281139 h 1770752"/>
              <a:gd name="connsiteX11" fmla="*/ 1850787 w 1917418"/>
              <a:gd name="connsiteY11" fmla="*/ 766789 h 1770752"/>
              <a:gd name="connsiteX12" fmla="*/ 1893649 w 1917418"/>
              <a:gd name="connsiteY12" fmla="*/ 1095402 h 1770752"/>
              <a:gd name="connsiteX13" fmla="*/ 1459906 w 1917418"/>
              <a:gd name="connsiteY13" fmla="*/ 1770752 h 1770752"/>
              <a:gd name="connsiteX14" fmla="*/ 763870 w 1917418"/>
              <a:gd name="connsiteY14" fmla="*/ 1770752 h 1770752"/>
              <a:gd name="connsiteX0" fmla="*/ 763870 w 1910464"/>
              <a:gd name="connsiteY0" fmla="*/ 1770752 h 1770752"/>
              <a:gd name="connsiteX1" fmla="*/ 1209127 w 1910464"/>
              <a:gd name="connsiteY1" fmla="*/ 865564 h 1770752"/>
              <a:gd name="connsiteX2" fmla="*/ 463619 w 1910464"/>
              <a:gd name="connsiteY2" fmla="*/ 992829 h 1770752"/>
              <a:gd name="connsiteX3" fmla="*/ 219631 w 1910464"/>
              <a:gd name="connsiteY3" fmla="*/ 233389 h 1770752"/>
              <a:gd name="connsiteX4" fmla="*/ 555 w 1910464"/>
              <a:gd name="connsiteY4" fmla="*/ 7170 h 1770752"/>
              <a:gd name="connsiteX5" fmla="*/ 212487 w 1910464"/>
              <a:gd name="connsiteY5" fmla="*/ 133377 h 1770752"/>
              <a:gd name="connsiteX6" fmla="*/ 244920 w 1910464"/>
              <a:gd name="connsiteY6" fmla="*/ 43186 h 1770752"/>
              <a:gd name="connsiteX7" fmla="*/ 475880 w 1910464"/>
              <a:gd name="connsiteY7" fmla="*/ 826218 h 1770752"/>
              <a:gd name="connsiteX8" fmla="*/ 1297383 w 1910464"/>
              <a:gd name="connsiteY8" fmla="*/ 534379 h 1770752"/>
              <a:gd name="connsiteX9" fmla="*/ 1541792 w 1910464"/>
              <a:gd name="connsiteY9" fmla="*/ 719874 h 1770752"/>
              <a:gd name="connsiteX10" fmla="*/ 1498362 w 1910464"/>
              <a:gd name="connsiteY10" fmla="*/ 1281139 h 1770752"/>
              <a:gd name="connsiteX11" fmla="*/ 1741248 w 1910464"/>
              <a:gd name="connsiteY11" fmla="*/ 1185889 h 1770752"/>
              <a:gd name="connsiteX12" fmla="*/ 1850787 w 1910464"/>
              <a:gd name="connsiteY12" fmla="*/ 766789 h 1770752"/>
              <a:gd name="connsiteX13" fmla="*/ 1893649 w 1910464"/>
              <a:gd name="connsiteY13" fmla="*/ 1095402 h 1770752"/>
              <a:gd name="connsiteX14" fmla="*/ 1459906 w 1910464"/>
              <a:gd name="connsiteY14" fmla="*/ 1770752 h 1770752"/>
              <a:gd name="connsiteX15" fmla="*/ 763870 w 1910464"/>
              <a:gd name="connsiteY15" fmla="*/ 1770752 h 1770752"/>
              <a:gd name="connsiteX0" fmla="*/ 763870 w 1909757"/>
              <a:gd name="connsiteY0" fmla="*/ 1770752 h 1770752"/>
              <a:gd name="connsiteX1" fmla="*/ 1209127 w 1909757"/>
              <a:gd name="connsiteY1" fmla="*/ 865564 h 1770752"/>
              <a:gd name="connsiteX2" fmla="*/ 463619 w 1909757"/>
              <a:gd name="connsiteY2" fmla="*/ 992829 h 1770752"/>
              <a:gd name="connsiteX3" fmla="*/ 219631 w 1909757"/>
              <a:gd name="connsiteY3" fmla="*/ 233389 h 1770752"/>
              <a:gd name="connsiteX4" fmla="*/ 555 w 1909757"/>
              <a:gd name="connsiteY4" fmla="*/ 7170 h 1770752"/>
              <a:gd name="connsiteX5" fmla="*/ 212487 w 1909757"/>
              <a:gd name="connsiteY5" fmla="*/ 133377 h 1770752"/>
              <a:gd name="connsiteX6" fmla="*/ 244920 w 1909757"/>
              <a:gd name="connsiteY6" fmla="*/ 43186 h 1770752"/>
              <a:gd name="connsiteX7" fmla="*/ 475880 w 1909757"/>
              <a:gd name="connsiteY7" fmla="*/ 826218 h 1770752"/>
              <a:gd name="connsiteX8" fmla="*/ 1297383 w 1909757"/>
              <a:gd name="connsiteY8" fmla="*/ 534379 h 1770752"/>
              <a:gd name="connsiteX9" fmla="*/ 1541792 w 1909757"/>
              <a:gd name="connsiteY9" fmla="*/ 719874 h 1770752"/>
              <a:gd name="connsiteX10" fmla="*/ 1498362 w 1909757"/>
              <a:gd name="connsiteY10" fmla="*/ 1281139 h 1770752"/>
              <a:gd name="connsiteX11" fmla="*/ 1741248 w 1909757"/>
              <a:gd name="connsiteY11" fmla="*/ 1185889 h 1770752"/>
              <a:gd name="connsiteX12" fmla="*/ 1850787 w 1909757"/>
              <a:gd name="connsiteY12" fmla="*/ 766789 h 1770752"/>
              <a:gd name="connsiteX13" fmla="*/ 1893649 w 1909757"/>
              <a:gd name="connsiteY13" fmla="*/ 1095402 h 1770752"/>
              <a:gd name="connsiteX14" fmla="*/ 1341198 w 1909757"/>
              <a:gd name="connsiteY14" fmla="*/ 1600227 h 1770752"/>
              <a:gd name="connsiteX15" fmla="*/ 1459906 w 1909757"/>
              <a:gd name="connsiteY15" fmla="*/ 1770752 h 1770752"/>
              <a:gd name="connsiteX16" fmla="*/ 763870 w 1909757"/>
              <a:gd name="connsiteY16" fmla="*/ 1770752 h 1770752"/>
              <a:gd name="connsiteX0" fmla="*/ 763870 w 1905704"/>
              <a:gd name="connsiteY0" fmla="*/ 1770752 h 1770752"/>
              <a:gd name="connsiteX1" fmla="*/ 1209127 w 1905704"/>
              <a:gd name="connsiteY1" fmla="*/ 865564 h 1770752"/>
              <a:gd name="connsiteX2" fmla="*/ 463619 w 1905704"/>
              <a:gd name="connsiteY2" fmla="*/ 992829 h 1770752"/>
              <a:gd name="connsiteX3" fmla="*/ 219631 w 1905704"/>
              <a:gd name="connsiteY3" fmla="*/ 233389 h 1770752"/>
              <a:gd name="connsiteX4" fmla="*/ 555 w 1905704"/>
              <a:gd name="connsiteY4" fmla="*/ 7170 h 1770752"/>
              <a:gd name="connsiteX5" fmla="*/ 212487 w 1905704"/>
              <a:gd name="connsiteY5" fmla="*/ 133377 h 1770752"/>
              <a:gd name="connsiteX6" fmla="*/ 244920 w 1905704"/>
              <a:gd name="connsiteY6" fmla="*/ 43186 h 1770752"/>
              <a:gd name="connsiteX7" fmla="*/ 475880 w 1905704"/>
              <a:gd name="connsiteY7" fmla="*/ 826218 h 1770752"/>
              <a:gd name="connsiteX8" fmla="*/ 1297383 w 1905704"/>
              <a:gd name="connsiteY8" fmla="*/ 534379 h 1770752"/>
              <a:gd name="connsiteX9" fmla="*/ 1541792 w 1905704"/>
              <a:gd name="connsiteY9" fmla="*/ 719874 h 1770752"/>
              <a:gd name="connsiteX10" fmla="*/ 1498362 w 1905704"/>
              <a:gd name="connsiteY10" fmla="*/ 1281139 h 1770752"/>
              <a:gd name="connsiteX11" fmla="*/ 1741248 w 1905704"/>
              <a:gd name="connsiteY11" fmla="*/ 1185889 h 1770752"/>
              <a:gd name="connsiteX12" fmla="*/ 1850787 w 1905704"/>
              <a:gd name="connsiteY12" fmla="*/ 766789 h 1770752"/>
              <a:gd name="connsiteX13" fmla="*/ 1893649 w 1905704"/>
              <a:gd name="connsiteY13" fmla="*/ 1095402 h 1770752"/>
              <a:gd name="connsiteX14" fmla="*/ 1712674 w 1905704"/>
              <a:gd name="connsiteY14" fmla="*/ 1414489 h 1770752"/>
              <a:gd name="connsiteX15" fmla="*/ 1341198 w 1905704"/>
              <a:gd name="connsiteY15" fmla="*/ 1600227 h 1770752"/>
              <a:gd name="connsiteX16" fmla="*/ 1459906 w 1905704"/>
              <a:gd name="connsiteY16" fmla="*/ 1770752 h 1770752"/>
              <a:gd name="connsiteX17" fmla="*/ 763870 w 1905704"/>
              <a:gd name="connsiteY17" fmla="*/ 1770752 h 1770752"/>
              <a:gd name="connsiteX0" fmla="*/ 763870 w 2284277"/>
              <a:gd name="connsiteY0" fmla="*/ 1770752 h 1770752"/>
              <a:gd name="connsiteX1" fmla="*/ 1209127 w 2284277"/>
              <a:gd name="connsiteY1" fmla="*/ 865564 h 1770752"/>
              <a:gd name="connsiteX2" fmla="*/ 463619 w 2284277"/>
              <a:gd name="connsiteY2" fmla="*/ 992829 h 1770752"/>
              <a:gd name="connsiteX3" fmla="*/ 219631 w 2284277"/>
              <a:gd name="connsiteY3" fmla="*/ 233389 h 1770752"/>
              <a:gd name="connsiteX4" fmla="*/ 555 w 2284277"/>
              <a:gd name="connsiteY4" fmla="*/ 7170 h 1770752"/>
              <a:gd name="connsiteX5" fmla="*/ 212487 w 2284277"/>
              <a:gd name="connsiteY5" fmla="*/ 133377 h 1770752"/>
              <a:gd name="connsiteX6" fmla="*/ 244920 w 2284277"/>
              <a:gd name="connsiteY6" fmla="*/ 43186 h 1770752"/>
              <a:gd name="connsiteX7" fmla="*/ 475880 w 2284277"/>
              <a:gd name="connsiteY7" fmla="*/ 826218 h 1770752"/>
              <a:gd name="connsiteX8" fmla="*/ 1297383 w 2284277"/>
              <a:gd name="connsiteY8" fmla="*/ 534379 h 1770752"/>
              <a:gd name="connsiteX9" fmla="*/ 1541792 w 2284277"/>
              <a:gd name="connsiteY9" fmla="*/ 719874 h 1770752"/>
              <a:gd name="connsiteX10" fmla="*/ 1498362 w 2284277"/>
              <a:gd name="connsiteY10" fmla="*/ 1281139 h 1770752"/>
              <a:gd name="connsiteX11" fmla="*/ 1741248 w 2284277"/>
              <a:gd name="connsiteY11" fmla="*/ 1185889 h 1770752"/>
              <a:gd name="connsiteX12" fmla="*/ 1850787 w 2284277"/>
              <a:gd name="connsiteY12" fmla="*/ 766789 h 1770752"/>
              <a:gd name="connsiteX13" fmla="*/ 2284174 w 2284277"/>
              <a:gd name="connsiteY13" fmla="*/ 938239 h 1770752"/>
              <a:gd name="connsiteX14" fmla="*/ 1893649 w 2284277"/>
              <a:gd name="connsiteY14" fmla="*/ 1095402 h 1770752"/>
              <a:gd name="connsiteX15" fmla="*/ 1712674 w 2284277"/>
              <a:gd name="connsiteY15" fmla="*/ 1414489 h 1770752"/>
              <a:gd name="connsiteX16" fmla="*/ 1341198 w 2284277"/>
              <a:gd name="connsiteY16" fmla="*/ 1600227 h 1770752"/>
              <a:gd name="connsiteX17" fmla="*/ 1459906 w 2284277"/>
              <a:gd name="connsiteY17" fmla="*/ 1770752 h 1770752"/>
              <a:gd name="connsiteX18" fmla="*/ 763870 w 2284277"/>
              <a:gd name="connsiteY18" fmla="*/ 1770752 h 1770752"/>
              <a:gd name="connsiteX0" fmla="*/ 763870 w 2285824"/>
              <a:gd name="connsiteY0" fmla="*/ 1770752 h 1770752"/>
              <a:gd name="connsiteX1" fmla="*/ 1209127 w 2285824"/>
              <a:gd name="connsiteY1" fmla="*/ 865564 h 1770752"/>
              <a:gd name="connsiteX2" fmla="*/ 463619 w 2285824"/>
              <a:gd name="connsiteY2" fmla="*/ 992829 h 1770752"/>
              <a:gd name="connsiteX3" fmla="*/ 219631 w 2285824"/>
              <a:gd name="connsiteY3" fmla="*/ 233389 h 1770752"/>
              <a:gd name="connsiteX4" fmla="*/ 555 w 2285824"/>
              <a:gd name="connsiteY4" fmla="*/ 7170 h 1770752"/>
              <a:gd name="connsiteX5" fmla="*/ 212487 w 2285824"/>
              <a:gd name="connsiteY5" fmla="*/ 133377 h 1770752"/>
              <a:gd name="connsiteX6" fmla="*/ 244920 w 2285824"/>
              <a:gd name="connsiteY6" fmla="*/ 43186 h 1770752"/>
              <a:gd name="connsiteX7" fmla="*/ 475880 w 2285824"/>
              <a:gd name="connsiteY7" fmla="*/ 826218 h 1770752"/>
              <a:gd name="connsiteX8" fmla="*/ 1297383 w 2285824"/>
              <a:gd name="connsiteY8" fmla="*/ 534379 h 1770752"/>
              <a:gd name="connsiteX9" fmla="*/ 1541792 w 2285824"/>
              <a:gd name="connsiteY9" fmla="*/ 719874 h 1770752"/>
              <a:gd name="connsiteX10" fmla="*/ 1498362 w 2285824"/>
              <a:gd name="connsiteY10" fmla="*/ 1281139 h 1770752"/>
              <a:gd name="connsiteX11" fmla="*/ 1741248 w 2285824"/>
              <a:gd name="connsiteY11" fmla="*/ 1185889 h 1770752"/>
              <a:gd name="connsiteX12" fmla="*/ 1850787 w 2285824"/>
              <a:gd name="connsiteY12" fmla="*/ 766789 h 1770752"/>
              <a:gd name="connsiteX13" fmla="*/ 1926987 w 2285824"/>
              <a:gd name="connsiteY13" fmla="*/ 985864 h 1770752"/>
              <a:gd name="connsiteX14" fmla="*/ 2284174 w 2285824"/>
              <a:gd name="connsiteY14" fmla="*/ 938239 h 1770752"/>
              <a:gd name="connsiteX15" fmla="*/ 1893649 w 2285824"/>
              <a:gd name="connsiteY15" fmla="*/ 1095402 h 1770752"/>
              <a:gd name="connsiteX16" fmla="*/ 1712674 w 2285824"/>
              <a:gd name="connsiteY16" fmla="*/ 1414489 h 1770752"/>
              <a:gd name="connsiteX17" fmla="*/ 1341198 w 2285824"/>
              <a:gd name="connsiteY17" fmla="*/ 1600227 h 1770752"/>
              <a:gd name="connsiteX18" fmla="*/ 1459906 w 2285824"/>
              <a:gd name="connsiteY18" fmla="*/ 1770752 h 1770752"/>
              <a:gd name="connsiteX19" fmla="*/ 763870 w 2285824"/>
              <a:gd name="connsiteY19" fmla="*/ 1770752 h 1770752"/>
              <a:gd name="connsiteX0" fmla="*/ 763870 w 2158274"/>
              <a:gd name="connsiteY0" fmla="*/ 1770752 h 1770752"/>
              <a:gd name="connsiteX1" fmla="*/ 1209127 w 2158274"/>
              <a:gd name="connsiteY1" fmla="*/ 865564 h 1770752"/>
              <a:gd name="connsiteX2" fmla="*/ 463619 w 2158274"/>
              <a:gd name="connsiteY2" fmla="*/ 992829 h 1770752"/>
              <a:gd name="connsiteX3" fmla="*/ 219631 w 2158274"/>
              <a:gd name="connsiteY3" fmla="*/ 233389 h 1770752"/>
              <a:gd name="connsiteX4" fmla="*/ 555 w 2158274"/>
              <a:gd name="connsiteY4" fmla="*/ 7170 h 1770752"/>
              <a:gd name="connsiteX5" fmla="*/ 212487 w 2158274"/>
              <a:gd name="connsiteY5" fmla="*/ 133377 h 1770752"/>
              <a:gd name="connsiteX6" fmla="*/ 244920 w 2158274"/>
              <a:gd name="connsiteY6" fmla="*/ 43186 h 1770752"/>
              <a:gd name="connsiteX7" fmla="*/ 475880 w 2158274"/>
              <a:gd name="connsiteY7" fmla="*/ 826218 h 1770752"/>
              <a:gd name="connsiteX8" fmla="*/ 1297383 w 2158274"/>
              <a:gd name="connsiteY8" fmla="*/ 534379 h 1770752"/>
              <a:gd name="connsiteX9" fmla="*/ 1541792 w 2158274"/>
              <a:gd name="connsiteY9" fmla="*/ 719874 h 1770752"/>
              <a:gd name="connsiteX10" fmla="*/ 1498362 w 2158274"/>
              <a:gd name="connsiteY10" fmla="*/ 1281139 h 1770752"/>
              <a:gd name="connsiteX11" fmla="*/ 1741248 w 2158274"/>
              <a:gd name="connsiteY11" fmla="*/ 1185889 h 1770752"/>
              <a:gd name="connsiteX12" fmla="*/ 1850787 w 2158274"/>
              <a:gd name="connsiteY12" fmla="*/ 766789 h 1770752"/>
              <a:gd name="connsiteX13" fmla="*/ 1926987 w 2158274"/>
              <a:gd name="connsiteY13" fmla="*/ 985864 h 1770752"/>
              <a:gd name="connsiteX14" fmla="*/ 2155586 w 2158274"/>
              <a:gd name="connsiteY14" fmla="*/ 819177 h 1770752"/>
              <a:gd name="connsiteX15" fmla="*/ 1893649 w 2158274"/>
              <a:gd name="connsiteY15" fmla="*/ 1095402 h 1770752"/>
              <a:gd name="connsiteX16" fmla="*/ 1712674 w 2158274"/>
              <a:gd name="connsiteY16" fmla="*/ 1414489 h 1770752"/>
              <a:gd name="connsiteX17" fmla="*/ 1341198 w 2158274"/>
              <a:gd name="connsiteY17" fmla="*/ 1600227 h 1770752"/>
              <a:gd name="connsiteX18" fmla="*/ 1459906 w 2158274"/>
              <a:gd name="connsiteY18" fmla="*/ 1770752 h 1770752"/>
              <a:gd name="connsiteX19" fmla="*/ 763870 w 2158274"/>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 name="connsiteX0" fmla="*/ 763870 w 2164587"/>
              <a:gd name="connsiteY0" fmla="*/ 1770752 h 1770752"/>
              <a:gd name="connsiteX1" fmla="*/ 1209127 w 2164587"/>
              <a:gd name="connsiteY1" fmla="*/ 865564 h 1770752"/>
              <a:gd name="connsiteX2" fmla="*/ 463619 w 2164587"/>
              <a:gd name="connsiteY2" fmla="*/ 992829 h 1770752"/>
              <a:gd name="connsiteX3" fmla="*/ 219631 w 2164587"/>
              <a:gd name="connsiteY3" fmla="*/ 233389 h 1770752"/>
              <a:gd name="connsiteX4" fmla="*/ 555 w 2164587"/>
              <a:gd name="connsiteY4" fmla="*/ 7170 h 1770752"/>
              <a:gd name="connsiteX5" fmla="*/ 212487 w 2164587"/>
              <a:gd name="connsiteY5" fmla="*/ 133377 h 1770752"/>
              <a:gd name="connsiteX6" fmla="*/ 244920 w 2164587"/>
              <a:gd name="connsiteY6" fmla="*/ 43186 h 1770752"/>
              <a:gd name="connsiteX7" fmla="*/ 475880 w 2164587"/>
              <a:gd name="connsiteY7" fmla="*/ 826218 h 1770752"/>
              <a:gd name="connsiteX8" fmla="*/ 1297383 w 2164587"/>
              <a:gd name="connsiteY8" fmla="*/ 534379 h 1770752"/>
              <a:gd name="connsiteX9" fmla="*/ 1541792 w 2164587"/>
              <a:gd name="connsiteY9" fmla="*/ 719874 h 1770752"/>
              <a:gd name="connsiteX10" fmla="*/ 1498362 w 2164587"/>
              <a:gd name="connsiteY10" fmla="*/ 1281139 h 1770752"/>
              <a:gd name="connsiteX11" fmla="*/ 1741248 w 2164587"/>
              <a:gd name="connsiteY11" fmla="*/ 1185889 h 1770752"/>
              <a:gd name="connsiteX12" fmla="*/ 1850787 w 2164587"/>
              <a:gd name="connsiteY12" fmla="*/ 766789 h 1770752"/>
              <a:gd name="connsiteX13" fmla="*/ 1926987 w 2164587"/>
              <a:gd name="connsiteY13" fmla="*/ 985864 h 1770752"/>
              <a:gd name="connsiteX14" fmla="*/ 2155586 w 2164587"/>
              <a:gd name="connsiteY14" fmla="*/ 819177 h 1770752"/>
              <a:gd name="connsiteX15" fmla="*/ 1893649 w 2164587"/>
              <a:gd name="connsiteY15" fmla="*/ 1095402 h 1770752"/>
              <a:gd name="connsiteX16" fmla="*/ 1712674 w 2164587"/>
              <a:gd name="connsiteY16" fmla="*/ 1414489 h 1770752"/>
              <a:gd name="connsiteX17" fmla="*/ 1341198 w 2164587"/>
              <a:gd name="connsiteY17" fmla="*/ 1600227 h 1770752"/>
              <a:gd name="connsiteX18" fmla="*/ 1459906 w 2164587"/>
              <a:gd name="connsiteY18" fmla="*/ 1770752 h 1770752"/>
              <a:gd name="connsiteX19" fmla="*/ 763870 w 2164587"/>
              <a:gd name="connsiteY19" fmla="*/ 1770752 h 1770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64587" h="1770752">
                <a:moveTo>
                  <a:pt x="763870" y="1770752"/>
                </a:moveTo>
                <a:cubicBezTo>
                  <a:pt x="545506" y="1645648"/>
                  <a:pt x="1162771" y="1325445"/>
                  <a:pt x="1209127" y="865564"/>
                </a:cubicBezTo>
                <a:cubicBezTo>
                  <a:pt x="1167570" y="707529"/>
                  <a:pt x="735437" y="1020124"/>
                  <a:pt x="463619" y="992829"/>
                </a:cubicBezTo>
                <a:cubicBezTo>
                  <a:pt x="287591" y="878735"/>
                  <a:pt x="262034" y="390869"/>
                  <a:pt x="219631" y="233389"/>
                </a:cubicBezTo>
                <a:cubicBezTo>
                  <a:pt x="174601" y="93322"/>
                  <a:pt x="-3660" y="38870"/>
                  <a:pt x="555" y="7170"/>
                </a:cubicBezTo>
                <a:cubicBezTo>
                  <a:pt x="-11351" y="-35692"/>
                  <a:pt x="171760" y="127374"/>
                  <a:pt x="212487" y="133377"/>
                </a:cubicBezTo>
                <a:cubicBezTo>
                  <a:pt x="253214" y="139380"/>
                  <a:pt x="290318" y="230131"/>
                  <a:pt x="244920" y="43186"/>
                </a:cubicBezTo>
                <a:cubicBezTo>
                  <a:pt x="352481" y="37369"/>
                  <a:pt x="280240" y="705691"/>
                  <a:pt x="475880" y="826218"/>
                </a:cubicBezTo>
                <a:cubicBezTo>
                  <a:pt x="640733" y="918720"/>
                  <a:pt x="1127351" y="563533"/>
                  <a:pt x="1297383" y="534379"/>
                </a:cubicBezTo>
                <a:cubicBezTo>
                  <a:pt x="1467415" y="505225"/>
                  <a:pt x="1475752" y="666058"/>
                  <a:pt x="1541792" y="719874"/>
                </a:cubicBezTo>
                <a:cubicBezTo>
                  <a:pt x="1607832" y="773690"/>
                  <a:pt x="1470676" y="1238395"/>
                  <a:pt x="1498362" y="1281139"/>
                </a:cubicBezTo>
                <a:cubicBezTo>
                  <a:pt x="1526049" y="1323883"/>
                  <a:pt x="1682511" y="1271614"/>
                  <a:pt x="1741248" y="1185889"/>
                </a:cubicBezTo>
                <a:cubicBezTo>
                  <a:pt x="1799985" y="1100164"/>
                  <a:pt x="1798399" y="829495"/>
                  <a:pt x="1850787" y="766789"/>
                </a:cubicBezTo>
                <a:cubicBezTo>
                  <a:pt x="1903175" y="704083"/>
                  <a:pt x="1854756" y="957289"/>
                  <a:pt x="1926987" y="985864"/>
                </a:cubicBezTo>
                <a:cubicBezTo>
                  <a:pt x="1999218" y="1014439"/>
                  <a:pt x="2144473" y="847752"/>
                  <a:pt x="2155586" y="819177"/>
                </a:cubicBezTo>
                <a:cubicBezTo>
                  <a:pt x="2219086" y="909665"/>
                  <a:pt x="1926986" y="1021583"/>
                  <a:pt x="1893649" y="1095402"/>
                </a:cubicBezTo>
                <a:cubicBezTo>
                  <a:pt x="1860312" y="1169221"/>
                  <a:pt x="1804749" y="1330352"/>
                  <a:pt x="1712674" y="1414489"/>
                </a:cubicBezTo>
                <a:cubicBezTo>
                  <a:pt x="1620599" y="1498627"/>
                  <a:pt x="1372213" y="1530531"/>
                  <a:pt x="1341198" y="1600227"/>
                </a:cubicBezTo>
                <a:cubicBezTo>
                  <a:pt x="1310183" y="1669923"/>
                  <a:pt x="1597402" y="1744712"/>
                  <a:pt x="1459906" y="1770752"/>
                </a:cubicBezTo>
                <a:lnTo>
                  <a:pt x="763870" y="1770752"/>
                </a:ln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8" name="Oval 10">
            <a:extLst>
              <a:ext uri="{FF2B5EF4-FFF2-40B4-BE49-F238E27FC236}">
                <a16:creationId xmlns:a16="http://schemas.microsoft.com/office/drawing/2014/main" xmlns="" id="{C70C3F08-CACA-46EF-9BD6-C8C46B4B58F3}"/>
              </a:ext>
            </a:extLst>
          </p:cNvPr>
          <p:cNvSpPr/>
          <p:nvPr/>
        </p:nvSpPr>
        <p:spPr>
          <a:xfrm rot="20465032">
            <a:off x="7062036" y="3553581"/>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9" name="Oval 10">
            <a:extLst>
              <a:ext uri="{FF2B5EF4-FFF2-40B4-BE49-F238E27FC236}">
                <a16:creationId xmlns:a16="http://schemas.microsoft.com/office/drawing/2014/main" xmlns="" id="{24394C3A-AF4B-439E-AB68-C1D542926812}"/>
              </a:ext>
            </a:extLst>
          </p:cNvPr>
          <p:cNvSpPr/>
          <p:nvPr/>
        </p:nvSpPr>
        <p:spPr>
          <a:xfrm rot="20465032">
            <a:off x="7854116" y="2301414"/>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0" name="Rectangle 12">
            <a:extLst>
              <a:ext uri="{FF2B5EF4-FFF2-40B4-BE49-F238E27FC236}">
                <a16:creationId xmlns:a16="http://schemas.microsoft.com/office/drawing/2014/main" xmlns="" id="{B091789D-E43B-4E50-9DF4-4BB40D2F4B3D}"/>
              </a:ext>
            </a:extLst>
          </p:cNvPr>
          <p:cNvSpPr/>
          <p:nvPr/>
        </p:nvSpPr>
        <p:spPr>
          <a:xfrm rot="17579392">
            <a:off x="7202856" y="2774437"/>
            <a:ext cx="1625145" cy="1065376"/>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1625027 w 1626763"/>
              <a:gd name="connsiteY0" fmla="*/ 5320 h 1018320"/>
              <a:gd name="connsiteX1" fmla="*/ 1027614 w 1626763"/>
              <a:gd name="connsiteY1" fmla="*/ 434364 h 1018320"/>
              <a:gd name="connsiteX2" fmla="*/ 781546 w 1626763"/>
              <a:gd name="connsiteY2" fmla="*/ 802844 h 1018320"/>
              <a:gd name="connsiteX3" fmla="*/ 399540 w 1626763"/>
              <a:gd name="connsiteY3" fmla="*/ 911576 h 1018320"/>
              <a:gd name="connsiteX4" fmla="*/ 250629 w 1626763"/>
              <a:gd name="connsiteY4" fmla="*/ 1018320 h 1018320"/>
              <a:gd name="connsiteX5" fmla="*/ 0 w 1626763"/>
              <a:gd name="connsiteY5" fmla="*/ 932114 h 1018320"/>
              <a:gd name="connsiteX6" fmla="*/ 708721 w 1626763"/>
              <a:gd name="connsiteY6" fmla="*/ 688691 h 1018320"/>
              <a:gd name="connsiteX7" fmla="*/ 938329 w 1626763"/>
              <a:gd name="connsiteY7" fmla="*/ 437442 h 1018320"/>
              <a:gd name="connsiteX8" fmla="*/ 1625027 w 1626763"/>
              <a:gd name="connsiteY8" fmla="*/ 5320 h 1018320"/>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938329 w 1627041"/>
              <a:gd name="connsiteY7" fmla="*/ 437299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5177 h 1018177"/>
              <a:gd name="connsiteX1" fmla="*/ 1115121 w 1627041"/>
              <a:gd name="connsiteY1" fmla="*/ 445379 h 1018177"/>
              <a:gd name="connsiteX2" fmla="*/ 781546 w 1627041"/>
              <a:gd name="connsiteY2" fmla="*/ 802701 h 1018177"/>
              <a:gd name="connsiteX3" fmla="*/ 399540 w 1627041"/>
              <a:gd name="connsiteY3" fmla="*/ 911433 h 1018177"/>
              <a:gd name="connsiteX4" fmla="*/ 250629 w 1627041"/>
              <a:gd name="connsiteY4" fmla="*/ 1018177 h 1018177"/>
              <a:gd name="connsiteX5" fmla="*/ 0 w 1627041"/>
              <a:gd name="connsiteY5" fmla="*/ 931971 h 1018177"/>
              <a:gd name="connsiteX6" fmla="*/ 708721 w 1627041"/>
              <a:gd name="connsiteY6" fmla="*/ 688548 h 1018177"/>
              <a:gd name="connsiteX7" fmla="*/ 1007058 w 1627041"/>
              <a:gd name="connsiteY7" fmla="*/ 339161 h 1018177"/>
              <a:gd name="connsiteX8" fmla="*/ 1625027 w 1627041"/>
              <a:gd name="connsiteY8" fmla="*/ 5177 h 1018177"/>
              <a:gd name="connsiteX0" fmla="*/ 1625027 w 1627041"/>
              <a:gd name="connsiteY0" fmla="*/ 10376 h 1023376"/>
              <a:gd name="connsiteX1" fmla="*/ 1115121 w 1627041"/>
              <a:gd name="connsiteY1" fmla="*/ 450578 h 1023376"/>
              <a:gd name="connsiteX2" fmla="*/ 781546 w 1627041"/>
              <a:gd name="connsiteY2" fmla="*/ 807900 h 1023376"/>
              <a:gd name="connsiteX3" fmla="*/ 399540 w 1627041"/>
              <a:gd name="connsiteY3" fmla="*/ 916632 h 1023376"/>
              <a:gd name="connsiteX4" fmla="*/ 250629 w 1627041"/>
              <a:gd name="connsiteY4" fmla="*/ 1023376 h 1023376"/>
              <a:gd name="connsiteX5" fmla="*/ 0 w 1627041"/>
              <a:gd name="connsiteY5" fmla="*/ 937170 h 1023376"/>
              <a:gd name="connsiteX6" fmla="*/ 708721 w 1627041"/>
              <a:gd name="connsiteY6" fmla="*/ 693747 h 1023376"/>
              <a:gd name="connsiteX7" fmla="*/ 1007058 w 1627041"/>
              <a:gd name="connsiteY7" fmla="*/ 344360 h 1023376"/>
              <a:gd name="connsiteX8" fmla="*/ 1625027 w 1627041"/>
              <a:gd name="connsiteY8" fmla="*/ 10376 h 1023376"/>
              <a:gd name="connsiteX0" fmla="*/ 1625027 w 1625208"/>
              <a:gd name="connsiteY0" fmla="*/ 10376 h 1023376"/>
              <a:gd name="connsiteX1" fmla="*/ 1115121 w 1625208"/>
              <a:gd name="connsiteY1" fmla="*/ 450578 h 1023376"/>
              <a:gd name="connsiteX2" fmla="*/ 781546 w 1625208"/>
              <a:gd name="connsiteY2" fmla="*/ 807900 h 1023376"/>
              <a:gd name="connsiteX3" fmla="*/ 399540 w 1625208"/>
              <a:gd name="connsiteY3" fmla="*/ 916632 h 1023376"/>
              <a:gd name="connsiteX4" fmla="*/ 250629 w 1625208"/>
              <a:gd name="connsiteY4" fmla="*/ 1023376 h 1023376"/>
              <a:gd name="connsiteX5" fmla="*/ 0 w 1625208"/>
              <a:gd name="connsiteY5" fmla="*/ 937170 h 1023376"/>
              <a:gd name="connsiteX6" fmla="*/ 708721 w 1625208"/>
              <a:gd name="connsiteY6" fmla="*/ 693747 h 1023376"/>
              <a:gd name="connsiteX7" fmla="*/ 1007058 w 1625208"/>
              <a:gd name="connsiteY7" fmla="*/ 344360 h 1023376"/>
              <a:gd name="connsiteX8" fmla="*/ 1625027 w 1625208"/>
              <a:gd name="connsiteY8" fmla="*/ 10376 h 1023376"/>
              <a:gd name="connsiteX0" fmla="*/ 1625027 w 1625208"/>
              <a:gd name="connsiteY0" fmla="*/ 8717 h 1021717"/>
              <a:gd name="connsiteX1" fmla="*/ 1115121 w 1625208"/>
              <a:gd name="connsiteY1" fmla="*/ 448919 h 1021717"/>
              <a:gd name="connsiteX2" fmla="*/ 781546 w 1625208"/>
              <a:gd name="connsiteY2" fmla="*/ 806241 h 1021717"/>
              <a:gd name="connsiteX3" fmla="*/ 399540 w 1625208"/>
              <a:gd name="connsiteY3" fmla="*/ 914973 h 1021717"/>
              <a:gd name="connsiteX4" fmla="*/ 250629 w 1625208"/>
              <a:gd name="connsiteY4" fmla="*/ 1021717 h 1021717"/>
              <a:gd name="connsiteX5" fmla="*/ 0 w 1625208"/>
              <a:gd name="connsiteY5" fmla="*/ 935511 h 1021717"/>
              <a:gd name="connsiteX6" fmla="*/ 708721 w 1625208"/>
              <a:gd name="connsiteY6" fmla="*/ 692088 h 1021717"/>
              <a:gd name="connsiteX7" fmla="*/ 1042665 w 1625208"/>
              <a:gd name="connsiteY7" fmla="*/ 410369 h 1021717"/>
              <a:gd name="connsiteX8" fmla="*/ 1625027 w 1625208"/>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08721 w 1625210"/>
              <a:gd name="connsiteY6" fmla="*/ 692088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781546 w 1625210"/>
              <a:gd name="connsiteY2" fmla="*/ 806241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23602 w 1625210"/>
              <a:gd name="connsiteY6" fmla="*/ 727162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399540 w 1625210"/>
              <a:gd name="connsiteY3" fmla="*/ 914973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21717"/>
              <a:gd name="connsiteX1" fmla="*/ 1120791 w 1625210"/>
              <a:gd name="connsiteY1" fmla="*/ 494799 h 1021717"/>
              <a:gd name="connsiteX2" fmla="*/ 823355 w 1625210"/>
              <a:gd name="connsiteY2" fmla="*/ 1002336 h 1021717"/>
              <a:gd name="connsiteX3" fmla="*/ 461718 w 1625210"/>
              <a:gd name="connsiteY3" fmla="*/ 1012755 h 1021717"/>
              <a:gd name="connsiteX4" fmla="*/ 250629 w 1625210"/>
              <a:gd name="connsiteY4" fmla="*/ 1021717 h 1021717"/>
              <a:gd name="connsiteX5" fmla="*/ 0 w 1625210"/>
              <a:gd name="connsiteY5" fmla="*/ 935511 h 1021717"/>
              <a:gd name="connsiteX6" fmla="*/ 780468 w 1625210"/>
              <a:gd name="connsiteY6" fmla="*/ 909971 h 1021717"/>
              <a:gd name="connsiteX7" fmla="*/ 1042665 w 1625210"/>
              <a:gd name="connsiteY7" fmla="*/ 410369 h 1021717"/>
              <a:gd name="connsiteX8" fmla="*/ 1625027 w 1625210"/>
              <a:gd name="connsiteY8" fmla="*/ 8717 h 1021717"/>
              <a:gd name="connsiteX0" fmla="*/ 1625027 w 1625210"/>
              <a:gd name="connsiteY0" fmla="*/ 8717 h 1050364"/>
              <a:gd name="connsiteX1" fmla="*/ 1120791 w 1625210"/>
              <a:gd name="connsiteY1" fmla="*/ 494799 h 1050364"/>
              <a:gd name="connsiteX2" fmla="*/ 823355 w 1625210"/>
              <a:gd name="connsiteY2" fmla="*/ 1002336 h 1050364"/>
              <a:gd name="connsiteX3" fmla="*/ 250629 w 1625210"/>
              <a:gd name="connsiteY3" fmla="*/ 1021717 h 1050364"/>
              <a:gd name="connsiteX4" fmla="*/ 0 w 1625210"/>
              <a:gd name="connsiteY4" fmla="*/ 935511 h 1050364"/>
              <a:gd name="connsiteX5" fmla="*/ 780468 w 1625210"/>
              <a:gd name="connsiteY5" fmla="*/ 909971 h 1050364"/>
              <a:gd name="connsiteX6" fmla="*/ 1042665 w 1625210"/>
              <a:gd name="connsiteY6" fmla="*/ 410369 h 1050364"/>
              <a:gd name="connsiteX7" fmla="*/ 1625027 w 1625210"/>
              <a:gd name="connsiteY7" fmla="*/ 8717 h 1050364"/>
              <a:gd name="connsiteX0" fmla="*/ 1625027 w 1625210"/>
              <a:gd name="connsiteY0" fmla="*/ 9090 h 1050737"/>
              <a:gd name="connsiteX1" fmla="*/ 1120791 w 1625210"/>
              <a:gd name="connsiteY1" fmla="*/ 495172 h 1050737"/>
              <a:gd name="connsiteX2" fmla="*/ 823355 w 1625210"/>
              <a:gd name="connsiteY2" fmla="*/ 1002709 h 1050737"/>
              <a:gd name="connsiteX3" fmla="*/ 250629 w 1625210"/>
              <a:gd name="connsiteY3" fmla="*/ 1022090 h 1050737"/>
              <a:gd name="connsiteX4" fmla="*/ 0 w 1625210"/>
              <a:gd name="connsiteY4" fmla="*/ 935884 h 1050737"/>
              <a:gd name="connsiteX5" fmla="*/ 780468 w 1625210"/>
              <a:gd name="connsiteY5" fmla="*/ 910344 h 1050737"/>
              <a:gd name="connsiteX6" fmla="*/ 855957 w 1625210"/>
              <a:gd name="connsiteY6" fmla="*/ 393386 h 1050737"/>
              <a:gd name="connsiteX7" fmla="*/ 1625027 w 1625210"/>
              <a:gd name="connsiteY7" fmla="*/ 9090 h 1050737"/>
              <a:gd name="connsiteX0" fmla="*/ 1625027 w 1625165"/>
              <a:gd name="connsiteY0" fmla="*/ 9090 h 1050737"/>
              <a:gd name="connsiteX1" fmla="*/ 961716 w 1625165"/>
              <a:gd name="connsiteY1" fmla="*/ 445398 h 1050737"/>
              <a:gd name="connsiteX2" fmla="*/ 823355 w 1625165"/>
              <a:gd name="connsiteY2" fmla="*/ 1002709 h 1050737"/>
              <a:gd name="connsiteX3" fmla="*/ 250629 w 1625165"/>
              <a:gd name="connsiteY3" fmla="*/ 1022090 h 1050737"/>
              <a:gd name="connsiteX4" fmla="*/ 0 w 1625165"/>
              <a:gd name="connsiteY4" fmla="*/ 935884 h 1050737"/>
              <a:gd name="connsiteX5" fmla="*/ 780468 w 1625165"/>
              <a:gd name="connsiteY5" fmla="*/ 910344 h 1050737"/>
              <a:gd name="connsiteX6" fmla="*/ 855957 w 1625165"/>
              <a:gd name="connsiteY6" fmla="*/ 393386 h 1050737"/>
              <a:gd name="connsiteX7" fmla="*/ 1625027 w 1625165"/>
              <a:gd name="connsiteY7" fmla="*/ 9090 h 1050737"/>
              <a:gd name="connsiteX0" fmla="*/ 1625027 w 1625165"/>
              <a:gd name="connsiteY0" fmla="*/ 23729 h 1065376"/>
              <a:gd name="connsiteX1" fmla="*/ 961716 w 1625165"/>
              <a:gd name="connsiteY1" fmla="*/ 460037 h 1065376"/>
              <a:gd name="connsiteX2" fmla="*/ 823355 w 1625165"/>
              <a:gd name="connsiteY2" fmla="*/ 1017348 h 1065376"/>
              <a:gd name="connsiteX3" fmla="*/ 250629 w 1625165"/>
              <a:gd name="connsiteY3" fmla="*/ 1036729 h 1065376"/>
              <a:gd name="connsiteX4" fmla="*/ 0 w 1625165"/>
              <a:gd name="connsiteY4" fmla="*/ 950523 h 1065376"/>
              <a:gd name="connsiteX5" fmla="*/ 780468 w 1625165"/>
              <a:gd name="connsiteY5" fmla="*/ 924983 h 1065376"/>
              <a:gd name="connsiteX6" fmla="*/ 692627 w 1625165"/>
              <a:gd name="connsiteY6" fmla="*/ 153120 h 1065376"/>
              <a:gd name="connsiteX7" fmla="*/ 1625027 w 162516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780468 w 1625145"/>
              <a:gd name="connsiteY5" fmla="*/ 924983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823355 w 1625145"/>
              <a:gd name="connsiteY2" fmla="*/ 1017348 h 1065376"/>
              <a:gd name="connsiteX3" fmla="*/ 250629 w 1625145"/>
              <a:gd name="connsiteY3" fmla="*/ 1036729 h 1065376"/>
              <a:gd name="connsiteX4" fmla="*/ 0 w 1625145"/>
              <a:gd name="connsiteY4" fmla="*/ 950523 h 1065376"/>
              <a:gd name="connsiteX5" fmla="*/ 696325 w 1625145"/>
              <a:gd name="connsiteY5" fmla="*/ 905499 h 1065376"/>
              <a:gd name="connsiteX6" fmla="*/ 692627 w 1625145"/>
              <a:gd name="connsiteY6" fmla="*/ 153120 h 1065376"/>
              <a:gd name="connsiteX7" fmla="*/ 1625027 w 1625145"/>
              <a:gd name="connsiteY7" fmla="*/ 23729 h 1065376"/>
              <a:gd name="connsiteX0" fmla="*/ 1625027 w 1625145"/>
              <a:gd name="connsiteY0" fmla="*/ 23729 h 1065376"/>
              <a:gd name="connsiteX1" fmla="*/ 848341 w 1625145"/>
              <a:gd name="connsiteY1" fmla="*/ 225326 h 1065376"/>
              <a:gd name="connsiteX2" fmla="*/ 1155827 w 1625145"/>
              <a:gd name="connsiteY2" fmla="*/ 506458 h 1065376"/>
              <a:gd name="connsiteX3" fmla="*/ 823355 w 1625145"/>
              <a:gd name="connsiteY3" fmla="*/ 1017348 h 1065376"/>
              <a:gd name="connsiteX4" fmla="*/ 250629 w 1625145"/>
              <a:gd name="connsiteY4" fmla="*/ 1036729 h 1065376"/>
              <a:gd name="connsiteX5" fmla="*/ 0 w 1625145"/>
              <a:gd name="connsiteY5" fmla="*/ 950523 h 1065376"/>
              <a:gd name="connsiteX6" fmla="*/ 696325 w 1625145"/>
              <a:gd name="connsiteY6" fmla="*/ 905499 h 1065376"/>
              <a:gd name="connsiteX7" fmla="*/ 692627 w 1625145"/>
              <a:gd name="connsiteY7" fmla="*/ 153120 h 1065376"/>
              <a:gd name="connsiteX8" fmla="*/ 1625027 w 1625145"/>
              <a:gd name="connsiteY8"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23355 w 1625145"/>
              <a:gd name="connsiteY4" fmla="*/ 1017348 h 1065376"/>
              <a:gd name="connsiteX5" fmla="*/ 250629 w 1625145"/>
              <a:gd name="connsiteY5" fmla="*/ 1036729 h 1065376"/>
              <a:gd name="connsiteX6" fmla="*/ 0 w 1625145"/>
              <a:gd name="connsiteY6" fmla="*/ 950523 h 1065376"/>
              <a:gd name="connsiteX7" fmla="*/ 696325 w 1625145"/>
              <a:gd name="connsiteY7" fmla="*/ 905499 h 1065376"/>
              <a:gd name="connsiteX8" fmla="*/ 692627 w 1625145"/>
              <a:gd name="connsiteY8" fmla="*/ 153120 h 1065376"/>
              <a:gd name="connsiteX9" fmla="*/ 1625027 w 1625145"/>
              <a:gd name="connsiteY9"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1405957 w 1625145"/>
              <a:gd name="connsiteY4" fmla="*/ 738332 h 1065376"/>
              <a:gd name="connsiteX5" fmla="*/ 823355 w 1625145"/>
              <a:gd name="connsiteY5" fmla="*/ 1017348 h 1065376"/>
              <a:gd name="connsiteX6" fmla="*/ 250629 w 1625145"/>
              <a:gd name="connsiteY6" fmla="*/ 1036729 h 1065376"/>
              <a:gd name="connsiteX7" fmla="*/ 0 w 1625145"/>
              <a:gd name="connsiteY7" fmla="*/ 950523 h 1065376"/>
              <a:gd name="connsiteX8" fmla="*/ 696325 w 1625145"/>
              <a:gd name="connsiteY8" fmla="*/ 905499 h 1065376"/>
              <a:gd name="connsiteX9" fmla="*/ 692627 w 1625145"/>
              <a:gd name="connsiteY9" fmla="*/ 153120 h 1065376"/>
              <a:gd name="connsiteX10" fmla="*/ 1625027 w 1625145"/>
              <a:gd name="connsiteY10"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96325 w 1625145"/>
              <a:gd name="connsiteY9" fmla="*/ 905499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977982 w 1625145"/>
              <a:gd name="connsiteY4" fmla="*/ 802643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931036 w 1625145"/>
              <a:gd name="connsiteY2" fmla="*/ 64321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405957 w 1625145"/>
              <a:gd name="connsiteY5" fmla="*/ 738332 h 1065376"/>
              <a:gd name="connsiteX6" fmla="*/ 823355 w 1625145"/>
              <a:gd name="connsiteY6" fmla="*/ 1017348 h 1065376"/>
              <a:gd name="connsiteX7" fmla="*/ 250629 w 1625145"/>
              <a:gd name="connsiteY7" fmla="*/ 1036729 h 1065376"/>
              <a:gd name="connsiteX8" fmla="*/ 0 w 1625145"/>
              <a:gd name="connsiteY8" fmla="*/ 950523 h 1065376"/>
              <a:gd name="connsiteX9" fmla="*/ 650621 w 1625145"/>
              <a:gd name="connsiteY9" fmla="*/ 862808 h 1065376"/>
              <a:gd name="connsiteX10" fmla="*/ 692627 w 1625145"/>
              <a:gd name="connsiteY10" fmla="*/ 153120 h 1065376"/>
              <a:gd name="connsiteX11" fmla="*/ 1625027 w 1625145"/>
              <a:gd name="connsiteY11"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405957 w 1625145"/>
              <a:gd name="connsiteY6" fmla="*/ 738332 h 1065376"/>
              <a:gd name="connsiteX7" fmla="*/ 823355 w 1625145"/>
              <a:gd name="connsiteY7" fmla="*/ 1017348 h 1065376"/>
              <a:gd name="connsiteX8" fmla="*/ 250629 w 1625145"/>
              <a:gd name="connsiteY8" fmla="*/ 1036729 h 1065376"/>
              <a:gd name="connsiteX9" fmla="*/ 0 w 1625145"/>
              <a:gd name="connsiteY9" fmla="*/ 950523 h 1065376"/>
              <a:gd name="connsiteX10" fmla="*/ 650621 w 1625145"/>
              <a:gd name="connsiteY10" fmla="*/ 862808 h 1065376"/>
              <a:gd name="connsiteX11" fmla="*/ 692627 w 1625145"/>
              <a:gd name="connsiteY11" fmla="*/ 153120 h 1065376"/>
              <a:gd name="connsiteX12" fmla="*/ 1625027 w 1625145"/>
              <a:gd name="connsiteY12"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1234481 w 1625145"/>
              <a:gd name="connsiteY5" fmla="*/ 659330 h 1065376"/>
              <a:gd name="connsiteX6" fmla="*/ 1148016 w 1625145"/>
              <a:gd name="connsiteY6" fmla="*/ 790860 h 1065376"/>
              <a:gd name="connsiteX7" fmla="*/ 1405957 w 1625145"/>
              <a:gd name="connsiteY7" fmla="*/ 738332 h 1065376"/>
              <a:gd name="connsiteX8" fmla="*/ 823355 w 1625145"/>
              <a:gd name="connsiteY8" fmla="*/ 1017348 h 1065376"/>
              <a:gd name="connsiteX9" fmla="*/ 250629 w 1625145"/>
              <a:gd name="connsiteY9" fmla="*/ 1036729 h 1065376"/>
              <a:gd name="connsiteX10" fmla="*/ 0 w 1625145"/>
              <a:gd name="connsiteY10" fmla="*/ 950523 h 1065376"/>
              <a:gd name="connsiteX11" fmla="*/ 650621 w 1625145"/>
              <a:gd name="connsiteY11" fmla="*/ 862808 h 1065376"/>
              <a:gd name="connsiteX12" fmla="*/ 692627 w 1625145"/>
              <a:gd name="connsiteY12" fmla="*/ 153120 h 1065376"/>
              <a:gd name="connsiteX13" fmla="*/ 1625027 w 1625145"/>
              <a:gd name="connsiteY13" fmla="*/ 23729 h 1065376"/>
              <a:gd name="connsiteX0" fmla="*/ 1625027 w 1625145"/>
              <a:gd name="connsiteY0" fmla="*/ 23729 h 1065376"/>
              <a:gd name="connsiteX1" fmla="*/ 848341 w 1625145"/>
              <a:gd name="connsiteY1" fmla="*/ 225326 h 1065376"/>
              <a:gd name="connsiteX2" fmla="*/ 855752 w 1625145"/>
              <a:gd name="connsiteY2" fmla="*/ 709646 h 1065376"/>
              <a:gd name="connsiteX3" fmla="*/ 1155827 w 1625145"/>
              <a:gd name="connsiteY3" fmla="*/ 506458 h 1065376"/>
              <a:gd name="connsiteX4" fmla="*/ 863549 w 1625145"/>
              <a:gd name="connsiteY4" fmla="*/ 858091 h 1065376"/>
              <a:gd name="connsiteX5" fmla="*/ 995166 w 1625145"/>
              <a:gd name="connsiteY5" fmla="*/ 863469 h 1065376"/>
              <a:gd name="connsiteX6" fmla="*/ 1234481 w 1625145"/>
              <a:gd name="connsiteY6" fmla="*/ 659330 h 1065376"/>
              <a:gd name="connsiteX7" fmla="*/ 1148016 w 1625145"/>
              <a:gd name="connsiteY7" fmla="*/ 790860 h 1065376"/>
              <a:gd name="connsiteX8" fmla="*/ 1405957 w 1625145"/>
              <a:gd name="connsiteY8" fmla="*/ 738332 h 1065376"/>
              <a:gd name="connsiteX9" fmla="*/ 823355 w 1625145"/>
              <a:gd name="connsiteY9" fmla="*/ 1017348 h 1065376"/>
              <a:gd name="connsiteX10" fmla="*/ 250629 w 1625145"/>
              <a:gd name="connsiteY10" fmla="*/ 1036729 h 1065376"/>
              <a:gd name="connsiteX11" fmla="*/ 0 w 1625145"/>
              <a:gd name="connsiteY11" fmla="*/ 950523 h 1065376"/>
              <a:gd name="connsiteX12" fmla="*/ 650621 w 1625145"/>
              <a:gd name="connsiteY12" fmla="*/ 862808 h 1065376"/>
              <a:gd name="connsiteX13" fmla="*/ 692627 w 1625145"/>
              <a:gd name="connsiteY13" fmla="*/ 153120 h 1065376"/>
              <a:gd name="connsiteX14" fmla="*/ 1625027 w 1625145"/>
              <a:gd name="connsiteY14" fmla="*/ 23729 h 1065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25145" h="1065376">
                <a:moveTo>
                  <a:pt x="1625027" y="23729"/>
                </a:moveTo>
                <a:cubicBezTo>
                  <a:pt x="1636018" y="133890"/>
                  <a:pt x="877292" y="102977"/>
                  <a:pt x="848341" y="225326"/>
                </a:cubicBezTo>
                <a:cubicBezTo>
                  <a:pt x="744101" y="282339"/>
                  <a:pt x="804504" y="662791"/>
                  <a:pt x="855752" y="709646"/>
                </a:cubicBezTo>
                <a:cubicBezTo>
                  <a:pt x="907000" y="756501"/>
                  <a:pt x="1092853" y="512482"/>
                  <a:pt x="1155827" y="506458"/>
                </a:cubicBezTo>
                <a:cubicBezTo>
                  <a:pt x="1218801" y="500434"/>
                  <a:pt x="888510" y="810568"/>
                  <a:pt x="863549" y="858091"/>
                </a:cubicBezTo>
                <a:cubicBezTo>
                  <a:pt x="838588" y="905614"/>
                  <a:pt x="933344" y="896596"/>
                  <a:pt x="995166" y="863469"/>
                </a:cubicBezTo>
                <a:cubicBezTo>
                  <a:pt x="1056988" y="830342"/>
                  <a:pt x="1210822" y="659452"/>
                  <a:pt x="1234481" y="659330"/>
                </a:cubicBezTo>
                <a:cubicBezTo>
                  <a:pt x="1258140" y="659208"/>
                  <a:pt x="1119437" y="777693"/>
                  <a:pt x="1148016" y="790860"/>
                </a:cubicBezTo>
                <a:cubicBezTo>
                  <a:pt x="1176595" y="804027"/>
                  <a:pt x="1492661" y="679858"/>
                  <a:pt x="1405957" y="738332"/>
                </a:cubicBezTo>
                <a:cubicBezTo>
                  <a:pt x="1319253" y="796806"/>
                  <a:pt x="958397" y="962125"/>
                  <a:pt x="823355" y="1017348"/>
                </a:cubicBezTo>
                <a:cubicBezTo>
                  <a:pt x="678328" y="1105168"/>
                  <a:pt x="387855" y="1047867"/>
                  <a:pt x="250629" y="1036729"/>
                </a:cubicBezTo>
                <a:lnTo>
                  <a:pt x="0" y="950523"/>
                </a:lnTo>
                <a:cubicBezTo>
                  <a:pt x="176559" y="788821"/>
                  <a:pt x="412487" y="922909"/>
                  <a:pt x="650621" y="862808"/>
                </a:cubicBezTo>
                <a:cubicBezTo>
                  <a:pt x="821890" y="766508"/>
                  <a:pt x="649999" y="255930"/>
                  <a:pt x="692627" y="153120"/>
                </a:cubicBezTo>
                <a:cubicBezTo>
                  <a:pt x="735255" y="50310"/>
                  <a:pt x="1561741" y="-46017"/>
                  <a:pt x="1625027" y="23729"/>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1" name="Oval 10">
            <a:extLst>
              <a:ext uri="{FF2B5EF4-FFF2-40B4-BE49-F238E27FC236}">
                <a16:creationId xmlns:a16="http://schemas.microsoft.com/office/drawing/2014/main" xmlns="" id="{D8FFCC1F-CC49-4A9B-8CB8-F108EC35BAF1}"/>
              </a:ext>
            </a:extLst>
          </p:cNvPr>
          <p:cNvSpPr/>
          <p:nvPr/>
        </p:nvSpPr>
        <p:spPr>
          <a:xfrm rot="20465032">
            <a:off x="7169438" y="288435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2" name="Rectangle 12">
            <a:extLst>
              <a:ext uri="{FF2B5EF4-FFF2-40B4-BE49-F238E27FC236}">
                <a16:creationId xmlns:a16="http://schemas.microsoft.com/office/drawing/2014/main" xmlns="" id="{F9044A70-485A-491A-88DE-254F44D1FF35}"/>
              </a:ext>
            </a:extLst>
          </p:cNvPr>
          <p:cNvSpPr/>
          <p:nvPr/>
        </p:nvSpPr>
        <p:spPr>
          <a:xfrm flipH="1">
            <a:off x="7119922" y="2661194"/>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3" name="Oval 10">
            <a:extLst>
              <a:ext uri="{FF2B5EF4-FFF2-40B4-BE49-F238E27FC236}">
                <a16:creationId xmlns:a16="http://schemas.microsoft.com/office/drawing/2014/main" xmlns="" id="{67377B32-B2C5-499C-BA5E-9578BEF627BC}"/>
              </a:ext>
            </a:extLst>
          </p:cNvPr>
          <p:cNvSpPr/>
          <p:nvPr/>
        </p:nvSpPr>
        <p:spPr>
          <a:xfrm rot="2493324" flipH="1">
            <a:off x="6976826" y="2772970"/>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4" name="Oval 10">
            <a:extLst>
              <a:ext uri="{FF2B5EF4-FFF2-40B4-BE49-F238E27FC236}">
                <a16:creationId xmlns:a16="http://schemas.microsoft.com/office/drawing/2014/main" xmlns="" id="{43ADE78C-E531-4CC0-8308-A2A59939DBA7}"/>
              </a:ext>
            </a:extLst>
          </p:cNvPr>
          <p:cNvSpPr/>
          <p:nvPr/>
        </p:nvSpPr>
        <p:spPr>
          <a:xfrm rot="768465">
            <a:off x="9248562" y="3806078"/>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5" name="Oval 10">
            <a:extLst>
              <a:ext uri="{FF2B5EF4-FFF2-40B4-BE49-F238E27FC236}">
                <a16:creationId xmlns:a16="http://schemas.microsoft.com/office/drawing/2014/main" xmlns="" id="{81D42624-38AF-4091-88ED-DE5C80C82064}"/>
              </a:ext>
            </a:extLst>
          </p:cNvPr>
          <p:cNvSpPr/>
          <p:nvPr/>
        </p:nvSpPr>
        <p:spPr>
          <a:xfrm rot="19468491">
            <a:off x="9193076" y="3649053"/>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6" name="Oval 10">
            <a:extLst>
              <a:ext uri="{FF2B5EF4-FFF2-40B4-BE49-F238E27FC236}">
                <a16:creationId xmlns:a16="http://schemas.microsoft.com/office/drawing/2014/main" xmlns="" id="{6DB1B7FD-5FE8-40A4-9CF7-44B17054080F}"/>
              </a:ext>
            </a:extLst>
          </p:cNvPr>
          <p:cNvSpPr/>
          <p:nvPr/>
        </p:nvSpPr>
        <p:spPr>
          <a:xfrm rot="2038944" flipH="1">
            <a:off x="7894684" y="3018163"/>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7" name="Oval 10">
            <a:extLst>
              <a:ext uri="{FF2B5EF4-FFF2-40B4-BE49-F238E27FC236}">
                <a16:creationId xmlns:a16="http://schemas.microsoft.com/office/drawing/2014/main" xmlns="" id="{2F408063-5A02-487D-9040-618D45AEFA7E}"/>
              </a:ext>
            </a:extLst>
          </p:cNvPr>
          <p:cNvSpPr/>
          <p:nvPr/>
        </p:nvSpPr>
        <p:spPr>
          <a:xfrm rot="2038944" flipH="1">
            <a:off x="8234175" y="2775302"/>
            <a:ext cx="235059" cy="136901"/>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8" name="Oval 10">
            <a:extLst>
              <a:ext uri="{FF2B5EF4-FFF2-40B4-BE49-F238E27FC236}">
                <a16:creationId xmlns:a16="http://schemas.microsoft.com/office/drawing/2014/main" xmlns="" id="{4C6DD52C-B7FB-4C74-A738-0A585667F284}"/>
              </a:ext>
            </a:extLst>
          </p:cNvPr>
          <p:cNvSpPr/>
          <p:nvPr/>
        </p:nvSpPr>
        <p:spPr>
          <a:xfrm rot="19725041">
            <a:off x="6651126" y="2618993"/>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9" name="Rectangle 12">
            <a:extLst>
              <a:ext uri="{FF2B5EF4-FFF2-40B4-BE49-F238E27FC236}">
                <a16:creationId xmlns:a16="http://schemas.microsoft.com/office/drawing/2014/main" xmlns="" id="{B5ED93B1-725C-4924-B9B6-48693A2476DB}"/>
              </a:ext>
            </a:extLst>
          </p:cNvPr>
          <p:cNvSpPr/>
          <p:nvPr/>
        </p:nvSpPr>
        <p:spPr>
          <a:xfrm rot="20860009" flipH="1">
            <a:off x="6678516" y="2628756"/>
            <a:ext cx="602623" cy="562837"/>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988" h="941599">
                <a:moveTo>
                  <a:pt x="955253" y="6316"/>
                </a:moveTo>
                <a:cubicBezTo>
                  <a:pt x="993521" y="-46848"/>
                  <a:pt x="1056565" y="249581"/>
                  <a:pt x="1027614" y="371930"/>
                </a:cubicBezTo>
                <a:cubicBezTo>
                  <a:pt x="998663" y="494279"/>
                  <a:pt x="946261" y="699488"/>
                  <a:pt x="781546" y="778510"/>
                </a:cubicBezTo>
                <a:cubicBezTo>
                  <a:pt x="681920" y="819885"/>
                  <a:pt x="563459" y="786336"/>
                  <a:pt x="378108" y="820567"/>
                </a:cubicBezTo>
                <a:lnTo>
                  <a:pt x="86322" y="941599"/>
                </a:lnTo>
                <a:lnTo>
                  <a:pt x="0" y="869680"/>
                </a:lnTo>
                <a:cubicBezTo>
                  <a:pt x="176559" y="707978"/>
                  <a:pt x="472968" y="710170"/>
                  <a:pt x="720627" y="690550"/>
                </a:cubicBezTo>
                <a:cubicBezTo>
                  <a:pt x="891896" y="594250"/>
                  <a:pt x="895701" y="477818"/>
                  <a:pt x="938329" y="375008"/>
                </a:cubicBezTo>
                <a:cubicBezTo>
                  <a:pt x="980957" y="272198"/>
                  <a:pt x="916768" y="-4973"/>
                  <a:pt x="955253"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0" name="Oval 10">
            <a:extLst>
              <a:ext uri="{FF2B5EF4-FFF2-40B4-BE49-F238E27FC236}">
                <a16:creationId xmlns:a16="http://schemas.microsoft.com/office/drawing/2014/main" xmlns="" id="{8C1764D1-A996-42DA-8C06-3EFCE50B4E98}"/>
              </a:ext>
            </a:extLst>
          </p:cNvPr>
          <p:cNvSpPr/>
          <p:nvPr/>
        </p:nvSpPr>
        <p:spPr>
          <a:xfrm flipH="1">
            <a:off x="6557349" y="2974169"/>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1" name="Oval 10">
            <a:extLst>
              <a:ext uri="{FF2B5EF4-FFF2-40B4-BE49-F238E27FC236}">
                <a16:creationId xmlns:a16="http://schemas.microsoft.com/office/drawing/2014/main" xmlns="" id="{48CAEEA2-9554-4B65-9455-4926E43A2264}"/>
              </a:ext>
            </a:extLst>
          </p:cNvPr>
          <p:cNvSpPr/>
          <p:nvPr/>
        </p:nvSpPr>
        <p:spPr>
          <a:xfrm rot="20465032">
            <a:off x="7829793" y="3721811"/>
            <a:ext cx="231143" cy="116516"/>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2" name="Rectangle 12">
            <a:extLst>
              <a:ext uri="{FF2B5EF4-FFF2-40B4-BE49-F238E27FC236}">
                <a16:creationId xmlns:a16="http://schemas.microsoft.com/office/drawing/2014/main" xmlns="" id="{C864C652-EF11-4E5D-8A17-E3D99CAE6E90}"/>
              </a:ext>
            </a:extLst>
          </p:cNvPr>
          <p:cNvSpPr/>
          <p:nvPr/>
        </p:nvSpPr>
        <p:spPr>
          <a:xfrm rot="18988596">
            <a:off x="7344783" y="3585963"/>
            <a:ext cx="609819" cy="621920"/>
          </a:xfrm>
          <a:custGeom>
            <a:avLst/>
            <a:gdLst>
              <a:gd name="connsiteX0" fmla="*/ 0 w 241393"/>
              <a:gd name="connsiteY0" fmla="*/ 0 h 1312985"/>
              <a:gd name="connsiteX1" fmla="*/ 241393 w 241393"/>
              <a:gd name="connsiteY1" fmla="*/ 0 h 1312985"/>
              <a:gd name="connsiteX2" fmla="*/ 241393 w 241393"/>
              <a:gd name="connsiteY2" fmla="*/ 1312985 h 1312985"/>
              <a:gd name="connsiteX3" fmla="*/ 0 w 241393"/>
              <a:gd name="connsiteY3" fmla="*/ 1312985 h 1312985"/>
              <a:gd name="connsiteX4" fmla="*/ 0 w 241393"/>
              <a:gd name="connsiteY4" fmla="*/ 0 h 1312985"/>
              <a:gd name="connsiteX0" fmla="*/ 0 w 1273024"/>
              <a:gd name="connsiteY0" fmla="*/ 0 h 1312985"/>
              <a:gd name="connsiteX1" fmla="*/ 1273024 w 1273024"/>
              <a:gd name="connsiteY1" fmla="*/ 445477 h 1312985"/>
              <a:gd name="connsiteX2" fmla="*/ 241393 w 1273024"/>
              <a:gd name="connsiteY2" fmla="*/ 1312985 h 1312985"/>
              <a:gd name="connsiteX3" fmla="*/ 0 w 1273024"/>
              <a:gd name="connsiteY3" fmla="*/ 1312985 h 1312985"/>
              <a:gd name="connsiteX4" fmla="*/ 0 w 1273024"/>
              <a:gd name="connsiteY4" fmla="*/ 0 h 1312985"/>
              <a:gd name="connsiteX0" fmla="*/ 1019908 w 1273024"/>
              <a:gd name="connsiteY0" fmla="*/ 0 h 949570"/>
              <a:gd name="connsiteX1" fmla="*/ 1273024 w 1273024"/>
              <a:gd name="connsiteY1" fmla="*/ 82062 h 949570"/>
              <a:gd name="connsiteX2" fmla="*/ 241393 w 1273024"/>
              <a:gd name="connsiteY2" fmla="*/ 949570 h 949570"/>
              <a:gd name="connsiteX3" fmla="*/ 0 w 1273024"/>
              <a:gd name="connsiteY3" fmla="*/ 949570 h 949570"/>
              <a:gd name="connsiteX4" fmla="*/ 1019908 w 1273024"/>
              <a:gd name="connsiteY4"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1019908 w 1273024"/>
              <a:gd name="connsiteY5" fmla="*/ 0 h 949570"/>
              <a:gd name="connsiteX0" fmla="*/ 1019908 w 1273024"/>
              <a:gd name="connsiteY0" fmla="*/ 0 h 949570"/>
              <a:gd name="connsiteX1" fmla="*/ 1273024 w 1273024"/>
              <a:gd name="connsiteY1" fmla="*/ 82062 h 949570"/>
              <a:gd name="connsiteX2" fmla="*/ 846201 w 1273024"/>
              <a:gd name="connsiteY2" fmla="*/ 734094 h 949570"/>
              <a:gd name="connsiteX3" fmla="*/ 241393 w 1273024"/>
              <a:gd name="connsiteY3" fmla="*/ 949570 h 949570"/>
              <a:gd name="connsiteX4" fmla="*/ 0 w 1273024"/>
              <a:gd name="connsiteY4" fmla="*/ 949570 h 949570"/>
              <a:gd name="connsiteX5" fmla="*/ 764139 w 1273024"/>
              <a:gd name="connsiteY5" fmla="*/ 616863 h 949570"/>
              <a:gd name="connsiteX6" fmla="*/ 1019908 w 1273024"/>
              <a:gd name="connsiteY6" fmla="*/ 0 h 949570"/>
              <a:gd name="connsiteX0" fmla="*/ 1019908 w 1237855"/>
              <a:gd name="connsiteY0" fmla="*/ 0 h 949570"/>
              <a:gd name="connsiteX1" fmla="*/ 1237855 w 1237855"/>
              <a:gd name="connsiteY1" fmla="*/ 35169 h 949570"/>
              <a:gd name="connsiteX2" fmla="*/ 846201 w 1237855"/>
              <a:gd name="connsiteY2" fmla="*/ 734094 h 949570"/>
              <a:gd name="connsiteX3" fmla="*/ 241393 w 1237855"/>
              <a:gd name="connsiteY3" fmla="*/ 949570 h 949570"/>
              <a:gd name="connsiteX4" fmla="*/ 0 w 1237855"/>
              <a:gd name="connsiteY4" fmla="*/ 949570 h 949570"/>
              <a:gd name="connsiteX5" fmla="*/ 764139 w 1237855"/>
              <a:gd name="connsiteY5" fmla="*/ 616863 h 949570"/>
              <a:gd name="connsiteX6" fmla="*/ 1019908 w 1237855"/>
              <a:gd name="connsiteY6" fmla="*/ 0 h 949570"/>
              <a:gd name="connsiteX0" fmla="*/ 1019908 w 1019908"/>
              <a:gd name="connsiteY0" fmla="*/ 0 h 949570"/>
              <a:gd name="connsiteX1" fmla="*/ 846201 w 1019908"/>
              <a:gd name="connsiteY1" fmla="*/ 734094 h 949570"/>
              <a:gd name="connsiteX2" fmla="*/ 241393 w 1019908"/>
              <a:gd name="connsiteY2" fmla="*/ 949570 h 949570"/>
              <a:gd name="connsiteX3" fmla="*/ 0 w 1019908"/>
              <a:gd name="connsiteY3" fmla="*/ 949570 h 949570"/>
              <a:gd name="connsiteX4" fmla="*/ 764139 w 1019908"/>
              <a:gd name="connsiteY4" fmla="*/ 616863 h 949570"/>
              <a:gd name="connsiteX5" fmla="*/ 1019908 w 1019908"/>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70706"/>
              <a:gd name="connsiteY0" fmla="*/ 0 h 949570"/>
              <a:gd name="connsiteX1" fmla="*/ 846201 w 1070706"/>
              <a:gd name="connsiteY1" fmla="*/ 734094 h 949570"/>
              <a:gd name="connsiteX2" fmla="*/ 241393 w 1070706"/>
              <a:gd name="connsiteY2" fmla="*/ 949570 h 949570"/>
              <a:gd name="connsiteX3" fmla="*/ 0 w 1070706"/>
              <a:gd name="connsiteY3" fmla="*/ 949570 h 949570"/>
              <a:gd name="connsiteX4" fmla="*/ 764139 w 1070706"/>
              <a:gd name="connsiteY4" fmla="*/ 616863 h 949570"/>
              <a:gd name="connsiteX5" fmla="*/ 1019908 w 1070706"/>
              <a:gd name="connsiteY5" fmla="*/ 0 h 949570"/>
              <a:gd name="connsiteX0" fmla="*/ 1019908 w 1044535"/>
              <a:gd name="connsiteY0" fmla="*/ 0 h 949570"/>
              <a:gd name="connsiteX1" fmla="*/ 846201 w 1044535"/>
              <a:gd name="connsiteY1" fmla="*/ 734094 h 949570"/>
              <a:gd name="connsiteX2" fmla="*/ 241393 w 1044535"/>
              <a:gd name="connsiteY2" fmla="*/ 949570 h 949570"/>
              <a:gd name="connsiteX3" fmla="*/ 0 w 1044535"/>
              <a:gd name="connsiteY3" fmla="*/ 949570 h 949570"/>
              <a:gd name="connsiteX4" fmla="*/ 764139 w 1044535"/>
              <a:gd name="connsiteY4" fmla="*/ 616863 h 949570"/>
              <a:gd name="connsiteX5" fmla="*/ 1019908 w 1044535"/>
              <a:gd name="connsiteY5" fmla="*/ 0 h 949570"/>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19908 w 1099643"/>
              <a:gd name="connsiteY6"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1019908 w 1099643"/>
              <a:gd name="connsiteY0" fmla="*/ 6316 h 955886"/>
              <a:gd name="connsiteX1" fmla="*/ 1092269 w 1099643"/>
              <a:gd name="connsiteY1" fmla="*/ 371930 h 955886"/>
              <a:gd name="connsiteX2" fmla="*/ 846201 w 1099643"/>
              <a:gd name="connsiteY2" fmla="*/ 740410 h 955886"/>
              <a:gd name="connsiteX3" fmla="*/ 241393 w 1099643"/>
              <a:gd name="connsiteY3" fmla="*/ 955886 h 955886"/>
              <a:gd name="connsiteX4" fmla="*/ 0 w 1099643"/>
              <a:gd name="connsiteY4" fmla="*/ 955886 h 955886"/>
              <a:gd name="connsiteX5" fmla="*/ 764139 w 1099643"/>
              <a:gd name="connsiteY5" fmla="*/ 623179 h 955886"/>
              <a:gd name="connsiteX6" fmla="*/ 1002984 w 1099643"/>
              <a:gd name="connsiteY6" fmla="*/ 375008 h 955886"/>
              <a:gd name="connsiteX7" fmla="*/ 1019908 w 1099643"/>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176738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250629 w 1034988"/>
              <a:gd name="connsiteY3" fmla="*/ 955886 h 955886"/>
              <a:gd name="connsiteX4" fmla="*/ 0 w 1034988"/>
              <a:gd name="connsiteY4" fmla="*/ 869680 h 955886"/>
              <a:gd name="connsiteX5" fmla="*/ 699484 w 1034988"/>
              <a:gd name="connsiteY5" fmla="*/ 623179 h 955886"/>
              <a:gd name="connsiteX6" fmla="*/ 938329 w 1034988"/>
              <a:gd name="connsiteY6" fmla="*/ 375008 h 955886"/>
              <a:gd name="connsiteX7" fmla="*/ 955253 w 1034988"/>
              <a:gd name="connsiteY7"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699484 w 1034988"/>
              <a:gd name="connsiteY6" fmla="*/ 623179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14878 w 1034988"/>
              <a:gd name="connsiteY6" fmla="*/ 657045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55886"/>
              <a:gd name="connsiteX1" fmla="*/ 1027614 w 1034988"/>
              <a:gd name="connsiteY1" fmla="*/ 371930 h 955886"/>
              <a:gd name="connsiteX2" fmla="*/ 781546 w 1034988"/>
              <a:gd name="connsiteY2" fmla="*/ 740410 h 955886"/>
              <a:gd name="connsiteX3" fmla="*/ 399540 w 1034988"/>
              <a:gd name="connsiteY3" fmla="*/ 849142 h 955886"/>
              <a:gd name="connsiteX4" fmla="*/ 250629 w 1034988"/>
              <a:gd name="connsiteY4" fmla="*/ 955886 h 955886"/>
              <a:gd name="connsiteX5" fmla="*/ 0 w 1034988"/>
              <a:gd name="connsiteY5" fmla="*/ 869680 h 955886"/>
              <a:gd name="connsiteX6" fmla="*/ 708721 w 1034988"/>
              <a:gd name="connsiteY6" fmla="*/ 626257 h 955886"/>
              <a:gd name="connsiteX7" fmla="*/ 938329 w 1034988"/>
              <a:gd name="connsiteY7" fmla="*/ 375008 h 955886"/>
              <a:gd name="connsiteX8" fmla="*/ 955253 w 1034988"/>
              <a:gd name="connsiteY8" fmla="*/ 6316 h 955886"/>
              <a:gd name="connsiteX0" fmla="*/ 955253 w 1034988"/>
              <a:gd name="connsiteY0" fmla="*/ 6316 h 941599"/>
              <a:gd name="connsiteX1" fmla="*/ 1027614 w 1034988"/>
              <a:gd name="connsiteY1" fmla="*/ 371930 h 941599"/>
              <a:gd name="connsiteX2" fmla="*/ 781546 w 1034988"/>
              <a:gd name="connsiteY2" fmla="*/ 740410 h 941599"/>
              <a:gd name="connsiteX3" fmla="*/ 399540 w 1034988"/>
              <a:gd name="connsiteY3" fmla="*/ 849142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404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08721 w 1034988"/>
              <a:gd name="connsiteY6" fmla="*/ 626257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941599"/>
              <a:gd name="connsiteX1" fmla="*/ 1027614 w 1034988"/>
              <a:gd name="connsiteY1" fmla="*/ 371930 h 941599"/>
              <a:gd name="connsiteX2" fmla="*/ 781546 w 1034988"/>
              <a:gd name="connsiteY2" fmla="*/ 778510 h 941599"/>
              <a:gd name="connsiteX3" fmla="*/ 378108 w 1034988"/>
              <a:gd name="connsiteY3" fmla="*/ 820567 h 941599"/>
              <a:gd name="connsiteX4" fmla="*/ 86322 w 1034988"/>
              <a:gd name="connsiteY4" fmla="*/ 941599 h 941599"/>
              <a:gd name="connsiteX5" fmla="*/ 0 w 1034988"/>
              <a:gd name="connsiteY5" fmla="*/ 869680 h 941599"/>
              <a:gd name="connsiteX6" fmla="*/ 720627 w 1034988"/>
              <a:gd name="connsiteY6" fmla="*/ 690550 h 941599"/>
              <a:gd name="connsiteX7" fmla="*/ 938329 w 1034988"/>
              <a:gd name="connsiteY7" fmla="*/ 375008 h 941599"/>
              <a:gd name="connsiteX8" fmla="*/ 955253 w 1034988"/>
              <a:gd name="connsiteY8" fmla="*/ 6316 h 941599"/>
              <a:gd name="connsiteX0" fmla="*/ 955253 w 1034988"/>
              <a:gd name="connsiteY0" fmla="*/ 6316 h 1040442"/>
              <a:gd name="connsiteX1" fmla="*/ 1027614 w 1034988"/>
              <a:gd name="connsiteY1" fmla="*/ 371930 h 1040442"/>
              <a:gd name="connsiteX2" fmla="*/ 781546 w 1034988"/>
              <a:gd name="connsiteY2" fmla="*/ 778510 h 1040442"/>
              <a:gd name="connsiteX3" fmla="*/ 378108 w 1034988"/>
              <a:gd name="connsiteY3" fmla="*/ 820567 h 1040442"/>
              <a:gd name="connsiteX4" fmla="*/ 459222 w 1034988"/>
              <a:gd name="connsiteY4" fmla="*/ 1040442 h 1040442"/>
              <a:gd name="connsiteX5" fmla="*/ 0 w 1034988"/>
              <a:gd name="connsiteY5" fmla="*/ 869680 h 1040442"/>
              <a:gd name="connsiteX6" fmla="*/ 720627 w 1034988"/>
              <a:gd name="connsiteY6" fmla="*/ 690550 h 1040442"/>
              <a:gd name="connsiteX7" fmla="*/ 938329 w 1034988"/>
              <a:gd name="connsiteY7" fmla="*/ 375008 h 1040442"/>
              <a:gd name="connsiteX8" fmla="*/ 955253 w 1034988"/>
              <a:gd name="connsiteY8" fmla="*/ 6316 h 1040442"/>
              <a:gd name="connsiteX0" fmla="*/ 940089 w 1019824"/>
              <a:gd name="connsiteY0" fmla="*/ 6316 h 1040442"/>
              <a:gd name="connsiteX1" fmla="*/ 1012450 w 1019824"/>
              <a:gd name="connsiteY1" fmla="*/ 371930 h 1040442"/>
              <a:gd name="connsiteX2" fmla="*/ 766382 w 1019824"/>
              <a:gd name="connsiteY2" fmla="*/ 778510 h 1040442"/>
              <a:gd name="connsiteX3" fmla="*/ 362944 w 1019824"/>
              <a:gd name="connsiteY3" fmla="*/ 820567 h 1040442"/>
              <a:gd name="connsiteX4" fmla="*/ 444058 w 1019824"/>
              <a:gd name="connsiteY4" fmla="*/ 1040442 h 1040442"/>
              <a:gd name="connsiteX5" fmla="*/ -1 w 1019824"/>
              <a:gd name="connsiteY5" fmla="*/ 743059 h 1040442"/>
              <a:gd name="connsiteX6" fmla="*/ 705463 w 1019824"/>
              <a:gd name="connsiteY6" fmla="*/ 690550 h 1040442"/>
              <a:gd name="connsiteX7" fmla="*/ 923165 w 1019824"/>
              <a:gd name="connsiteY7" fmla="*/ 375008 h 1040442"/>
              <a:gd name="connsiteX8" fmla="*/ 940089 w 1019824"/>
              <a:gd name="connsiteY8" fmla="*/ 6316 h 1040442"/>
              <a:gd name="connsiteX0" fmla="*/ 940091 w 1019826"/>
              <a:gd name="connsiteY0" fmla="*/ 6316 h 1040442"/>
              <a:gd name="connsiteX1" fmla="*/ 1012452 w 1019826"/>
              <a:gd name="connsiteY1" fmla="*/ 371930 h 1040442"/>
              <a:gd name="connsiteX2" fmla="*/ 766384 w 1019826"/>
              <a:gd name="connsiteY2" fmla="*/ 778510 h 1040442"/>
              <a:gd name="connsiteX3" fmla="*/ 454502 w 1019826"/>
              <a:gd name="connsiteY3" fmla="*/ 782200 h 1040442"/>
              <a:gd name="connsiteX4" fmla="*/ 444060 w 1019826"/>
              <a:gd name="connsiteY4" fmla="*/ 1040442 h 1040442"/>
              <a:gd name="connsiteX5" fmla="*/ 1 w 1019826"/>
              <a:gd name="connsiteY5" fmla="*/ 743059 h 1040442"/>
              <a:gd name="connsiteX6" fmla="*/ 705465 w 1019826"/>
              <a:gd name="connsiteY6" fmla="*/ 690550 h 1040442"/>
              <a:gd name="connsiteX7" fmla="*/ 923167 w 1019826"/>
              <a:gd name="connsiteY7" fmla="*/ 375008 h 1040442"/>
              <a:gd name="connsiteX8" fmla="*/ 940091 w 1019826"/>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79548 w 1044872"/>
              <a:gd name="connsiteY3" fmla="*/ 78220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137 w 1044872"/>
              <a:gd name="connsiteY0" fmla="*/ 6316 h 1040442"/>
              <a:gd name="connsiteX1" fmla="*/ 1037498 w 1044872"/>
              <a:gd name="connsiteY1" fmla="*/ 371930 h 1040442"/>
              <a:gd name="connsiteX2" fmla="*/ 791430 w 1044872"/>
              <a:gd name="connsiteY2" fmla="*/ 778510 h 1040442"/>
              <a:gd name="connsiteX3" fmla="*/ 494524 w 1044872"/>
              <a:gd name="connsiteY3" fmla="*/ 801550 h 1040442"/>
              <a:gd name="connsiteX4" fmla="*/ 469106 w 1044872"/>
              <a:gd name="connsiteY4" fmla="*/ 1040442 h 1040442"/>
              <a:gd name="connsiteX5" fmla="*/ 0 w 1044872"/>
              <a:gd name="connsiteY5" fmla="*/ 780321 h 1040442"/>
              <a:gd name="connsiteX6" fmla="*/ 730511 w 1044872"/>
              <a:gd name="connsiteY6" fmla="*/ 690550 h 1040442"/>
              <a:gd name="connsiteX7" fmla="*/ 948213 w 1044872"/>
              <a:gd name="connsiteY7" fmla="*/ 375008 h 1040442"/>
              <a:gd name="connsiteX8" fmla="*/ 965137 w 1044872"/>
              <a:gd name="connsiteY8" fmla="*/ 6316 h 1040442"/>
              <a:gd name="connsiteX0" fmla="*/ 965620 w 1045355"/>
              <a:gd name="connsiteY0" fmla="*/ 6316 h 1040442"/>
              <a:gd name="connsiteX1" fmla="*/ 1037981 w 1045355"/>
              <a:gd name="connsiteY1" fmla="*/ 371930 h 1040442"/>
              <a:gd name="connsiteX2" fmla="*/ 791913 w 1045355"/>
              <a:gd name="connsiteY2" fmla="*/ 778510 h 1040442"/>
              <a:gd name="connsiteX3" fmla="*/ 495007 w 1045355"/>
              <a:gd name="connsiteY3" fmla="*/ 801550 h 1040442"/>
              <a:gd name="connsiteX4" fmla="*/ 469589 w 1045355"/>
              <a:gd name="connsiteY4" fmla="*/ 1040442 h 1040442"/>
              <a:gd name="connsiteX5" fmla="*/ 483 w 1045355"/>
              <a:gd name="connsiteY5" fmla="*/ 780321 h 1040442"/>
              <a:gd name="connsiteX6" fmla="*/ 446314 w 1045355"/>
              <a:gd name="connsiteY6" fmla="*/ 466873 h 1040442"/>
              <a:gd name="connsiteX7" fmla="*/ 730994 w 1045355"/>
              <a:gd name="connsiteY7" fmla="*/ 690550 h 1040442"/>
              <a:gd name="connsiteX8" fmla="*/ 948696 w 1045355"/>
              <a:gd name="connsiteY8" fmla="*/ 375008 h 1040442"/>
              <a:gd name="connsiteX9" fmla="*/ 965620 w 1045355"/>
              <a:gd name="connsiteY9" fmla="*/ 6316 h 1040442"/>
              <a:gd name="connsiteX0" fmla="*/ 967612 w 1047347"/>
              <a:gd name="connsiteY0" fmla="*/ 6316 h 1040442"/>
              <a:gd name="connsiteX1" fmla="*/ 1039973 w 1047347"/>
              <a:gd name="connsiteY1" fmla="*/ 371930 h 1040442"/>
              <a:gd name="connsiteX2" fmla="*/ 793905 w 1047347"/>
              <a:gd name="connsiteY2" fmla="*/ 778510 h 1040442"/>
              <a:gd name="connsiteX3" fmla="*/ 496999 w 1047347"/>
              <a:gd name="connsiteY3" fmla="*/ 801550 h 1040442"/>
              <a:gd name="connsiteX4" fmla="*/ 471581 w 1047347"/>
              <a:gd name="connsiteY4" fmla="*/ 1040442 h 1040442"/>
              <a:gd name="connsiteX5" fmla="*/ 2475 w 1047347"/>
              <a:gd name="connsiteY5" fmla="*/ 780321 h 1040442"/>
              <a:gd name="connsiteX6" fmla="*/ 349896 w 1047347"/>
              <a:gd name="connsiteY6" fmla="*/ 683500 h 1040442"/>
              <a:gd name="connsiteX7" fmla="*/ 448306 w 1047347"/>
              <a:gd name="connsiteY7" fmla="*/ 466873 h 1040442"/>
              <a:gd name="connsiteX8" fmla="*/ 732986 w 1047347"/>
              <a:gd name="connsiteY8" fmla="*/ 690550 h 1040442"/>
              <a:gd name="connsiteX9" fmla="*/ 950688 w 1047347"/>
              <a:gd name="connsiteY9" fmla="*/ 375008 h 1040442"/>
              <a:gd name="connsiteX10" fmla="*/ 967612 w 1047347"/>
              <a:gd name="connsiteY10" fmla="*/ 6316 h 1040442"/>
              <a:gd name="connsiteX0" fmla="*/ 967614 w 1047349"/>
              <a:gd name="connsiteY0" fmla="*/ 6316 h 1040442"/>
              <a:gd name="connsiteX1" fmla="*/ 1039975 w 1047349"/>
              <a:gd name="connsiteY1" fmla="*/ 371930 h 1040442"/>
              <a:gd name="connsiteX2" fmla="*/ 793907 w 1047349"/>
              <a:gd name="connsiteY2" fmla="*/ 778510 h 1040442"/>
              <a:gd name="connsiteX3" fmla="*/ 497001 w 1047349"/>
              <a:gd name="connsiteY3" fmla="*/ 801550 h 1040442"/>
              <a:gd name="connsiteX4" fmla="*/ 471583 w 1047349"/>
              <a:gd name="connsiteY4" fmla="*/ 1040442 h 1040442"/>
              <a:gd name="connsiteX5" fmla="*/ 2477 w 1047349"/>
              <a:gd name="connsiteY5" fmla="*/ 780321 h 1040442"/>
              <a:gd name="connsiteX6" fmla="*/ 349898 w 1047349"/>
              <a:gd name="connsiteY6" fmla="*/ 683500 h 1040442"/>
              <a:gd name="connsiteX7" fmla="*/ 448308 w 1047349"/>
              <a:gd name="connsiteY7" fmla="*/ 466873 h 1040442"/>
              <a:gd name="connsiteX8" fmla="*/ 476352 w 1047349"/>
              <a:gd name="connsiteY8" fmla="*/ 652148 h 1040442"/>
              <a:gd name="connsiteX9" fmla="*/ 732988 w 1047349"/>
              <a:gd name="connsiteY9" fmla="*/ 690550 h 1040442"/>
              <a:gd name="connsiteX10" fmla="*/ 950690 w 1047349"/>
              <a:gd name="connsiteY10" fmla="*/ 375008 h 1040442"/>
              <a:gd name="connsiteX11" fmla="*/ 967614 w 1047349"/>
              <a:gd name="connsiteY11" fmla="*/ 6316 h 104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47349" h="1040442">
                <a:moveTo>
                  <a:pt x="967614" y="6316"/>
                </a:moveTo>
                <a:cubicBezTo>
                  <a:pt x="1005882" y="-46848"/>
                  <a:pt x="1068926" y="249581"/>
                  <a:pt x="1039975" y="371930"/>
                </a:cubicBezTo>
                <a:cubicBezTo>
                  <a:pt x="1011024" y="494279"/>
                  <a:pt x="958622" y="699488"/>
                  <a:pt x="793907" y="778510"/>
                </a:cubicBezTo>
                <a:cubicBezTo>
                  <a:pt x="694281" y="819885"/>
                  <a:pt x="682352" y="767319"/>
                  <a:pt x="497001" y="801550"/>
                </a:cubicBezTo>
                <a:lnTo>
                  <a:pt x="471583" y="1040442"/>
                </a:lnTo>
                <a:lnTo>
                  <a:pt x="2477" y="780321"/>
                </a:lnTo>
                <a:cubicBezTo>
                  <a:pt x="-30508" y="696259"/>
                  <a:pt x="275593" y="735741"/>
                  <a:pt x="349898" y="683500"/>
                </a:cubicBezTo>
                <a:cubicBezTo>
                  <a:pt x="424203" y="631259"/>
                  <a:pt x="410060" y="479105"/>
                  <a:pt x="448308" y="466873"/>
                </a:cubicBezTo>
                <a:cubicBezTo>
                  <a:pt x="486556" y="454641"/>
                  <a:pt x="428906" y="614869"/>
                  <a:pt x="476352" y="652148"/>
                </a:cubicBezTo>
                <a:cubicBezTo>
                  <a:pt x="523798" y="689427"/>
                  <a:pt x="671104" y="729734"/>
                  <a:pt x="732988" y="690550"/>
                </a:cubicBezTo>
                <a:cubicBezTo>
                  <a:pt x="904257" y="594250"/>
                  <a:pt x="908062" y="477818"/>
                  <a:pt x="950690" y="375008"/>
                </a:cubicBezTo>
                <a:cubicBezTo>
                  <a:pt x="993318" y="272198"/>
                  <a:pt x="929129" y="-4973"/>
                  <a:pt x="967614" y="6316"/>
                </a:cubicBezTo>
                <a:close/>
              </a:path>
            </a:pathLst>
          </a:custGeom>
          <a:solidFill>
            <a:srgbClr val="86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3" name="Oval 10">
            <a:extLst>
              <a:ext uri="{FF2B5EF4-FFF2-40B4-BE49-F238E27FC236}">
                <a16:creationId xmlns:a16="http://schemas.microsoft.com/office/drawing/2014/main" xmlns="" id="{250F0C20-C016-4FFC-863E-3B94F387FBCE}"/>
              </a:ext>
            </a:extLst>
          </p:cNvPr>
          <p:cNvSpPr/>
          <p:nvPr/>
        </p:nvSpPr>
        <p:spPr>
          <a:xfrm rot="20783089" flipH="1">
            <a:off x="7577045" y="3610096"/>
            <a:ext cx="231143" cy="134643"/>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4" name="Oval 183">
            <a:extLst>
              <a:ext uri="{FF2B5EF4-FFF2-40B4-BE49-F238E27FC236}">
                <a16:creationId xmlns:a16="http://schemas.microsoft.com/office/drawing/2014/main" xmlns="" id="{CD309964-B535-48EE-9AA8-86C85A825784}"/>
              </a:ext>
            </a:extLst>
          </p:cNvPr>
          <p:cNvSpPr/>
          <p:nvPr/>
        </p:nvSpPr>
        <p:spPr>
          <a:xfrm>
            <a:off x="7842553" y="2284370"/>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5" name="Oval 184">
            <a:extLst>
              <a:ext uri="{FF2B5EF4-FFF2-40B4-BE49-F238E27FC236}">
                <a16:creationId xmlns:a16="http://schemas.microsoft.com/office/drawing/2014/main" xmlns="" id="{4E2E6EA6-5756-40D8-98FB-948D12AAAB55}"/>
              </a:ext>
            </a:extLst>
          </p:cNvPr>
          <p:cNvSpPr/>
          <p:nvPr/>
        </p:nvSpPr>
        <p:spPr>
          <a:xfrm>
            <a:off x="8355848" y="2855253"/>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6" name="Oval 185">
            <a:extLst>
              <a:ext uri="{FF2B5EF4-FFF2-40B4-BE49-F238E27FC236}">
                <a16:creationId xmlns:a16="http://schemas.microsoft.com/office/drawing/2014/main" xmlns="" id="{DE90FFBD-63B2-424A-8DD1-CF2BD5D52612}"/>
              </a:ext>
            </a:extLst>
          </p:cNvPr>
          <p:cNvSpPr/>
          <p:nvPr/>
        </p:nvSpPr>
        <p:spPr>
          <a:xfrm>
            <a:off x="9007025" y="3146221"/>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7" name="Oval 186">
            <a:extLst>
              <a:ext uri="{FF2B5EF4-FFF2-40B4-BE49-F238E27FC236}">
                <a16:creationId xmlns:a16="http://schemas.microsoft.com/office/drawing/2014/main" xmlns="" id="{CEAD4454-DF42-4189-BAE7-30E101CC7533}"/>
              </a:ext>
            </a:extLst>
          </p:cNvPr>
          <p:cNvSpPr/>
          <p:nvPr/>
        </p:nvSpPr>
        <p:spPr>
          <a:xfrm>
            <a:off x="6979884" y="3385775"/>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8" name="Oval 187">
            <a:extLst>
              <a:ext uri="{FF2B5EF4-FFF2-40B4-BE49-F238E27FC236}">
                <a16:creationId xmlns:a16="http://schemas.microsoft.com/office/drawing/2014/main" xmlns="" id="{9BF4880D-D7E7-431B-A753-93107C1D2AE4}"/>
              </a:ext>
            </a:extLst>
          </p:cNvPr>
          <p:cNvSpPr/>
          <p:nvPr/>
        </p:nvSpPr>
        <p:spPr>
          <a:xfrm>
            <a:off x="6710773" y="338577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9" name="Oval 188">
            <a:extLst>
              <a:ext uri="{FF2B5EF4-FFF2-40B4-BE49-F238E27FC236}">
                <a16:creationId xmlns:a16="http://schemas.microsoft.com/office/drawing/2014/main" xmlns="" id="{E3E54241-25FB-40A0-B14A-F31403C6A363}"/>
              </a:ext>
            </a:extLst>
          </p:cNvPr>
          <p:cNvSpPr/>
          <p:nvPr/>
        </p:nvSpPr>
        <p:spPr>
          <a:xfrm>
            <a:off x="7563217" y="3402554"/>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0" name="Oval 189">
            <a:extLst>
              <a:ext uri="{FF2B5EF4-FFF2-40B4-BE49-F238E27FC236}">
                <a16:creationId xmlns:a16="http://schemas.microsoft.com/office/drawing/2014/main" xmlns="" id="{3F2151B2-35DD-4478-8DA0-DFAF41A54AA0}"/>
              </a:ext>
            </a:extLst>
          </p:cNvPr>
          <p:cNvSpPr/>
          <p:nvPr/>
        </p:nvSpPr>
        <p:spPr>
          <a:xfrm>
            <a:off x="6596486" y="2628806"/>
            <a:ext cx="133351" cy="13335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1" name="Oval 10">
            <a:extLst>
              <a:ext uri="{FF2B5EF4-FFF2-40B4-BE49-F238E27FC236}">
                <a16:creationId xmlns:a16="http://schemas.microsoft.com/office/drawing/2014/main" xmlns="" id="{B18702E0-8FAD-4CDB-966C-58B85BE48545}"/>
              </a:ext>
            </a:extLst>
          </p:cNvPr>
          <p:cNvSpPr/>
          <p:nvPr/>
        </p:nvSpPr>
        <p:spPr>
          <a:xfrm rot="768465">
            <a:off x="8790071" y="4262395"/>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2" name="Oval 10">
            <a:extLst>
              <a:ext uri="{FF2B5EF4-FFF2-40B4-BE49-F238E27FC236}">
                <a16:creationId xmlns:a16="http://schemas.microsoft.com/office/drawing/2014/main" xmlns="" id="{AB89893D-F8BA-4BD1-8EA6-D6E34FE5FFD5}"/>
              </a:ext>
            </a:extLst>
          </p:cNvPr>
          <p:cNvSpPr/>
          <p:nvPr/>
        </p:nvSpPr>
        <p:spPr>
          <a:xfrm rot="19468491">
            <a:off x="8734586" y="4105371"/>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3" name="Picture 192">
            <a:extLst>
              <a:ext uri="{FF2B5EF4-FFF2-40B4-BE49-F238E27FC236}">
                <a16:creationId xmlns:a16="http://schemas.microsoft.com/office/drawing/2014/main" xmlns="" id="{775B693F-D50E-413D-82A4-E48029AA20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85815" y="2214498"/>
            <a:ext cx="261229" cy="259847"/>
          </a:xfrm>
          <a:prstGeom prst="rect">
            <a:avLst/>
          </a:prstGeom>
        </p:spPr>
      </p:pic>
      <p:pic>
        <p:nvPicPr>
          <p:cNvPr id="194" name="Picture 193">
            <a:extLst>
              <a:ext uri="{FF2B5EF4-FFF2-40B4-BE49-F238E27FC236}">
                <a16:creationId xmlns:a16="http://schemas.microsoft.com/office/drawing/2014/main" xmlns="" id="{98D9CBE0-D617-4ED0-A0F7-7F96125D2D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330356">
            <a:off x="8296347" y="2768811"/>
            <a:ext cx="261229" cy="259847"/>
          </a:xfrm>
          <a:prstGeom prst="rect">
            <a:avLst/>
          </a:prstGeom>
        </p:spPr>
      </p:pic>
      <p:pic>
        <p:nvPicPr>
          <p:cNvPr id="195" name="Picture 194">
            <a:extLst>
              <a:ext uri="{FF2B5EF4-FFF2-40B4-BE49-F238E27FC236}">
                <a16:creationId xmlns:a16="http://schemas.microsoft.com/office/drawing/2014/main" xmlns="" id="{9B283E3D-588E-4B81-8DEE-EAB170AE75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164943">
            <a:off x="8912883" y="3067154"/>
            <a:ext cx="261229" cy="259847"/>
          </a:xfrm>
          <a:prstGeom prst="rect">
            <a:avLst/>
          </a:prstGeom>
        </p:spPr>
      </p:pic>
      <p:pic>
        <p:nvPicPr>
          <p:cNvPr id="196" name="Picture 195">
            <a:extLst>
              <a:ext uri="{FF2B5EF4-FFF2-40B4-BE49-F238E27FC236}">
                <a16:creationId xmlns:a16="http://schemas.microsoft.com/office/drawing/2014/main" xmlns="" id="{14BE83CD-CEC9-4530-8600-539493ABD5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47465" flipH="1">
            <a:off x="7512143" y="3322974"/>
            <a:ext cx="261229" cy="259847"/>
          </a:xfrm>
          <a:prstGeom prst="rect">
            <a:avLst/>
          </a:prstGeom>
        </p:spPr>
      </p:pic>
      <p:pic>
        <p:nvPicPr>
          <p:cNvPr id="197" name="Picture 196">
            <a:extLst>
              <a:ext uri="{FF2B5EF4-FFF2-40B4-BE49-F238E27FC236}">
                <a16:creationId xmlns:a16="http://schemas.microsoft.com/office/drawing/2014/main" xmlns="" id="{94FC7BD3-C2D6-4A54-8E7C-078642A814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919285" y="3321086"/>
            <a:ext cx="261229" cy="259847"/>
          </a:xfrm>
          <a:prstGeom prst="rect">
            <a:avLst/>
          </a:prstGeom>
        </p:spPr>
      </p:pic>
      <p:pic>
        <p:nvPicPr>
          <p:cNvPr id="198" name="Picture 197">
            <a:extLst>
              <a:ext uri="{FF2B5EF4-FFF2-40B4-BE49-F238E27FC236}">
                <a16:creationId xmlns:a16="http://schemas.microsoft.com/office/drawing/2014/main" xmlns="" id="{F04C5279-2CA1-419C-A272-AE9F376BBB7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596955">
            <a:off x="6646835" y="3322527"/>
            <a:ext cx="261229" cy="259847"/>
          </a:xfrm>
          <a:prstGeom prst="rect">
            <a:avLst/>
          </a:prstGeom>
        </p:spPr>
      </p:pic>
      <p:pic>
        <p:nvPicPr>
          <p:cNvPr id="199" name="Picture 198">
            <a:extLst>
              <a:ext uri="{FF2B5EF4-FFF2-40B4-BE49-F238E27FC236}">
                <a16:creationId xmlns:a16="http://schemas.microsoft.com/office/drawing/2014/main" xmlns="" id="{3FEEE432-62EC-43E9-B0ED-A7A33DB744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32547" y="2552942"/>
            <a:ext cx="261229" cy="259847"/>
          </a:xfrm>
          <a:prstGeom prst="rect">
            <a:avLst/>
          </a:prstGeom>
        </p:spPr>
      </p:pic>
      <p:sp>
        <p:nvSpPr>
          <p:cNvPr id="200" name="Oval 10">
            <a:extLst>
              <a:ext uri="{FF2B5EF4-FFF2-40B4-BE49-F238E27FC236}">
                <a16:creationId xmlns:a16="http://schemas.microsoft.com/office/drawing/2014/main" xmlns="" id="{0D9755CD-3C52-4F8E-B2CB-276787EA116C}"/>
              </a:ext>
            </a:extLst>
          </p:cNvPr>
          <p:cNvSpPr/>
          <p:nvPr/>
        </p:nvSpPr>
        <p:spPr>
          <a:xfrm rot="2493324" flipH="1">
            <a:off x="7420824" y="2235387"/>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1" name="Oval 10">
            <a:extLst>
              <a:ext uri="{FF2B5EF4-FFF2-40B4-BE49-F238E27FC236}">
                <a16:creationId xmlns:a16="http://schemas.microsoft.com/office/drawing/2014/main" xmlns="" id="{2A961419-73B6-40FC-8222-9A95218D5342}"/>
              </a:ext>
            </a:extLst>
          </p:cNvPr>
          <p:cNvSpPr/>
          <p:nvPr/>
        </p:nvSpPr>
        <p:spPr>
          <a:xfrm rot="19895557">
            <a:off x="8393390" y="2885659"/>
            <a:ext cx="351171" cy="177020"/>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2" name="Oval 10">
            <a:extLst>
              <a:ext uri="{FF2B5EF4-FFF2-40B4-BE49-F238E27FC236}">
                <a16:creationId xmlns:a16="http://schemas.microsoft.com/office/drawing/2014/main" xmlns="" id="{D68E403F-672D-4BAC-BC29-6F7C4A7CEF82}"/>
              </a:ext>
            </a:extLst>
          </p:cNvPr>
          <p:cNvSpPr/>
          <p:nvPr/>
        </p:nvSpPr>
        <p:spPr>
          <a:xfrm rot="2493324" flipH="1">
            <a:off x="8600200" y="3073226"/>
            <a:ext cx="551331" cy="277919"/>
          </a:xfrm>
          <a:custGeom>
            <a:avLst/>
            <a:gdLst>
              <a:gd name="connsiteX0" fmla="*/ 0 w 675341"/>
              <a:gd name="connsiteY0" fmla="*/ 176306 h 352612"/>
              <a:gd name="connsiteX1" fmla="*/ 337671 w 675341"/>
              <a:gd name="connsiteY1" fmla="*/ 0 h 352612"/>
              <a:gd name="connsiteX2" fmla="*/ 675342 w 675341"/>
              <a:gd name="connsiteY2" fmla="*/ 176306 h 352612"/>
              <a:gd name="connsiteX3" fmla="*/ 337671 w 675341"/>
              <a:gd name="connsiteY3" fmla="*/ 352612 h 352612"/>
              <a:gd name="connsiteX4" fmla="*/ 0 w 675341"/>
              <a:gd name="connsiteY4" fmla="*/ 176306 h 352612"/>
              <a:gd name="connsiteX0" fmla="*/ 0 w 836706"/>
              <a:gd name="connsiteY0" fmla="*/ 182772 h 360652"/>
              <a:gd name="connsiteX1" fmla="*/ 337671 w 836706"/>
              <a:gd name="connsiteY1" fmla="*/ 6466 h 360652"/>
              <a:gd name="connsiteX2" fmla="*/ 836706 w 836706"/>
              <a:gd name="connsiteY2" fmla="*/ 93125 h 360652"/>
              <a:gd name="connsiteX3" fmla="*/ 337671 w 836706"/>
              <a:gd name="connsiteY3" fmla="*/ 359078 h 360652"/>
              <a:gd name="connsiteX4" fmla="*/ 0 w 836706"/>
              <a:gd name="connsiteY4" fmla="*/ 182772 h 360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706" h="360652">
                <a:moveTo>
                  <a:pt x="0" y="182772"/>
                </a:moveTo>
                <a:cubicBezTo>
                  <a:pt x="0" y="85401"/>
                  <a:pt x="198220" y="21407"/>
                  <a:pt x="337671" y="6466"/>
                </a:cubicBezTo>
                <a:cubicBezTo>
                  <a:pt x="477122" y="-8475"/>
                  <a:pt x="836706" y="-4246"/>
                  <a:pt x="836706" y="93125"/>
                </a:cubicBezTo>
                <a:cubicBezTo>
                  <a:pt x="836706" y="190496"/>
                  <a:pt x="477122" y="344137"/>
                  <a:pt x="337671" y="359078"/>
                </a:cubicBezTo>
                <a:cubicBezTo>
                  <a:pt x="198220" y="374019"/>
                  <a:pt x="0" y="280143"/>
                  <a:pt x="0" y="182772"/>
                </a:cubicBezTo>
                <a:close/>
              </a:path>
            </a:pathLst>
          </a:custGeom>
          <a:solidFill>
            <a:srgbClr val="7EC23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3" name="Picture 202">
            <a:hlinkClick r:id="rId24" action="ppaction://hlinksldjump"/>
            <a:extLst>
              <a:ext uri="{FF2B5EF4-FFF2-40B4-BE49-F238E27FC236}">
                <a16:creationId xmlns:a16="http://schemas.microsoft.com/office/drawing/2014/main" xmlns="" id="{8B93CD6F-34F3-4E5E-8FDD-2CEA814761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26700" y="5678932"/>
            <a:ext cx="664522" cy="798704"/>
          </a:xfrm>
          <a:prstGeom prst="rect">
            <a:avLst/>
          </a:prstGeom>
        </p:spPr>
      </p:pic>
      <p:pic>
        <p:nvPicPr>
          <p:cNvPr id="204" name="Picture 203">
            <a:hlinkClick r:id="rId25" action="ppaction://hlinksldjump"/>
            <a:extLst>
              <a:ext uri="{FF2B5EF4-FFF2-40B4-BE49-F238E27FC236}">
                <a16:creationId xmlns:a16="http://schemas.microsoft.com/office/drawing/2014/main" xmlns="" id="{3DBC0DDA-CF0D-47F8-B33E-DB7D414DE2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35070" y="5678932"/>
            <a:ext cx="664522" cy="798704"/>
          </a:xfrm>
          <a:prstGeom prst="rect">
            <a:avLst/>
          </a:prstGeom>
        </p:spPr>
      </p:pic>
      <p:sp>
        <p:nvSpPr>
          <p:cNvPr id="205" name="Teardrop 204">
            <a:extLst>
              <a:ext uri="{FF2B5EF4-FFF2-40B4-BE49-F238E27FC236}">
                <a16:creationId xmlns:a16="http://schemas.microsoft.com/office/drawing/2014/main" xmlns="" id="{D0DEAB95-11FD-4082-A127-E1632C1BF11B}"/>
              </a:ext>
            </a:extLst>
          </p:cNvPr>
          <p:cNvSpPr/>
          <p:nvPr/>
        </p:nvSpPr>
        <p:spPr>
          <a:xfrm rot="18900000">
            <a:off x="7746068" y="4597119"/>
            <a:ext cx="627687" cy="627687"/>
          </a:xfrm>
          <a:prstGeom prst="teardrop">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06" name="Picture 205">
            <a:hlinkClick r:id="rId26" action="ppaction://hlinksldjump"/>
            <a:extLst>
              <a:ext uri="{FF2B5EF4-FFF2-40B4-BE49-F238E27FC236}">
                <a16:creationId xmlns:a16="http://schemas.microsoft.com/office/drawing/2014/main" xmlns="" id="{0EDEE040-7236-43D4-B0C1-0F5F7E44E32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44397" y="5666773"/>
            <a:ext cx="829128" cy="823031"/>
          </a:xfrm>
          <a:prstGeom prst="rect">
            <a:avLst/>
          </a:prstGeom>
        </p:spPr>
      </p:pic>
      <p:pic>
        <p:nvPicPr>
          <p:cNvPr id="207" name="Picture 206">
            <a:hlinkClick r:id="rId27" action="ppaction://hlinksldjump"/>
            <a:extLst>
              <a:ext uri="{FF2B5EF4-FFF2-40B4-BE49-F238E27FC236}">
                <a16:creationId xmlns:a16="http://schemas.microsoft.com/office/drawing/2014/main" xmlns="" id="{3535126C-F7E7-4FD1-9BAC-9831FC02FC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52767" y="5666771"/>
            <a:ext cx="829128" cy="823031"/>
          </a:xfrm>
          <a:prstGeom prst="rect">
            <a:avLst/>
          </a:prstGeom>
        </p:spPr>
      </p:pic>
      <p:pic>
        <p:nvPicPr>
          <p:cNvPr id="208" name="Picture 207">
            <a:extLst>
              <a:ext uri="{FF2B5EF4-FFF2-40B4-BE49-F238E27FC236}">
                <a16:creationId xmlns:a16="http://schemas.microsoft.com/office/drawing/2014/main" xmlns="" id="{6451EF62-223B-4E01-A414-669403D9DF8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0476" t="23333" r="24286" b="28096"/>
          <a:stretch/>
        </p:blipFill>
        <p:spPr>
          <a:xfrm>
            <a:off x="7293336" y="4617355"/>
            <a:ext cx="744623" cy="654755"/>
          </a:xfrm>
          <a:prstGeom prst="rect">
            <a:avLst/>
          </a:prstGeom>
        </p:spPr>
      </p:pic>
      <p:pic>
        <p:nvPicPr>
          <p:cNvPr id="209" name="Picture 208">
            <a:hlinkClick r:id="rId28" action="ppaction://hlinksldjump"/>
            <a:extLst>
              <a:ext uri="{FF2B5EF4-FFF2-40B4-BE49-F238E27FC236}">
                <a16:creationId xmlns:a16="http://schemas.microsoft.com/office/drawing/2014/main" xmlns="" id="{0FB734DB-C9DC-40AB-91F8-F2CF12C2273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826703" y="5678932"/>
            <a:ext cx="664523" cy="798704"/>
          </a:xfrm>
          <a:prstGeom prst="rect">
            <a:avLst/>
          </a:prstGeom>
        </p:spPr>
      </p:pic>
      <p:pic>
        <p:nvPicPr>
          <p:cNvPr id="210" name="Picture 209">
            <a:hlinkClick r:id="rId29" action="ppaction://hlinksldjump"/>
            <a:extLst>
              <a:ext uri="{FF2B5EF4-FFF2-40B4-BE49-F238E27FC236}">
                <a16:creationId xmlns:a16="http://schemas.microsoft.com/office/drawing/2014/main" xmlns="" id="{093B581B-2689-4F1A-A8B0-BBF49524AB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35072" y="5678932"/>
            <a:ext cx="664523" cy="798704"/>
          </a:xfrm>
          <a:prstGeom prst="rect">
            <a:avLst/>
          </a:prstGeom>
        </p:spPr>
      </p:pic>
      <p:sp>
        <p:nvSpPr>
          <p:cNvPr id="211" name="Teardrop 210">
            <a:extLst>
              <a:ext uri="{FF2B5EF4-FFF2-40B4-BE49-F238E27FC236}">
                <a16:creationId xmlns:a16="http://schemas.microsoft.com/office/drawing/2014/main" xmlns="" id="{AAF1AF4D-5654-4A5E-9E9D-33428E4A91B6}"/>
              </a:ext>
            </a:extLst>
          </p:cNvPr>
          <p:cNvSpPr/>
          <p:nvPr/>
        </p:nvSpPr>
        <p:spPr>
          <a:xfrm rot="18900000">
            <a:off x="7746068" y="4597119"/>
            <a:ext cx="627687" cy="627687"/>
          </a:xfrm>
          <a:prstGeom prst="teardrop">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12" name="Picture 211">
            <a:hlinkClick r:id="rId30" action="ppaction://hlinksldjump"/>
            <a:extLst>
              <a:ext uri="{FF2B5EF4-FFF2-40B4-BE49-F238E27FC236}">
                <a16:creationId xmlns:a16="http://schemas.microsoft.com/office/drawing/2014/main" xmlns="" id="{3103029A-34EE-4745-A957-1907377B1EC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39299" y="5614948"/>
            <a:ext cx="639331" cy="926672"/>
          </a:xfrm>
          <a:prstGeom prst="rect">
            <a:avLst/>
          </a:prstGeom>
        </p:spPr>
      </p:pic>
      <p:pic>
        <p:nvPicPr>
          <p:cNvPr id="213" name="Picture 212">
            <a:hlinkClick r:id="rId31" action="ppaction://hlinksldjump"/>
            <a:extLst>
              <a:ext uri="{FF2B5EF4-FFF2-40B4-BE49-F238E27FC236}">
                <a16:creationId xmlns:a16="http://schemas.microsoft.com/office/drawing/2014/main" xmlns="" id="{626D3384-81C4-4C0F-86AF-F539E0388C0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845577" y="5614948"/>
            <a:ext cx="639331" cy="926672"/>
          </a:xfrm>
          <a:prstGeom prst="rect">
            <a:avLst/>
          </a:prstGeom>
        </p:spPr>
      </p:pic>
      <p:pic>
        <p:nvPicPr>
          <p:cNvPr id="214" name="Picture 213">
            <a:extLst>
              <a:ext uri="{FF2B5EF4-FFF2-40B4-BE49-F238E27FC236}">
                <a16:creationId xmlns:a16="http://schemas.microsoft.com/office/drawing/2014/main" xmlns="" id="{600BF2DD-0CE2-48C9-B2FE-7A20567571D9}"/>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756842" y="4367941"/>
            <a:ext cx="639331" cy="926672"/>
          </a:xfrm>
          <a:prstGeom prst="rect">
            <a:avLst/>
          </a:prstGeom>
        </p:spPr>
      </p:pic>
      <p:pic>
        <p:nvPicPr>
          <p:cNvPr id="215" name="Picture 214">
            <a:extLst>
              <a:ext uri="{FF2B5EF4-FFF2-40B4-BE49-F238E27FC236}">
                <a16:creationId xmlns:a16="http://schemas.microsoft.com/office/drawing/2014/main" xmlns="" id="{BBC3ED53-F322-41DA-8CCD-8F7E39059FF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428435" y="4064036"/>
            <a:ext cx="331960" cy="175033"/>
          </a:xfrm>
          <a:prstGeom prst="rect">
            <a:avLst/>
          </a:prstGeom>
        </p:spPr>
      </p:pic>
      <p:pic>
        <p:nvPicPr>
          <p:cNvPr id="216" name="Picture 215">
            <a:extLst>
              <a:ext uri="{FF2B5EF4-FFF2-40B4-BE49-F238E27FC236}">
                <a16:creationId xmlns:a16="http://schemas.microsoft.com/office/drawing/2014/main" xmlns="" id="{61B87823-820B-4686-BAE6-5220DFBC40E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30695" y="3730549"/>
            <a:ext cx="331960" cy="175033"/>
          </a:xfrm>
          <a:prstGeom prst="rect">
            <a:avLst/>
          </a:prstGeom>
        </p:spPr>
      </p:pic>
      <p:pic>
        <p:nvPicPr>
          <p:cNvPr id="217" name="Picture 216">
            <a:hlinkClick r:id="rId32" action="ppaction://hlinksldjump"/>
            <a:extLst>
              <a:ext uri="{FF2B5EF4-FFF2-40B4-BE49-F238E27FC236}">
                <a16:creationId xmlns:a16="http://schemas.microsoft.com/office/drawing/2014/main" xmlns="" id="{91F18E2B-05A6-446C-8746-5F13474D2F1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748672" y="5708552"/>
            <a:ext cx="819503" cy="739473"/>
          </a:xfrm>
          <a:prstGeom prst="rect">
            <a:avLst/>
          </a:prstGeom>
        </p:spPr>
      </p:pic>
      <p:pic>
        <p:nvPicPr>
          <p:cNvPr id="218" name="Picture 217">
            <a:hlinkClick r:id="rId33" action="ppaction://hlinksldjump"/>
            <a:extLst>
              <a:ext uri="{FF2B5EF4-FFF2-40B4-BE49-F238E27FC236}">
                <a16:creationId xmlns:a16="http://schemas.microsoft.com/office/drawing/2014/main" xmlns="" id="{277258B5-65CA-4F42-9920-13991364A9FB}"/>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766381" y="5708550"/>
            <a:ext cx="819503" cy="739473"/>
          </a:xfrm>
          <a:prstGeom prst="rect">
            <a:avLst/>
          </a:prstGeom>
        </p:spPr>
      </p:pic>
      <p:sp>
        <p:nvSpPr>
          <p:cNvPr id="219" name="Heart 218">
            <a:extLst>
              <a:ext uri="{FF2B5EF4-FFF2-40B4-BE49-F238E27FC236}">
                <a16:creationId xmlns:a16="http://schemas.microsoft.com/office/drawing/2014/main" xmlns="" id="{0B7AA7ED-656E-4965-95F4-9C7A630C524B}"/>
              </a:ext>
            </a:extLst>
          </p:cNvPr>
          <p:cNvSpPr/>
          <p:nvPr/>
        </p:nvSpPr>
        <p:spPr>
          <a:xfrm>
            <a:off x="3421688" y="198161"/>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0" name="Rectangle 219">
            <a:extLst>
              <a:ext uri="{FF2B5EF4-FFF2-40B4-BE49-F238E27FC236}">
                <a16:creationId xmlns:a16="http://schemas.microsoft.com/office/drawing/2014/main" xmlns="" id="{90491E35-F4C3-4900-A832-3B09AD160677}"/>
              </a:ext>
            </a:extLst>
          </p:cNvPr>
          <p:cNvSpPr/>
          <p:nvPr/>
        </p:nvSpPr>
        <p:spPr>
          <a:xfrm>
            <a:off x="1154721" y="0"/>
            <a:ext cx="2266967"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Avo" panose="02040603050506020204" pitchFamily="18" charset="0"/>
              </a:rPr>
              <a:t>ĐỘI A</a:t>
            </a:r>
          </a:p>
        </p:txBody>
      </p:sp>
      <p:sp>
        <p:nvSpPr>
          <p:cNvPr id="221" name="Heart 220">
            <a:extLst>
              <a:ext uri="{FF2B5EF4-FFF2-40B4-BE49-F238E27FC236}">
                <a16:creationId xmlns:a16="http://schemas.microsoft.com/office/drawing/2014/main" xmlns="" id="{66712A5F-4CCF-4377-9E8C-BA0028F3EC44}"/>
              </a:ext>
            </a:extLst>
          </p:cNvPr>
          <p:cNvSpPr/>
          <p:nvPr/>
        </p:nvSpPr>
        <p:spPr>
          <a:xfrm>
            <a:off x="3993849" y="198161"/>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2" name="Heart 221">
            <a:extLst>
              <a:ext uri="{FF2B5EF4-FFF2-40B4-BE49-F238E27FC236}">
                <a16:creationId xmlns:a16="http://schemas.microsoft.com/office/drawing/2014/main" xmlns="" id="{5A533612-EC90-474B-8898-A0B0E6E9A31C}"/>
              </a:ext>
            </a:extLst>
          </p:cNvPr>
          <p:cNvSpPr/>
          <p:nvPr/>
        </p:nvSpPr>
        <p:spPr>
          <a:xfrm>
            <a:off x="4546713" y="198161"/>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3" name="Heart 222">
            <a:extLst>
              <a:ext uri="{FF2B5EF4-FFF2-40B4-BE49-F238E27FC236}">
                <a16:creationId xmlns:a16="http://schemas.microsoft.com/office/drawing/2014/main" xmlns="" id="{4E1A1E49-F3E1-4B12-9587-9DE5B0A53E36}"/>
              </a:ext>
            </a:extLst>
          </p:cNvPr>
          <p:cNvSpPr/>
          <p:nvPr/>
        </p:nvSpPr>
        <p:spPr>
          <a:xfrm>
            <a:off x="7101758" y="198161"/>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4" name="Rectangle 223">
            <a:extLst>
              <a:ext uri="{FF2B5EF4-FFF2-40B4-BE49-F238E27FC236}">
                <a16:creationId xmlns:a16="http://schemas.microsoft.com/office/drawing/2014/main" xmlns="" id="{57684315-5D4B-4D8E-93EF-463FD9D2D6A5}"/>
              </a:ext>
            </a:extLst>
          </p:cNvPr>
          <p:cNvSpPr/>
          <p:nvPr/>
        </p:nvSpPr>
        <p:spPr>
          <a:xfrm>
            <a:off x="8807759" y="12641"/>
            <a:ext cx="2190023" cy="923330"/>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UTM Avo" panose="02040603050506020204" pitchFamily="18" charset="0"/>
              </a:rPr>
              <a:t>ĐỘI B</a:t>
            </a:r>
          </a:p>
        </p:txBody>
      </p:sp>
      <p:sp>
        <p:nvSpPr>
          <p:cNvPr id="225" name="Heart 224">
            <a:extLst>
              <a:ext uri="{FF2B5EF4-FFF2-40B4-BE49-F238E27FC236}">
                <a16:creationId xmlns:a16="http://schemas.microsoft.com/office/drawing/2014/main" xmlns="" id="{F43E731F-6E43-4AA5-87DA-848D5A5DB945}"/>
              </a:ext>
            </a:extLst>
          </p:cNvPr>
          <p:cNvSpPr/>
          <p:nvPr/>
        </p:nvSpPr>
        <p:spPr>
          <a:xfrm>
            <a:off x="7673919" y="198161"/>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6" name="Heart 225">
            <a:extLst>
              <a:ext uri="{FF2B5EF4-FFF2-40B4-BE49-F238E27FC236}">
                <a16:creationId xmlns:a16="http://schemas.microsoft.com/office/drawing/2014/main" xmlns="" id="{DEB4750B-23B9-40AA-AD19-788B1474A7D3}"/>
              </a:ext>
            </a:extLst>
          </p:cNvPr>
          <p:cNvSpPr/>
          <p:nvPr/>
        </p:nvSpPr>
        <p:spPr>
          <a:xfrm>
            <a:off x="8226783" y="198161"/>
            <a:ext cx="527008" cy="527008"/>
          </a:xfrm>
          <a:prstGeom prst="hear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7" name="Pentagon 237">
            <a:extLst>
              <a:ext uri="{FF2B5EF4-FFF2-40B4-BE49-F238E27FC236}">
                <a16:creationId xmlns:a16="http://schemas.microsoft.com/office/drawing/2014/main" xmlns="" id="{43CC8ABF-AF9F-4E91-9974-9155F601025F}"/>
              </a:ext>
            </a:extLst>
          </p:cNvPr>
          <p:cNvSpPr/>
          <p:nvPr/>
        </p:nvSpPr>
        <p:spPr>
          <a:xfrm>
            <a:off x="6766696" y="5716811"/>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2060"/>
                </a:solidFill>
              </a:rPr>
              <a:t>NHIỆM VỤ</a:t>
            </a:r>
          </a:p>
        </p:txBody>
      </p:sp>
      <p:sp>
        <p:nvSpPr>
          <p:cNvPr id="228" name="Rectangle 227">
            <a:extLst>
              <a:ext uri="{FF2B5EF4-FFF2-40B4-BE49-F238E27FC236}">
                <a16:creationId xmlns:a16="http://schemas.microsoft.com/office/drawing/2014/main" xmlns="" id="{171D6FAE-FBBF-41B1-B154-CD98F42DB252}"/>
              </a:ext>
            </a:extLst>
          </p:cNvPr>
          <p:cNvSpPr/>
          <p:nvPr/>
        </p:nvSpPr>
        <p:spPr>
          <a:xfrm>
            <a:off x="1173410" y="2900831"/>
            <a:ext cx="4807726" cy="707886"/>
          </a:xfrm>
          <a:prstGeom prst="rect">
            <a:avLst/>
          </a:prstGeom>
          <a:noFill/>
        </p:spPr>
        <p:txBody>
          <a:bodyPr wrap="none" lIns="91440" tIns="45720" rIns="91440" bIns="45720">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Chúc</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mừng</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đội</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 A</a:t>
            </a:r>
          </a:p>
        </p:txBody>
      </p:sp>
      <p:sp>
        <p:nvSpPr>
          <p:cNvPr id="229" name="Rectangle 228">
            <a:extLst>
              <a:ext uri="{FF2B5EF4-FFF2-40B4-BE49-F238E27FC236}">
                <a16:creationId xmlns:a16="http://schemas.microsoft.com/office/drawing/2014/main" xmlns="" id="{E6429748-FD50-428D-A4C5-6F6182E16D1C}"/>
              </a:ext>
            </a:extLst>
          </p:cNvPr>
          <p:cNvSpPr/>
          <p:nvPr/>
        </p:nvSpPr>
        <p:spPr>
          <a:xfrm>
            <a:off x="5863714" y="2876146"/>
            <a:ext cx="4750018" cy="707886"/>
          </a:xfrm>
          <a:prstGeom prst="rect">
            <a:avLst/>
          </a:prstGeom>
          <a:noFill/>
        </p:spPr>
        <p:txBody>
          <a:bodyPr wrap="none" lIns="91440" tIns="45720" rIns="91440" bIns="45720">
            <a:spAutoFit/>
          </a:bodyPr>
          <a:lstStyle/>
          <a:p>
            <a:pPr algn="ct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Chúc</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mừng</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 </a:t>
            </a:r>
            <a:r>
              <a:rPr lang="en-US" sz="4000" b="1" dirty="0" err="1">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đội</a:t>
            </a:r>
            <a:r>
              <a:rPr lang="en-US" sz="4000" b="1" dirty="0">
                <a:ln w="6600">
                  <a:solidFill>
                    <a:schemeClr val="accent2"/>
                  </a:solidFill>
                  <a:prstDash val="solid"/>
                </a:ln>
                <a:solidFill>
                  <a:srgbClr val="FFFFFF"/>
                </a:solidFill>
                <a:effectLst>
                  <a:outerShdw dist="38100" dir="2700000" algn="tl" rotWithShape="0">
                    <a:schemeClr val="accent2"/>
                  </a:outerShdw>
                </a:effectLst>
                <a:latin typeface="UTM Avo" panose="02040603050506020204" pitchFamily="18" charset="0"/>
              </a:rPr>
              <a:t> B</a:t>
            </a:r>
          </a:p>
        </p:txBody>
      </p:sp>
      <p:sp>
        <p:nvSpPr>
          <p:cNvPr id="230" name="Pentagon 125">
            <a:extLst>
              <a:ext uri="{FF2B5EF4-FFF2-40B4-BE49-F238E27FC236}">
                <a16:creationId xmlns:a16="http://schemas.microsoft.com/office/drawing/2014/main" xmlns="" id="{818170D5-E4BB-41DA-838F-9E79CC6BA8B3}"/>
              </a:ext>
            </a:extLst>
          </p:cNvPr>
          <p:cNvSpPr/>
          <p:nvPr/>
        </p:nvSpPr>
        <p:spPr>
          <a:xfrm>
            <a:off x="1732215" y="5716811"/>
            <a:ext cx="1936676" cy="724975"/>
          </a:xfrm>
          <a:prstGeom prst="homePlat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a:solidFill>
                  <a:srgbClr val="002060"/>
                </a:solidFill>
              </a:rPr>
              <a:t>NHIỆM VỤ</a:t>
            </a:r>
          </a:p>
        </p:txBody>
      </p:sp>
      <p:pic>
        <p:nvPicPr>
          <p:cNvPr id="231" name="Picture 230">
            <a:hlinkClick r:id="rId34" action="ppaction://hlinksldjump"/>
            <a:extLst>
              <a:ext uri="{FF2B5EF4-FFF2-40B4-BE49-F238E27FC236}">
                <a16:creationId xmlns:a16="http://schemas.microsoft.com/office/drawing/2014/main" xmlns="" id="{1FEC04FB-C74C-44C5-9EBE-AA90E1A4073D}"/>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11292275" y="5571910"/>
            <a:ext cx="890489" cy="869876"/>
          </a:xfrm>
          <a:prstGeom prst="rect">
            <a:avLst/>
          </a:prstGeom>
        </p:spPr>
      </p:pic>
    </p:spTree>
    <p:extLst>
      <p:ext uri="{BB962C8B-B14F-4D97-AF65-F5344CB8AC3E}">
        <p14:creationId xmlns:p14="http://schemas.microsoft.com/office/powerpoint/2010/main" val="3746702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250" fill="hold"/>
                                        <p:tgtEl>
                                          <p:spTgt spid="110"/>
                                        </p:tgtEl>
                                        <p:attrNameLst>
                                          <p:attrName>fillcolor</p:attrName>
                                        </p:attrNameLst>
                                      </p:cBhvr>
                                      <p:to>
                                        <a:srgbClr val="860000"/>
                                      </p:to>
                                    </p:animClr>
                                    <p:set>
                                      <p:cBhvr>
                                        <p:cTn id="7" dur="250" fill="hold"/>
                                        <p:tgtEl>
                                          <p:spTgt spid="110"/>
                                        </p:tgtEl>
                                        <p:attrNameLst>
                                          <p:attrName>fill.type</p:attrName>
                                        </p:attrNameLst>
                                      </p:cBhvr>
                                      <p:to>
                                        <p:strVal val="solid"/>
                                      </p:to>
                                    </p:set>
                                    <p:set>
                                      <p:cBhvr>
                                        <p:cTn id="8" dur="250" fill="hold"/>
                                        <p:tgtEl>
                                          <p:spTgt spid="110"/>
                                        </p:tgtEl>
                                        <p:attrNameLst>
                                          <p:attrName>fill.on</p:attrName>
                                        </p:attrNameLst>
                                      </p:cBhvr>
                                      <p:to>
                                        <p:strVal val="true"/>
                                      </p:to>
                                    </p:set>
                                  </p:childTnLst>
                                </p:cTn>
                              </p:par>
                              <p:par>
                                <p:cTn id="9" presetID="47" presetClass="entr" presetSubtype="0" fill="hold" grpId="0" nodeType="withEffect">
                                  <p:stCondLst>
                                    <p:cond delay="0"/>
                                  </p:stCondLst>
                                  <p:childTnLst>
                                    <p:set>
                                      <p:cBhvr>
                                        <p:cTn id="10" dur="1" fill="hold">
                                          <p:stCondLst>
                                            <p:cond delay="0"/>
                                          </p:stCondLst>
                                        </p:cTn>
                                        <p:tgtEl>
                                          <p:spTgt spid="149"/>
                                        </p:tgtEl>
                                        <p:attrNameLst>
                                          <p:attrName>style.visibility</p:attrName>
                                        </p:attrNameLst>
                                      </p:cBhvr>
                                      <p:to>
                                        <p:strVal val="visible"/>
                                      </p:to>
                                    </p:set>
                                    <p:animEffect transition="in" filter="fade">
                                      <p:cBhvr>
                                        <p:cTn id="11" dur="1000"/>
                                        <p:tgtEl>
                                          <p:spTgt spid="149"/>
                                        </p:tgtEl>
                                      </p:cBhvr>
                                    </p:animEffect>
                                    <p:anim calcmode="lin" valueType="num">
                                      <p:cBhvr>
                                        <p:cTn id="12" dur="1000" fill="hold"/>
                                        <p:tgtEl>
                                          <p:spTgt spid="149"/>
                                        </p:tgtEl>
                                        <p:attrNameLst>
                                          <p:attrName>ppt_x</p:attrName>
                                        </p:attrNameLst>
                                      </p:cBhvr>
                                      <p:tavLst>
                                        <p:tav tm="0">
                                          <p:val>
                                            <p:strVal val="#ppt_x"/>
                                          </p:val>
                                        </p:tav>
                                        <p:tav tm="100000">
                                          <p:val>
                                            <p:strVal val="#ppt_x"/>
                                          </p:val>
                                        </p:tav>
                                      </p:tavLst>
                                    </p:anim>
                                    <p:anim calcmode="lin" valueType="num">
                                      <p:cBhvr>
                                        <p:cTn id="13" dur="1000" fill="hold"/>
                                        <p:tgtEl>
                                          <p:spTgt spid="149"/>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10" presetClass="exit" presetSubtype="0" fill="hold" grpId="1" nodeType="afterEffect">
                                  <p:stCondLst>
                                    <p:cond delay="0"/>
                                  </p:stCondLst>
                                  <p:childTnLst>
                                    <p:animEffect transition="out" filter="fade">
                                      <p:cBhvr>
                                        <p:cTn id="16" dur="500"/>
                                        <p:tgtEl>
                                          <p:spTgt spid="149"/>
                                        </p:tgtEl>
                                      </p:cBhvr>
                                    </p:animEffect>
                                    <p:set>
                                      <p:cBhvr>
                                        <p:cTn id="17" dur="1" fill="hold">
                                          <p:stCondLst>
                                            <p:cond delay="499"/>
                                          </p:stCondLst>
                                        </p:cTn>
                                        <p:tgtEl>
                                          <p:spTgt spid="149"/>
                                        </p:tgtEl>
                                        <p:attrNameLst>
                                          <p:attrName>style.visibility</p:attrName>
                                        </p:attrNameLst>
                                      </p:cBhvr>
                                      <p:to>
                                        <p:strVal val="hidden"/>
                                      </p:to>
                                    </p:set>
                                  </p:childTnLst>
                                </p:cTn>
                              </p:par>
                            </p:childTnLst>
                          </p:cTn>
                        </p:par>
                        <p:par>
                          <p:cTn id="18" fill="hold">
                            <p:stCondLst>
                              <p:cond delay="1500"/>
                            </p:stCondLst>
                            <p:childTnLst>
                              <p:par>
                                <p:cTn id="19" presetID="22" presetClass="entr" presetSubtype="4" fill="hold" grpId="0" nodeType="after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wipe(down)">
                                      <p:cBhvr>
                                        <p:cTn id="21" dur="500"/>
                                        <p:tgtEl>
                                          <p:spTgt spid="108"/>
                                        </p:tgtEl>
                                      </p:cBhvr>
                                    </p:animEffect>
                                  </p:childTnLst>
                                </p:cTn>
                              </p:par>
                            </p:childTnLst>
                          </p:cTn>
                        </p:par>
                        <p:par>
                          <p:cTn id="22" fill="hold">
                            <p:stCondLst>
                              <p:cond delay="2000"/>
                            </p:stCondLst>
                            <p:childTnLst>
                              <p:par>
                                <p:cTn id="23" presetID="18" presetClass="entr" presetSubtype="3" fill="hold" grpId="0" nodeType="afterEffect">
                                  <p:stCondLst>
                                    <p:cond delay="0"/>
                                  </p:stCondLst>
                                  <p:childTnLst>
                                    <p:set>
                                      <p:cBhvr>
                                        <p:cTn id="24" dur="1" fill="hold">
                                          <p:stCondLst>
                                            <p:cond delay="0"/>
                                          </p:stCondLst>
                                        </p:cTn>
                                        <p:tgtEl>
                                          <p:spTgt spid="107"/>
                                        </p:tgtEl>
                                        <p:attrNameLst>
                                          <p:attrName>style.visibility</p:attrName>
                                        </p:attrNameLst>
                                      </p:cBhvr>
                                      <p:to>
                                        <p:strVal val="visible"/>
                                      </p:to>
                                    </p:set>
                                    <p:animEffect transition="in" filter="strips(upRight)">
                                      <p:cBhvr>
                                        <p:cTn id="25" dur="250"/>
                                        <p:tgtEl>
                                          <p:spTgt spid="107"/>
                                        </p:tgtEl>
                                      </p:cBhvr>
                                    </p:animEffect>
                                  </p:childTnLst>
                                </p:cTn>
                              </p:par>
                            </p:childTnLst>
                          </p:cTn>
                        </p:par>
                        <p:par>
                          <p:cTn id="26" fill="hold">
                            <p:stCondLst>
                              <p:cond delay="2250"/>
                            </p:stCondLst>
                            <p:childTnLst>
                              <p:par>
                                <p:cTn id="27" presetID="18" presetClass="entr" presetSubtype="9" fill="hold" grpId="0" nodeType="afterEffect">
                                  <p:stCondLst>
                                    <p:cond delay="0"/>
                                  </p:stCondLst>
                                  <p:childTnLst>
                                    <p:set>
                                      <p:cBhvr>
                                        <p:cTn id="28" dur="1" fill="hold">
                                          <p:stCondLst>
                                            <p:cond delay="0"/>
                                          </p:stCondLst>
                                        </p:cTn>
                                        <p:tgtEl>
                                          <p:spTgt spid="146"/>
                                        </p:tgtEl>
                                        <p:attrNameLst>
                                          <p:attrName>style.visibility</p:attrName>
                                        </p:attrNameLst>
                                      </p:cBhvr>
                                      <p:to>
                                        <p:strVal val="visible"/>
                                      </p:to>
                                    </p:set>
                                    <p:animEffect transition="in" filter="strips(upLeft)">
                                      <p:cBhvr>
                                        <p:cTn id="29" dur="250"/>
                                        <p:tgtEl>
                                          <p:spTgt spid="146"/>
                                        </p:tgtEl>
                                      </p:cBhvr>
                                    </p:animEffect>
                                  </p:childTnLst>
                                </p:cTn>
                              </p:par>
                            </p:childTnLst>
                          </p:cTn>
                        </p:par>
                        <p:par>
                          <p:cTn id="30" fill="hold">
                            <p:stCondLst>
                              <p:cond delay="2500"/>
                            </p:stCondLst>
                            <p:childTnLst>
                              <p:par>
                                <p:cTn id="31" presetID="18" presetClass="entr" presetSubtype="3" fill="hold" grpId="0" nodeType="afterEffect">
                                  <p:stCondLst>
                                    <p:cond delay="0"/>
                                  </p:stCondLst>
                                  <p:childTnLst>
                                    <p:set>
                                      <p:cBhvr>
                                        <p:cTn id="32" dur="1" fill="hold">
                                          <p:stCondLst>
                                            <p:cond delay="0"/>
                                          </p:stCondLst>
                                        </p:cTn>
                                        <p:tgtEl>
                                          <p:spTgt spid="118"/>
                                        </p:tgtEl>
                                        <p:attrNameLst>
                                          <p:attrName>style.visibility</p:attrName>
                                        </p:attrNameLst>
                                      </p:cBhvr>
                                      <p:to>
                                        <p:strVal val="visible"/>
                                      </p:to>
                                    </p:set>
                                    <p:animEffect transition="in" filter="strips(upRight)">
                                      <p:cBhvr>
                                        <p:cTn id="33" dur="250"/>
                                        <p:tgtEl>
                                          <p:spTgt spid="118"/>
                                        </p:tgtEl>
                                      </p:cBhvr>
                                    </p:animEffect>
                                  </p:childTnLst>
                                </p:cTn>
                              </p:par>
                            </p:childTnLst>
                          </p:cTn>
                        </p:par>
                        <p:par>
                          <p:cTn id="34" fill="hold">
                            <p:stCondLst>
                              <p:cond delay="2750"/>
                            </p:stCondLst>
                            <p:childTnLst>
                              <p:par>
                                <p:cTn id="35" presetID="18" presetClass="entr" presetSubtype="3" fill="hold" grpId="0" nodeType="afterEffect">
                                  <p:stCondLst>
                                    <p:cond delay="0"/>
                                  </p:stCondLst>
                                  <p:childTnLst>
                                    <p:set>
                                      <p:cBhvr>
                                        <p:cTn id="36" dur="1" fill="hold">
                                          <p:stCondLst>
                                            <p:cond delay="0"/>
                                          </p:stCondLst>
                                        </p:cTn>
                                        <p:tgtEl>
                                          <p:spTgt spid="119"/>
                                        </p:tgtEl>
                                        <p:attrNameLst>
                                          <p:attrName>style.visibility</p:attrName>
                                        </p:attrNameLst>
                                      </p:cBhvr>
                                      <p:to>
                                        <p:strVal val="visible"/>
                                      </p:to>
                                    </p:set>
                                    <p:animEffect transition="in" filter="strips(upRight)">
                                      <p:cBhvr>
                                        <p:cTn id="37" dur="250"/>
                                        <p:tgtEl>
                                          <p:spTgt spid="119"/>
                                        </p:tgtEl>
                                      </p:cBhvr>
                                    </p:animEffect>
                                  </p:childTnLst>
                                </p:cTn>
                              </p:par>
                            </p:childTnLst>
                          </p:cTn>
                        </p:par>
                        <p:par>
                          <p:cTn id="38" fill="hold">
                            <p:stCondLst>
                              <p:cond delay="3000"/>
                            </p:stCondLst>
                            <p:childTnLst>
                              <p:par>
                                <p:cTn id="39" presetID="10" presetClass="exit" presetSubtype="0" fill="hold" nodeType="afterEffect">
                                  <p:stCondLst>
                                    <p:cond delay="0"/>
                                  </p:stCondLst>
                                  <p:childTnLst>
                                    <p:animEffect transition="out" filter="fade">
                                      <p:cBhvr>
                                        <p:cTn id="40" dur="500"/>
                                        <p:tgtEl>
                                          <p:spTgt spid="148"/>
                                        </p:tgtEl>
                                      </p:cBhvr>
                                    </p:animEffect>
                                    <p:set>
                                      <p:cBhvr>
                                        <p:cTn id="41" dur="1" fill="hold">
                                          <p:stCondLst>
                                            <p:cond delay="499"/>
                                          </p:stCondLst>
                                        </p:cTn>
                                        <p:tgtEl>
                                          <p:spTgt spid="148"/>
                                        </p:tgtEl>
                                        <p:attrNameLst>
                                          <p:attrName>style.visibility</p:attrName>
                                        </p:attrNameLst>
                                      </p:cBhvr>
                                      <p:to>
                                        <p:strVal val="hidden"/>
                                      </p:to>
                                    </p:set>
                                  </p:childTnLst>
                                </p:cTn>
                              </p:par>
                            </p:childTnLst>
                          </p:cTn>
                        </p:par>
                        <p:par>
                          <p:cTn id="42" fill="hold">
                            <p:stCondLst>
                              <p:cond delay="3500"/>
                            </p:stCondLst>
                            <p:childTnLst>
                              <p:par>
                                <p:cTn id="43" presetID="10" presetClass="entr" presetSubtype="0" fill="hold" nodeType="afterEffect">
                                  <p:stCondLst>
                                    <p:cond delay="0"/>
                                  </p:stCondLst>
                                  <p:childTnLst>
                                    <p:set>
                                      <p:cBhvr>
                                        <p:cTn id="44" dur="1" fill="hold">
                                          <p:stCondLst>
                                            <p:cond delay="0"/>
                                          </p:stCondLst>
                                        </p:cTn>
                                        <p:tgtEl>
                                          <p:spTgt spid="150"/>
                                        </p:tgtEl>
                                        <p:attrNameLst>
                                          <p:attrName>style.visibility</p:attrName>
                                        </p:attrNameLst>
                                      </p:cBhvr>
                                      <p:to>
                                        <p:strVal val="visible"/>
                                      </p:to>
                                    </p:set>
                                    <p:animEffect transition="in" filter="fade">
                                      <p:cBhvr>
                                        <p:cTn id="45" dur="500"/>
                                        <p:tgtEl>
                                          <p:spTgt spid="150"/>
                                        </p:tgtEl>
                                      </p:cBhvr>
                                    </p:animEffect>
                                  </p:childTnLst>
                                </p:cTn>
                              </p:par>
                              <p:par>
                                <p:cTn id="46" presetID="10" presetClass="entr" presetSubtype="0" fill="hold" nodeType="withEffect">
                                  <p:stCondLst>
                                    <p:cond delay="0"/>
                                  </p:stCondLst>
                                  <p:childTnLst>
                                    <p:set>
                                      <p:cBhvr>
                                        <p:cTn id="47" dur="1" fill="hold">
                                          <p:stCondLst>
                                            <p:cond delay="0"/>
                                          </p:stCondLst>
                                        </p:cTn>
                                        <p:tgtEl>
                                          <p:spTgt spid="151"/>
                                        </p:tgtEl>
                                        <p:attrNameLst>
                                          <p:attrName>style.visibility</p:attrName>
                                        </p:attrNameLst>
                                      </p:cBhvr>
                                      <p:to>
                                        <p:strVal val="visible"/>
                                      </p:to>
                                    </p:set>
                                    <p:animEffect transition="in" filter="fade">
                                      <p:cBhvr>
                                        <p:cTn id="48" dur="500"/>
                                        <p:tgtEl>
                                          <p:spTgt spid="15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152"/>
                                        </p:tgtEl>
                                      </p:cBhvr>
                                    </p:animEffect>
                                    <p:set>
                                      <p:cBhvr>
                                        <p:cTn id="53" dur="1" fill="hold">
                                          <p:stCondLst>
                                            <p:cond delay="499"/>
                                          </p:stCondLst>
                                        </p:cTn>
                                        <p:tgtEl>
                                          <p:spTgt spid="152"/>
                                        </p:tgtEl>
                                        <p:attrNameLst>
                                          <p:attrName>style.visibility</p:attrName>
                                        </p:attrNameLst>
                                      </p:cBhvr>
                                      <p:to>
                                        <p:strVal val="hidden"/>
                                      </p:to>
                                    </p:set>
                                  </p:childTnLst>
                                </p:cTn>
                              </p:par>
                            </p:childTnLst>
                          </p:cTn>
                        </p:par>
                        <p:par>
                          <p:cTn id="54" fill="hold">
                            <p:stCondLst>
                              <p:cond delay="500"/>
                            </p:stCondLst>
                            <p:childTnLst>
                              <p:par>
                                <p:cTn id="55" presetID="22" presetClass="entr" presetSubtype="4" fill="hold" grpId="0" nodeType="afterEffect">
                                  <p:stCondLst>
                                    <p:cond delay="0"/>
                                  </p:stCondLst>
                                  <p:childTnLst>
                                    <p:set>
                                      <p:cBhvr>
                                        <p:cTn id="56" dur="1" fill="hold">
                                          <p:stCondLst>
                                            <p:cond delay="0"/>
                                          </p:stCondLst>
                                        </p:cTn>
                                        <p:tgtEl>
                                          <p:spTgt spid="114"/>
                                        </p:tgtEl>
                                        <p:attrNameLst>
                                          <p:attrName>style.visibility</p:attrName>
                                        </p:attrNameLst>
                                      </p:cBhvr>
                                      <p:to>
                                        <p:strVal val="visible"/>
                                      </p:to>
                                    </p:set>
                                    <p:animEffect transition="in" filter="wipe(down)">
                                      <p:cBhvr>
                                        <p:cTn id="57" dur="500"/>
                                        <p:tgtEl>
                                          <p:spTgt spid="114"/>
                                        </p:tgtEl>
                                      </p:cBhvr>
                                    </p:animEffect>
                                  </p:childTnLst>
                                </p:cTn>
                              </p:par>
                            </p:childTnLst>
                          </p:cTn>
                        </p:par>
                        <p:par>
                          <p:cTn id="58" fill="hold">
                            <p:stCondLst>
                              <p:cond delay="1000"/>
                            </p:stCondLst>
                            <p:childTnLst>
                              <p:par>
                                <p:cTn id="59" presetID="18" presetClass="entr" presetSubtype="3" fill="hold" grpId="0" nodeType="afterEffect">
                                  <p:stCondLst>
                                    <p:cond delay="0"/>
                                  </p:stCondLst>
                                  <p:childTnLst>
                                    <p:set>
                                      <p:cBhvr>
                                        <p:cTn id="60" dur="1" fill="hold">
                                          <p:stCondLst>
                                            <p:cond delay="0"/>
                                          </p:stCondLst>
                                        </p:cTn>
                                        <p:tgtEl>
                                          <p:spTgt spid="113"/>
                                        </p:tgtEl>
                                        <p:attrNameLst>
                                          <p:attrName>style.visibility</p:attrName>
                                        </p:attrNameLst>
                                      </p:cBhvr>
                                      <p:to>
                                        <p:strVal val="visible"/>
                                      </p:to>
                                    </p:set>
                                    <p:animEffect transition="in" filter="strips(upRight)">
                                      <p:cBhvr>
                                        <p:cTn id="61" dur="250"/>
                                        <p:tgtEl>
                                          <p:spTgt spid="113"/>
                                        </p:tgtEl>
                                      </p:cBhvr>
                                    </p:animEffect>
                                  </p:childTnLst>
                                </p:cTn>
                              </p:par>
                            </p:childTnLst>
                          </p:cTn>
                        </p:par>
                        <p:par>
                          <p:cTn id="62" fill="hold">
                            <p:stCondLst>
                              <p:cond delay="1250"/>
                            </p:stCondLst>
                            <p:childTnLst>
                              <p:par>
                                <p:cTn id="63" presetID="18" presetClass="entr" presetSubtype="9" fill="hold" grpId="0" nodeType="afterEffect">
                                  <p:stCondLst>
                                    <p:cond delay="0"/>
                                  </p:stCondLst>
                                  <p:childTnLst>
                                    <p:set>
                                      <p:cBhvr>
                                        <p:cTn id="64" dur="1" fill="hold">
                                          <p:stCondLst>
                                            <p:cond delay="0"/>
                                          </p:stCondLst>
                                        </p:cTn>
                                        <p:tgtEl>
                                          <p:spTgt spid="144"/>
                                        </p:tgtEl>
                                        <p:attrNameLst>
                                          <p:attrName>style.visibility</p:attrName>
                                        </p:attrNameLst>
                                      </p:cBhvr>
                                      <p:to>
                                        <p:strVal val="visible"/>
                                      </p:to>
                                    </p:set>
                                    <p:animEffect transition="in" filter="strips(upLeft)">
                                      <p:cBhvr>
                                        <p:cTn id="65" dur="250"/>
                                        <p:tgtEl>
                                          <p:spTgt spid="144"/>
                                        </p:tgtEl>
                                      </p:cBhvr>
                                    </p:animEffect>
                                  </p:childTnLst>
                                </p:cTn>
                              </p:par>
                            </p:childTnLst>
                          </p:cTn>
                        </p:par>
                        <p:par>
                          <p:cTn id="66" fill="hold">
                            <p:stCondLst>
                              <p:cond delay="1500"/>
                            </p:stCondLst>
                            <p:childTnLst>
                              <p:par>
                                <p:cTn id="67" presetID="18" presetClass="entr" presetSubtype="3" fill="hold" grpId="0" nodeType="afterEffect">
                                  <p:stCondLst>
                                    <p:cond delay="0"/>
                                  </p:stCondLst>
                                  <p:childTnLst>
                                    <p:set>
                                      <p:cBhvr>
                                        <p:cTn id="68" dur="1" fill="hold">
                                          <p:stCondLst>
                                            <p:cond delay="0"/>
                                          </p:stCondLst>
                                        </p:cTn>
                                        <p:tgtEl>
                                          <p:spTgt spid="145"/>
                                        </p:tgtEl>
                                        <p:attrNameLst>
                                          <p:attrName>style.visibility</p:attrName>
                                        </p:attrNameLst>
                                      </p:cBhvr>
                                      <p:to>
                                        <p:strVal val="visible"/>
                                      </p:to>
                                    </p:set>
                                    <p:animEffect transition="in" filter="strips(upRight)">
                                      <p:cBhvr>
                                        <p:cTn id="69" dur="250"/>
                                        <p:tgtEl>
                                          <p:spTgt spid="145"/>
                                        </p:tgtEl>
                                      </p:cBhvr>
                                    </p:animEffect>
                                  </p:childTnLst>
                                </p:cTn>
                              </p:par>
                            </p:childTnLst>
                          </p:cTn>
                        </p:par>
                        <p:par>
                          <p:cTn id="70" fill="hold">
                            <p:stCondLst>
                              <p:cond delay="1750"/>
                            </p:stCondLst>
                            <p:childTnLst>
                              <p:par>
                                <p:cTn id="71" presetID="18" presetClass="entr" presetSubtype="9" fill="hold" grpId="0" nodeType="afterEffect">
                                  <p:stCondLst>
                                    <p:cond delay="0"/>
                                  </p:stCondLst>
                                  <p:childTnLst>
                                    <p:set>
                                      <p:cBhvr>
                                        <p:cTn id="72" dur="1" fill="hold">
                                          <p:stCondLst>
                                            <p:cond delay="0"/>
                                          </p:stCondLst>
                                        </p:cTn>
                                        <p:tgtEl>
                                          <p:spTgt spid="120"/>
                                        </p:tgtEl>
                                        <p:attrNameLst>
                                          <p:attrName>style.visibility</p:attrName>
                                        </p:attrNameLst>
                                      </p:cBhvr>
                                      <p:to>
                                        <p:strVal val="visible"/>
                                      </p:to>
                                    </p:set>
                                    <p:animEffect transition="in" filter="strips(upLeft)">
                                      <p:cBhvr>
                                        <p:cTn id="73" dur="250"/>
                                        <p:tgtEl>
                                          <p:spTgt spid="120"/>
                                        </p:tgtEl>
                                      </p:cBhvr>
                                    </p:animEffect>
                                  </p:childTnLst>
                                </p:cTn>
                              </p:par>
                            </p:childTnLst>
                          </p:cTn>
                        </p:par>
                        <p:par>
                          <p:cTn id="74" fill="hold">
                            <p:stCondLst>
                              <p:cond delay="2000"/>
                            </p:stCondLst>
                            <p:childTnLst>
                              <p:par>
                                <p:cTn id="75" presetID="18" presetClass="entr" presetSubtype="9" fill="hold" grpId="0" nodeType="afterEffect">
                                  <p:stCondLst>
                                    <p:cond delay="0"/>
                                  </p:stCondLst>
                                  <p:childTnLst>
                                    <p:set>
                                      <p:cBhvr>
                                        <p:cTn id="76" dur="1" fill="hold">
                                          <p:stCondLst>
                                            <p:cond delay="0"/>
                                          </p:stCondLst>
                                        </p:cTn>
                                        <p:tgtEl>
                                          <p:spTgt spid="106"/>
                                        </p:tgtEl>
                                        <p:attrNameLst>
                                          <p:attrName>style.visibility</p:attrName>
                                        </p:attrNameLst>
                                      </p:cBhvr>
                                      <p:to>
                                        <p:strVal val="visible"/>
                                      </p:to>
                                    </p:set>
                                    <p:animEffect transition="in" filter="strips(upLeft)">
                                      <p:cBhvr>
                                        <p:cTn id="77" dur="250"/>
                                        <p:tgtEl>
                                          <p:spTgt spid="106"/>
                                        </p:tgtEl>
                                      </p:cBhvr>
                                    </p:animEffect>
                                  </p:childTnLst>
                                </p:cTn>
                              </p:par>
                            </p:childTnLst>
                          </p:cTn>
                        </p:par>
                        <p:par>
                          <p:cTn id="78" fill="hold">
                            <p:stCondLst>
                              <p:cond delay="2250"/>
                            </p:stCondLst>
                            <p:childTnLst>
                              <p:par>
                                <p:cTn id="79" presetID="18" presetClass="entr" presetSubtype="9" fill="hold" grpId="0" nodeType="afterEffect">
                                  <p:stCondLst>
                                    <p:cond delay="0"/>
                                  </p:stCondLst>
                                  <p:childTnLst>
                                    <p:set>
                                      <p:cBhvr>
                                        <p:cTn id="80" dur="1" fill="hold">
                                          <p:stCondLst>
                                            <p:cond delay="0"/>
                                          </p:stCondLst>
                                        </p:cTn>
                                        <p:tgtEl>
                                          <p:spTgt spid="121"/>
                                        </p:tgtEl>
                                        <p:attrNameLst>
                                          <p:attrName>style.visibility</p:attrName>
                                        </p:attrNameLst>
                                      </p:cBhvr>
                                      <p:to>
                                        <p:strVal val="visible"/>
                                      </p:to>
                                    </p:set>
                                    <p:animEffect transition="in" filter="strips(upLeft)">
                                      <p:cBhvr>
                                        <p:cTn id="81" dur="250"/>
                                        <p:tgtEl>
                                          <p:spTgt spid="121"/>
                                        </p:tgtEl>
                                      </p:cBhvr>
                                    </p:animEffect>
                                  </p:childTnLst>
                                </p:cTn>
                              </p:par>
                            </p:childTnLst>
                          </p:cTn>
                        </p:par>
                        <p:par>
                          <p:cTn id="82" fill="hold">
                            <p:stCondLst>
                              <p:cond delay="2500"/>
                            </p:stCondLst>
                            <p:childTnLst>
                              <p:par>
                                <p:cTn id="83" presetID="10" presetClass="exit" presetSubtype="0" fill="hold" nodeType="afterEffect">
                                  <p:stCondLst>
                                    <p:cond delay="0"/>
                                  </p:stCondLst>
                                  <p:childTnLst>
                                    <p:animEffect transition="out" filter="fade">
                                      <p:cBhvr>
                                        <p:cTn id="84" dur="500"/>
                                        <p:tgtEl>
                                          <p:spTgt spid="151"/>
                                        </p:tgtEl>
                                      </p:cBhvr>
                                    </p:animEffect>
                                    <p:set>
                                      <p:cBhvr>
                                        <p:cTn id="85" dur="1" fill="hold">
                                          <p:stCondLst>
                                            <p:cond delay="499"/>
                                          </p:stCondLst>
                                        </p:cTn>
                                        <p:tgtEl>
                                          <p:spTgt spid="151"/>
                                        </p:tgtEl>
                                        <p:attrNameLst>
                                          <p:attrName>style.visibility</p:attrName>
                                        </p:attrNameLst>
                                      </p:cBhvr>
                                      <p:to>
                                        <p:strVal val="hidden"/>
                                      </p:to>
                                    </p:set>
                                  </p:childTnLst>
                                </p:cTn>
                              </p:par>
                            </p:childTnLst>
                          </p:cTn>
                        </p:par>
                        <p:par>
                          <p:cTn id="86" fill="hold">
                            <p:stCondLst>
                              <p:cond delay="3000"/>
                            </p:stCondLst>
                            <p:childTnLst>
                              <p:par>
                                <p:cTn id="87" presetID="10" presetClass="entr" presetSubtype="0" fill="hold" nodeType="afterEffect">
                                  <p:stCondLst>
                                    <p:cond delay="0"/>
                                  </p:stCondLst>
                                  <p:childTnLst>
                                    <p:set>
                                      <p:cBhvr>
                                        <p:cTn id="88" dur="1" fill="hold">
                                          <p:stCondLst>
                                            <p:cond delay="0"/>
                                          </p:stCondLst>
                                        </p:cTn>
                                        <p:tgtEl>
                                          <p:spTgt spid="154"/>
                                        </p:tgtEl>
                                        <p:attrNameLst>
                                          <p:attrName>style.visibility</p:attrName>
                                        </p:attrNameLst>
                                      </p:cBhvr>
                                      <p:to>
                                        <p:strVal val="visible"/>
                                      </p:to>
                                    </p:set>
                                    <p:animEffect transition="in" filter="fade">
                                      <p:cBhvr>
                                        <p:cTn id="89" dur="500"/>
                                        <p:tgtEl>
                                          <p:spTgt spid="154"/>
                                        </p:tgtEl>
                                      </p:cBhvr>
                                    </p:animEffect>
                                  </p:childTnLst>
                                </p:cTn>
                              </p:par>
                              <p:par>
                                <p:cTn id="90" presetID="10" presetClass="entr" presetSubtype="0" fill="hold" nodeType="withEffect">
                                  <p:stCondLst>
                                    <p:cond delay="0"/>
                                  </p:stCondLst>
                                  <p:childTnLst>
                                    <p:set>
                                      <p:cBhvr>
                                        <p:cTn id="91" dur="1" fill="hold">
                                          <p:stCondLst>
                                            <p:cond delay="0"/>
                                          </p:stCondLst>
                                        </p:cTn>
                                        <p:tgtEl>
                                          <p:spTgt spid="153"/>
                                        </p:tgtEl>
                                        <p:attrNameLst>
                                          <p:attrName>style.visibility</p:attrName>
                                        </p:attrNameLst>
                                      </p:cBhvr>
                                      <p:to>
                                        <p:strVal val="visible"/>
                                      </p:to>
                                    </p:set>
                                    <p:animEffect transition="in" filter="fade">
                                      <p:cBhvr>
                                        <p:cTn id="92" dur="500"/>
                                        <p:tgtEl>
                                          <p:spTgt spid="153"/>
                                        </p:tgtEl>
                                      </p:cBhvr>
                                    </p:animEffect>
                                  </p:childTnLst>
                                </p:cTn>
                              </p:par>
                            </p:childTnLst>
                          </p:cTn>
                        </p:par>
                      </p:childTnLst>
                    </p:cTn>
                  </p:par>
                  <p:par>
                    <p:cTn id="93" fill="hold">
                      <p:stCondLst>
                        <p:cond delay="indefinite"/>
                      </p:stCondLst>
                      <p:childTnLst>
                        <p:par>
                          <p:cTn id="94" fill="hold">
                            <p:stCondLst>
                              <p:cond delay="0"/>
                            </p:stCondLst>
                            <p:childTnLst>
                              <p:par>
                                <p:cTn id="95" presetID="47" presetClass="entr" presetSubtype="0" fill="hold" grpId="0" nodeType="clickEffect">
                                  <p:stCondLst>
                                    <p:cond delay="0"/>
                                  </p:stCondLst>
                                  <p:childTnLst>
                                    <p:set>
                                      <p:cBhvr>
                                        <p:cTn id="96" dur="1" fill="hold">
                                          <p:stCondLst>
                                            <p:cond delay="0"/>
                                          </p:stCondLst>
                                        </p:cTn>
                                        <p:tgtEl>
                                          <p:spTgt spid="155"/>
                                        </p:tgtEl>
                                        <p:attrNameLst>
                                          <p:attrName>style.visibility</p:attrName>
                                        </p:attrNameLst>
                                      </p:cBhvr>
                                      <p:to>
                                        <p:strVal val="visible"/>
                                      </p:to>
                                    </p:set>
                                    <p:animEffect transition="in" filter="fade">
                                      <p:cBhvr>
                                        <p:cTn id="97" dur="1000"/>
                                        <p:tgtEl>
                                          <p:spTgt spid="155"/>
                                        </p:tgtEl>
                                      </p:cBhvr>
                                    </p:animEffect>
                                    <p:anim calcmode="lin" valueType="num">
                                      <p:cBhvr>
                                        <p:cTn id="98" dur="1000" fill="hold"/>
                                        <p:tgtEl>
                                          <p:spTgt spid="155"/>
                                        </p:tgtEl>
                                        <p:attrNameLst>
                                          <p:attrName>ppt_x</p:attrName>
                                        </p:attrNameLst>
                                      </p:cBhvr>
                                      <p:tavLst>
                                        <p:tav tm="0">
                                          <p:val>
                                            <p:strVal val="#ppt_x"/>
                                          </p:val>
                                        </p:tav>
                                        <p:tav tm="100000">
                                          <p:val>
                                            <p:strVal val="#ppt_x"/>
                                          </p:val>
                                        </p:tav>
                                      </p:tavLst>
                                    </p:anim>
                                    <p:anim calcmode="lin" valueType="num">
                                      <p:cBhvr>
                                        <p:cTn id="99" dur="1000" fill="hold"/>
                                        <p:tgtEl>
                                          <p:spTgt spid="155"/>
                                        </p:tgtEl>
                                        <p:attrNameLst>
                                          <p:attrName>ppt_y</p:attrName>
                                        </p:attrNameLst>
                                      </p:cBhvr>
                                      <p:tavLst>
                                        <p:tav tm="0">
                                          <p:val>
                                            <p:strVal val="#ppt_y-.1"/>
                                          </p:val>
                                        </p:tav>
                                        <p:tav tm="100000">
                                          <p:val>
                                            <p:strVal val="#ppt_y"/>
                                          </p:val>
                                        </p:tav>
                                      </p:tavLst>
                                    </p:anim>
                                  </p:childTnLst>
                                </p:cTn>
                              </p:par>
                            </p:childTnLst>
                          </p:cTn>
                        </p:par>
                        <p:par>
                          <p:cTn id="100" fill="hold">
                            <p:stCondLst>
                              <p:cond delay="1000"/>
                            </p:stCondLst>
                            <p:childTnLst>
                              <p:par>
                                <p:cTn id="101" presetID="10" presetClass="exit" presetSubtype="0" fill="hold" grpId="1" nodeType="afterEffect">
                                  <p:stCondLst>
                                    <p:cond delay="0"/>
                                  </p:stCondLst>
                                  <p:childTnLst>
                                    <p:animEffect transition="out" filter="fade">
                                      <p:cBhvr>
                                        <p:cTn id="102" dur="500"/>
                                        <p:tgtEl>
                                          <p:spTgt spid="155"/>
                                        </p:tgtEl>
                                      </p:cBhvr>
                                    </p:animEffect>
                                    <p:set>
                                      <p:cBhvr>
                                        <p:cTn id="103" dur="1" fill="hold">
                                          <p:stCondLst>
                                            <p:cond delay="499"/>
                                          </p:stCondLst>
                                        </p:cTn>
                                        <p:tgtEl>
                                          <p:spTgt spid="155"/>
                                        </p:tgtEl>
                                        <p:attrNameLst>
                                          <p:attrName>style.visibility</p:attrName>
                                        </p:attrNameLst>
                                      </p:cBhvr>
                                      <p:to>
                                        <p:strVal val="hidden"/>
                                      </p:to>
                                    </p:set>
                                  </p:childTnLst>
                                </p:cTn>
                              </p:par>
                            </p:childTnLst>
                          </p:cTn>
                        </p:par>
                        <p:par>
                          <p:cTn id="104" fill="hold">
                            <p:stCondLst>
                              <p:cond delay="1500"/>
                            </p:stCondLst>
                            <p:childTnLst>
                              <p:par>
                                <p:cTn id="105" presetID="22" presetClass="entr" presetSubtype="4" fill="hold" grpId="0" nodeType="afterEffect">
                                  <p:stCondLst>
                                    <p:cond delay="0"/>
                                  </p:stCondLst>
                                  <p:childTnLst>
                                    <p:set>
                                      <p:cBhvr>
                                        <p:cTn id="106" dur="1" fill="hold">
                                          <p:stCondLst>
                                            <p:cond delay="0"/>
                                          </p:stCondLst>
                                        </p:cTn>
                                        <p:tgtEl>
                                          <p:spTgt spid="116"/>
                                        </p:tgtEl>
                                        <p:attrNameLst>
                                          <p:attrName>style.visibility</p:attrName>
                                        </p:attrNameLst>
                                      </p:cBhvr>
                                      <p:to>
                                        <p:strVal val="visible"/>
                                      </p:to>
                                    </p:set>
                                    <p:animEffect transition="in" filter="wipe(down)">
                                      <p:cBhvr>
                                        <p:cTn id="107" dur="500"/>
                                        <p:tgtEl>
                                          <p:spTgt spid="116"/>
                                        </p:tgtEl>
                                      </p:cBhvr>
                                    </p:animEffect>
                                  </p:childTnLst>
                                </p:cTn>
                              </p:par>
                            </p:childTnLst>
                          </p:cTn>
                        </p:par>
                        <p:par>
                          <p:cTn id="108" fill="hold">
                            <p:stCondLst>
                              <p:cond delay="2000"/>
                            </p:stCondLst>
                            <p:childTnLst>
                              <p:par>
                                <p:cTn id="109" presetID="18" presetClass="entr" presetSubtype="3" fill="hold" grpId="0" nodeType="afterEffect">
                                  <p:stCondLst>
                                    <p:cond delay="0"/>
                                  </p:stCondLst>
                                  <p:childTnLst>
                                    <p:set>
                                      <p:cBhvr>
                                        <p:cTn id="110" dur="1" fill="hold">
                                          <p:stCondLst>
                                            <p:cond delay="0"/>
                                          </p:stCondLst>
                                        </p:cTn>
                                        <p:tgtEl>
                                          <p:spTgt spid="115"/>
                                        </p:tgtEl>
                                        <p:attrNameLst>
                                          <p:attrName>style.visibility</p:attrName>
                                        </p:attrNameLst>
                                      </p:cBhvr>
                                      <p:to>
                                        <p:strVal val="visible"/>
                                      </p:to>
                                    </p:set>
                                    <p:animEffect transition="in" filter="strips(upRight)">
                                      <p:cBhvr>
                                        <p:cTn id="111" dur="250"/>
                                        <p:tgtEl>
                                          <p:spTgt spid="115"/>
                                        </p:tgtEl>
                                      </p:cBhvr>
                                    </p:animEffect>
                                  </p:childTnLst>
                                </p:cTn>
                              </p:par>
                            </p:childTnLst>
                          </p:cTn>
                        </p:par>
                        <p:par>
                          <p:cTn id="112" fill="hold">
                            <p:stCondLst>
                              <p:cond delay="2250"/>
                            </p:stCondLst>
                            <p:childTnLst>
                              <p:par>
                                <p:cTn id="113" presetID="18" presetClass="entr" presetSubtype="9" fill="hold" grpId="0" nodeType="afterEffect">
                                  <p:stCondLst>
                                    <p:cond delay="0"/>
                                  </p:stCondLst>
                                  <p:childTnLst>
                                    <p:set>
                                      <p:cBhvr>
                                        <p:cTn id="114" dur="1" fill="hold">
                                          <p:stCondLst>
                                            <p:cond delay="0"/>
                                          </p:stCondLst>
                                        </p:cTn>
                                        <p:tgtEl>
                                          <p:spTgt spid="117"/>
                                        </p:tgtEl>
                                        <p:attrNameLst>
                                          <p:attrName>style.visibility</p:attrName>
                                        </p:attrNameLst>
                                      </p:cBhvr>
                                      <p:to>
                                        <p:strVal val="visible"/>
                                      </p:to>
                                    </p:set>
                                    <p:animEffect transition="in" filter="strips(upLeft)">
                                      <p:cBhvr>
                                        <p:cTn id="115" dur="250"/>
                                        <p:tgtEl>
                                          <p:spTgt spid="117"/>
                                        </p:tgtEl>
                                      </p:cBhvr>
                                    </p:animEffect>
                                  </p:childTnLst>
                                </p:cTn>
                              </p:par>
                            </p:childTnLst>
                          </p:cTn>
                        </p:par>
                        <p:par>
                          <p:cTn id="116" fill="hold">
                            <p:stCondLst>
                              <p:cond delay="2500"/>
                            </p:stCondLst>
                            <p:childTnLst>
                              <p:par>
                                <p:cTn id="117" presetID="22" presetClass="entr" presetSubtype="4" fill="hold" grpId="0" nodeType="afterEffect">
                                  <p:stCondLst>
                                    <p:cond delay="0"/>
                                  </p:stCondLst>
                                  <p:childTnLst>
                                    <p:set>
                                      <p:cBhvr>
                                        <p:cTn id="118" dur="1" fill="hold">
                                          <p:stCondLst>
                                            <p:cond delay="0"/>
                                          </p:stCondLst>
                                        </p:cTn>
                                        <p:tgtEl>
                                          <p:spTgt spid="123"/>
                                        </p:tgtEl>
                                        <p:attrNameLst>
                                          <p:attrName>style.visibility</p:attrName>
                                        </p:attrNameLst>
                                      </p:cBhvr>
                                      <p:to>
                                        <p:strVal val="visible"/>
                                      </p:to>
                                    </p:set>
                                    <p:animEffect transition="in" filter="wipe(down)">
                                      <p:cBhvr>
                                        <p:cTn id="119" dur="500"/>
                                        <p:tgtEl>
                                          <p:spTgt spid="123"/>
                                        </p:tgtEl>
                                      </p:cBhvr>
                                    </p:animEffect>
                                  </p:childTnLst>
                                </p:cTn>
                              </p:par>
                            </p:childTnLst>
                          </p:cTn>
                        </p:par>
                        <p:par>
                          <p:cTn id="120" fill="hold">
                            <p:stCondLst>
                              <p:cond delay="3000"/>
                            </p:stCondLst>
                            <p:childTnLst>
                              <p:par>
                                <p:cTn id="121" presetID="18" presetClass="entr" presetSubtype="3" fill="hold" grpId="0" nodeType="afterEffect">
                                  <p:stCondLst>
                                    <p:cond delay="0"/>
                                  </p:stCondLst>
                                  <p:childTnLst>
                                    <p:set>
                                      <p:cBhvr>
                                        <p:cTn id="122" dur="1" fill="hold">
                                          <p:stCondLst>
                                            <p:cond delay="0"/>
                                          </p:stCondLst>
                                        </p:cTn>
                                        <p:tgtEl>
                                          <p:spTgt spid="122"/>
                                        </p:tgtEl>
                                        <p:attrNameLst>
                                          <p:attrName>style.visibility</p:attrName>
                                        </p:attrNameLst>
                                      </p:cBhvr>
                                      <p:to>
                                        <p:strVal val="visible"/>
                                      </p:to>
                                    </p:set>
                                    <p:animEffect transition="in" filter="strips(upRight)">
                                      <p:cBhvr>
                                        <p:cTn id="123" dur="250"/>
                                        <p:tgtEl>
                                          <p:spTgt spid="122"/>
                                        </p:tgtEl>
                                      </p:cBhvr>
                                    </p:animEffect>
                                  </p:childTnLst>
                                </p:cTn>
                              </p:par>
                            </p:childTnLst>
                          </p:cTn>
                        </p:par>
                        <p:par>
                          <p:cTn id="124" fill="hold">
                            <p:stCondLst>
                              <p:cond delay="3250"/>
                            </p:stCondLst>
                            <p:childTnLst>
                              <p:par>
                                <p:cTn id="125" presetID="18" presetClass="entr" presetSubtype="9" fill="hold" grpId="0" nodeType="afterEffect">
                                  <p:stCondLst>
                                    <p:cond delay="0"/>
                                  </p:stCondLst>
                                  <p:childTnLst>
                                    <p:set>
                                      <p:cBhvr>
                                        <p:cTn id="126" dur="1" fill="hold">
                                          <p:stCondLst>
                                            <p:cond delay="0"/>
                                          </p:stCondLst>
                                        </p:cTn>
                                        <p:tgtEl>
                                          <p:spTgt spid="124"/>
                                        </p:tgtEl>
                                        <p:attrNameLst>
                                          <p:attrName>style.visibility</p:attrName>
                                        </p:attrNameLst>
                                      </p:cBhvr>
                                      <p:to>
                                        <p:strVal val="visible"/>
                                      </p:to>
                                    </p:set>
                                    <p:animEffect transition="in" filter="strips(upLeft)">
                                      <p:cBhvr>
                                        <p:cTn id="127" dur="250"/>
                                        <p:tgtEl>
                                          <p:spTgt spid="124"/>
                                        </p:tgtEl>
                                      </p:cBhvr>
                                    </p:animEffect>
                                  </p:childTnLst>
                                </p:cTn>
                              </p:par>
                            </p:childTnLst>
                          </p:cTn>
                        </p:par>
                        <p:par>
                          <p:cTn id="128" fill="hold">
                            <p:stCondLst>
                              <p:cond delay="3500"/>
                            </p:stCondLst>
                            <p:childTnLst>
                              <p:par>
                                <p:cTn id="129" presetID="22" presetClass="entr" presetSubtype="4" fill="hold" grpId="0" nodeType="afterEffect">
                                  <p:stCondLst>
                                    <p:cond delay="0"/>
                                  </p:stCondLst>
                                  <p:childTnLst>
                                    <p:set>
                                      <p:cBhvr>
                                        <p:cTn id="130" dur="1" fill="hold">
                                          <p:stCondLst>
                                            <p:cond delay="0"/>
                                          </p:stCondLst>
                                        </p:cTn>
                                        <p:tgtEl>
                                          <p:spTgt spid="126"/>
                                        </p:tgtEl>
                                        <p:attrNameLst>
                                          <p:attrName>style.visibility</p:attrName>
                                        </p:attrNameLst>
                                      </p:cBhvr>
                                      <p:to>
                                        <p:strVal val="visible"/>
                                      </p:to>
                                    </p:set>
                                    <p:animEffect transition="in" filter="wipe(down)">
                                      <p:cBhvr>
                                        <p:cTn id="131" dur="500"/>
                                        <p:tgtEl>
                                          <p:spTgt spid="126"/>
                                        </p:tgtEl>
                                      </p:cBhvr>
                                    </p:animEffect>
                                  </p:childTnLst>
                                </p:cTn>
                              </p:par>
                            </p:childTnLst>
                          </p:cTn>
                        </p:par>
                        <p:par>
                          <p:cTn id="132" fill="hold">
                            <p:stCondLst>
                              <p:cond delay="4000"/>
                            </p:stCondLst>
                            <p:childTnLst>
                              <p:par>
                                <p:cTn id="133" presetID="18" presetClass="entr" presetSubtype="3" fill="hold" grpId="0" nodeType="afterEffect">
                                  <p:stCondLst>
                                    <p:cond delay="0"/>
                                  </p:stCondLst>
                                  <p:childTnLst>
                                    <p:set>
                                      <p:cBhvr>
                                        <p:cTn id="134" dur="1" fill="hold">
                                          <p:stCondLst>
                                            <p:cond delay="0"/>
                                          </p:stCondLst>
                                        </p:cTn>
                                        <p:tgtEl>
                                          <p:spTgt spid="125"/>
                                        </p:tgtEl>
                                        <p:attrNameLst>
                                          <p:attrName>style.visibility</p:attrName>
                                        </p:attrNameLst>
                                      </p:cBhvr>
                                      <p:to>
                                        <p:strVal val="visible"/>
                                      </p:to>
                                    </p:set>
                                    <p:animEffect transition="in" filter="strips(upRight)">
                                      <p:cBhvr>
                                        <p:cTn id="135" dur="250"/>
                                        <p:tgtEl>
                                          <p:spTgt spid="125"/>
                                        </p:tgtEl>
                                      </p:cBhvr>
                                    </p:animEffect>
                                  </p:childTnLst>
                                </p:cTn>
                              </p:par>
                            </p:childTnLst>
                          </p:cTn>
                        </p:par>
                        <p:par>
                          <p:cTn id="136" fill="hold">
                            <p:stCondLst>
                              <p:cond delay="4250"/>
                            </p:stCondLst>
                            <p:childTnLst>
                              <p:par>
                                <p:cTn id="137" presetID="18" presetClass="entr" presetSubtype="9" fill="hold" grpId="0" nodeType="afterEffect">
                                  <p:stCondLst>
                                    <p:cond delay="0"/>
                                  </p:stCondLst>
                                  <p:childTnLst>
                                    <p:set>
                                      <p:cBhvr>
                                        <p:cTn id="138" dur="1" fill="hold">
                                          <p:stCondLst>
                                            <p:cond delay="0"/>
                                          </p:stCondLst>
                                        </p:cTn>
                                        <p:tgtEl>
                                          <p:spTgt spid="127"/>
                                        </p:tgtEl>
                                        <p:attrNameLst>
                                          <p:attrName>style.visibility</p:attrName>
                                        </p:attrNameLst>
                                      </p:cBhvr>
                                      <p:to>
                                        <p:strVal val="visible"/>
                                      </p:to>
                                    </p:set>
                                    <p:animEffect transition="in" filter="strips(upLeft)">
                                      <p:cBhvr>
                                        <p:cTn id="139" dur="250"/>
                                        <p:tgtEl>
                                          <p:spTgt spid="127"/>
                                        </p:tgtEl>
                                      </p:cBhvr>
                                    </p:animEffect>
                                  </p:childTnLst>
                                </p:cTn>
                              </p:par>
                            </p:childTnLst>
                          </p:cTn>
                        </p:par>
                        <p:par>
                          <p:cTn id="140" fill="hold">
                            <p:stCondLst>
                              <p:cond delay="4500"/>
                            </p:stCondLst>
                            <p:childTnLst>
                              <p:par>
                                <p:cTn id="141" presetID="10" presetClass="exit" presetSubtype="0" fill="hold" nodeType="afterEffect">
                                  <p:stCondLst>
                                    <p:cond delay="0"/>
                                  </p:stCondLst>
                                  <p:childTnLst>
                                    <p:animEffect transition="out" filter="fade">
                                      <p:cBhvr>
                                        <p:cTn id="142" dur="500"/>
                                        <p:tgtEl>
                                          <p:spTgt spid="154"/>
                                        </p:tgtEl>
                                      </p:cBhvr>
                                    </p:animEffect>
                                    <p:set>
                                      <p:cBhvr>
                                        <p:cTn id="143" dur="1" fill="hold">
                                          <p:stCondLst>
                                            <p:cond delay="499"/>
                                          </p:stCondLst>
                                        </p:cTn>
                                        <p:tgtEl>
                                          <p:spTgt spid="154"/>
                                        </p:tgtEl>
                                        <p:attrNameLst>
                                          <p:attrName>style.visibility</p:attrName>
                                        </p:attrNameLst>
                                      </p:cBhvr>
                                      <p:to>
                                        <p:strVal val="hidden"/>
                                      </p:to>
                                    </p:set>
                                  </p:childTnLst>
                                </p:cTn>
                              </p:par>
                            </p:childTnLst>
                          </p:cTn>
                        </p:par>
                        <p:par>
                          <p:cTn id="144" fill="hold">
                            <p:stCondLst>
                              <p:cond delay="5000"/>
                            </p:stCondLst>
                            <p:childTnLst>
                              <p:par>
                                <p:cTn id="145" presetID="10" presetClass="entr" presetSubtype="0" fill="hold" nodeType="afterEffect">
                                  <p:stCondLst>
                                    <p:cond delay="0"/>
                                  </p:stCondLst>
                                  <p:childTnLst>
                                    <p:set>
                                      <p:cBhvr>
                                        <p:cTn id="146" dur="1" fill="hold">
                                          <p:stCondLst>
                                            <p:cond delay="0"/>
                                          </p:stCondLst>
                                        </p:cTn>
                                        <p:tgtEl>
                                          <p:spTgt spid="157"/>
                                        </p:tgtEl>
                                        <p:attrNameLst>
                                          <p:attrName>style.visibility</p:attrName>
                                        </p:attrNameLst>
                                      </p:cBhvr>
                                      <p:to>
                                        <p:strVal val="visible"/>
                                      </p:to>
                                    </p:set>
                                    <p:animEffect transition="in" filter="fade">
                                      <p:cBhvr>
                                        <p:cTn id="147" dur="500"/>
                                        <p:tgtEl>
                                          <p:spTgt spid="157"/>
                                        </p:tgtEl>
                                      </p:cBhvr>
                                    </p:animEffect>
                                  </p:childTnLst>
                                </p:cTn>
                              </p:par>
                              <p:par>
                                <p:cTn id="148" presetID="10" presetClass="entr" presetSubtype="0" fill="hold" nodeType="withEffect">
                                  <p:stCondLst>
                                    <p:cond delay="0"/>
                                  </p:stCondLst>
                                  <p:childTnLst>
                                    <p:set>
                                      <p:cBhvr>
                                        <p:cTn id="149" dur="1" fill="hold">
                                          <p:stCondLst>
                                            <p:cond delay="0"/>
                                          </p:stCondLst>
                                        </p:cTn>
                                        <p:tgtEl>
                                          <p:spTgt spid="156"/>
                                        </p:tgtEl>
                                        <p:attrNameLst>
                                          <p:attrName>style.visibility</p:attrName>
                                        </p:attrNameLst>
                                      </p:cBhvr>
                                      <p:to>
                                        <p:strVal val="visible"/>
                                      </p:to>
                                    </p:set>
                                    <p:animEffect transition="in" filter="fade">
                                      <p:cBhvr>
                                        <p:cTn id="150" dur="500"/>
                                        <p:tgtEl>
                                          <p:spTgt spid="156"/>
                                        </p:tgtEl>
                                      </p:cBhvr>
                                    </p:animEffect>
                                  </p:childTnLst>
                                </p:cTn>
                              </p:par>
                            </p:childTnLst>
                          </p:cTn>
                        </p:par>
                      </p:childTnLst>
                    </p:cTn>
                  </p:par>
                  <p:par>
                    <p:cTn id="151" fill="hold">
                      <p:stCondLst>
                        <p:cond delay="indefinite"/>
                      </p:stCondLst>
                      <p:childTnLst>
                        <p:par>
                          <p:cTn id="152" fill="hold">
                            <p:stCondLst>
                              <p:cond delay="0"/>
                            </p:stCondLst>
                            <p:childTnLst>
                              <p:par>
                                <p:cTn id="153" presetID="47" presetClass="entr" presetSubtype="0" fill="hold" nodeType="clickEffect">
                                  <p:stCondLst>
                                    <p:cond delay="0"/>
                                  </p:stCondLst>
                                  <p:childTnLst>
                                    <p:set>
                                      <p:cBhvr>
                                        <p:cTn id="154" dur="1" fill="hold">
                                          <p:stCondLst>
                                            <p:cond delay="0"/>
                                          </p:stCondLst>
                                        </p:cTn>
                                        <p:tgtEl>
                                          <p:spTgt spid="158"/>
                                        </p:tgtEl>
                                        <p:attrNameLst>
                                          <p:attrName>style.visibility</p:attrName>
                                        </p:attrNameLst>
                                      </p:cBhvr>
                                      <p:to>
                                        <p:strVal val="visible"/>
                                      </p:to>
                                    </p:set>
                                    <p:animEffect transition="in" filter="fade">
                                      <p:cBhvr>
                                        <p:cTn id="155" dur="1000"/>
                                        <p:tgtEl>
                                          <p:spTgt spid="158"/>
                                        </p:tgtEl>
                                      </p:cBhvr>
                                    </p:animEffect>
                                    <p:anim calcmode="lin" valueType="num">
                                      <p:cBhvr>
                                        <p:cTn id="156" dur="1000" fill="hold"/>
                                        <p:tgtEl>
                                          <p:spTgt spid="158"/>
                                        </p:tgtEl>
                                        <p:attrNameLst>
                                          <p:attrName>ppt_x</p:attrName>
                                        </p:attrNameLst>
                                      </p:cBhvr>
                                      <p:tavLst>
                                        <p:tav tm="0">
                                          <p:val>
                                            <p:strVal val="#ppt_x"/>
                                          </p:val>
                                        </p:tav>
                                        <p:tav tm="100000">
                                          <p:val>
                                            <p:strVal val="#ppt_x"/>
                                          </p:val>
                                        </p:tav>
                                      </p:tavLst>
                                    </p:anim>
                                    <p:anim calcmode="lin" valueType="num">
                                      <p:cBhvr>
                                        <p:cTn id="157" dur="1000" fill="hold"/>
                                        <p:tgtEl>
                                          <p:spTgt spid="158"/>
                                        </p:tgtEl>
                                        <p:attrNameLst>
                                          <p:attrName>ppt_y</p:attrName>
                                        </p:attrNameLst>
                                      </p:cBhvr>
                                      <p:tavLst>
                                        <p:tav tm="0">
                                          <p:val>
                                            <p:strVal val="#ppt_y-.1"/>
                                          </p:val>
                                        </p:tav>
                                        <p:tav tm="100000">
                                          <p:val>
                                            <p:strVal val="#ppt_y"/>
                                          </p:val>
                                        </p:tav>
                                      </p:tavLst>
                                    </p:anim>
                                  </p:childTnLst>
                                </p:cTn>
                              </p:par>
                            </p:childTnLst>
                          </p:cTn>
                        </p:par>
                        <p:par>
                          <p:cTn id="158" fill="hold">
                            <p:stCondLst>
                              <p:cond delay="1000"/>
                            </p:stCondLst>
                            <p:childTnLst>
                              <p:par>
                                <p:cTn id="159" presetID="10" presetClass="exit" presetSubtype="0" fill="hold" nodeType="afterEffect">
                                  <p:stCondLst>
                                    <p:cond delay="0"/>
                                  </p:stCondLst>
                                  <p:childTnLst>
                                    <p:animEffect transition="out" filter="fade">
                                      <p:cBhvr>
                                        <p:cTn id="160" dur="500"/>
                                        <p:tgtEl>
                                          <p:spTgt spid="158"/>
                                        </p:tgtEl>
                                      </p:cBhvr>
                                    </p:animEffect>
                                    <p:set>
                                      <p:cBhvr>
                                        <p:cTn id="161" dur="1" fill="hold">
                                          <p:stCondLst>
                                            <p:cond delay="499"/>
                                          </p:stCondLst>
                                        </p:cTn>
                                        <p:tgtEl>
                                          <p:spTgt spid="158"/>
                                        </p:tgtEl>
                                        <p:attrNameLst>
                                          <p:attrName>style.visibility</p:attrName>
                                        </p:attrNameLst>
                                      </p:cBhvr>
                                      <p:to>
                                        <p:strVal val="hidden"/>
                                      </p:to>
                                    </p:set>
                                  </p:childTnLst>
                                </p:cTn>
                              </p:par>
                            </p:childTnLst>
                          </p:cTn>
                        </p:par>
                        <p:par>
                          <p:cTn id="162" fill="hold">
                            <p:stCondLst>
                              <p:cond delay="1500"/>
                            </p:stCondLst>
                            <p:childTnLst>
                              <p:par>
                                <p:cTn id="163" presetID="10" presetClass="entr" presetSubtype="0" fill="hold" grpId="0" nodeType="afterEffect">
                                  <p:stCondLst>
                                    <p:cond delay="0"/>
                                  </p:stCondLst>
                                  <p:childTnLst>
                                    <p:set>
                                      <p:cBhvr>
                                        <p:cTn id="164" dur="1" fill="hold">
                                          <p:stCondLst>
                                            <p:cond delay="0"/>
                                          </p:stCondLst>
                                        </p:cTn>
                                        <p:tgtEl>
                                          <p:spTgt spid="128"/>
                                        </p:tgtEl>
                                        <p:attrNameLst>
                                          <p:attrName>style.visibility</p:attrName>
                                        </p:attrNameLst>
                                      </p:cBhvr>
                                      <p:to>
                                        <p:strVal val="visible"/>
                                      </p:to>
                                    </p:set>
                                    <p:animEffect transition="in" filter="fade">
                                      <p:cBhvr>
                                        <p:cTn id="165" dur="500"/>
                                        <p:tgtEl>
                                          <p:spTgt spid="128"/>
                                        </p:tgtEl>
                                      </p:cBhvr>
                                    </p:animEffect>
                                  </p:childTnLst>
                                </p:cTn>
                              </p:par>
                            </p:childTnLst>
                          </p:cTn>
                        </p:par>
                        <p:par>
                          <p:cTn id="166" fill="hold">
                            <p:stCondLst>
                              <p:cond delay="2000"/>
                            </p:stCondLst>
                            <p:childTnLst>
                              <p:par>
                                <p:cTn id="167" presetID="10" presetClass="entr" presetSubtype="0" fill="hold" grpId="0" nodeType="afterEffect">
                                  <p:stCondLst>
                                    <p:cond delay="0"/>
                                  </p:stCondLst>
                                  <p:childTnLst>
                                    <p:set>
                                      <p:cBhvr>
                                        <p:cTn id="168" dur="1" fill="hold">
                                          <p:stCondLst>
                                            <p:cond delay="0"/>
                                          </p:stCondLst>
                                        </p:cTn>
                                        <p:tgtEl>
                                          <p:spTgt spid="129"/>
                                        </p:tgtEl>
                                        <p:attrNameLst>
                                          <p:attrName>style.visibility</p:attrName>
                                        </p:attrNameLst>
                                      </p:cBhvr>
                                      <p:to>
                                        <p:strVal val="visible"/>
                                      </p:to>
                                    </p:set>
                                    <p:animEffect transition="in" filter="fade">
                                      <p:cBhvr>
                                        <p:cTn id="169" dur="500"/>
                                        <p:tgtEl>
                                          <p:spTgt spid="129"/>
                                        </p:tgtEl>
                                      </p:cBhvr>
                                    </p:animEffect>
                                  </p:childTnLst>
                                </p:cTn>
                              </p:par>
                            </p:childTnLst>
                          </p:cTn>
                        </p:par>
                        <p:par>
                          <p:cTn id="170" fill="hold">
                            <p:stCondLst>
                              <p:cond delay="2500"/>
                            </p:stCondLst>
                            <p:childTnLst>
                              <p:par>
                                <p:cTn id="171" presetID="10" presetClass="entr" presetSubtype="0" fill="hold" grpId="0" nodeType="afterEffect">
                                  <p:stCondLst>
                                    <p:cond delay="0"/>
                                  </p:stCondLst>
                                  <p:childTnLst>
                                    <p:set>
                                      <p:cBhvr>
                                        <p:cTn id="172" dur="1" fill="hold">
                                          <p:stCondLst>
                                            <p:cond delay="0"/>
                                          </p:stCondLst>
                                        </p:cTn>
                                        <p:tgtEl>
                                          <p:spTgt spid="130"/>
                                        </p:tgtEl>
                                        <p:attrNameLst>
                                          <p:attrName>style.visibility</p:attrName>
                                        </p:attrNameLst>
                                      </p:cBhvr>
                                      <p:to>
                                        <p:strVal val="visible"/>
                                      </p:to>
                                    </p:set>
                                    <p:animEffect transition="in" filter="fade">
                                      <p:cBhvr>
                                        <p:cTn id="173" dur="500"/>
                                        <p:tgtEl>
                                          <p:spTgt spid="130"/>
                                        </p:tgtEl>
                                      </p:cBhvr>
                                    </p:animEffect>
                                  </p:childTnLst>
                                </p:cTn>
                              </p:par>
                            </p:childTnLst>
                          </p:cTn>
                        </p:par>
                        <p:par>
                          <p:cTn id="174" fill="hold">
                            <p:stCondLst>
                              <p:cond delay="3000"/>
                            </p:stCondLst>
                            <p:childTnLst>
                              <p:par>
                                <p:cTn id="175" presetID="10" presetClass="entr" presetSubtype="0" fill="hold" grpId="0" nodeType="afterEffect">
                                  <p:stCondLst>
                                    <p:cond delay="0"/>
                                  </p:stCondLst>
                                  <p:childTnLst>
                                    <p:set>
                                      <p:cBhvr>
                                        <p:cTn id="176" dur="1" fill="hold">
                                          <p:stCondLst>
                                            <p:cond delay="0"/>
                                          </p:stCondLst>
                                        </p:cTn>
                                        <p:tgtEl>
                                          <p:spTgt spid="131"/>
                                        </p:tgtEl>
                                        <p:attrNameLst>
                                          <p:attrName>style.visibility</p:attrName>
                                        </p:attrNameLst>
                                      </p:cBhvr>
                                      <p:to>
                                        <p:strVal val="visible"/>
                                      </p:to>
                                    </p:set>
                                    <p:animEffect transition="in" filter="fade">
                                      <p:cBhvr>
                                        <p:cTn id="177" dur="500"/>
                                        <p:tgtEl>
                                          <p:spTgt spid="131"/>
                                        </p:tgtEl>
                                      </p:cBhvr>
                                    </p:animEffect>
                                  </p:childTnLst>
                                </p:cTn>
                              </p:par>
                            </p:childTnLst>
                          </p:cTn>
                        </p:par>
                        <p:par>
                          <p:cTn id="178" fill="hold">
                            <p:stCondLst>
                              <p:cond delay="3500"/>
                            </p:stCondLst>
                            <p:childTnLst>
                              <p:par>
                                <p:cTn id="179" presetID="10" presetClass="entr" presetSubtype="0" fill="hold" grpId="0" nodeType="afterEffect">
                                  <p:stCondLst>
                                    <p:cond delay="0"/>
                                  </p:stCondLst>
                                  <p:childTnLst>
                                    <p:set>
                                      <p:cBhvr>
                                        <p:cTn id="180" dur="1" fill="hold">
                                          <p:stCondLst>
                                            <p:cond delay="0"/>
                                          </p:stCondLst>
                                        </p:cTn>
                                        <p:tgtEl>
                                          <p:spTgt spid="132"/>
                                        </p:tgtEl>
                                        <p:attrNameLst>
                                          <p:attrName>style.visibility</p:attrName>
                                        </p:attrNameLst>
                                      </p:cBhvr>
                                      <p:to>
                                        <p:strVal val="visible"/>
                                      </p:to>
                                    </p:set>
                                    <p:animEffect transition="in" filter="fade">
                                      <p:cBhvr>
                                        <p:cTn id="181" dur="500"/>
                                        <p:tgtEl>
                                          <p:spTgt spid="132"/>
                                        </p:tgtEl>
                                      </p:cBhvr>
                                    </p:animEffect>
                                  </p:childTnLst>
                                </p:cTn>
                              </p:par>
                            </p:childTnLst>
                          </p:cTn>
                        </p:par>
                        <p:par>
                          <p:cTn id="182" fill="hold">
                            <p:stCondLst>
                              <p:cond delay="4000"/>
                            </p:stCondLst>
                            <p:childTnLst>
                              <p:par>
                                <p:cTn id="183" presetID="10" presetClass="entr" presetSubtype="0" fill="hold" grpId="0" nodeType="afterEffect">
                                  <p:stCondLst>
                                    <p:cond delay="0"/>
                                  </p:stCondLst>
                                  <p:childTnLst>
                                    <p:set>
                                      <p:cBhvr>
                                        <p:cTn id="184" dur="1" fill="hold">
                                          <p:stCondLst>
                                            <p:cond delay="0"/>
                                          </p:stCondLst>
                                        </p:cTn>
                                        <p:tgtEl>
                                          <p:spTgt spid="133"/>
                                        </p:tgtEl>
                                        <p:attrNameLst>
                                          <p:attrName>style.visibility</p:attrName>
                                        </p:attrNameLst>
                                      </p:cBhvr>
                                      <p:to>
                                        <p:strVal val="visible"/>
                                      </p:to>
                                    </p:set>
                                    <p:animEffect transition="in" filter="fade">
                                      <p:cBhvr>
                                        <p:cTn id="185" dur="500"/>
                                        <p:tgtEl>
                                          <p:spTgt spid="133"/>
                                        </p:tgtEl>
                                      </p:cBhvr>
                                    </p:animEffect>
                                  </p:childTnLst>
                                </p:cTn>
                              </p:par>
                            </p:childTnLst>
                          </p:cTn>
                        </p:par>
                        <p:par>
                          <p:cTn id="186" fill="hold">
                            <p:stCondLst>
                              <p:cond delay="4500"/>
                            </p:stCondLst>
                            <p:childTnLst>
                              <p:par>
                                <p:cTn id="187" presetID="10" presetClass="entr" presetSubtype="0" fill="hold" grpId="0" nodeType="afterEffect">
                                  <p:stCondLst>
                                    <p:cond delay="0"/>
                                  </p:stCondLst>
                                  <p:childTnLst>
                                    <p:set>
                                      <p:cBhvr>
                                        <p:cTn id="188" dur="1" fill="hold">
                                          <p:stCondLst>
                                            <p:cond delay="0"/>
                                          </p:stCondLst>
                                        </p:cTn>
                                        <p:tgtEl>
                                          <p:spTgt spid="134"/>
                                        </p:tgtEl>
                                        <p:attrNameLst>
                                          <p:attrName>style.visibility</p:attrName>
                                        </p:attrNameLst>
                                      </p:cBhvr>
                                      <p:to>
                                        <p:strVal val="visible"/>
                                      </p:to>
                                    </p:set>
                                    <p:animEffect transition="in" filter="fade">
                                      <p:cBhvr>
                                        <p:cTn id="189" dur="500"/>
                                        <p:tgtEl>
                                          <p:spTgt spid="134"/>
                                        </p:tgtEl>
                                      </p:cBhvr>
                                    </p:animEffect>
                                  </p:childTnLst>
                                </p:cTn>
                              </p:par>
                            </p:childTnLst>
                          </p:cTn>
                        </p:par>
                        <p:par>
                          <p:cTn id="190" fill="hold">
                            <p:stCondLst>
                              <p:cond delay="5000"/>
                            </p:stCondLst>
                            <p:childTnLst>
                              <p:par>
                                <p:cTn id="191" presetID="10" presetClass="exit" presetSubtype="0" fill="hold" nodeType="afterEffect">
                                  <p:stCondLst>
                                    <p:cond delay="0"/>
                                  </p:stCondLst>
                                  <p:childTnLst>
                                    <p:animEffect transition="out" filter="fade">
                                      <p:cBhvr>
                                        <p:cTn id="192" dur="500"/>
                                        <p:tgtEl>
                                          <p:spTgt spid="157"/>
                                        </p:tgtEl>
                                      </p:cBhvr>
                                    </p:animEffect>
                                    <p:set>
                                      <p:cBhvr>
                                        <p:cTn id="193" dur="1" fill="hold">
                                          <p:stCondLst>
                                            <p:cond delay="499"/>
                                          </p:stCondLst>
                                        </p:cTn>
                                        <p:tgtEl>
                                          <p:spTgt spid="157"/>
                                        </p:tgtEl>
                                        <p:attrNameLst>
                                          <p:attrName>style.visibility</p:attrName>
                                        </p:attrNameLst>
                                      </p:cBhvr>
                                      <p:to>
                                        <p:strVal val="hidden"/>
                                      </p:to>
                                    </p:set>
                                  </p:childTnLst>
                                </p:cTn>
                              </p:par>
                            </p:childTnLst>
                          </p:cTn>
                        </p:par>
                        <p:par>
                          <p:cTn id="194" fill="hold">
                            <p:stCondLst>
                              <p:cond delay="5500"/>
                            </p:stCondLst>
                            <p:childTnLst>
                              <p:par>
                                <p:cTn id="195" presetID="10" presetClass="entr" presetSubtype="0" fill="hold" nodeType="afterEffect">
                                  <p:stCondLst>
                                    <p:cond delay="0"/>
                                  </p:stCondLst>
                                  <p:childTnLst>
                                    <p:set>
                                      <p:cBhvr>
                                        <p:cTn id="196" dur="1" fill="hold">
                                          <p:stCondLst>
                                            <p:cond delay="0"/>
                                          </p:stCondLst>
                                        </p:cTn>
                                        <p:tgtEl>
                                          <p:spTgt spid="160"/>
                                        </p:tgtEl>
                                        <p:attrNameLst>
                                          <p:attrName>style.visibility</p:attrName>
                                        </p:attrNameLst>
                                      </p:cBhvr>
                                      <p:to>
                                        <p:strVal val="visible"/>
                                      </p:to>
                                    </p:set>
                                    <p:animEffect transition="in" filter="fade">
                                      <p:cBhvr>
                                        <p:cTn id="197" dur="500"/>
                                        <p:tgtEl>
                                          <p:spTgt spid="160"/>
                                        </p:tgtEl>
                                      </p:cBhvr>
                                    </p:animEffect>
                                  </p:childTnLst>
                                </p:cTn>
                              </p:par>
                            </p:childTnLst>
                          </p:cTn>
                        </p:par>
                        <p:par>
                          <p:cTn id="198" fill="hold">
                            <p:stCondLst>
                              <p:cond delay="6000"/>
                            </p:stCondLst>
                            <p:childTnLst>
                              <p:par>
                                <p:cTn id="199" presetID="10" presetClass="entr" presetSubtype="0" fill="hold" nodeType="afterEffect">
                                  <p:stCondLst>
                                    <p:cond delay="0"/>
                                  </p:stCondLst>
                                  <p:childTnLst>
                                    <p:set>
                                      <p:cBhvr>
                                        <p:cTn id="200" dur="1" fill="hold">
                                          <p:stCondLst>
                                            <p:cond delay="0"/>
                                          </p:stCondLst>
                                        </p:cTn>
                                        <p:tgtEl>
                                          <p:spTgt spid="159"/>
                                        </p:tgtEl>
                                        <p:attrNameLst>
                                          <p:attrName>style.visibility</p:attrName>
                                        </p:attrNameLst>
                                      </p:cBhvr>
                                      <p:to>
                                        <p:strVal val="visible"/>
                                      </p:to>
                                    </p:set>
                                    <p:animEffect transition="in" filter="fade">
                                      <p:cBhvr>
                                        <p:cTn id="201" dur="500"/>
                                        <p:tgtEl>
                                          <p:spTgt spid="159"/>
                                        </p:tgtEl>
                                      </p:cBhvr>
                                    </p:animEffect>
                                  </p:childTnLst>
                                </p:cTn>
                              </p:par>
                            </p:childTnLst>
                          </p:cTn>
                        </p:par>
                        <p:par>
                          <p:cTn id="202" fill="hold">
                            <p:stCondLst>
                              <p:cond delay="6500"/>
                            </p:stCondLst>
                            <p:childTnLst>
                              <p:par>
                                <p:cTn id="203" presetID="10" presetClass="entr" presetSubtype="0" fill="hold" nodeType="afterEffect">
                                  <p:stCondLst>
                                    <p:cond delay="0"/>
                                  </p:stCondLst>
                                  <p:childTnLst>
                                    <p:set>
                                      <p:cBhvr>
                                        <p:cTn id="204" dur="1" fill="hold">
                                          <p:stCondLst>
                                            <p:cond delay="0"/>
                                          </p:stCondLst>
                                        </p:cTn>
                                        <p:tgtEl>
                                          <p:spTgt spid="162"/>
                                        </p:tgtEl>
                                        <p:attrNameLst>
                                          <p:attrName>style.visibility</p:attrName>
                                        </p:attrNameLst>
                                      </p:cBhvr>
                                      <p:to>
                                        <p:strVal val="visible"/>
                                      </p:to>
                                    </p:set>
                                    <p:animEffect transition="in" filter="fade">
                                      <p:cBhvr>
                                        <p:cTn id="205" dur="500"/>
                                        <p:tgtEl>
                                          <p:spTgt spid="162"/>
                                        </p:tgtEl>
                                      </p:cBhvr>
                                    </p:animEffect>
                                  </p:childTnLst>
                                </p:cTn>
                              </p:par>
                              <p:par>
                                <p:cTn id="206" presetID="10" presetClass="entr" presetSubtype="0" fill="hold" nodeType="withEffect">
                                  <p:stCondLst>
                                    <p:cond delay="0"/>
                                  </p:stCondLst>
                                  <p:childTnLst>
                                    <p:set>
                                      <p:cBhvr>
                                        <p:cTn id="207" dur="1" fill="hold">
                                          <p:stCondLst>
                                            <p:cond delay="0"/>
                                          </p:stCondLst>
                                        </p:cTn>
                                        <p:tgtEl>
                                          <p:spTgt spid="161"/>
                                        </p:tgtEl>
                                        <p:attrNameLst>
                                          <p:attrName>style.visibility</p:attrName>
                                        </p:attrNameLst>
                                      </p:cBhvr>
                                      <p:to>
                                        <p:strVal val="visible"/>
                                      </p:to>
                                    </p:set>
                                    <p:animEffect transition="in" filter="fade">
                                      <p:cBhvr>
                                        <p:cTn id="208" dur="500"/>
                                        <p:tgtEl>
                                          <p:spTgt spid="161"/>
                                        </p:tgtEl>
                                      </p:cBhvr>
                                    </p:animEffect>
                                  </p:childTnLst>
                                </p:cTn>
                              </p:par>
                            </p:childTnLst>
                          </p:cTn>
                        </p:par>
                      </p:childTnLst>
                    </p:cTn>
                  </p:par>
                  <p:par>
                    <p:cTn id="209" fill="hold">
                      <p:stCondLst>
                        <p:cond delay="indefinite"/>
                      </p:stCondLst>
                      <p:childTnLst>
                        <p:par>
                          <p:cTn id="210" fill="hold">
                            <p:stCondLst>
                              <p:cond delay="0"/>
                            </p:stCondLst>
                            <p:childTnLst>
                              <p:par>
                                <p:cTn id="211" presetID="10" presetClass="exit" presetSubtype="0" fill="hold" nodeType="clickEffect">
                                  <p:stCondLst>
                                    <p:cond delay="0"/>
                                  </p:stCondLst>
                                  <p:childTnLst>
                                    <p:animEffect transition="out" filter="fade">
                                      <p:cBhvr>
                                        <p:cTn id="212" dur="500"/>
                                        <p:tgtEl>
                                          <p:spTgt spid="160"/>
                                        </p:tgtEl>
                                      </p:cBhvr>
                                    </p:animEffect>
                                    <p:set>
                                      <p:cBhvr>
                                        <p:cTn id="213" dur="1" fill="hold">
                                          <p:stCondLst>
                                            <p:cond delay="499"/>
                                          </p:stCondLst>
                                        </p:cTn>
                                        <p:tgtEl>
                                          <p:spTgt spid="160"/>
                                        </p:tgtEl>
                                        <p:attrNameLst>
                                          <p:attrName>style.visibility</p:attrName>
                                        </p:attrNameLst>
                                      </p:cBhvr>
                                      <p:to>
                                        <p:strVal val="hidden"/>
                                      </p:to>
                                    </p:set>
                                  </p:childTnLst>
                                </p:cTn>
                              </p:par>
                            </p:childTnLst>
                          </p:cTn>
                        </p:par>
                        <p:par>
                          <p:cTn id="214" fill="hold">
                            <p:stCondLst>
                              <p:cond delay="500"/>
                            </p:stCondLst>
                            <p:childTnLst>
                              <p:par>
                                <p:cTn id="215" presetID="10" presetClass="exit" presetSubtype="0" fill="hold" nodeType="afterEffect">
                                  <p:stCondLst>
                                    <p:cond delay="0"/>
                                  </p:stCondLst>
                                  <p:childTnLst>
                                    <p:animEffect transition="out" filter="fade">
                                      <p:cBhvr>
                                        <p:cTn id="216" dur="500"/>
                                        <p:tgtEl>
                                          <p:spTgt spid="159"/>
                                        </p:tgtEl>
                                      </p:cBhvr>
                                    </p:animEffect>
                                    <p:set>
                                      <p:cBhvr>
                                        <p:cTn id="217" dur="1" fill="hold">
                                          <p:stCondLst>
                                            <p:cond delay="499"/>
                                          </p:stCondLst>
                                        </p:cTn>
                                        <p:tgtEl>
                                          <p:spTgt spid="159"/>
                                        </p:tgtEl>
                                        <p:attrNameLst>
                                          <p:attrName>style.visibility</p:attrName>
                                        </p:attrNameLst>
                                      </p:cBhvr>
                                      <p:to>
                                        <p:strVal val="hidden"/>
                                      </p:to>
                                    </p:set>
                                  </p:childTnLst>
                                </p:cTn>
                              </p:par>
                            </p:childTnLst>
                          </p:cTn>
                        </p:par>
                        <p:par>
                          <p:cTn id="218" fill="hold">
                            <p:stCondLst>
                              <p:cond delay="1000"/>
                            </p:stCondLst>
                            <p:childTnLst>
                              <p:par>
                                <p:cTn id="219" presetID="10" presetClass="exit" presetSubtype="0" fill="hold" grpId="1" nodeType="afterEffect">
                                  <p:stCondLst>
                                    <p:cond delay="0"/>
                                  </p:stCondLst>
                                  <p:childTnLst>
                                    <p:animEffect transition="out" filter="fade">
                                      <p:cBhvr>
                                        <p:cTn id="220" dur="250"/>
                                        <p:tgtEl>
                                          <p:spTgt spid="128"/>
                                        </p:tgtEl>
                                      </p:cBhvr>
                                    </p:animEffect>
                                    <p:set>
                                      <p:cBhvr>
                                        <p:cTn id="221" dur="1" fill="hold">
                                          <p:stCondLst>
                                            <p:cond delay="249"/>
                                          </p:stCondLst>
                                        </p:cTn>
                                        <p:tgtEl>
                                          <p:spTgt spid="128"/>
                                        </p:tgtEl>
                                        <p:attrNameLst>
                                          <p:attrName>style.visibility</p:attrName>
                                        </p:attrNameLst>
                                      </p:cBhvr>
                                      <p:to>
                                        <p:strVal val="hidden"/>
                                      </p:to>
                                    </p:set>
                                  </p:childTnLst>
                                </p:cTn>
                              </p:par>
                            </p:childTnLst>
                          </p:cTn>
                        </p:par>
                        <p:par>
                          <p:cTn id="222" fill="hold">
                            <p:stCondLst>
                              <p:cond delay="1250"/>
                            </p:stCondLst>
                            <p:childTnLst>
                              <p:par>
                                <p:cTn id="223" presetID="10" presetClass="entr" presetSubtype="0" fill="hold" nodeType="afterEffect">
                                  <p:stCondLst>
                                    <p:cond delay="0"/>
                                  </p:stCondLst>
                                  <p:childTnLst>
                                    <p:set>
                                      <p:cBhvr>
                                        <p:cTn id="224" dur="1" fill="hold">
                                          <p:stCondLst>
                                            <p:cond delay="0"/>
                                          </p:stCondLst>
                                        </p:cTn>
                                        <p:tgtEl>
                                          <p:spTgt spid="137"/>
                                        </p:tgtEl>
                                        <p:attrNameLst>
                                          <p:attrName>style.visibility</p:attrName>
                                        </p:attrNameLst>
                                      </p:cBhvr>
                                      <p:to>
                                        <p:strVal val="visible"/>
                                      </p:to>
                                    </p:set>
                                    <p:animEffect transition="in" filter="fade">
                                      <p:cBhvr>
                                        <p:cTn id="225" dur="250"/>
                                        <p:tgtEl>
                                          <p:spTgt spid="137"/>
                                        </p:tgtEl>
                                      </p:cBhvr>
                                    </p:animEffect>
                                  </p:childTnLst>
                                </p:cTn>
                              </p:par>
                            </p:childTnLst>
                          </p:cTn>
                        </p:par>
                        <p:par>
                          <p:cTn id="226" fill="hold">
                            <p:stCondLst>
                              <p:cond delay="1500"/>
                            </p:stCondLst>
                            <p:childTnLst>
                              <p:par>
                                <p:cTn id="227" presetID="10" presetClass="exit" presetSubtype="0" fill="hold" grpId="1" nodeType="afterEffect">
                                  <p:stCondLst>
                                    <p:cond delay="0"/>
                                  </p:stCondLst>
                                  <p:childTnLst>
                                    <p:animEffect transition="out" filter="fade">
                                      <p:cBhvr>
                                        <p:cTn id="228" dur="250"/>
                                        <p:tgtEl>
                                          <p:spTgt spid="129"/>
                                        </p:tgtEl>
                                      </p:cBhvr>
                                    </p:animEffect>
                                    <p:set>
                                      <p:cBhvr>
                                        <p:cTn id="229" dur="1" fill="hold">
                                          <p:stCondLst>
                                            <p:cond delay="249"/>
                                          </p:stCondLst>
                                        </p:cTn>
                                        <p:tgtEl>
                                          <p:spTgt spid="129"/>
                                        </p:tgtEl>
                                        <p:attrNameLst>
                                          <p:attrName>style.visibility</p:attrName>
                                        </p:attrNameLst>
                                      </p:cBhvr>
                                      <p:to>
                                        <p:strVal val="hidden"/>
                                      </p:to>
                                    </p:set>
                                  </p:childTnLst>
                                </p:cTn>
                              </p:par>
                            </p:childTnLst>
                          </p:cTn>
                        </p:par>
                        <p:par>
                          <p:cTn id="230" fill="hold">
                            <p:stCondLst>
                              <p:cond delay="1750"/>
                            </p:stCondLst>
                            <p:childTnLst>
                              <p:par>
                                <p:cTn id="231" presetID="10" presetClass="entr" presetSubtype="0" fill="hold" nodeType="afterEffect">
                                  <p:stCondLst>
                                    <p:cond delay="0"/>
                                  </p:stCondLst>
                                  <p:childTnLst>
                                    <p:set>
                                      <p:cBhvr>
                                        <p:cTn id="232" dur="1" fill="hold">
                                          <p:stCondLst>
                                            <p:cond delay="0"/>
                                          </p:stCondLst>
                                        </p:cTn>
                                        <p:tgtEl>
                                          <p:spTgt spid="138"/>
                                        </p:tgtEl>
                                        <p:attrNameLst>
                                          <p:attrName>style.visibility</p:attrName>
                                        </p:attrNameLst>
                                      </p:cBhvr>
                                      <p:to>
                                        <p:strVal val="visible"/>
                                      </p:to>
                                    </p:set>
                                    <p:animEffect transition="in" filter="fade">
                                      <p:cBhvr>
                                        <p:cTn id="233" dur="250"/>
                                        <p:tgtEl>
                                          <p:spTgt spid="138"/>
                                        </p:tgtEl>
                                      </p:cBhvr>
                                    </p:animEffect>
                                  </p:childTnLst>
                                </p:cTn>
                              </p:par>
                            </p:childTnLst>
                          </p:cTn>
                        </p:par>
                        <p:par>
                          <p:cTn id="234" fill="hold">
                            <p:stCondLst>
                              <p:cond delay="2000"/>
                            </p:stCondLst>
                            <p:childTnLst>
                              <p:par>
                                <p:cTn id="235" presetID="10" presetClass="exit" presetSubtype="0" fill="hold" grpId="1" nodeType="afterEffect">
                                  <p:stCondLst>
                                    <p:cond delay="0"/>
                                  </p:stCondLst>
                                  <p:childTnLst>
                                    <p:animEffect transition="out" filter="fade">
                                      <p:cBhvr>
                                        <p:cTn id="236" dur="250"/>
                                        <p:tgtEl>
                                          <p:spTgt spid="130"/>
                                        </p:tgtEl>
                                      </p:cBhvr>
                                    </p:animEffect>
                                    <p:set>
                                      <p:cBhvr>
                                        <p:cTn id="237" dur="1" fill="hold">
                                          <p:stCondLst>
                                            <p:cond delay="249"/>
                                          </p:stCondLst>
                                        </p:cTn>
                                        <p:tgtEl>
                                          <p:spTgt spid="130"/>
                                        </p:tgtEl>
                                        <p:attrNameLst>
                                          <p:attrName>style.visibility</p:attrName>
                                        </p:attrNameLst>
                                      </p:cBhvr>
                                      <p:to>
                                        <p:strVal val="hidden"/>
                                      </p:to>
                                    </p:set>
                                  </p:childTnLst>
                                </p:cTn>
                              </p:par>
                            </p:childTnLst>
                          </p:cTn>
                        </p:par>
                        <p:par>
                          <p:cTn id="238" fill="hold">
                            <p:stCondLst>
                              <p:cond delay="2250"/>
                            </p:stCondLst>
                            <p:childTnLst>
                              <p:par>
                                <p:cTn id="239" presetID="10" presetClass="entr" presetSubtype="0" fill="hold" nodeType="afterEffect">
                                  <p:stCondLst>
                                    <p:cond delay="0"/>
                                  </p:stCondLst>
                                  <p:childTnLst>
                                    <p:set>
                                      <p:cBhvr>
                                        <p:cTn id="240" dur="1" fill="hold">
                                          <p:stCondLst>
                                            <p:cond delay="0"/>
                                          </p:stCondLst>
                                        </p:cTn>
                                        <p:tgtEl>
                                          <p:spTgt spid="139"/>
                                        </p:tgtEl>
                                        <p:attrNameLst>
                                          <p:attrName>style.visibility</p:attrName>
                                        </p:attrNameLst>
                                      </p:cBhvr>
                                      <p:to>
                                        <p:strVal val="visible"/>
                                      </p:to>
                                    </p:set>
                                    <p:animEffect transition="in" filter="fade">
                                      <p:cBhvr>
                                        <p:cTn id="241" dur="250"/>
                                        <p:tgtEl>
                                          <p:spTgt spid="139"/>
                                        </p:tgtEl>
                                      </p:cBhvr>
                                    </p:animEffect>
                                  </p:childTnLst>
                                </p:cTn>
                              </p:par>
                            </p:childTnLst>
                          </p:cTn>
                        </p:par>
                        <p:par>
                          <p:cTn id="242" fill="hold">
                            <p:stCondLst>
                              <p:cond delay="2500"/>
                            </p:stCondLst>
                            <p:childTnLst>
                              <p:par>
                                <p:cTn id="243" presetID="10" presetClass="exit" presetSubtype="0" fill="hold" grpId="1" nodeType="afterEffect">
                                  <p:stCondLst>
                                    <p:cond delay="0"/>
                                  </p:stCondLst>
                                  <p:childTnLst>
                                    <p:animEffect transition="out" filter="fade">
                                      <p:cBhvr>
                                        <p:cTn id="244" dur="250"/>
                                        <p:tgtEl>
                                          <p:spTgt spid="133"/>
                                        </p:tgtEl>
                                      </p:cBhvr>
                                    </p:animEffect>
                                    <p:set>
                                      <p:cBhvr>
                                        <p:cTn id="245" dur="1" fill="hold">
                                          <p:stCondLst>
                                            <p:cond delay="249"/>
                                          </p:stCondLst>
                                        </p:cTn>
                                        <p:tgtEl>
                                          <p:spTgt spid="133"/>
                                        </p:tgtEl>
                                        <p:attrNameLst>
                                          <p:attrName>style.visibility</p:attrName>
                                        </p:attrNameLst>
                                      </p:cBhvr>
                                      <p:to>
                                        <p:strVal val="hidden"/>
                                      </p:to>
                                    </p:set>
                                  </p:childTnLst>
                                </p:cTn>
                              </p:par>
                            </p:childTnLst>
                          </p:cTn>
                        </p:par>
                        <p:par>
                          <p:cTn id="246" fill="hold">
                            <p:stCondLst>
                              <p:cond delay="2750"/>
                            </p:stCondLst>
                            <p:childTnLst>
                              <p:par>
                                <p:cTn id="247" presetID="10" presetClass="entr" presetSubtype="0" fill="hold" nodeType="afterEffect">
                                  <p:stCondLst>
                                    <p:cond delay="0"/>
                                  </p:stCondLst>
                                  <p:childTnLst>
                                    <p:set>
                                      <p:cBhvr>
                                        <p:cTn id="248" dur="1" fill="hold">
                                          <p:stCondLst>
                                            <p:cond delay="0"/>
                                          </p:stCondLst>
                                        </p:cTn>
                                        <p:tgtEl>
                                          <p:spTgt spid="140"/>
                                        </p:tgtEl>
                                        <p:attrNameLst>
                                          <p:attrName>style.visibility</p:attrName>
                                        </p:attrNameLst>
                                      </p:cBhvr>
                                      <p:to>
                                        <p:strVal val="visible"/>
                                      </p:to>
                                    </p:set>
                                    <p:animEffect transition="in" filter="fade">
                                      <p:cBhvr>
                                        <p:cTn id="249" dur="250"/>
                                        <p:tgtEl>
                                          <p:spTgt spid="140"/>
                                        </p:tgtEl>
                                      </p:cBhvr>
                                    </p:animEffect>
                                  </p:childTnLst>
                                </p:cTn>
                              </p:par>
                            </p:childTnLst>
                          </p:cTn>
                        </p:par>
                        <p:par>
                          <p:cTn id="250" fill="hold">
                            <p:stCondLst>
                              <p:cond delay="3000"/>
                            </p:stCondLst>
                            <p:childTnLst>
                              <p:par>
                                <p:cTn id="251" presetID="10" presetClass="exit" presetSubtype="0" fill="hold" grpId="1" nodeType="afterEffect">
                                  <p:stCondLst>
                                    <p:cond delay="0"/>
                                  </p:stCondLst>
                                  <p:childTnLst>
                                    <p:animEffect transition="out" filter="fade">
                                      <p:cBhvr>
                                        <p:cTn id="252" dur="250"/>
                                        <p:tgtEl>
                                          <p:spTgt spid="131"/>
                                        </p:tgtEl>
                                      </p:cBhvr>
                                    </p:animEffect>
                                    <p:set>
                                      <p:cBhvr>
                                        <p:cTn id="253" dur="1" fill="hold">
                                          <p:stCondLst>
                                            <p:cond delay="249"/>
                                          </p:stCondLst>
                                        </p:cTn>
                                        <p:tgtEl>
                                          <p:spTgt spid="131"/>
                                        </p:tgtEl>
                                        <p:attrNameLst>
                                          <p:attrName>style.visibility</p:attrName>
                                        </p:attrNameLst>
                                      </p:cBhvr>
                                      <p:to>
                                        <p:strVal val="hidden"/>
                                      </p:to>
                                    </p:set>
                                  </p:childTnLst>
                                </p:cTn>
                              </p:par>
                            </p:childTnLst>
                          </p:cTn>
                        </p:par>
                        <p:par>
                          <p:cTn id="254" fill="hold">
                            <p:stCondLst>
                              <p:cond delay="3250"/>
                            </p:stCondLst>
                            <p:childTnLst>
                              <p:par>
                                <p:cTn id="255" presetID="10" presetClass="entr" presetSubtype="0" fill="hold" nodeType="afterEffect">
                                  <p:stCondLst>
                                    <p:cond delay="0"/>
                                  </p:stCondLst>
                                  <p:childTnLst>
                                    <p:set>
                                      <p:cBhvr>
                                        <p:cTn id="256" dur="1" fill="hold">
                                          <p:stCondLst>
                                            <p:cond delay="0"/>
                                          </p:stCondLst>
                                        </p:cTn>
                                        <p:tgtEl>
                                          <p:spTgt spid="141"/>
                                        </p:tgtEl>
                                        <p:attrNameLst>
                                          <p:attrName>style.visibility</p:attrName>
                                        </p:attrNameLst>
                                      </p:cBhvr>
                                      <p:to>
                                        <p:strVal val="visible"/>
                                      </p:to>
                                    </p:set>
                                    <p:animEffect transition="in" filter="fade">
                                      <p:cBhvr>
                                        <p:cTn id="257" dur="250"/>
                                        <p:tgtEl>
                                          <p:spTgt spid="141"/>
                                        </p:tgtEl>
                                      </p:cBhvr>
                                    </p:animEffect>
                                  </p:childTnLst>
                                </p:cTn>
                              </p:par>
                            </p:childTnLst>
                          </p:cTn>
                        </p:par>
                        <p:par>
                          <p:cTn id="258" fill="hold">
                            <p:stCondLst>
                              <p:cond delay="3500"/>
                            </p:stCondLst>
                            <p:childTnLst>
                              <p:par>
                                <p:cTn id="259" presetID="10" presetClass="exit" presetSubtype="0" fill="hold" grpId="1" nodeType="afterEffect">
                                  <p:stCondLst>
                                    <p:cond delay="0"/>
                                  </p:stCondLst>
                                  <p:childTnLst>
                                    <p:animEffect transition="out" filter="fade">
                                      <p:cBhvr>
                                        <p:cTn id="260" dur="250"/>
                                        <p:tgtEl>
                                          <p:spTgt spid="132"/>
                                        </p:tgtEl>
                                      </p:cBhvr>
                                    </p:animEffect>
                                    <p:set>
                                      <p:cBhvr>
                                        <p:cTn id="261" dur="1" fill="hold">
                                          <p:stCondLst>
                                            <p:cond delay="249"/>
                                          </p:stCondLst>
                                        </p:cTn>
                                        <p:tgtEl>
                                          <p:spTgt spid="132"/>
                                        </p:tgtEl>
                                        <p:attrNameLst>
                                          <p:attrName>style.visibility</p:attrName>
                                        </p:attrNameLst>
                                      </p:cBhvr>
                                      <p:to>
                                        <p:strVal val="hidden"/>
                                      </p:to>
                                    </p:set>
                                  </p:childTnLst>
                                </p:cTn>
                              </p:par>
                            </p:childTnLst>
                          </p:cTn>
                        </p:par>
                        <p:par>
                          <p:cTn id="262" fill="hold">
                            <p:stCondLst>
                              <p:cond delay="3750"/>
                            </p:stCondLst>
                            <p:childTnLst>
                              <p:par>
                                <p:cTn id="263" presetID="10" presetClass="entr" presetSubtype="0" fill="hold" nodeType="afterEffect">
                                  <p:stCondLst>
                                    <p:cond delay="0"/>
                                  </p:stCondLst>
                                  <p:childTnLst>
                                    <p:set>
                                      <p:cBhvr>
                                        <p:cTn id="264" dur="1" fill="hold">
                                          <p:stCondLst>
                                            <p:cond delay="0"/>
                                          </p:stCondLst>
                                        </p:cTn>
                                        <p:tgtEl>
                                          <p:spTgt spid="142"/>
                                        </p:tgtEl>
                                        <p:attrNameLst>
                                          <p:attrName>style.visibility</p:attrName>
                                        </p:attrNameLst>
                                      </p:cBhvr>
                                      <p:to>
                                        <p:strVal val="visible"/>
                                      </p:to>
                                    </p:set>
                                    <p:animEffect transition="in" filter="fade">
                                      <p:cBhvr>
                                        <p:cTn id="265" dur="250"/>
                                        <p:tgtEl>
                                          <p:spTgt spid="142"/>
                                        </p:tgtEl>
                                      </p:cBhvr>
                                    </p:animEffect>
                                  </p:childTnLst>
                                </p:cTn>
                              </p:par>
                            </p:childTnLst>
                          </p:cTn>
                        </p:par>
                        <p:par>
                          <p:cTn id="266" fill="hold">
                            <p:stCondLst>
                              <p:cond delay="4000"/>
                            </p:stCondLst>
                            <p:childTnLst>
                              <p:par>
                                <p:cTn id="267" presetID="10" presetClass="exit" presetSubtype="0" fill="hold" grpId="1" nodeType="afterEffect">
                                  <p:stCondLst>
                                    <p:cond delay="0"/>
                                  </p:stCondLst>
                                  <p:childTnLst>
                                    <p:animEffect transition="out" filter="fade">
                                      <p:cBhvr>
                                        <p:cTn id="268" dur="250"/>
                                        <p:tgtEl>
                                          <p:spTgt spid="134"/>
                                        </p:tgtEl>
                                      </p:cBhvr>
                                    </p:animEffect>
                                    <p:set>
                                      <p:cBhvr>
                                        <p:cTn id="269" dur="1" fill="hold">
                                          <p:stCondLst>
                                            <p:cond delay="249"/>
                                          </p:stCondLst>
                                        </p:cTn>
                                        <p:tgtEl>
                                          <p:spTgt spid="134"/>
                                        </p:tgtEl>
                                        <p:attrNameLst>
                                          <p:attrName>style.visibility</p:attrName>
                                        </p:attrNameLst>
                                      </p:cBhvr>
                                      <p:to>
                                        <p:strVal val="hidden"/>
                                      </p:to>
                                    </p:set>
                                  </p:childTnLst>
                                </p:cTn>
                              </p:par>
                            </p:childTnLst>
                          </p:cTn>
                        </p:par>
                        <p:par>
                          <p:cTn id="270" fill="hold">
                            <p:stCondLst>
                              <p:cond delay="4250"/>
                            </p:stCondLst>
                            <p:childTnLst>
                              <p:par>
                                <p:cTn id="271" presetID="10" presetClass="entr" presetSubtype="0" fill="hold" nodeType="afterEffect">
                                  <p:stCondLst>
                                    <p:cond delay="0"/>
                                  </p:stCondLst>
                                  <p:childTnLst>
                                    <p:set>
                                      <p:cBhvr>
                                        <p:cTn id="272" dur="1" fill="hold">
                                          <p:stCondLst>
                                            <p:cond delay="0"/>
                                          </p:stCondLst>
                                        </p:cTn>
                                        <p:tgtEl>
                                          <p:spTgt spid="143"/>
                                        </p:tgtEl>
                                        <p:attrNameLst>
                                          <p:attrName>style.visibility</p:attrName>
                                        </p:attrNameLst>
                                      </p:cBhvr>
                                      <p:to>
                                        <p:strVal val="visible"/>
                                      </p:to>
                                    </p:set>
                                    <p:animEffect transition="in" filter="fade">
                                      <p:cBhvr>
                                        <p:cTn id="273" dur="250"/>
                                        <p:tgtEl>
                                          <p:spTgt spid="143"/>
                                        </p:tgtEl>
                                      </p:cBhvr>
                                    </p:animEffect>
                                  </p:childTnLst>
                                </p:cTn>
                              </p:par>
                            </p:childTnLst>
                          </p:cTn>
                        </p:par>
                        <p:par>
                          <p:cTn id="274" fill="hold">
                            <p:stCondLst>
                              <p:cond delay="4500"/>
                            </p:stCondLst>
                            <p:childTnLst>
                              <p:par>
                                <p:cTn id="275" presetID="10" presetClass="exit" presetSubtype="0" fill="hold" nodeType="afterEffect">
                                  <p:stCondLst>
                                    <p:cond delay="0"/>
                                  </p:stCondLst>
                                  <p:childTnLst>
                                    <p:animEffect transition="out" filter="fade">
                                      <p:cBhvr>
                                        <p:cTn id="276" dur="500"/>
                                        <p:tgtEl>
                                          <p:spTgt spid="162"/>
                                        </p:tgtEl>
                                      </p:cBhvr>
                                    </p:animEffect>
                                    <p:set>
                                      <p:cBhvr>
                                        <p:cTn id="277" dur="1" fill="hold">
                                          <p:stCondLst>
                                            <p:cond delay="499"/>
                                          </p:stCondLst>
                                        </p:cTn>
                                        <p:tgtEl>
                                          <p:spTgt spid="162"/>
                                        </p:tgtEl>
                                        <p:attrNameLst>
                                          <p:attrName>style.visibility</p:attrName>
                                        </p:attrNameLst>
                                      </p:cBhvr>
                                      <p:to>
                                        <p:strVal val="hidden"/>
                                      </p:to>
                                    </p:set>
                                  </p:childTnLst>
                                </p:cTn>
                              </p:par>
                            </p:childTnLst>
                          </p:cTn>
                        </p:par>
                        <p:par>
                          <p:cTn id="278" fill="hold">
                            <p:stCondLst>
                              <p:cond delay="5000"/>
                            </p:stCondLst>
                            <p:childTnLst>
                              <p:par>
                                <p:cTn id="279" presetID="2" presetClass="entr" presetSubtype="4" fill="hold" grpId="0" nodeType="afterEffect">
                                  <p:stCondLst>
                                    <p:cond delay="0"/>
                                  </p:stCondLst>
                                  <p:childTnLst>
                                    <p:set>
                                      <p:cBhvr>
                                        <p:cTn id="280" dur="1" fill="hold">
                                          <p:stCondLst>
                                            <p:cond delay="0"/>
                                          </p:stCondLst>
                                        </p:cTn>
                                        <p:tgtEl>
                                          <p:spTgt spid="228"/>
                                        </p:tgtEl>
                                        <p:attrNameLst>
                                          <p:attrName>style.visibility</p:attrName>
                                        </p:attrNameLst>
                                      </p:cBhvr>
                                      <p:to>
                                        <p:strVal val="visible"/>
                                      </p:to>
                                    </p:set>
                                    <p:anim calcmode="lin" valueType="num">
                                      <p:cBhvr additive="base">
                                        <p:cTn id="281" dur="500" fill="hold"/>
                                        <p:tgtEl>
                                          <p:spTgt spid="228"/>
                                        </p:tgtEl>
                                        <p:attrNameLst>
                                          <p:attrName>ppt_x</p:attrName>
                                        </p:attrNameLst>
                                      </p:cBhvr>
                                      <p:tavLst>
                                        <p:tav tm="0">
                                          <p:val>
                                            <p:strVal val="#ppt_x"/>
                                          </p:val>
                                        </p:tav>
                                        <p:tav tm="100000">
                                          <p:val>
                                            <p:strVal val="#ppt_x"/>
                                          </p:val>
                                        </p:tav>
                                      </p:tavLst>
                                    </p:anim>
                                    <p:anim calcmode="lin" valueType="num">
                                      <p:cBhvr additive="base">
                                        <p:cTn id="282" dur="500" fill="hold"/>
                                        <p:tgtEl>
                                          <p:spTgt spid="2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7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0"/>
                  </p:tgtEl>
                </p:cond>
              </p:nextCondLst>
            </p:seq>
            <p:seq concurrent="1" nextAc="seek">
              <p:cTn id="283" restart="whenNotActive" fill="hold" evtFilter="cancelBubble" nodeType="interactiveSeq">
                <p:stCondLst>
                  <p:cond evt="onClick" delay="0">
                    <p:tgtEl>
                      <p:spTgt spid="147"/>
                    </p:tgtEl>
                  </p:cond>
                </p:stCondLst>
                <p:endSync evt="end" delay="0">
                  <p:rtn val="all"/>
                </p:endSync>
                <p:childTnLst>
                  <p:par>
                    <p:cTn id="284" fill="hold">
                      <p:stCondLst>
                        <p:cond delay="0"/>
                      </p:stCondLst>
                      <p:childTnLst>
                        <p:par>
                          <p:cTn id="285" fill="hold">
                            <p:stCondLst>
                              <p:cond delay="0"/>
                            </p:stCondLst>
                            <p:childTnLst>
                              <p:par>
                                <p:cTn id="286" presetID="10" presetClass="exit" presetSubtype="0" fill="hold" nodeType="clickEffect">
                                  <p:stCondLst>
                                    <p:cond delay="0"/>
                                  </p:stCondLst>
                                  <p:childTnLst>
                                    <p:animEffect transition="out" filter="fade">
                                      <p:cBhvr>
                                        <p:cTn id="287" dur="500"/>
                                        <p:tgtEl>
                                          <p:spTgt spid="147"/>
                                        </p:tgtEl>
                                      </p:cBhvr>
                                    </p:animEffect>
                                    <p:set>
                                      <p:cBhvr>
                                        <p:cTn id="288" dur="1" fill="hold">
                                          <p:stCondLst>
                                            <p:cond delay="499"/>
                                          </p:stCondLst>
                                        </p:cTn>
                                        <p:tgtEl>
                                          <p:spTgt spid="147"/>
                                        </p:tgtEl>
                                        <p:attrNameLst>
                                          <p:attrName>style.visibility</p:attrName>
                                        </p:attrNameLst>
                                      </p:cBhvr>
                                      <p:to>
                                        <p:strVal val="hidden"/>
                                      </p:to>
                                    </p:set>
                                  </p:childTnLst>
                                </p:cTn>
                              </p:par>
                            </p:childTnLst>
                          </p:cTn>
                        </p:par>
                      </p:childTnLst>
                    </p:cTn>
                  </p:par>
                </p:childTnLst>
              </p:cTn>
              <p:nextCondLst>
                <p:cond evt="onClick" delay="0">
                  <p:tgtEl>
                    <p:spTgt spid="147"/>
                  </p:tgtEl>
                </p:cond>
              </p:nextCondLst>
            </p:seq>
            <p:seq concurrent="1" nextAc="seek">
              <p:cTn id="289" restart="whenNotActive" fill="hold" evtFilter="cancelBubble" nodeType="interactiveSeq">
                <p:stCondLst>
                  <p:cond evt="onClick" delay="0">
                    <p:tgtEl>
                      <p:spTgt spid="148"/>
                    </p:tgtEl>
                  </p:cond>
                </p:stCondLst>
                <p:endSync evt="end" delay="0">
                  <p:rtn val="all"/>
                </p:endSync>
                <p:childTnLst>
                  <p:par>
                    <p:cTn id="290" fill="hold">
                      <p:stCondLst>
                        <p:cond delay="0"/>
                      </p:stCondLst>
                      <p:childTnLst>
                        <p:par>
                          <p:cTn id="291" fill="hold">
                            <p:stCondLst>
                              <p:cond delay="0"/>
                            </p:stCondLst>
                            <p:childTnLst>
                              <p:par>
                                <p:cTn id="292" presetID="10" presetClass="exit" presetSubtype="0" fill="hold" nodeType="clickEffect">
                                  <p:stCondLst>
                                    <p:cond delay="0"/>
                                  </p:stCondLst>
                                  <p:childTnLst>
                                    <p:animEffect transition="out" filter="fade">
                                      <p:cBhvr>
                                        <p:cTn id="293" dur="500"/>
                                        <p:tgtEl>
                                          <p:spTgt spid="148"/>
                                        </p:tgtEl>
                                      </p:cBhvr>
                                    </p:animEffect>
                                    <p:set>
                                      <p:cBhvr>
                                        <p:cTn id="294" dur="1" fill="hold">
                                          <p:stCondLst>
                                            <p:cond delay="499"/>
                                          </p:stCondLst>
                                        </p:cTn>
                                        <p:tgtEl>
                                          <p:spTgt spid="148"/>
                                        </p:tgtEl>
                                        <p:attrNameLst>
                                          <p:attrName>style.visibility</p:attrName>
                                        </p:attrNameLst>
                                      </p:cBhvr>
                                      <p:to>
                                        <p:strVal val="hidden"/>
                                      </p:to>
                                    </p:set>
                                  </p:childTnLst>
                                </p:cTn>
                              </p:par>
                            </p:childTnLst>
                          </p:cTn>
                        </p:par>
                      </p:childTnLst>
                    </p:cTn>
                  </p:par>
                </p:childTnLst>
              </p:cTn>
              <p:nextCondLst>
                <p:cond evt="onClick" delay="0">
                  <p:tgtEl>
                    <p:spTgt spid="148"/>
                  </p:tgtEl>
                </p:cond>
              </p:nextCondLst>
            </p:seq>
            <p:seq concurrent="1" nextAc="seek">
              <p:cTn id="295" restart="whenNotActive" fill="hold" evtFilter="cancelBubble" nodeType="interactiveSeq">
                <p:stCondLst>
                  <p:cond evt="onClick" delay="0">
                    <p:tgtEl>
                      <p:spTgt spid="150"/>
                    </p:tgtEl>
                  </p:cond>
                </p:stCondLst>
                <p:endSync evt="end" delay="0">
                  <p:rtn val="all"/>
                </p:endSync>
                <p:childTnLst>
                  <p:par>
                    <p:cTn id="296" fill="hold">
                      <p:stCondLst>
                        <p:cond delay="0"/>
                      </p:stCondLst>
                      <p:childTnLst>
                        <p:par>
                          <p:cTn id="297" fill="hold">
                            <p:stCondLst>
                              <p:cond delay="0"/>
                            </p:stCondLst>
                            <p:childTnLst>
                              <p:par>
                                <p:cTn id="298" presetID="10" presetClass="exit" presetSubtype="0" fill="hold" nodeType="clickEffect">
                                  <p:stCondLst>
                                    <p:cond delay="0"/>
                                  </p:stCondLst>
                                  <p:childTnLst>
                                    <p:animEffect transition="out" filter="fade">
                                      <p:cBhvr>
                                        <p:cTn id="299" dur="500"/>
                                        <p:tgtEl>
                                          <p:spTgt spid="150"/>
                                        </p:tgtEl>
                                      </p:cBhvr>
                                    </p:animEffect>
                                    <p:set>
                                      <p:cBhvr>
                                        <p:cTn id="300" dur="1" fill="hold">
                                          <p:stCondLst>
                                            <p:cond delay="499"/>
                                          </p:stCondLst>
                                        </p:cTn>
                                        <p:tgtEl>
                                          <p:spTgt spid="150"/>
                                        </p:tgtEl>
                                        <p:attrNameLst>
                                          <p:attrName>style.visibility</p:attrName>
                                        </p:attrNameLst>
                                      </p:cBhvr>
                                      <p:to>
                                        <p:strVal val="hidden"/>
                                      </p:to>
                                    </p:set>
                                  </p:childTnLst>
                                </p:cTn>
                              </p:par>
                            </p:childTnLst>
                          </p:cTn>
                        </p:par>
                      </p:childTnLst>
                    </p:cTn>
                  </p:par>
                </p:childTnLst>
              </p:cTn>
              <p:nextCondLst>
                <p:cond evt="onClick" delay="0">
                  <p:tgtEl>
                    <p:spTgt spid="150"/>
                  </p:tgtEl>
                </p:cond>
              </p:nextCondLst>
            </p:seq>
            <p:seq concurrent="1" nextAc="seek">
              <p:cTn id="301" restart="whenNotActive" fill="hold" evtFilter="cancelBubble" nodeType="interactiveSeq">
                <p:stCondLst>
                  <p:cond evt="onClick" delay="0">
                    <p:tgtEl>
                      <p:spTgt spid="151"/>
                    </p:tgtEl>
                  </p:cond>
                </p:stCondLst>
                <p:endSync evt="end" delay="0">
                  <p:rtn val="all"/>
                </p:endSync>
                <p:childTnLst>
                  <p:par>
                    <p:cTn id="302" fill="hold">
                      <p:stCondLst>
                        <p:cond delay="0"/>
                      </p:stCondLst>
                      <p:childTnLst>
                        <p:par>
                          <p:cTn id="303" fill="hold">
                            <p:stCondLst>
                              <p:cond delay="0"/>
                            </p:stCondLst>
                            <p:childTnLst>
                              <p:par>
                                <p:cTn id="304" presetID="10" presetClass="exit" presetSubtype="0" fill="hold" nodeType="clickEffect">
                                  <p:stCondLst>
                                    <p:cond delay="0"/>
                                  </p:stCondLst>
                                  <p:childTnLst>
                                    <p:animEffect transition="out" filter="fade">
                                      <p:cBhvr>
                                        <p:cTn id="305" dur="500"/>
                                        <p:tgtEl>
                                          <p:spTgt spid="151"/>
                                        </p:tgtEl>
                                      </p:cBhvr>
                                    </p:animEffect>
                                    <p:set>
                                      <p:cBhvr>
                                        <p:cTn id="306" dur="1" fill="hold">
                                          <p:stCondLst>
                                            <p:cond delay="499"/>
                                          </p:stCondLst>
                                        </p:cTn>
                                        <p:tgtEl>
                                          <p:spTgt spid="151"/>
                                        </p:tgtEl>
                                        <p:attrNameLst>
                                          <p:attrName>style.visibility</p:attrName>
                                        </p:attrNameLst>
                                      </p:cBhvr>
                                      <p:to>
                                        <p:strVal val="hidden"/>
                                      </p:to>
                                    </p:set>
                                  </p:childTnLst>
                                </p:cTn>
                              </p:par>
                            </p:childTnLst>
                          </p:cTn>
                        </p:par>
                      </p:childTnLst>
                    </p:cTn>
                  </p:par>
                </p:childTnLst>
              </p:cTn>
              <p:nextCondLst>
                <p:cond evt="onClick" delay="0">
                  <p:tgtEl>
                    <p:spTgt spid="151"/>
                  </p:tgtEl>
                </p:cond>
              </p:nextCondLst>
            </p:seq>
            <p:seq concurrent="1" nextAc="seek">
              <p:cTn id="307" restart="whenNotActive" fill="hold" evtFilter="cancelBubble" nodeType="interactiveSeq">
                <p:stCondLst>
                  <p:cond evt="onClick" delay="0">
                    <p:tgtEl>
                      <p:spTgt spid="153"/>
                    </p:tgtEl>
                  </p:cond>
                </p:stCondLst>
                <p:endSync evt="end" delay="0">
                  <p:rtn val="all"/>
                </p:endSync>
                <p:childTnLst>
                  <p:par>
                    <p:cTn id="308" fill="hold">
                      <p:stCondLst>
                        <p:cond delay="0"/>
                      </p:stCondLst>
                      <p:childTnLst>
                        <p:par>
                          <p:cTn id="309" fill="hold">
                            <p:stCondLst>
                              <p:cond delay="0"/>
                            </p:stCondLst>
                            <p:childTnLst>
                              <p:par>
                                <p:cTn id="310" presetID="10" presetClass="exit" presetSubtype="0" fill="hold" nodeType="clickEffect">
                                  <p:stCondLst>
                                    <p:cond delay="0"/>
                                  </p:stCondLst>
                                  <p:childTnLst>
                                    <p:animEffect transition="out" filter="fade">
                                      <p:cBhvr>
                                        <p:cTn id="311" dur="500"/>
                                        <p:tgtEl>
                                          <p:spTgt spid="153"/>
                                        </p:tgtEl>
                                      </p:cBhvr>
                                    </p:animEffect>
                                    <p:set>
                                      <p:cBhvr>
                                        <p:cTn id="312" dur="1" fill="hold">
                                          <p:stCondLst>
                                            <p:cond delay="499"/>
                                          </p:stCondLst>
                                        </p:cTn>
                                        <p:tgtEl>
                                          <p:spTgt spid="153"/>
                                        </p:tgtEl>
                                        <p:attrNameLst>
                                          <p:attrName>style.visibility</p:attrName>
                                        </p:attrNameLst>
                                      </p:cBhvr>
                                      <p:to>
                                        <p:strVal val="hidden"/>
                                      </p:to>
                                    </p:set>
                                  </p:childTnLst>
                                </p:cTn>
                              </p:par>
                            </p:childTnLst>
                          </p:cTn>
                        </p:par>
                      </p:childTnLst>
                    </p:cTn>
                  </p:par>
                </p:childTnLst>
              </p:cTn>
              <p:nextCondLst>
                <p:cond evt="onClick" delay="0">
                  <p:tgtEl>
                    <p:spTgt spid="153"/>
                  </p:tgtEl>
                </p:cond>
              </p:nextCondLst>
            </p:seq>
            <p:seq concurrent="1" nextAc="seek">
              <p:cTn id="313" restart="whenNotActive" fill="hold" evtFilter="cancelBubble" nodeType="interactiveSeq">
                <p:stCondLst>
                  <p:cond evt="onClick" delay="0">
                    <p:tgtEl>
                      <p:spTgt spid="154"/>
                    </p:tgtEl>
                  </p:cond>
                </p:stCondLst>
                <p:endSync evt="end" delay="0">
                  <p:rtn val="all"/>
                </p:endSync>
                <p:childTnLst>
                  <p:par>
                    <p:cTn id="314" fill="hold">
                      <p:stCondLst>
                        <p:cond delay="0"/>
                      </p:stCondLst>
                      <p:childTnLst>
                        <p:par>
                          <p:cTn id="315" fill="hold">
                            <p:stCondLst>
                              <p:cond delay="0"/>
                            </p:stCondLst>
                            <p:childTnLst>
                              <p:par>
                                <p:cTn id="316" presetID="10" presetClass="exit" presetSubtype="0" fill="hold" nodeType="clickEffect">
                                  <p:stCondLst>
                                    <p:cond delay="0"/>
                                  </p:stCondLst>
                                  <p:childTnLst>
                                    <p:animEffect transition="out" filter="fade">
                                      <p:cBhvr>
                                        <p:cTn id="317" dur="500"/>
                                        <p:tgtEl>
                                          <p:spTgt spid="154"/>
                                        </p:tgtEl>
                                      </p:cBhvr>
                                    </p:animEffect>
                                    <p:set>
                                      <p:cBhvr>
                                        <p:cTn id="318" dur="1" fill="hold">
                                          <p:stCondLst>
                                            <p:cond delay="499"/>
                                          </p:stCondLst>
                                        </p:cTn>
                                        <p:tgtEl>
                                          <p:spTgt spid="154"/>
                                        </p:tgtEl>
                                        <p:attrNameLst>
                                          <p:attrName>style.visibility</p:attrName>
                                        </p:attrNameLst>
                                      </p:cBhvr>
                                      <p:to>
                                        <p:strVal val="hidden"/>
                                      </p:to>
                                    </p:set>
                                  </p:childTnLst>
                                </p:cTn>
                              </p:par>
                            </p:childTnLst>
                          </p:cTn>
                        </p:par>
                      </p:childTnLst>
                    </p:cTn>
                  </p:par>
                </p:childTnLst>
              </p:cTn>
              <p:nextCondLst>
                <p:cond evt="onClick" delay="0">
                  <p:tgtEl>
                    <p:spTgt spid="154"/>
                  </p:tgtEl>
                </p:cond>
              </p:nextCondLst>
            </p:seq>
            <p:seq concurrent="1" nextAc="seek">
              <p:cTn id="319" restart="whenNotActive" fill="hold" evtFilter="cancelBubble" nodeType="interactiveSeq">
                <p:stCondLst>
                  <p:cond evt="onClick" delay="0">
                    <p:tgtEl>
                      <p:spTgt spid="156"/>
                    </p:tgtEl>
                  </p:cond>
                </p:stCondLst>
                <p:endSync evt="end" delay="0">
                  <p:rtn val="all"/>
                </p:endSync>
                <p:childTnLst>
                  <p:par>
                    <p:cTn id="320" fill="hold">
                      <p:stCondLst>
                        <p:cond delay="0"/>
                      </p:stCondLst>
                      <p:childTnLst>
                        <p:par>
                          <p:cTn id="321" fill="hold">
                            <p:stCondLst>
                              <p:cond delay="0"/>
                            </p:stCondLst>
                            <p:childTnLst>
                              <p:par>
                                <p:cTn id="322" presetID="10" presetClass="exit" presetSubtype="0" fill="hold" nodeType="clickEffect">
                                  <p:stCondLst>
                                    <p:cond delay="0"/>
                                  </p:stCondLst>
                                  <p:childTnLst>
                                    <p:animEffect transition="out" filter="fade">
                                      <p:cBhvr>
                                        <p:cTn id="323" dur="500"/>
                                        <p:tgtEl>
                                          <p:spTgt spid="156"/>
                                        </p:tgtEl>
                                      </p:cBhvr>
                                    </p:animEffect>
                                    <p:set>
                                      <p:cBhvr>
                                        <p:cTn id="324" dur="1" fill="hold">
                                          <p:stCondLst>
                                            <p:cond delay="499"/>
                                          </p:stCondLst>
                                        </p:cTn>
                                        <p:tgtEl>
                                          <p:spTgt spid="156"/>
                                        </p:tgtEl>
                                        <p:attrNameLst>
                                          <p:attrName>style.visibility</p:attrName>
                                        </p:attrNameLst>
                                      </p:cBhvr>
                                      <p:to>
                                        <p:strVal val="hidden"/>
                                      </p:to>
                                    </p:set>
                                  </p:childTnLst>
                                </p:cTn>
                              </p:par>
                            </p:childTnLst>
                          </p:cTn>
                        </p:par>
                      </p:childTnLst>
                    </p:cTn>
                  </p:par>
                </p:childTnLst>
              </p:cTn>
              <p:nextCondLst>
                <p:cond evt="onClick" delay="0">
                  <p:tgtEl>
                    <p:spTgt spid="156"/>
                  </p:tgtEl>
                </p:cond>
              </p:nextCondLst>
            </p:seq>
            <p:seq concurrent="1" nextAc="seek">
              <p:cTn id="325" restart="whenNotActive" fill="hold" evtFilter="cancelBubble" nodeType="interactiveSeq">
                <p:stCondLst>
                  <p:cond evt="onClick" delay="0">
                    <p:tgtEl>
                      <p:spTgt spid="157"/>
                    </p:tgtEl>
                  </p:cond>
                </p:stCondLst>
                <p:endSync evt="end" delay="0">
                  <p:rtn val="all"/>
                </p:endSync>
                <p:childTnLst>
                  <p:par>
                    <p:cTn id="326" fill="hold">
                      <p:stCondLst>
                        <p:cond delay="0"/>
                      </p:stCondLst>
                      <p:childTnLst>
                        <p:par>
                          <p:cTn id="327" fill="hold">
                            <p:stCondLst>
                              <p:cond delay="0"/>
                            </p:stCondLst>
                            <p:childTnLst>
                              <p:par>
                                <p:cTn id="328" presetID="10" presetClass="exit" presetSubtype="0" fill="hold" nodeType="clickEffect">
                                  <p:stCondLst>
                                    <p:cond delay="0"/>
                                  </p:stCondLst>
                                  <p:childTnLst>
                                    <p:animEffect transition="out" filter="fade">
                                      <p:cBhvr>
                                        <p:cTn id="329" dur="500"/>
                                        <p:tgtEl>
                                          <p:spTgt spid="157"/>
                                        </p:tgtEl>
                                      </p:cBhvr>
                                    </p:animEffect>
                                    <p:set>
                                      <p:cBhvr>
                                        <p:cTn id="330" dur="1" fill="hold">
                                          <p:stCondLst>
                                            <p:cond delay="499"/>
                                          </p:stCondLst>
                                        </p:cTn>
                                        <p:tgtEl>
                                          <p:spTgt spid="157"/>
                                        </p:tgtEl>
                                        <p:attrNameLst>
                                          <p:attrName>style.visibility</p:attrName>
                                        </p:attrNameLst>
                                      </p:cBhvr>
                                      <p:to>
                                        <p:strVal val="hidden"/>
                                      </p:to>
                                    </p:set>
                                  </p:childTnLst>
                                </p:cTn>
                              </p:par>
                            </p:childTnLst>
                          </p:cTn>
                        </p:par>
                      </p:childTnLst>
                    </p:cTn>
                  </p:par>
                </p:childTnLst>
              </p:cTn>
              <p:nextCondLst>
                <p:cond evt="onClick" delay="0">
                  <p:tgtEl>
                    <p:spTgt spid="157"/>
                  </p:tgtEl>
                </p:cond>
              </p:nextCondLst>
            </p:seq>
            <p:seq concurrent="1" nextAc="seek">
              <p:cTn id="331" restart="whenNotActive" fill="hold" evtFilter="cancelBubble" nodeType="interactiveSeq">
                <p:stCondLst>
                  <p:cond evt="onClick" delay="0">
                    <p:tgtEl>
                      <p:spTgt spid="161"/>
                    </p:tgtEl>
                  </p:cond>
                </p:stCondLst>
                <p:endSync evt="end" delay="0">
                  <p:rtn val="all"/>
                </p:endSync>
                <p:childTnLst>
                  <p:par>
                    <p:cTn id="332" fill="hold">
                      <p:stCondLst>
                        <p:cond delay="0"/>
                      </p:stCondLst>
                      <p:childTnLst>
                        <p:par>
                          <p:cTn id="333" fill="hold">
                            <p:stCondLst>
                              <p:cond delay="0"/>
                            </p:stCondLst>
                            <p:childTnLst>
                              <p:par>
                                <p:cTn id="334" presetID="10" presetClass="exit" presetSubtype="0" fill="hold" nodeType="clickEffect">
                                  <p:stCondLst>
                                    <p:cond delay="0"/>
                                  </p:stCondLst>
                                  <p:childTnLst>
                                    <p:animEffect transition="out" filter="fade">
                                      <p:cBhvr>
                                        <p:cTn id="335" dur="500"/>
                                        <p:tgtEl>
                                          <p:spTgt spid="161"/>
                                        </p:tgtEl>
                                      </p:cBhvr>
                                    </p:animEffect>
                                    <p:set>
                                      <p:cBhvr>
                                        <p:cTn id="336" dur="1" fill="hold">
                                          <p:stCondLst>
                                            <p:cond delay="499"/>
                                          </p:stCondLst>
                                        </p:cTn>
                                        <p:tgtEl>
                                          <p:spTgt spid="161"/>
                                        </p:tgtEl>
                                        <p:attrNameLst>
                                          <p:attrName>style.visibility</p:attrName>
                                        </p:attrNameLst>
                                      </p:cBhvr>
                                      <p:to>
                                        <p:strVal val="hidden"/>
                                      </p:to>
                                    </p:set>
                                  </p:childTnLst>
                                </p:cTn>
                              </p:par>
                            </p:childTnLst>
                          </p:cTn>
                        </p:par>
                      </p:childTnLst>
                    </p:cTn>
                  </p:par>
                </p:childTnLst>
              </p:cTn>
              <p:nextCondLst>
                <p:cond evt="onClick" delay="0">
                  <p:tgtEl>
                    <p:spTgt spid="161"/>
                  </p:tgtEl>
                </p:cond>
              </p:nextCondLst>
            </p:seq>
            <p:seq concurrent="1" nextAc="seek">
              <p:cTn id="337" restart="whenNotActive" fill="hold" evtFilter="cancelBubble" nodeType="interactiveSeq">
                <p:stCondLst>
                  <p:cond evt="onClick" delay="0">
                    <p:tgtEl>
                      <p:spTgt spid="162"/>
                    </p:tgtEl>
                  </p:cond>
                </p:stCondLst>
                <p:endSync evt="end" delay="0">
                  <p:rtn val="all"/>
                </p:endSync>
                <p:childTnLst>
                  <p:par>
                    <p:cTn id="338" fill="hold">
                      <p:stCondLst>
                        <p:cond delay="0"/>
                      </p:stCondLst>
                      <p:childTnLst>
                        <p:par>
                          <p:cTn id="339" fill="hold">
                            <p:stCondLst>
                              <p:cond delay="0"/>
                            </p:stCondLst>
                            <p:childTnLst>
                              <p:par>
                                <p:cTn id="340" presetID="10" presetClass="exit" presetSubtype="0" fill="hold" nodeType="clickEffect">
                                  <p:stCondLst>
                                    <p:cond delay="0"/>
                                  </p:stCondLst>
                                  <p:childTnLst>
                                    <p:animEffect transition="out" filter="fade">
                                      <p:cBhvr>
                                        <p:cTn id="341" dur="500"/>
                                        <p:tgtEl>
                                          <p:spTgt spid="162"/>
                                        </p:tgtEl>
                                      </p:cBhvr>
                                    </p:animEffect>
                                    <p:set>
                                      <p:cBhvr>
                                        <p:cTn id="342" dur="1" fill="hold">
                                          <p:stCondLst>
                                            <p:cond delay="499"/>
                                          </p:stCondLst>
                                        </p:cTn>
                                        <p:tgtEl>
                                          <p:spTgt spid="162"/>
                                        </p:tgtEl>
                                        <p:attrNameLst>
                                          <p:attrName>style.visibility</p:attrName>
                                        </p:attrNameLst>
                                      </p:cBhvr>
                                      <p:to>
                                        <p:strVal val="hidden"/>
                                      </p:to>
                                    </p:set>
                                  </p:childTnLst>
                                </p:cTn>
                              </p:par>
                            </p:childTnLst>
                          </p:cTn>
                        </p:par>
                      </p:childTnLst>
                    </p:cTn>
                  </p:par>
                </p:childTnLst>
              </p:cTn>
              <p:nextCondLst>
                <p:cond evt="onClick" delay="0">
                  <p:tgtEl>
                    <p:spTgt spid="162"/>
                  </p:tgtEl>
                </p:cond>
              </p:nextCondLst>
            </p:seq>
            <p:seq concurrent="1" nextAc="seek">
              <p:cTn id="343" restart="whenNotActive" fill="hold" evtFilter="cancelBubble" nodeType="interactiveSeq">
                <p:stCondLst>
                  <p:cond evt="onClick" delay="0">
                    <p:tgtEl>
                      <p:spTgt spid="167"/>
                    </p:tgtEl>
                  </p:cond>
                </p:stCondLst>
                <p:endSync evt="end" delay="0">
                  <p:rtn val="all"/>
                </p:endSync>
                <p:childTnLst>
                  <p:par>
                    <p:cTn id="344" fill="hold">
                      <p:stCondLst>
                        <p:cond delay="0"/>
                      </p:stCondLst>
                      <p:childTnLst>
                        <p:par>
                          <p:cTn id="345" fill="hold">
                            <p:stCondLst>
                              <p:cond delay="0"/>
                            </p:stCondLst>
                            <p:childTnLst>
                              <p:par>
                                <p:cTn id="346" presetID="1" presetClass="emph" presetSubtype="2" fill="hold" nodeType="clickEffect">
                                  <p:stCondLst>
                                    <p:cond delay="0"/>
                                  </p:stCondLst>
                                  <p:childTnLst>
                                    <p:animClr clrSpc="rgb" dir="cw">
                                      <p:cBhvr>
                                        <p:cTn id="347" dur="250" fill="hold"/>
                                        <p:tgtEl>
                                          <p:spTgt spid="167"/>
                                        </p:tgtEl>
                                        <p:attrNameLst>
                                          <p:attrName>fillcolor</p:attrName>
                                        </p:attrNameLst>
                                      </p:cBhvr>
                                      <p:to>
                                        <a:srgbClr val="860000"/>
                                      </p:to>
                                    </p:animClr>
                                    <p:set>
                                      <p:cBhvr>
                                        <p:cTn id="348" dur="250" fill="hold"/>
                                        <p:tgtEl>
                                          <p:spTgt spid="167"/>
                                        </p:tgtEl>
                                        <p:attrNameLst>
                                          <p:attrName>fill.type</p:attrName>
                                        </p:attrNameLst>
                                      </p:cBhvr>
                                      <p:to>
                                        <p:strVal val="solid"/>
                                      </p:to>
                                    </p:set>
                                    <p:set>
                                      <p:cBhvr>
                                        <p:cTn id="349" dur="250" fill="hold"/>
                                        <p:tgtEl>
                                          <p:spTgt spid="167"/>
                                        </p:tgtEl>
                                        <p:attrNameLst>
                                          <p:attrName>fill.on</p:attrName>
                                        </p:attrNameLst>
                                      </p:cBhvr>
                                      <p:to>
                                        <p:strVal val="true"/>
                                      </p:to>
                                    </p:set>
                                  </p:childTnLst>
                                </p:cTn>
                              </p:par>
                              <p:par>
                                <p:cTn id="350" presetID="47" presetClass="entr" presetSubtype="0" fill="hold" grpId="0" nodeType="withEffect">
                                  <p:stCondLst>
                                    <p:cond delay="0"/>
                                  </p:stCondLst>
                                  <p:childTnLst>
                                    <p:set>
                                      <p:cBhvr>
                                        <p:cTn id="351" dur="1" fill="hold">
                                          <p:stCondLst>
                                            <p:cond delay="0"/>
                                          </p:stCondLst>
                                        </p:cTn>
                                        <p:tgtEl>
                                          <p:spTgt spid="205"/>
                                        </p:tgtEl>
                                        <p:attrNameLst>
                                          <p:attrName>style.visibility</p:attrName>
                                        </p:attrNameLst>
                                      </p:cBhvr>
                                      <p:to>
                                        <p:strVal val="visible"/>
                                      </p:to>
                                    </p:set>
                                    <p:animEffect transition="in" filter="fade">
                                      <p:cBhvr>
                                        <p:cTn id="352" dur="1000"/>
                                        <p:tgtEl>
                                          <p:spTgt spid="205"/>
                                        </p:tgtEl>
                                      </p:cBhvr>
                                    </p:animEffect>
                                    <p:anim calcmode="lin" valueType="num">
                                      <p:cBhvr>
                                        <p:cTn id="353" dur="1000" fill="hold"/>
                                        <p:tgtEl>
                                          <p:spTgt spid="205"/>
                                        </p:tgtEl>
                                        <p:attrNameLst>
                                          <p:attrName>ppt_x</p:attrName>
                                        </p:attrNameLst>
                                      </p:cBhvr>
                                      <p:tavLst>
                                        <p:tav tm="0">
                                          <p:val>
                                            <p:strVal val="#ppt_x"/>
                                          </p:val>
                                        </p:tav>
                                        <p:tav tm="100000">
                                          <p:val>
                                            <p:strVal val="#ppt_x"/>
                                          </p:val>
                                        </p:tav>
                                      </p:tavLst>
                                    </p:anim>
                                    <p:anim calcmode="lin" valueType="num">
                                      <p:cBhvr>
                                        <p:cTn id="354" dur="1000" fill="hold"/>
                                        <p:tgtEl>
                                          <p:spTgt spid="205"/>
                                        </p:tgtEl>
                                        <p:attrNameLst>
                                          <p:attrName>ppt_y</p:attrName>
                                        </p:attrNameLst>
                                      </p:cBhvr>
                                      <p:tavLst>
                                        <p:tav tm="0">
                                          <p:val>
                                            <p:strVal val="#ppt_y-.1"/>
                                          </p:val>
                                        </p:tav>
                                        <p:tav tm="100000">
                                          <p:val>
                                            <p:strVal val="#ppt_y"/>
                                          </p:val>
                                        </p:tav>
                                      </p:tavLst>
                                    </p:anim>
                                  </p:childTnLst>
                                </p:cTn>
                              </p:par>
                            </p:childTnLst>
                          </p:cTn>
                        </p:par>
                        <p:par>
                          <p:cTn id="355" fill="hold">
                            <p:stCondLst>
                              <p:cond delay="1000"/>
                            </p:stCondLst>
                            <p:childTnLst>
                              <p:par>
                                <p:cTn id="356" presetID="10" presetClass="exit" presetSubtype="0" fill="hold" grpId="1" nodeType="afterEffect">
                                  <p:stCondLst>
                                    <p:cond delay="0"/>
                                  </p:stCondLst>
                                  <p:childTnLst>
                                    <p:animEffect transition="out" filter="fade">
                                      <p:cBhvr>
                                        <p:cTn id="357" dur="500"/>
                                        <p:tgtEl>
                                          <p:spTgt spid="205"/>
                                        </p:tgtEl>
                                      </p:cBhvr>
                                    </p:animEffect>
                                    <p:set>
                                      <p:cBhvr>
                                        <p:cTn id="358" dur="1" fill="hold">
                                          <p:stCondLst>
                                            <p:cond delay="499"/>
                                          </p:stCondLst>
                                        </p:cTn>
                                        <p:tgtEl>
                                          <p:spTgt spid="205"/>
                                        </p:tgtEl>
                                        <p:attrNameLst>
                                          <p:attrName>style.visibility</p:attrName>
                                        </p:attrNameLst>
                                      </p:cBhvr>
                                      <p:to>
                                        <p:strVal val="hidden"/>
                                      </p:to>
                                    </p:set>
                                  </p:childTnLst>
                                </p:cTn>
                              </p:par>
                            </p:childTnLst>
                          </p:cTn>
                        </p:par>
                        <p:par>
                          <p:cTn id="359" fill="hold">
                            <p:stCondLst>
                              <p:cond delay="1500"/>
                            </p:stCondLst>
                            <p:childTnLst>
                              <p:par>
                                <p:cTn id="360" presetID="22" presetClass="entr" presetSubtype="4" fill="hold" grpId="0" nodeType="afterEffect">
                                  <p:stCondLst>
                                    <p:cond delay="0"/>
                                  </p:stCondLst>
                                  <p:childTnLst>
                                    <p:set>
                                      <p:cBhvr>
                                        <p:cTn id="361" dur="1" fill="hold">
                                          <p:stCondLst>
                                            <p:cond delay="0"/>
                                          </p:stCondLst>
                                        </p:cTn>
                                        <p:tgtEl>
                                          <p:spTgt spid="165"/>
                                        </p:tgtEl>
                                        <p:attrNameLst>
                                          <p:attrName>style.visibility</p:attrName>
                                        </p:attrNameLst>
                                      </p:cBhvr>
                                      <p:to>
                                        <p:strVal val="visible"/>
                                      </p:to>
                                    </p:set>
                                    <p:animEffect transition="in" filter="wipe(down)">
                                      <p:cBhvr>
                                        <p:cTn id="362" dur="500"/>
                                        <p:tgtEl>
                                          <p:spTgt spid="165"/>
                                        </p:tgtEl>
                                      </p:cBhvr>
                                    </p:animEffect>
                                  </p:childTnLst>
                                </p:cTn>
                              </p:par>
                            </p:childTnLst>
                          </p:cTn>
                        </p:par>
                        <p:par>
                          <p:cTn id="363" fill="hold">
                            <p:stCondLst>
                              <p:cond delay="2000"/>
                            </p:stCondLst>
                            <p:childTnLst>
                              <p:par>
                                <p:cTn id="364" presetID="18" presetClass="entr" presetSubtype="3" fill="hold" grpId="0" nodeType="afterEffect">
                                  <p:stCondLst>
                                    <p:cond delay="0"/>
                                  </p:stCondLst>
                                  <p:childTnLst>
                                    <p:set>
                                      <p:cBhvr>
                                        <p:cTn id="365" dur="1" fill="hold">
                                          <p:stCondLst>
                                            <p:cond delay="0"/>
                                          </p:stCondLst>
                                        </p:cTn>
                                        <p:tgtEl>
                                          <p:spTgt spid="164"/>
                                        </p:tgtEl>
                                        <p:attrNameLst>
                                          <p:attrName>style.visibility</p:attrName>
                                        </p:attrNameLst>
                                      </p:cBhvr>
                                      <p:to>
                                        <p:strVal val="visible"/>
                                      </p:to>
                                    </p:set>
                                    <p:animEffect transition="in" filter="strips(upRight)">
                                      <p:cBhvr>
                                        <p:cTn id="366" dur="250"/>
                                        <p:tgtEl>
                                          <p:spTgt spid="164"/>
                                        </p:tgtEl>
                                      </p:cBhvr>
                                    </p:animEffect>
                                  </p:childTnLst>
                                </p:cTn>
                              </p:par>
                            </p:childTnLst>
                          </p:cTn>
                        </p:par>
                        <p:par>
                          <p:cTn id="367" fill="hold">
                            <p:stCondLst>
                              <p:cond delay="2250"/>
                            </p:stCondLst>
                            <p:childTnLst>
                              <p:par>
                                <p:cTn id="368" presetID="18" presetClass="entr" presetSubtype="9" fill="hold" grpId="0" nodeType="afterEffect">
                                  <p:stCondLst>
                                    <p:cond delay="0"/>
                                  </p:stCondLst>
                                  <p:childTnLst>
                                    <p:set>
                                      <p:cBhvr>
                                        <p:cTn id="369" dur="1" fill="hold">
                                          <p:stCondLst>
                                            <p:cond delay="0"/>
                                          </p:stCondLst>
                                        </p:cTn>
                                        <p:tgtEl>
                                          <p:spTgt spid="202"/>
                                        </p:tgtEl>
                                        <p:attrNameLst>
                                          <p:attrName>style.visibility</p:attrName>
                                        </p:attrNameLst>
                                      </p:cBhvr>
                                      <p:to>
                                        <p:strVal val="visible"/>
                                      </p:to>
                                    </p:set>
                                    <p:animEffect transition="in" filter="strips(upLeft)">
                                      <p:cBhvr>
                                        <p:cTn id="370" dur="250"/>
                                        <p:tgtEl>
                                          <p:spTgt spid="202"/>
                                        </p:tgtEl>
                                      </p:cBhvr>
                                    </p:animEffect>
                                  </p:childTnLst>
                                </p:cTn>
                              </p:par>
                            </p:childTnLst>
                          </p:cTn>
                        </p:par>
                        <p:par>
                          <p:cTn id="371" fill="hold">
                            <p:stCondLst>
                              <p:cond delay="2500"/>
                            </p:stCondLst>
                            <p:childTnLst>
                              <p:par>
                                <p:cTn id="372" presetID="18" presetClass="entr" presetSubtype="3" fill="hold" grpId="0" nodeType="afterEffect">
                                  <p:stCondLst>
                                    <p:cond delay="0"/>
                                  </p:stCondLst>
                                  <p:childTnLst>
                                    <p:set>
                                      <p:cBhvr>
                                        <p:cTn id="373" dur="1" fill="hold">
                                          <p:stCondLst>
                                            <p:cond delay="0"/>
                                          </p:stCondLst>
                                        </p:cTn>
                                        <p:tgtEl>
                                          <p:spTgt spid="174"/>
                                        </p:tgtEl>
                                        <p:attrNameLst>
                                          <p:attrName>style.visibility</p:attrName>
                                        </p:attrNameLst>
                                      </p:cBhvr>
                                      <p:to>
                                        <p:strVal val="visible"/>
                                      </p:to>
                                    </p:set>
                                    <p:animEffect transition="in" filter="strips(upRight)">
                                      <p:cBhvr>
                                        <p:cTn id="374" dur="250"/>
                                        <p:tgtEl>
                                          <p:spTgt spid="174"/>
                                        </p:tgtEl>
                                      </p:cBhvr>
                                    </p:animEffect>
                                  </p:childTnLst>
                                </p:cTn>
                              </p:par>
                            </p:childTnLst>
                          </p:cTn>
                        </p:par>
                        <p:par>
                          <p:cTn id="375" fill="hold">
                            <p:stCondLst>
                              <p:cond delay="2750"/>
                            </p:stCondLst>
                            <p:childTnLst>
                              <p:par>
                                <p:cTn id="376" presetID="18" presetClass="entr" presetSubtype="3" fill="hold" grpId="0" nodeType="afterEffect">
                                  <p:stCondLst>
                                    <p:cond delay="0"/>
                                  </p:stCondLst>
                                  <p:childTnLst>
                                    <p:set>
                                      <p:cBhvr>
                                        <p:cTn id="377" dur="1" fill="hold">
                                          <p:stCondLst>
                                            <p:cond delay="0"/>
                                          </p:stCondLst>
                                        </p:cTn>
                                        <p:tgtEl>
                                          <p:spTgt spid="175"/>
                                        </p:tgtEl>
                                        <p:attrNameLst>
                                          <p:attrName>style.visibility</p:attrName>
                                        </p:attrNameLst>
                                      </p:cBhvr>
                                      <p:to>
                                        <p:strVal val="visible"/>
                                      </p:to>
                                    </p:set>
                                    <p:animEffect transition="in" filter="strips(upRight)">
                                      <p:cBhvr>
                                        <p:cTn id="378" dur="250"/>
                                        <p:tgtEl>
                                          <p:spTgt spid="175"/>
                                        </p:tgtEl>
                                      </p:cBhvr>
                                    </p:animEffect>
                                  </p:childTnLst>
                                </p:cTn>
                              </p:par>
                            </p:childTnLst>
                          </p:cTn>
                        </p:par>
                        <p:par>
                          <p:cTn id="379" fill="hold">
                            <p:stCondLst>
                              <p:cond delay="3000"/>
                            </p:stCondLst>
                            <p:childTnLst>
                              <p:par>
                                <p:cTn id="380" presetID="10" presetClass="exit" presetSubtype="0" fill="hold" nodeType="afterEffect">
                                  <p:stCondLst>
                                    <p:cond delay="0"/>
                                  </p:stCondLst>
                                  <p:childTnLst>
                                    <p:animEffect transition="out" filter="fade">
                                      <p:cBhvr>
                                        <p:cTn id="381" dur="500"/>
                                        <p:tgtEl>
                                          <p:spTgt spid="204"/>
                                        </p:tgtEl>
                                      </p:cBhvr>
                                    </p:animEffect>
                                    <p:set>
                                      <p:cBhvr>
                                        <p:cTn id="382" dur="1" fill="hold">
                                          <p:stCondLst>
                                            <p:cond delay="499"/>
                                          </p:stCondLst>
                                        </p:cTn>
                                        <p:tgtEl>
                                          <p:spTgt spid="204"/>
                                        </p:tgtEl>
                                        <p:attrNameLst>
                                          <p:attrName>style.visibility</p:attrName>
                                        </p:attrNameLst>
                                      </p:cBhvr>
                                      <p:to>
                                        <p:strVal val="hidden"/>
                                      </p:to>
                                    </p:set>
                                  </p:childTnLst>
                                </p:cTn>
                              </p:par>
                            </p:childTnLst>
                          </p:cTn>
                        </p:par>
                        <p:par>
                          <p:cTn id="383" fill="hold">
                            <p:stCondLst>
                              <p:cond delay="3500"/>
                            </p:stCondLst>
                            <p:childTnLst>
                              <p:par>
                                <p:cTn id="384" presetID="10" presetClass="entr" presetSubtype="0" fill="hold" nodeType="afterEffect">
                                  <p:stCondLst>
                                    <p:cond delay="0"/>
                                  </p:stCondLst>
                                  <p:childTnLst>
                                    <p:set>
                                      <p:cBhvr>
                                        <p:cTn id="385" dur="1" fill="hold">
                                          <p:stCondLst>
                                            <p:cond delay="0"/>
                                          </p:stCondLst>
                                        </p:cTn>
                                        <p:tgtEl>
                                          <p:spTgt spid="206"/>
                                        </p:tgtEl>
                                        <p:attrNameLst>
                                          <p:attrName>style.visibility</p:attrName>
                                        </p:attrNameLst>
                                      </p:cBhvr>
                                      <p:to>
                                        <p:strVal val="visible"/>
                                      </p:to>
                                    </p:set>
                                    <p:animEffect transition="in" filter="fade">
                                      <p:cBhvr>
                                        <p:cTn id="386" dur="500"/>
                                        <p:tgtEl>
                                          <p:spTgt spid="206"/>
                                        </p:tgtEl>
                                      </p:cBhvr>
                                    </p:animEffect>
                                  </p:childTnLst>
                                </p:cTn>
                              </p:par>
                              <p:par>
                                <p:cTn id="387" presetID="10" presetClass="entr" presetSubtype="0" fill="hold" nodeType="withEffect">
                                  <p:stCondLst>
                                    <p:cond delay="0"/>
                                  </p:stCondLst>
                                  <p:childTnLst>
                                    <p:set>
                                      <p:cBhvr>
                                        <p:cTn id="388" dur="1" fill="hold">
                                          <p:stCondLst>
                                            <p:cond delay="0"/>
                                          </p:stCondLst>
                                        </p:cTn>
                                        <p:tgtEl>
                                          <p:spTgt spid="207"/>
                                        </p:tgtEl>
                                        <p:attrNameLst>
                                          <p:attrName>style.visibility</p:attrName>
                                        </p:attrNameLst>
                                      </p:cBhvr>
                                      <p:to>
                                        <p:strVal val="visible"/>
                                      </p:to>
                                    </p:set>
                                    <p:animEffect transition="in" filter="fade">
                                      <p:cBhvr>
                                        <p:cTn id="389" dur="500"/>
                                        <p:tgtEl>
                                          <p:spTgt spid="207"/>
                                        </p:tgtEl>
                                      </p:cBhvr>
                                    </p:animEffect>
                                  </p:childTnLst>
                                </p:cTn>
                              </p:par>
                            </p:childTnLst>
                          </p:cTn>
                        </p:par>
                      </p:childTnLst>
                    </p:cTn>
                  </p:par>
                  <p:par>
                    <p:cTn id="390" fill="hold">
                      <p:stCondLst>
                        <p:cond delay="indefinite"/>
                      </p:stCondLst>
                      <p:childTnLst>
                        <p:par>
                          <p:cTn id="391" fill="hold">
                            <p:stCondLst>
                              <p:cond delay="0"/>
                            </p:stCondLst>
                            <p:childTnLst>
                              <p:par>
                                <p:cTn id="392" presetID="10" presetClass="exit" presetSubtype="0" fill="hold" nodeType="clickEffect">
                                  <p:stCondLst>
                                    <p:cond delay="0"/>
                                  </p:stCondLst>
                                  <p:childTnLst>
                                    <p:animEffect transition="out" filter="fade">
                                      <p:cBhvr>
                                        <p:cTn id="393" dur="500"/>
                                        <p:tgtEl>
                                          <p:spTgt spid="208"/>
                                        </p:tgtEl>
                                      </p:cBhvr>
                                    </p:animEffect>
                                    <p:set>
                                      <p:cBhvr>
                                        <p:cTn id="394" dur="1" fill="hold">
                                          <p:stCondLst>
                                            <p:cond delay="499"/>
                                          </p:stCondLst>
                                        </p:cTn>
                                        <p:tgtEl>
                                          <p:spTgt spid="208"/>
                                        </p:tgtEl>
                                        <p:attrNameLst>
                                          <p:attrName>style.visibility</p:attrName>
                                        </p:attrNameLst>
                                      </p:cBhvr>
                                      <p:to>
                                        <p:strVal val="hidden"/>
                                      </p:to>
                                    </p:set>
                                  </p:childTnLst>
                                </p:cTn>
                              </p:par>
                            </p:childTnLst>
                          </p:cTn>
                        </p:par>
                        <p:par>
                          <p:cTn id="395" fill="hold">
                            <p:stCondLst>
                              <p:cond delay="500"/>
                            </p:stCondLst>
                            <p:childTnLst>
                              <p:par>
                                <p:cTn id="396" presetID="22" presetClass="entr" presetSubtype="4" fill="hold" grpId="0" nodeType="afterEffect">
                                  <p:stCondLst>
                                    <p:cond delay="0"/>
                                  </p:stCondLst>
                                  <p:childTnLst>
                                    <p:set>
                                      <p:cBhvr>
                                        <p:cTn id="397" dur="1" fill="hold">
                                          <p:stCondLst>
                                            <p:cond delay="0"/>
                                          </p:stCondLst>
                                        </p:cTn>
                                        <p:tgtEl>
                                          <p:spTgt spid="170"/>
                                        </p:tgtEl>
                                        <p:attrNameLst>
                                          <p:attrName>style.visibility</p:attrName>
                                        </p:attrNameLst>
                                      </p:cBhvr>
                                      <p:to>
                                        <p:strVal val="visible"/>
                                      </p:to>
                                    </p:set>
                                    <p:animEffect transition="in" filter="wipe(down)">
                                      <p:cBhvr>
                                        <p:cTn id="398" dur="500"/>
                                        <p:tgtEl>
                                          <p:spTgt spid="170"/>
                                        </p:tgtEl>
                                      </p:cBhvr>
                                    </p:animEffect>
                                  </p:childTnLst>
                                </p:cTn>
                              </p:par>
                            </p:childTnLst>
                          </p:cTn>
                        </p:par>
                        <p:par>
                          <p:cTn id="399" fill="hold">
                            <p:stCondLst>
                              <p:cond delay="1000"/>
                            </p:stCondLst>
                            <p:childTnLst>
                              <p:par>
                                <p:cTn id="400" presetID="18" presetClass="entr" presetSubtype="3" fill="hold" grpId="0" nodeType="afterEffect">
                                  <p:stCondLst>
                                    <p:cond delay="0"/>
                                  </p:stCondLst>
                                  <p:childTnLst>
                                    <p:set>
                                      <p:cBhvr>
                                        <p:cTn id="401" dur="1" fill="hold">
                                          <p:stCondLst>
                                            <p:cond delay="0"/>
                                          </p:stCondLst>
                                        </p:cTn>
                                        <p:tgtEl>
                                          <p:spTgt spid="169"/>
                                        </p:tgtEl>
                                        <p:attrNameLst>
                                          <p:attrName>style.visibility</p:attrName>
                                        </p:attrNameLst>
                                      </p:cBhvr>
                                      <p:to>
                                        <p:strVal val="visible"/>
                                      </p:to>
                                    </p:set>
                                    <p:animEffect transition="in" filter="strips(upRight)">
                                      <p:cBhvr>
                                        <p:cTn id="402" dur="250"/>
                                        <p:tgtEl>
                                          <p:spTgt spid="169"/>
                                        </p:tgtEl>
                                      </p:cBhvr>
                                    </p:animEffect>
                                  </p:childTnLst>
                                </p:cTn>
                              </p:par>
                            </p:childTnLst>
                          </p:cTn>
                        </p:par>
                        <p:par>
                          <p:cTn id="403" fill="hold">
                            <p:stCondLst>
                              <p:cond delay="1250"/>
                            </p:stCondLst>
                            <p:childTnLst>
                              <p:par>
                                <p:cTn id="404" presetID="18" presetClass="entr" presetSubtype="9" fill="hold" grpId="0" nodeType="afterEffect">
                                  <p:stCondLst>
                                    <p:cond delay="0"/>
                                  </p:stCondLst>
                                  <p:childTnLst>
                                    <p:set>
                                      <p:cBhvr>
                                        <p:cTn id="405" dur="1" fill="hold">
                                          <p:stCondLst>
                                            <p:cond delay="0"/>
                                          </p:stCondLst>
                                        </p:cTn>
                                        <p:tgtEl>
                                          <p:spTgt spid="200"/>
                                        </p:tgtEl>
                                        <p:attrNameLst>
                                          <p:attrName>style.visibility</p:attrName>
                                        </p:attrNameLst>
                                      </p:cBhvr>
                                      <p:to>
                                        <p:strVal val="visible"/>
                                      </p:to>
                                    </p:set>
                                    <p:animEffect transition="in" filter="strips(upLeft)">
                                      <p:cBhvr>
                                        <p:cTn id="406" dur="250"/>
                                        <p:tgtEl>
                                          <p:spTgt spid="200"/>
                                        </p:tgtEl>
                                      </p:cBhvr>
                                    </p:animEffect>
                                  </p:childTnLst>
                                </p:cTn>
                              </p:par>
                            </p:childTnLst>
                          </p:cTn>
                        </p:par>
                        <p:par>
                          <p:cTn id="407" fill="hold">
                            <p:stCondLst>
                              <p:cond delay="1500"/>
                            </p:stCondLst>
                            <p:childTnLst>
                              <p:par>
                                <p:cTn id="408" presetID="18" presetClass="entr" presetSubtype="3" fill="hold" grpId="0" nodeType="afterEffect">
                                  <p:stCondLst>
                                    <p:cond delay="0"/>
                                  </p:stCondLst>
                                  <p:childTnLst>
                                    <p:set>
                                      <p:cBhvr>
                                        <p:cTn id="409" dur="1" fill="hold">
                                          <p:stCondLst>
                                            <p:cond delay="0"/>
                                          </p:stCondLst>
                                        </p:cTn>
                                        <p:tgtEl>
                                          <p:spTgt spid="201"/>
                                        </p:tgtEl>
                                        <p:attrNameLst>
                                          <p:attrName>style.visibility</p:attrName>
                                        </p:attrNameLst>
                                      </p:cBhvr>
                                      <p:to>
                                        <p:strVal val="visible"/>
                                      </p:to>
                                    </p:set>
                                    <p:animEffect transition="in" filter="strips(upRight)">
                                      <p:cBhvr>
                                        <p:cTn id="410" dur="250"/>
                                        <p:tgtEl>
                                          <p:spTgt spid="201"/>
                                        </p:tgtEl>
                                      </p:cBhvr>
                                    </p:animEffect>
                                  </p:childTnLst>
                                </p:cTn>
                              </p:par>
                            </p:childTnLst>
                          </p:cTn>
                        </p:par>
                        <p:par>
                          <p:cTn id="411" fill="hold">
                            <p:stCondLst>
                              <p:cond delay="1750"/>
                            </p:stCondLst>
                            <p:childTnLst>
                              <p:par>
                                <p:cTn id="412" presetID="18" presetClass="entr" presetSubtype="9" fill="hold" grpId="0" nodeType="afterEffect">
                                  <p:stCondLst>
                                    <p:cond delay="0"/>
                                  </p:stCondLst>
                                  <p:childTnLst>
                                    <p:set>
                                      <p:cBhvr>
                                        <p:cTn id="413" dur="1" fill="hold">
                                          <p:stCondLst>
                                            <p:cond delay="0"/>
                                          </p:stCondLst>
                                        </p:cTn>
                                        <p:tgtEl>
                                          <p:spTgt spid="176"/>
                                        </p:tgtEl>
                                        <p:attrNameLst>
                                          <p:attrName>style.visibility</p:attrName>
                                        </p:attrNameLst>
                                      </p:cBhvr>
                                      <p:to>
                                        <p:strVal val="visible"/>
                                      </p:to>
                                    </p:set>
                                    <p:animEffect transition="in" filter="strips(upLeft)">
                                      <p:cBhvr>
                                        <p:cTn id="414" dur="250"/>
                                        <p:tgtEl>
                                          <p:spTgt spid="176"/>
                                        </p:tgtEl>
                                      </p:cBhvr>
                                    </p:animEffect>
                                  </p:childTnLst>
                                </p:cTn>
                              </p:par>
                            </p:childTnLst>
                          </p:cTn>
                        </p:par>
                        <p:par>
                          <p:cTn id="415" fill="hold">
                            <p:stCondLst>
                              <p:cond delay="2000"/>
                            </p:stCondLst>
                            <p:childTnLst>
                              <p:par>
                                <p:cTn id="416" presetID="18" presetClass="entr" presetSubtype="9" fill="hold" grpId="0" nodeType="afterEffect">
                                  <p:stCondLst>
                                    <p:cond delay="0"/>
                                  </p:stCondLst>
                                  <p:childTnLst>
                                    <p:set>
                                      <p:cBhvr>
                                        <p:cTn id="417" dur="1" fill="hold">
                                          <p:stCondLst>
                                            <p:cond delay="0"/>
                                          </p:stCondLst>
                                        </p:cTn>
                                        <p:tgtEl>
                                          <p:spTgt spid="163"/>
                                        </p:tgtEl>
                                        <p:attrNameLst>
                                          <p:attrName>style.visibility</p:attrName>
                                        </p:attrNameLst>
                                      </p:cBhvr>
                                      <p:to>
                                        <p:strVal val="visible"/>
                                      </p:to>
                                    </p:set>
                                    <p:animEffect transition="in" filter="strips(upLeft)">
                                      <p:cBhvr>
                                        <p:cTn id="418" dur="250"/>
                                        <p:tgtEl>
                                          <p:spTgt spid="163"/>
                                        </p:tgtEl>
                                      </p:cBhvr>
                                    </p:animEffect>
                                  </p:childTnLst>
                                </p:cTn>
                              </p:par>
                            </p:childTnLst>
                          </p:cTn>
                        </p:par>
                        <p:par>
                          <p:cTn id="419" fill="hold">
                            <p:stCondLst>
                              <p:cond delay="2250"/>
                            </p:stCondLst>
                            <p:childTnLst>
                              <p:par>
                                <p:cTn id="420" presetID="18" presetClass="entr" presetSubtype="9" fill="hold" grpId="0" nodeType="afterEffect">
                                  <p:stCondLst>
                                    <p:cond delay="0"/>
                                  </p:stCondLst>
                                  <p:childTnLst>
                                    <p:set>
                                      <p:cBhvr>
                                        <p:cTn id="421" dur="1" fill="hold">
                                          <p:stCondLst>
                                            <p:cond delay="0"/>
                                          </p:stCondLst>
                                        </p:cTn>
                                        <p:tgtEl>
                                          <p:spTgt spid="177"/>
                                        </p:tgtEl>
                                        <p:attrNameLst>
                                          <p:attrName>style.visibility</p:attrName>
                                        </p:attrNameLst>
                                      </p:cBhvr>
                                      <p:to>
                                        <p:strVal val="visible"/>
                                      </p:to>
                                    </p:set>
                                    <p:animEffect transition="in" filter="strips(upLeft)">
                                      <p:cBhvr>
                                        <p:cTn id="422" dur="250"/>
                                        <p:tgtEl>
                                          <p:spTgt spid="177"/>
                                        </p:tgtEl>
                                      </p:cBhvr>
                                    </p:animEffect>
                                  </p:childTnLst>
                                </p:cTn>
                              </p:par>
                            </p:childTnLst>
                          </p:cTn>
                        </p:par>
                        <p:par>
                          <p:cTn id="423" fill="hold">
                            <p:stCondLst>
                              <p:cond delay="2500"/>
                            </p:stCondLst>
                            <p:childTnLst>
                              <p:par>
                                <p:cTn id="424" presetID="10" presetClass="exit" presetSubtype="0" fill="hold" nodeType="afterEffect">
                                  <p:stCondLst>
                                    <p:cond delay="0"/>
                                  </p:stCondLst>
                                  <p:childTnLst>
                                    <p:animEffect transition="out" filter="fade">
                                      <p:cBhvr>
                                        <p:cTn id="425" dur="500"/>
                                        <p:tgtEl>
                                          <p:spTgt spid="207"/>
                                        </p:tgtEl>
                                      </p:cBhvr>
                                    </p:animEffect>
                                    <p:set>
                                      <p:cBhvr>
                                        <p:cTn id="426" dur="1" fill="hold">
                                          <p:stCondLst>
                                            <p:cond delay="499"/>
                                          </p:stCondLst>
                                        </p:cTn>
                                        <p:tgtEl>
                                          <p:spTgt spid="207"/>
                                        </p:tgtEl>
                                        <p:attrNameLst>
                                          <p:attrName>style.visibility</p:attrName>
                                        </p:attrNameLst>
                                      </p:cBhvr>
                                      <p:to>
                                        <p:strVal val="hidden"/>
                                      </p:to>
                                    </p:set>
                                  </p:childTnLst>
                                </p:cTn>
                              </p:par>
                            </p:childTnLst>
                          </p:cTn>
                        </p:par>
                        <p:par>
                          <p:cTn id="427" fill="hold">
                            <p:stCondLst>
                              <p:cond delay="3000"/>
                            </p:stCondLst>
                            <p:childTnLst>
                              <p:par>
                                <p:cTn id="428" presetID="10" presetClass="entr" presetSubtype="0" fill="hold" nodeType="afterEffect">
                                  <p:stCondLst>
                                    <p:cond delay="0"/>
                                  </p:stCondLst>
                                  <p:childTnLst>
                                    <p:set>
                                      <p:cBhvr>
                                        <p:cTn id="429" dur="1" fill="hold">
                                          <p:stCondLst>
                                            <p:cond delay="0"/>
                                          </p:stCondLst>
                                        </p:cTn>
                                        <p:tgtEl>
                                          <p:spTgt spid="210"/>
                                        </p:tgtEl>
                                        <p:attrNameLst>
                                          <p:attrName>style.visibility</p:attrName>
                                        </p:attrNameLst>
                                      </p:cBhvr>
                                      <p:to>
                                        <p:strVal val="visible"/>
                                      </p:to>
                                    </p:set>
                                    <p:animEffect transition="in" filter="fade">
                                      <p:cBhvr>
                                        <p:cTn id="430" dur="500"/>
                                        <p:tgtEl>
                                          <p:spTgt spid="210"/>
                                        </p:tgtEl>
                                      </p:cBhvr>
                                    </p:animEffect>
                                  </p:childTnLst>
                                </p:cTn>
                              </p:par>
                              <p:par>
                                <p:cTn id="431" presetID="10" presetClass="entr" presetSubtype="0" fill="hold" nodeType="withEffect">
                                  <p:stCondLst>
                                    <p:cond delay="0"/>
                                  </p:stCondLst>
                                  <p:childTnLst>
                                    <p:set>
                                      <p:cBhvr>
                                        <p:cTn id="432" dur="1" fill="hold">
                                          <p:stCondLst>
                                            <p:cond delay="0"/>
                                          </p:stCondLst>
                                        </p:cTn>
                                        <p:tgtEl>
                                          <p:spTgt spid="209"/>
                                        </p:tgtEl>
                                        <p:attrNameLst>
                                          <p:attrName>style.visibility</p:attrName>
                                        </p:attrNameLst>
                                      </p:cBhvr>
                                      <p:to>
                                        <p:strVal val="visible"/>
                                      </p:to>
                                    </p:set>
                                    <p:animEffect transition="in" filter="fade">
                                      <p:cBhvr>
                                        <p:cTn id="433" dur="500"/>
                                        <p:tgtEl>
                                          <p:spTgt spid="209"/>
                                        </p:tgtEl>
                                      </p:cBhvr>
                                    </p:animEffect>
                                  </p:childTnLst>
                                </p:cTn>
                              </p:par>
                            </p:childTnLst>
                          </p:cTn>
                        </p:par>
                      </p:childTnLst>
                    </p:cTn>
                  </p:par>
                  <p:par>
                    <p:cTn id="434" fill="hold">
                      <p:stCondLst>
                        <p:cond delay="indefinite"/>
                      </p:stCondLst>
                      <p:childTnLst>
                        <p:par>
                          <p:cTn id="435" fill="hold">
                            <p:stCondLst>
                              <p:cond delay="0"/>
                            </p:stCondLst>
                            <p:childTnLst>
                              <p:par>
                                <p:cTn id="436" presetID="47" presetClass="entr" presetSubtype="0" fill="hold" grpId="0" nodeType="clickEffect">
                                  <p:stCondLst>
                                    <p:cond delay="0"/>
                                  </p:stCondLst>
                                  <p:childTnLst>
                                    <p:set>
                                      <p:cBhvr>
                                        <p:cTn id="437" dur="1" fill="hold">
                                          <p:stCondLst>
                                            <p:cond delay="0"/>
                                          </p:stCondLst>
                                        </p:cTn>
                                        <p:tgtEl>
                                          <p:spTgt spid="211"/>
                                        </p:tgtEl>
                                        <p:attrNameLst>
                                          <p:attrName>style.visibility</p:attrName>
                                        </p:attrNameLst>
                                      </p:cBhvr>
                                      <p:to>
                                        <p:strVal val="visible"/>
                                      </p:to>
                                    </p:set>
                                    <p:animEffect transition="in" filter="fade">
                                      <p:cBhvr>
                                        <p:cTn id="438" dur="1000"/>
                                        <p:tgtEl>
                                          <p:spTgt spid="211"/>
                                        </p:tgtEl>
                                      </p:cBhvr>
                                    </p:animEffect>
                                    <p:anim calcmode="lin" valueType="num">
                                      <p:cBhvr>
                                        <p:cTn id="439" dur="1000" fill="hold"/>
                                        <p:tgtEl>
                                          <p:spTgt spid="211"/>
                                        </p:tgtEl>
                                        <p:attrNameLst>
                                          <p:attrName>ppt_x</p:attrName>
                                        </p:attrNameLst>
                                      </p:cBhvr>
                                      <p:tavLst>
                                        <p:tav tm="0">
                                          <p:val>
                                            <p:strVal val="#ppt_x"/>
                                          </p:val>
                                        </p:tav>
                                        <p:tav tm="100000">
                                          <p:val>
                                            <p:strVal val="#ppt_x"/>
                                          </p:val>
                                        </p:tav>
                                      </p:tavLst>
                                    </p:anim>
                                    <p:anim calcmode="lin" valueType="num">
                                      <p:cBhvr>
                                        <p:cTn id="440" dur="1000" fill="hold"/>
                                        <p:tgtEl>
                                          <p:spTgt spid="211"/>
                                        </p:tgtEl>
                                        <p:attrNameLst>
                                          <p:attrName>ppt_y</p:attrName>
                                        </p:attrNameLst>
                                      </p:cBhvr>
                                      <p:tavLst>
                                        <p:tav tm="0">
                                          <p:val>
                                            <p:strVal val="#ppt_y-.1"/>
                                          </p:val>
                                        </p:tav>
                                        <p:tav tm="100000">
                                          <p:val>
                                            <p:strVal val="#ppt_y"/>
                                          </p:val>
                                        </p:tav>
                                      </p:tavLst>
                                    </p:anim>
                                  </p:childTnLst>
                                </p:cTn>
                              </p:par>
                            </p:childTnLst>
                          </p:cTn>
                        </p:par>
                        <p:par>
                          <p:cTn id="441" fill="hold">
                            <p:stCondLst>
                              <p:cond delay="1000"/>
                            </p:stCondLst>
                            <p:childTnLst>
                              <p:par>
                                <p:cTn id="442" presetID="10" presetClass="exit" presetSubtype="0" fill="hold" grpId="1" nodeType="afterEffect">
                                  <p:stCondLst>
                                    <p:cond delay="0"/>
                                  </p:stCondLst>
                                  <p:childTnLst>
                                    <p:animEffect transition="out" filter="fade">
                                      <p:cBhvr>
                                        <p:cTn id="443" dur="500"/>
                                        <p:tgtEl>
                                          <p:spTgt spid="211"/>
                                        </p:tgtEl>
                                      </p:cBhvr>
                                    </p:animEffect>
                                    <p:set>
                                      <p:cBhvr>
                                        <p:cTn id="444" dur="1" fill="hold">
                                          <p:stCondLst>
                                            <p:cond delay="499"/>
                                          </p:stCondLst>
                                        </p:cTn>
                                        <p:tgtEl>
                                          <p:spTgt spid="211"/>
                                        </p:tgtEl>
                                        <p:attrNameLst>
                                          <p:attrName>style.visibility</p:attrName>
                                        </p:attrNameLst>
                                      </p:cBhvr>
                                      <p:to>
                                        <p:strVal val="hidden"/>
                                      </p:to>
                                    </p:set>
                                  </p:childTnLst>
                                </p:cTn>
                              </p:par>
                            </p:childTnLst>
                          </p:cTn>
                        </p:par>
                        <p:par>
                          <p:cTn id="445" fill="hold">
                            <p:stCondLst>
                              <p:cond delay="1500"/>
                            </p:stCondLst>
                            <p:childTnLst>
                              <p:par>
                                <p:cTn id="446" presetID="22" presetClass="entr" presetSubtype="4" fill="hold" grpId="0" nodeType="afterEffect">
                                  <p:stCondLst>
                                    <p:cond delay="0"/>
                                  </p:stCondLst>
                                  <p:childTnLst>
                                    <p:set>
                                      <p:cBhvr>
                                        <p:cTn id="447" dur="1" fill="hold">
                                          <p:stCondLst>
                                            <p:cond delay="0"/>
                                          </p:stCondLst>
                                        </p:cTn>
                                        <p:tgtEl>
                                          <p:spTgt spid="172"/>
                                        </p:tgtEl>
                                        <p:attrNameLst>
                                          <p:attrName>style.visibility</p:attrName>
                                        </p:attrNameLst>
                                      </p:cBhvr>
                                      <p:to>
                                        <p:strVal val="visible"/>
                                      </p:to>
                                    </p:set>
                                    <p:animEffect transition="in" filter="wipe(down)">
                                      <p:cBhvr>
                                        <p:cTn id="448" dur="500"/>
                                        <p:tgtEl>
                                          <p:spTgt spid="172"/>
                                        </p:tgtEl>
                                      </p:cBhvr>
                                    </p:animEffect>
                                  </p:childTnLst>
                                </p:cTn>
                              </p:par>
                            </p:childTnLst>
                          </p:cTn>
                        </p:par>
                        <p:par>
                          <p:cTn id="449" fill="hold">
                            <p:stCondLst>
                              <p:cond delay="2000"/>
                            </p:stCondLst>
                            <p:childTnLst>
                              <p:par>
                                <p:cTn id="450" presetID="18" presetClass="entr" presetSubtype="3" fill="hold" grpId="0" nodeType="afterEffect">
                                  <p:stCondLst>
                                    <p:cond delay="0"/>
                                  </p:stCondLst>
                                  <p:childTnLst>
                                    <p:set>
                                      <p:cBhvr>
                                        <p:cTn id="451" dur="1" fill="hold">
                                          <p:stCondLst>
                                            <p:cond delay="0"/>
                                          </p:stCondLst>
                                        </p:cTn>
                                        <p:tgtEl>
                                          <p:spTgt spid="171"/>
                                        </p:tgtEl>
                                        <p:attrNameLst>
                                          <p:attrName>style.visibility</p:attrName>
                                        </p:attrNameLst>
                                      </p:cBhvr>
                                      <p:to>
                                        <p:strVal val="visible"/>
                                      </p:to>
                                    </p:set>
                                    <p:animEffect transition="in" filter="strips(upRight)">
                                      <p:cBhvr>
                                        <p:cTn id="452" dur="250"/>
                                        <p:tgtEl>
                                          <p:spTgt spid="171"/>
                                        </p:tgtEl>
                                      </p:cBhvr>
                                    </p:animEffect>
                                  </p:childTnLst>
                                </p:cTn>
                              </p:par>
                            </p:childTnLst>
                          </p:cTn>
                        </p:par>
                        <p:par>
                          <p:cTn id="453" fill="hold">
                            <p:stCondLst>
                              <p:cond delay="2250"/>
                            </p:stCondLst>
                            <p:childTnLst>
                              <p:par>
                                <p:cTn id="454" presetID="18" presetClass="entr" presetSubtype="9" fill="hold" grpId="0" nodeType="afterEffect">
                                  <p:stCondLst>
                                    <p:cond delay="0"/>
                                  </p:stCondLst>
                                  <p:childTnLst>
                                    <p:set>
                                      <p:cBhvr>
                                        <p:cTn id="455" dur="1" fill="hold">
                                          <p:stCondLst>
                                            <p:cond delay="0"/>
                                          </p:stCondLst>
                                        </p:cTn>
                                        <p:tgtEl>
                                          <p:spTgt spid="173"/>
                                        </p:tgtEl>
                                        <p:attrNameLst>
                                          <p:attrName>style.visibility</p:attrName>
                                        </p:attrNameLst>
                                      </p:cBhvr>
                                      <p:to>
                                        <p:strVal val="visible"/>
                                      </p:to>
                                    </p:set>
                                    <p:animEffect transition="in" filter="strips(upLeft)">
                                      <p:cBhvr>
                                        <p:cTn id="456" dur="250"/>
                                        <p:tgtEl>
                                          <p:spTgt spid="173"/>
                                        </p:tgtEl>
                                      </p:cBhvr>
                                    </p:animEffect>
                                  </p:childTnLst>
                                </p:cTn>
                              </p:par>
                            </p:childTnLst>
                          </p:cTn>
                        </p:par>
                        <p:par>
                          <p:cTn id="457" fill="hold">
                            <p:stCondLst>
                              <p:cond delay="2500"/>
                            </p:stCondLst>
                            <p:childTnLst>
                              <p:par>
                                <p:cTn id="458" presetID="22" presetClass="entr" presetSubtype="4" fill="hold" grpId="0" nodeType="afterEffect">
                                  <p:stCondLst>
                                    <p:cond delay="0"/>
                                  </p:stCondLst>
                                  <p:childTnLst>
                                    <p:set>
                                      <p:cBhvr>
                                        <p:cTn id="459" dur="1" fill="hold">
                                          <p:stCondLst>
                                            <p:cond delay="0"/>
                                          </p:stCondLst>
                                        </p:cTn>
                                        <p:tgtEl>
                                          <p:spTgt spid="179"/>
                                        </p:tgtEl>
                                        <p:attrNameLst>
                                          <p:attrName>style.visibility</p:attrName>
                                        </p:attrNameLst>
                                      </p:cBhvr>
                                      <p:to>
                                        <p:strVal val="visible"/>
                                      </p:to>
                                    </p:set>
                                    <p:animEffect transition="in" filter="wipe(down)">
                                      <p:cBhvr>
                                        <p:cTn id="460" dur="500"/>
                                        <p:tgtEl>
                                          <p:spTgt spid="179"/>
                                        </p:tgtEl>
                                      </p:cBhvr>
                                    </p:animEffect>
                                  </p:childTnLst>
                                </p:cTn>
                              </p:par>
                            </p:childTnLst>
                          </p:cTn>
                        </p:par>
                        <p:par>
                          <p:cTn id="461" fill="hold">
                            <p:stCondLst>
                              <p:cond delay="3000"/>
                            </p:stCondLst>
                            <p:childTnLst>
                              <p:par>
                                <p:cTn id="462" presetID="18" presetClass="entr" presetSubtype="3" fill="hold" grpId="0" nodeType="afterEffect">
                                  <p:stCondLst>
                                    <p:cond delay="0"/>
                                  </p:stCondLst>
                                  <p:childTnLst>
                                    <p:set>
                                      <p:cBhvr>
                                        <p:cTn id="463" dur="1" fill="hold">
                                          <p:stCondLst>
                                            <p:cond delay="0"/>
                                          </p:stCondLst>
                                        </p:cTn>
                                        <p:tgtEl>
                                          <p:spTgt spid="178"/>
                                        </p:tgtEl>
                                        <p:attrNameLst>
                                          <p:attrName>style.visibility</p:attrName>
                                        </p:attrNameLst>
                                      </p:cBhvr>
                                      <p:to>
                                        <p:strVal val="visible"/>
                                      </p:to>
                                    </p:set>
                                    <p:animEffect transition="in" filter="strips(upRight)">
                                      <p:cBhvr>
                                        <p:cTn id="464" dur="250"/>
                                        <p:tgtEl>
                                          <p:spTgt spid="178"/>
                                        </p:tgtEl>
                                      </p:cBhvr>
                                    </p:animEffect>
                                  </p:childTnLst>
                                </p:cTn>
                              </p:par>
                            </p:childTnLst>
                          </p:cTn>
                        </p:par>
                        <p:par>
                          <p:cTn id="465" fill="hold">
                            <p:stCondLst>
                              <p:cond delay="3250"/>
                            </p:stCondLst>
                            <p:childTnLst>
                              <p:par>
                                <p:cTn id="466" presetID="18" presetClass="entr" presetSubtype="9" fill="hold" grpId="0" nodeType="afterEffect">
                                  <p:stCondLst>
                                    <p:cond delay="0"/>
                                  </p:stCondLst>
                                  <p:childTnLst>
                                    <p:set>
                                      <p:cBhvr>
                                        <p:cTn id="467" dur="1" fill="hold">
                                          <p:stCondLst>
                                            <p:cond delay="0"/>
                                          </p:stCondLst>
                                        </p:cTn>
                                        <p:tgtEl>
                                          <p:spTgt spid="180"/>
                                        </p:tgtEl>
                                        <p:attrNameLst>
                                          <p:attrName>style.visibility</p:attrName>
                                        </p:attrNameLst>
                                      </p:cBhvr>
                                      <p:to>
                                        <p:strVal val="visible"/>
                                      </p:to>
                                    </p:set>
                                    <p:animEffect transition="in" filter="strips(upLeft)">
                                      <p:cBhvr>
                                        <p:cTn id="468" dur="250"/>
                                        <p:tgtEl>
                                          <p:spTgt spid="180"/>
                                        </p:tgtEl>
                                      </p:cBhvr>
                                    </p:animEffect>
                                  </p:childTnLst>
                                </p:cTn>
                              </p:par>
                            </p:childTnLst>
                          </p:cTn>
                        </p:par>
                        <p:par>
                          <p:cTn id="469" fill="hold">
                            <p:stCondLst>
                              <p:cond delay="3500"/>
                            </p:stCondLst>
                            <p:childTnLst>
                              <p:par>
                                <p:cTn id="470" presetID="22" presetClass="entr" presetSubtype="4" fill="hold" grpId="0" nodeType="afterEffect">
                                  <p:stCondLst>
                                    <p:cond delay="0"/>
                                  </p:stCondLst>
                                  <p:childTnLst>
                                    <p:set>
                                      <p:cBhvr>
                                        <p:cTn id="471" dur="1" fill="hold">
                                          <p:stCondLst>
                                            <p:cond delay="0"/>
                                          </p:stCondLst>
                                        </p:cTn>
                                        <p:tgtEl>
                                          <p:spTgt spid="182"/>
                                        </p:tgtEl>
                                        <p:attrNameLst>
                                          <p:attrName>style.visibility</p:attrName>
                                        </p:attrNameLst>
                                      </p:cBhvr>
                                      <p:to>
                                        <p:strVal val="visible"/>
                                      </p:to>
                                    </p:set>
                                    <p:animEffect transition="in" filter="wipe(down)">
                                      <p:cBhvr>
                                        <p:cTn id="472" dur="500"/>
                                        <p:tgtEl>
                                          <p:spTgt spid="182"/>
                                        </p:tgtEl>
                                      </p:cBhvr>
                                    </p:animEffect>
                                  </p:childTnLst>
                                </p:cTn>
                              </p:par>
                            </p:childTnLst>
                          </p:cTn>
                        </p:par>
                        <p:par>
                          <p:cTn id="473" fill="hold">
                            <p:stCondLst>
                              <p:cond delay="4000"/>
                            </p:stCondLst>
                            <p:childTnLst>
                              <p:par>
                                <p:cTn id="474" presetID="18" presetClass="entr" presetSubtype="3" fill="hold" grpId="0" nodeType="afterEffect">
                                  <p:stCondLst>
                                    <p:cond delay="0"/>
                                  </p:stCondLst>
                                  <p:childTnLst>
                                    <p:set>
                                      <p:cBhvr>
                                        <p:cTn id="475" dur="1" fill="hold">
                                          <p:stCondLst>
                                            <p:cond delay="0"/>
                                          </p:stCondLst>
                                        </p:cTn>
                                        <p:tgtEl>
                                          <p:spTgt spid="181"/>
                                        </p:tgtEl>
                                        <p:attrNameLst>
                                          <p:attrName>style.visibility</p:attrName>
                                        </p:attrNameLst>
                                      </p:cBhvr>
                                      <p:to>
                                        <p:strVal val="visible"/>
                                      </p:to>
                                    </p:set>
                                    <p:animEffect transition="in" filter="strips(upRight)">
                                      <p:cBhvr>
                                        <p:cTn id="476" dur="250"/>
                                        <p:tgtEl>
                                          <p:spTgt spid="181"/>
                                        </p:tgtEl>
                                      </p:cBhvr>
                                    </p:animEffect>
                                  </p:childTnLst>
                                </p:cTn>
                              </p:par>
                            </p:childTnLst>
                          </p:cTn>
                        </p:par>
                        <p:par>
                          <p:cTn id="477" fill="hold">
                            <p:stCondLst>
                              <p:cond delay="4250"/>
                            </p:stCondLst>
                            <p:childTnLst>
                              <p:par>
                                <p:cTn id="478" presetID="18" presetClass="entr" presetSubtype="9" fill="hold" grpId="0" nodeType="afterEffect">
                                  <p:stCondLst>
                                    <p:cond delay="0"/>
                                  </p:stCondLst>
                                  <p:childTnLst>
                                    <p:set>
                                      <p:cBhvr>
                                        <p:cTn id="479" dur="1" fill="hold">
                                          <p:stCondLst>
                                            <p:cond delay="0"/>
                                          </p:stCondLst>
                                        </p:cTn>
                                        <p:tgtEl>
                                          <p:spTgt spid="183"/>
                                        </p:tgtEl>
                                        <p:attrNameLst>
                                          <p:attrName>style.visibility</p:attrName>
                                        </p:attrNameLst>
                                      </p:cBhvr>
                                      <p:to>
                                        <p:strVal val="visible"/>
                                      </p:to>
                                    </p:set>
                                    <p:animEffect transition="in" filter="strips(upLeft)">
                                      <p:cBhvr>
                                        <p:cTn id="480" dur="250"/>
                                        <p:tgtEl>
                                          <p:spTgt spid="183"/>
                                        </p:tgtEl>
                                      </p:cBhvr>
                                    </p:animEffect>
                                  </p:childTnLst>
                                </p:cTn>
                              </p:par>
                            </p:childTnLst>
                          </p:cTn>
                        </p:par>
                        <p:par>
                          <p:cTn id="481" fill="hold">
                            <p:stCondLst>
                              <p:cond delay="4500"/>
                            </p:stCondLst>
                            <p:childTnLst>
                              <p:par>
                                <p:cTn id="482" presetID="10" presetClass="exit" presetSubtype="0" fill="hold" nodeType="afterEffect">
                                  <p:stCondLst>
                                    <p:cond delay="0"/>
                                  </p:stCondLst>
                                  <p:childTnLst>
                                    <p:animEffect transition="out" filter="fade">
                                      <p:cBhvr>
                                        <p:cTn id="483" dur="500"/>
                                        <p:tgtEl>
                                          <p:spTgt spid="210"/>
                                        </p:tgtEl>
                                      </p:cBhvr>
                                    </p:animEffect>
                                    <p:set>
                                      <p:cBhvr>
                                        <p:cTn id="484" dur="1" fill="hold">
                                          <p:stCondLst>
                                            <p:cond delay="499"/>
                                          </p:stCondLst>
                                        </p:cTn>
                                        <p:tgtEl>
                                          <p:spTgt spid="210"/>
                                        </p:tgtEl>
                                        <p:attrNameLst>
                                          <p:attrName>style.visibility</p:attrName>
                                        </p:attrNameLst>
                                      </p:cBhvr>
                                      <p:to>
                                        <p:strVal val="hidden"/>
                                      </p:to>
                                    </p:set>
                                  </p:childTnLst>
                                </p:cTn>
                              </p:par>
                            </p:childTnLst>
                          </p:cTn>
                        </p:par>
                        <p:par>
                          <p:cTn id="485" fill="hold">
                            <p:stCondLst>
                              <p:cond delay="5000"/>
                            </p:stCondLst>
                            <p:childTnLst>
                              <p:par>
                                <p:cTn id="486" presetID="10" presetClass="entr" presetSubtype="0" fill="hold" nodeType="afterEffect">
                                  <p:stCondLst>
                                    <p:cond delay="0"/>
                                  </p:stCondLst>
                                  <p:childTnLst>
                                    <p:set>
                                      <p:cBhvr>
                                        <p:cTn id="487" dur="1" fill="hold">
                                          <p:stCondLst>
                                            <p:cond delay="0"/>
                                          </p:stCondLst>
                                        </p:cTn>
                                        <p:tgtEl>
                                          <p:spTgt spid="213"/>
                                        </p:tgtEl>
                                        <p:attrNameLst>
                                          <p:attrName>style.visibility</p:attrName>
                                        </p:attrNameLst>
                                      </p:cBhvr>
                                      <p:to>
                                        <p:strVal val="visible"/>
                                      </p:to>
                                    </p:set>
                                    <p:animEffect transition="in" filter="fade">
                                      <p:cBhvr>
                                        <p:cTn id="488" dur="500"/>
                                        <p:tgtEl>
                                          <p:spTgt spid="213"/>
                                        </p:tgtEl>
                                      </p:cBhvr>
                                    </p:animEffect>
                                  </p:childTnLst>
                                </p:cTn>
                              </p:par>
                              <p:par>
                                <p:cTn id="489" presetID="10" presetClass="entr" presetSubtype="0" fill="hold" nodeType="withEffect">
                                  <p:stCondLst>
                                    <p:cond delay="0"/>
                                  </p:stCondLst>
                                  <p:childTnLst>
                                    <p:set>
                                      <p:cBhvr>
                                        <p:cTn id="490" dur="1" fill="hold">
                                          <p:stCondLst>
                                            <p:cond delay="0"/>
                                          </p:stCondLst>
                                        </p:cTn>
                                        <p:tgtEl>
                                          <p:spTgt spid="212"/>
                                        </p:tgtEl>
                                        <p:attrNameLst>
                                          <p:attrName>style.visibility</p:attrName>
                                        </p:attrNameLst>
                                      </p:cBhvr>
                                      <p:to>
                                        <p:strVal val="visible"/>
                                      </p:to>
                                    </p:set>
                                    <p:animEffect transition="in" filter="fade">
                                      <p:cBhvr>
                                        <p:cTn id="491" dur="500"/>
                                        <p:tgtEl>
                                          <p:spTgt spid="212"/>
                                        </p:tgtEl>
                                      </p:cBhvr>
                                    </p:animEffect>
                                  </p:childTnLst>
                                </p:cTn>
                              </p:par>
                            </p:childTnLst>
                          </p:cTn>
                        </p:par>
                      </p:childTnLst>
                    </p:cTn>
                  </p:par>
                  <p:par>
                    <p:cTn id="492" fill="hold">
                      <p:stCondLst>
                        <p:cond delay="indefinite"/>
                      </p:stCondLst>
                      <p:childTnLst>
                        <p:par>
                          <p:cTn id="493" fill="hold">
                            <p:stCondLst>
                              <p:cond delay="0"/>
                            </p:stCondLst>
                            <p:childTnLst>
                              <p:par>
                                <p:cTn id="494" presetID="47" presetClass="entr" presetSubtype="0" fill="hold" nodeType="clickEffect">
                                  <p:stCondLst>
                                    <p:cond delay="0"/>
                                  </p:stCondLst>
                                  <p:childTnLst>
                                    <p:set>
                                      <p:cBhvr>
                                        <p:cTn id="495" dur="1" fill="hold">
                                          <p:stCondLst>
                                            <p:cond delay="0"/>
                                          </p:stCondLst>
                                        </p:cTn>
                                        <p:tgtEl>
                                          <p:spTgt spid="214"/>
                                        </p:tgtEl>
                                        <p:attrNameLst>
                                          <p:attrName>style.visibility</p:attrName>
                                        </p:attrNameLst>
                                      </p:cBhvr>
                                      <p:to>
                                        <p:strVal val="visible"/>
                                      </p:to>
                                    </p:set>
                                    <p:animEffect transition="in" filter="fade">
                                      <p:cBhvr>
                                        <p:cTn id="496" dur="1000"/>
                                        <p:tgtEl>
                                          <p:spTgt spid="214"/>
                                        </p:tgtEl>
                                      </p:cBhvr>
                                    </p:animEffect>
                                    <p:anim calcmode="lin" valueType="num">
                                      <p:cBhvr>
                                        <p:cTn id="497" dur="1000" fill="hold"/>
                                        <p:tgtEl>
                                          <p:spTgt spid="214"/>
                                        </p:tgtEl>
                                        <p:attrNameLst>
                                          <p:attrName>ppt_x</p:attrName>
                                        </p:attrNameLst>
                                      </p:cBhvr>
                                      <p:tavLst>
                                        <p:tav tm="0">
                                          <p:val>
                                            <p:strVal val="#ppt_x"/>
                                          </p:val>
                                        </p:tav>
                                        <p:tav tm="100000">
                                          <p:val>
                                            <p:strVal val="#ppt_x"/>
                                          </p:val>
                                        </p:tav>
                                      </p:tavLst>
                                    </p:anim>
                                    <p:anim calcmode="lin" valueType="num">
                                      <p:cBhvr>
                                        <p:cTn id="498" dur="1000" fill="hold"/>
                                        <p:tgtEl>
                                          <p:spTgt spid="214"/>
                                        </p:tgtEl>
                                        <p:attrNameLst>
                                          <p:attrName>ppt_y</p:attrName>
                                        </p:attrNameLst>
                                      </p:cBhvr>
                                      <p:tavLst>
                                        <p:tav tm="0">
                                          <p:val>
                                            <p:strVal val="#ppt_y-.1"/>
                                          </p:val>
                                        </p:tav>
                                        <p:tav tm="100000">
                                          <p:val>
                                            <p:strVal val="#ppt_y"/>
                                          </p:val>
                                        </p:tav>
                                      </p:tavLst>
                                    </p:anim>
                                  </p:childTnLst>
                                </p:cTn>
                              </p:par>
                            </p:childTnLst>
                          </p:cTn>
                        </p:par>
                        <p:par>
                          <p:cTn id="499" fill="hold">
                            <p:stCondLst>
                              <p:cond delay="1000"/>
                            </p:stCondLst>
                            <p:childTnLst>
                              <p:par>
                                <p:cTn id="500" presetID="10" presetClass="exit" presetSubtype="0" fill="hold" nodeType="afterEffect">
                                  <p:stCondLst>
                                    <p:cond delay="0"/>
                                  </p:stCondLst>
                                  <p:childTnLst>
                                    <p:animEffect transition="out" filter="fade">
                                      <p:cBhvr>
                                        <p:cTn id="501" dur="500"/>
                                        <p:tgtEl>
                                          <p:spTgt spid="214"/>
                                        </p:tgtEl>
                                      </p:cBhvr>
                                    </p:animEffect>
                                    <p:set>
                                      <p:cBhvr>
                                        <p:cTn id="502" dur="1" fill="hold">
                                          <p:stCondLst>
                                            <p:cond delay="499"/>
                                          </p:stCondLst>
                                        </p:cTn>
                                        <p:tgtEl>
                                          <p:spTgt spid="214"/>
                                        </p:tgtEl>
                                        <p:attrNameLst>
                                          <p:attrName>style.visibility</p:attrName>
                                        </p:attrNameLst>
                                      </p:cBhvr>
                                      <p:to>
                                        <p:strVal val="hidden"/>
                                      </p:to>
                                    </p:set>
                                  </p:childTnLst>
                                </p:cTn>
                              </p:par>
                            </p:childTnLst>
                          </p:cTn>
                        </p:par>
                        <p:par>
                          <p:cTn id="503" fill="hold">
                            <p:stCondLst>
                              <p:cond delay="1500"/>
                            </p:stCondLst>
                            <p:childTnLst>
                              <p:par>
                                <p:cTn id="504" presetID="10" presetClass="entr" presetSubtype="0" fill="hold" grpId="0" nodeType="afterEffect">
                                  <p:stCondLst>
                                    <p:cond delay="0"/>
                                  </p:stCondLst>
                                  <p:childTnLst>
                                    <p:set>
                                      <p:cBhvr>
                                        <p:cTn id="505" dur="1" fill="hold">
                                          <p:stCondLst>
                                            <p:cond delay="0"/>
                                          </p:stCondLst>
                                        </p:cTn>
                                        <p:tgtEl>
                                          <p:spTgt spid="184"/>
                                        </p:tgtEl>
                                        <p:attrNameLst>
                                          <p:attrName>style.visibility</p:attrName>
                                        </p:attrNameLst>
                                      </p:cBhvr>
                                      <p:to>
                                        <p:strVal val="visible"/>
                                      </p:to>
                                    </p:set>
                                    <p:animEffect transition="in" filter="fade">
                                      <p:cBhvr>
                                        <p:cTn id="506" dur="500"/>
                                        <p:tgtEl>
                                          <p:spTgt spid="184"/>
                                        </p:tgtEl>
                                      </p:cBhvr>
                                    </p:animEffect>
                                  </p:childTnLst>
                                </p:cTn>
                              </p:par>
                            </p:childTnLst>
                          </p:cTn>
                        </p:par>
                        <p:par>
                          <p:cTn id="507" fill="hold">
                            <p:stCondLst>
                              <p:cond delay="2000"/>
                            </p:stCondLst>
                            <p:childTnLst>
                              <p:par>
                                <p:cTn id="508" presetID="10" presetClass="entr" presetSubtype="0" fill="hold" grpId="0" nodeType="afterEffect">
                                  <p:stCondLst>
                                    <p:cond delay="0"/>
                                  </p:stCondLst>
                                  <p:childTnLst>
                                    <p:set>
                                      <p:cBhvr>
                                        <p:cTn id="509" dur="1" fill="hold">
                                          <p:stCondLst>
                                            <p:cond delay="0"/>
                                          </p:stCondLst>
                                        </p:cTn>
                                        <p:tgtEl>
                                          <p:spTgt spid="185"/>
                                        </p:tgtEl>
                                        <p:attrNameLst>
                                          <p:attrName>style.visibility</p:attrName>
                                        </p:attrNameLst>
                                      </p:cBhvr>
                                      <p:to>
                                        <p:strVal val="visible"/>
                                      </p:to>
                                    </p:set>
                                    <p:animEffect transition="in" filter="fade">
                                      <p:cBhvr>
                                        <p:cTn id="510" dur="500"/>
                                        <p:tgtEl>
                                          <p:spTgt spid="185"/>
                                        </p:tgtEl>
                                      </p:cBhvr>
                                    </p:animEffect>
                                  </p:childTnLst>
                                </p:cTn>
                              </p:par>
                            </p:childTnLst>
                          </p:cTn>
                        </p:par>
                        <p:par>
                          <p:cTn id="511" fill="hold">
                            <p:stCondLst>
                              <p:cond delay="2500"/>
                            </p:stCondLst>
                            <p:childTnLst>
                              <p:par>
                                <p:cTn id="512" presetID="10" presetClass="entr" presetSubtype="0" fill="hold" grpId="0" nodeType="afterEffect">
                                  <p:stCondLst>
                                    <p:cond delay="0"/>
                                  </p:stCondLst>
                                  <p:childTnLst>
                                    <p:set>
                                      <p:cBhvr>
                                        <p:cTn id="513" dur="1" fill="hold">
                                          <p:stCondLst>
                                            <p:cond delay="0"/>
                                          </p:stCondLst>
                                        </p:cTn>
                                        <p:tgtEl>
                                          <p:spTgt spid="186"/>
                                        </p:tgtEl>
                                        <p:attrNameLst>
                                          <p:attrName>style.visibility</p:attrName>
                                        </p:attrNameLst>
                                      </p:cBhvr>
                                      <p:to>
                                        <p:strVal val="visible"/>
                                      </p:to>
                                    </p:set>
                                    <p:animEffect transition="in" filter="fade">
                                      <p:cBhvr>
                                        <p:cTn id="514" dur="500"/>
                                        <p:tgtEl>
                                          <p:spTgt spid="186"/>
                                        </p:tgtEl>
                                      </p:cBhvr>
                                    </p:animEffect>
                                  </p:childTnLst>
                                </p:cTn>
                              </p:par>
                            </p:childTnLst>
                          </p:cTn>
                        </p:par>
                        <p:par>
                          <p:cTn id="515" fill="hold">
                            <p:stCondLst>
                              <p:cond delay="3000"/>
                            </p:stCondLst>
                            <p:childTnLst>
                              <p:par>
                                <p:cTn id="516" presetID="10" presetClass="entr" presetSubtype="0" fill="hold" grpId="0" nodeType="afterEffect">
                                  <p:stCondLst>
                                    <p:cond delay="0"/>
                                  </p:stCondLst>
                                  <p:childTnLst>
                                    <p:set>
                                      <p:cBhvr>
                                        <p:cTn id="517" dur="1" fill="hold">
                                          <p:stCondLst>
                                            <p:cond delay="0"/>
                                          </p:stCondLst>
                                        </p:cTn>
                                        <p:tgtEl>
                                          <p:spTgt spid="187"/>
                                        </p:tgtEl>
                                        <p:attrNameLst>
                                          <p:attrName>style.visibility</p:attrName>
                                        </p:attrNameLst>
                                      </p:cBhvr>
                                      <p:to>
                                        <p:strVal val="visible"/>
                                      </p:to>
                                    </p:set>
                                    <p:animEffect transition="in" filter="fade">
                                      <p:cBhvr>
                                        <p:cTn id="518" dur="500"/>
                                        <p:tgtEl>
                                          <p:spTgt spid="187"/>
                                        </p:tgtEl>
                                      </p:cBhvr>
                                    </p:animEffect>
                                  </p:childTnLst>
                                </p:cTn>
                              </p:par>
                            </p:childTnLst>
                          </p:cTn>
                        </p:par>
                        <p:par>
                          <p:cTn id="519" fill="hold">
                            <p:stCondLst>
                              <p:cond delay="3500"/>
                            </p:stCondLst>
                            <p:childTnLst>
                              <p:par>
                                <p:cTn id="520" presetID="10" presetClass="entr" presetSubtype="0" fill="hold" grpId="0" nodeType="afterEffect">
                                  <p:stCondLst>
                                    <p:cond delay="0"/>
                                  </p:stCondLst>
                                  <p:childTnLst>
                                    <p:set>
                                      <p:cBhvr>
                                        <p:cTn id="521" dur="1" fill="hold">
                                          <p:stCondLst>
                                            <p:cond delay="0"/>
                                          </p:stCondLst>
                                        </p:cTn>
                                        <p:tgtEl>
                                          <p:spTgt spid="188"/>
                                        </p:tgtEl>
                                        <p:attrNameLst>
                                          <p:attrName>style.visibility</p:attrName>
                                        </p:attrNameLst>
                                      </p:cBhvr>
                                      <p:to>
                                        <p:strVal val="visible"/>
                                      </p:to>
                                    </p:set>
                                    <p:animEffect transition="in" filter="fade">
                                      <p:cBhvr>
                                        <p:cTn id="522" dur="500"/>
                                        <p:tgtEl>
                                          <p:spTgt spid="188"/>
                                        </p:tgtEl>
                                      </p:cBhvr>
                                    </p:animEffect>
                                  </p:childTnLst>
                                </p:cTn>
                              </p:par>
                            </p:childTnLst>
                          </p:cTn>
                        </p:par>
                        <p:par>
                          <p:cTn id="523" fill="hold">
                            <p:stCondLst>
                              <p:cond delay="4000"/>
                            </p:stCondLst>
                            <p:childTnLst>
                              <p:par>
                                <p:cTn id="524" presetID="10" presetClass="entr" presetSubtype="0" fill="hold" grpId="0" nodeType="afterEffect">
                                  <p:stCondLst>
                                    <p:cond delay="0"/>
                                  </p:stCondLst>
                                  <p:childTnLst>
                                    <p:set>
                                      <p:cBhvr>
                                        <p:cTn id="525" dur="1" fill="hold">
                                          <p:stCondLst>
                                            <p:cond delay="0"/>
                                          </p:stCondLst>
                                        </p:cTn>
                                        <p:tgtEl>
                                          <p:spTgt spid="189"/>
                                        </p:tgtEl>
                                        <p:attrNameLst>
                                          <p:attrName>style.visibility</p:attrName>
                                        </p:attrNameLst>
                                      </p:cBhvr>
                                      <p:to>
                                        <p:strVal val="visible"/>
                                      </p:to>
                                    </p:set>
                                    <p:animEffect transition="in" filter="fade">
                                      <p:cBhvr>
                                        <p:cTn id="526" dur="500"/>
                                        <p:tgtEl>
                                          <p:spTgt spid="189"/>
                                        </p:tgtEl>
                                      </p:cBhvr>
                                    </p:animEffect>
                                  </p:childTnLst>
                                </p:cTn>
                              </p:par>
                            </p:childTnLst>
                          </p:cTn>
                        </p:par>
                        <p:par>
                          <p:cTn id="527" fill="hold">
                            <p:stCondLst>
                              <p:cond delay="4500"/>
                            </p:stCondLst>
                            <p:childTnLst>
                              <p:par>
                                <p:cTn id="528" presetID="10" presetClass="entr" presetSubtype="0" fill="hold" grpId="0" nodeType="afterEffect">
                                  <p:stCondLst>
                                    <p:cond delay="0"/>
                                  </p:stCondLst>
                                  <p:childTnLst>
                                    <p:set>
                                      <p:cBhvr>
                                        <p:cTn id="529" dur="1" fill="hold">
                                          <p:stCondLst>
                                            <p:cond delay="0"/>
                                          </p:stCondLst>
                                        </p:cTn>
                                        <p:tgtEl>
                                          <p:spTgt spid="190"/>
                                        </p:tgtEl>
                                        <p:attrNameLst>
                                          <p:attrName>style.visibility</p:attrName>
                                        </p:attrNameLst>
                                      </p:cBhvr>
                                      <p:to>
                                        <p:strVal val="visible"/>
                                      </p:to>
                                    </p:set>
                                    <p:animEffect transition="in" filter="fade">
                                      <p:cBhvr>
                                        <p:cTn id="530" dur="500"/>
                                        <p:tgtEl>
                                          <p:spTgt spid="190"/>
                                        </p:tgtEl>
                                      </p:cBhvr>
                                    </p:animEffect>
                                  </p:childTnLst>
                                </p:cTn>
                              </p:par>
                            </p:childTnLst>
                          </p:cTn>
                        </p:par>
                        <p:par>
                          <p:cTn id="531" fill="hold">
                            <p:stCondLst>
                              <p:cond delay="5000"/>
                            </p:stCondLst>
                            <p:childTnLst>
                              <p:par>
                                <p:cTn id="532" presetID="10" presetClass="exit" presetSubtype="0" fill="hold" nodeType="afterEffect">
                                  <p:stCondLst>
                                    <p:cond delay="0"/>
                                  </p:stCondLst>
                                  <p:childTnLst>
                                    <p:animEffect transition="out" filter="fade">
                                      <p:cBhvr>
                                        <p:cTn id="533" dur="500"/>
                                        <p:tgtEl>
                                          <p:spTgt spid="213"/>
                                        </p:tgtEl>
                                      </p:cBhvr>
                                    </p:animEffect>
                                    <p:set>
                                      <p:cBhvr>
                                        <p:cTn id="534" dur="1" fill="hold">
                                          <p:stCondLst>
                                            <p:cond delay="499"/>
                                          </p:stCondLst>
                                        </p:cTn>
                                        <p:tgtEl>
                                          <p:spTgt spid="213"/>
                                        </p:tgtEl>
                                        <p:attrNameLst>
                                          <p:attrName>style.visibility</p:attrName>
                                        </p:attrNameLst>
                                      </p:cBhvr>
                                      <p:to>
                                        <p:strVal val="hidden"/>
                                      </p:to>
                                    </p:set>
                                  </p:childTnLst>
                                </p:cTn>
                              </p:par>
                            </p:childTnLst>
                          </p:cTn>
                        </p:par>
                        <p:par>
                          <p:cTn id="535" fill="hold">
                            <p:stCondLst>
                              <p:cond delay="5500"/>
                            </p:stCondLst>
                            <p:childTnLst>
                              <p:par>
                                <p:cTn id="536" presetID="10" presetClass="entr" presetSubtype="0" fill="hold" nodeType="afterEffect">
                                  <p:stCondLst>
                                    <p:cond delay="0"/>
                                  </p:stCondLst>
                                  <p:childTnLst>
                                    <p:set>
                                      <p:cBhvr>
                                        <p:cTn id="537" dur="1" fill="hold">
                                          <p:stCondLst>
                                            <p:cond delay="0"/>
                                          </p:stCondLst>
                                        </p:cTn>
                                        <p:tgtEl>
                                          <p:spTgt spid="216"/>
                                        </p:tgtEl>
                                        <p:attrNameLst>
                                          <p:attrName>style.visibility</p:attrName>
                                        </p:attrNameLst>
                                      </p:cBhvr>
                                      <p:to>
                                        <p:strVal val="visible"/>
                                      </p:to>
                                    </p:set>
                                    <p:animEffect transition="in" filter="fade">
                                      <p:cBhvr>
                                        <p:cTn id="538" dur="500"/>
                                        <p:tgtEl>
                                          <p:spTgt spid="216"/>
                                        </p:tgtEl>
                                      </p:cBhvr>
                                    </p:animEffect>
                                  </p:childTnLst>
                                </p:cTn>
                              </p:par>
                            </p:childTnLst>
                          </p:cTn>
                        </p:par>
                        <p:par>
                          <p:cTn id="539" fill="hold">
                            <p:stCondLst>
                              <p:cond delay="6000"/>
                            </p:stCondLst>
                            <p:childTnLst>
                              <p:par>
                                <p:cTn id="540" presetID="10" presetClass="entr" presetSubtype="0" fill="hold" nodeType="afterEffect">
                                  <p:stCondLst>
                                    <p:cond delay="0"/>
                                  </p:stCondLst>
                                  <p:childTnLst>
                                    <p:set>
                                      <p:cBhvr>
                                        <p:cTn id="541" dur="1" fill="hold">
                                          <p:stCondLst>
                                            <p:cond delay="0"/>
                                          </p:stCondLst>
                                        </p:cTn>
                                        <p:tgtEl>
                                          <p:spTgt spid="215"/>
                                        </p:tgtEl>
                                        <p:attrNameLst>
                                          <p:attrName>style.visibility</p:attrName>
                                        </p:attrNameLst>
                                      </p:cBhvr>
                                      <p:to>
                                        <p:strVal val="visible"/>
                                      </p:to>
                                    </p:set>
                                    <p:animEffect transition="in" filter="fade">
                                      <p:cBhvr>
                                        <p:cTn id="542" dur="500"/>
                                        <p:tgtEl>
                                          <p:spTgt spid="215"/>
                                        </p:tgtEl>
                                      </p:cBhvr>
                                    </p:animEffect>
                                  </p:childTnLst>
                                </p:cTn>
                              </p:par>
                            </p:childTnLst>
                          </p:cTn>
                        </p:par>
                        <p:par>
                          <p:cTn id="543" fill="hold">
                            <p:stCondLst>
                              <p:cond delay="6500"/>
                            </p:stCondLst>
                            <p:childTnLst>
                              <p:par>
                                <p:cTn id="544" presetID="10" presetClass="entr" presetSubtype="0" fill="hold" nodeType="afterEffect">
                                  <p:stCondLst>
                                    <p:cond delay="0"/>
                                  </p:stCondLst>
                                  <p:childTnLst>
                                    <p:set>
                                      <p:cBhvr>
                                        <p:cTn id="545" dur="1" fill="hold">
                                          <p:stCondLst>
                                            <p:cond delay="0"/>
                                          </p:stCondLst>
                                        </p:cTn>
                                        <p:tgtEl>
                                          <p:spTgt spid="218"/>
                                        </p:tgtEl>
                                        <p:attrNameLst>
                                          <p:attrName>style.visibility</p:attrName>
                                        </p:attrNameLst>
                                      </p:cBhvr>
                                      <p:to>
                                        <p:strVal val="visible"/>
                                      </p:to>
                                    </p:set>
                                    <p:animEffect transition="in" filter="fade">
                                      <p:cBhvr>
                                        <p:cTn id="546" dur="500"/>
                                        <p:tgtEl>
                                          <p:spTgt spid="218"/>
                                        </p:tgtEl>
                                      </p:cBhvr>
                                    </p:animEffect>
                                  </p:childTnLst>
                                </p:cTn>
                              </p:par>
                              <p:par>
                                <p:cTn id="547" presetID="10" presetClass="entr" presetSubtype="0" fill="hold" nodeType="withEffect">
                                  <p:stCondLst>
                                    <p:cond delay="0"/>
                                  </p:stCondLst>
                                  <p:childTnLst>
                                    <p:set>
                                      <p:cBhvr>
                                        <p:cTn id="548" dur="1" fill="hold">
                                          <p:stCondLst>
                                            <p:cond delay="0"/>
                                          </p:stCondLst>
                                        </p:cTn>
                                        <p:tgtEl>
                                          <p:spTgt spid="217"/>
                                        </p:tgtEl>
                                        <p:attrNameLst>
                                          <p:attrName>style.visibility</p:attrName>
                                        </p:attrNameLst>
                                      </p:cBhvr>
                                      <p:to>
                                        <p:strVal val="visible"/>
                                      </p:to>
                                    </p:set>
                                    <p:animEffect transition="in" filter="fade">
                                      <p:cBhvr>
                                        <p:cTn id="549" dur="500"/>
                                        <p:tgtEl>
                                          <p:spTgt spid="217"/>
                                        </p:tgtEl>
                                      </p:cBhvr>
                                    </p:animEffect>
                                  </p:childTnLst>
                                </p:cTn>
                              </p:par>
                            </p:childTnLst>
                          </p:cTn>
                        </p:par>
                      </p:childTnLst>
                    </p:cTn>
                  </p:par>
                  <p:par>
                    <p:cTn id="550" fill="hold">
                      <p:stCondLst>
                        <p:cond delay="indefinite"/>
                      </p:stCondLst>
                      <p:childTnLst>
                        <p:par>
                          <p:cTn id="551" fill="hold">
                            <p:stCondLst>
                              <p:cond delay="0"/>
                            </p:stCondLst>
                            <p:childTnLst>
                              <p:par>
                                <p:cTn id="552" presetID="10" presetClass="exit" presetSubtype="0" fill="hold" nodeType="clickEffect">
                                  <p:stCondLst>
                                    <p:cond delay="0"/>
                                  </p:stCondLst>
                                  <p:childTnLst>
                                    <p:animEffect transition="out" filter="fade">
                                      <p:cBhvr>
                                        <p:cTn id="553" dur="500"/>
                                        <p:tgtEl>
                                          <p:spTgt spid="216"/>
                                        </p:tgtEl>
                                      </p:cBhvr>
                                    </p:animEffect>
                                    <p:set>
                                      <p:cBhvr>
                                        <p:cTn id="554" dur="1" fill="hold">
                                          <p:stCondLst>
                                            <p:cond delay="499"/>
                                          </p:stCondLst>
                                        </p:cTn>
                                        <p:tgtEl>
                                          <p:spTgt spid="216"/>
                                        </p:tgtEl>
                                        <p:attrNameLst>
                                          <p:attrName>style.visibility</p:attrName>
                                        </p:attrNameLst>
                                      </p:cBhvr>
                                      <p:to>
                                        <p:strVal val="hidden"/>
                                      </p:to>
                                    </p:set>
                                  </p:childTnLst>
                                </p:cTn>
                              </p:par>
                            </p:childTnLst>
                          </p:cTn>
                        </p:par>
                        <p:par>
                          <p:cTn id="555" fill="hold">
                            <p:stCondLst>
                              <p:cond delay="500"/>
                            </p:stCondLst>
                            <p:childTnLst>
                              <p:par>
                                <p:cTn id="556" presetID="10" presetClass="exit" presetSubtype="0" fill="hold" nodeType="afterEffect">
                                  <p:stCondLst>
                                    <p:cond delay="0"/>
                                  </p:stCondLst>
                                  <p:childTnLst>
                                    <p:animEffect transition="out" filter="fade">
                                      <p:cBhvr>
                                        <p:cTn id="557" dur="500"/>
                                        <p:tgtEl>
                                          <p:spTgt spid="215"/>
                                        </p:tgtEl>
                                      </p:cBhvr>
                                    </p:animEffect>
                                    <p:set>
                                      <p:cBhvr>
                                        <p:cTn id="558" dur="1" fill="hold">
                                          <p:stCondLst>
                                            <p:cond delay="499"/>
                                          </p:stCondLst>
                                        </p:cTn>
                                        <p:tgtEl>
                                          <p:spTgt spid="215"/>
                                        </p:tgtEl>
                                        <p:attrNameLst>
                                          <p:attrName>style.visibility</p:attrName>
                                        </p:attrNameLst>
                                      </p:cBhvr>
                                      <p:to>
                                        <p:strVal val="hidden"/>
                                      </p:to>
                                    </p:set>
                                  </p:childTnLst>
                                </p:cTn>
                              </p:par>
                            </p:childTnLst>
                          </p:cTn>
                        </p:par>
                        <p:par>
                          <p:cTn id="559" fill="hold">
                            <p:stCondLst>
                              <p:cond delay="1000"/>
                            </p:stCondLst>
                            <p:childTnLst>
                              <p:par>
                                <p:cTn id="560" presetID="10" presetClass="exit" presetSubtype="0" fill="hold" grpId="1" nodeType="afterEffect">
                                  <p:stCondLst>
                                    <p:cond delay="0"/>
                                  </p:stCondLst>
                                  <p:childTnLst>
                                    <p:animEffect transition="out" filter="fade">
                                      <p:cBhvr>
                                        <p:cTn id="561" dur="250"/>
                                        <p:tgtEl>
                                          <p:spTgt spid="184"/>
                                        </p:tgtEl>
                                      </p:cBhvr>
                                    </p:animEffect>
                                    <p:set>
                                      <p:cBhvr>
                                        <p:cTn id="562" dur="1" fill="hold">
                                          <p:stCondLst>
                                            <p:cond delay="249"/>
                                          </p:stCondLst>
                                        </p:cTn>
                                        <p:tgtEl>
                                          <p:spTgt spid="184"/>
                                        </p:tgtEl>
                                        <p:attrNameLst>
                                          <p:attrName>style.visibility</p:attrName>
                                        </p:attrNameLst>
                                      </p:cBhvr>
                                      <p:to>
                                        <p:strVal val="hidden"/>
                                      </p:to>
                                    </p:set>
                                  </p:childTnLst>
                                </p:cTn>
                              </p:par>
                            </p:childTnLst>
                          </p:cTn>
                        </p:par>
                        <p:par>
                          <p:cTn id="563" fill="hold">
                            <p:stCondLst>
                              <p:cond delay="1250"/>
                            </p:stCondLst>
                            <p:childTnLst>
                              <p:par>
                                <p:cTn id="564" presetID="10" presetClass="entr" presetSubtype="0" fill="hold" nodeType="afterEffect">
                                  <p:stCondLst>
                                    <p:cond delay="0"/>
                                  </p:stCondLst>
                                  <p:childTnLst>
                                    <p:set>
                                      <p:cBhvr>
                                        <p:cTn id="565" dur="1" fill="hold">
                                          <p:stCondLst>
                                            <p:cond delay="0"/>
                                          </p:stCondLst>
                                        </p:cTn>
                                        <p:tgtEl>
                                          <p:spTgt spid="193"/>
                                        </p:tgtEl>
                                        <p:attrNameLst>
                                          <p:attrName>style.visibility</p:attrName>
                                        </p:attrNameLst>
                                      </p:cBhvr>
                                      <p:to>
                                        <p:strVal val="visible"/>
                                      </p:to>
                                    </p:set>
                                    <p:animEffect transition="in" filter="fade">
                                      <p:cBhvr>
                                        <p:cTn id="566" dur="250"/>
                                        <p:tgtEl>
                                          <p:spTgt spid="193"/>
                                        </p:tgtEl>
                                      </p:cBhvr>
                                    </p:animEffect>
                                  </p:childTnLst>
                                </p:cTn>
                              </p:par>
                            </p:childTnLst>
                          </p:cTn>
                        </p:par>
                        <p:par>
                          <p:cTn id="567" fill="hold">
                            <p:stCondLst>
                              <p:cond delay="1500"/>
                            </p:stCondLst>
                            <p:childTnLst>
                              <p:par>
                                <p:cTn id="568" presetID="10" presetClass="exit" presetSubtype="0" fill="hold" grpId="1" nodeType="afterEffect">
                                  <p:stCondLst>
                                    <p:cond delay="0"/>
                                  </p:stCondLst>
                                  <p:childTnLst>
                                    <p:animEffect transition="out" filter="fade">
                                      <p:cBhvr>
                                        <p:cTn id="569" dur="250"/>
                                        <p:tgtEl>
                                          <p:spTgt spid="185"/>
                                        </p:tgtEl>
                                      </p:cBhvr>
                                    </p:animEffect>
                                    <p:set>
                                      <p:cBhvr>
                                        <p:cTn id="570" dur="1" fill="hold">
                                          <p:stCondLst>
                                            <p:cond delay="249"/>
                                          </p:stCondLst>
                                        </p:cTn>
                                        <p:tgtEl>
                                          <p:spTgt spid="185"/>
                                        </p:tgtEl>
                                        <p:attrNameLst>
                                          <p:attrName>style.visibility</p:attrName>
                                        </p:attrNameLst>
                                      </p:cBhvr>
                                      <p:to>
                                        <p:strVal val="hidden"/>
                                      </p:to>
                                    </p:set>
                                  </p:childTnLst>
                                </p:cTn>
                              </p:par>
                            </p:childTnLst>
                          </p:cTn>
                        </p:par>
                        <p:par>
                          <p:cTn id="571" fill="hold">
                            <p:stCondLst>
                              <p:cond delay="1750"/>
                            </p:stCondLst>
                            <p:childTnLst>
                              <p:par>
                                <p:cTn id="572" presetID="10" presetClass="entr" presetSubtype="0" fill="hold" nodeType="afterEffect">
                                  <p:stCondLst>
                                    <p:cond delay="0"/>
                                  </p:stCondLst>
                                  <p:childTnLst>
                                    <p:set>
                                      <p:cBhvr>
                                        <p:cTn id="573" dur="1" fill="hold">
                                          <p:stCondLst>
                                            <p:cond delay="0"/>
                                          </p:stCondLst>
                                        </p:cTn>
                                        <p:tgtEl>
                                          <p:spTgt spid="194"/>
                                        </p:tgtEl>
                                        <p:attrNameLst>
                                          <p:attrName>style.visibility</p:attrName>
                                        </p:attrNameLst>
                                      </p:cBhvr>
                                      <p:to>
                                        <p:strVal val="visible"/>
                                      </p:to>
                                    </p:set>
                                    <p:animEffect transition="in" filter="fade">
                                      <p:cBhvr>
                                        <p:cTn id="574" dur="250"/>
                                        <p:tgtEl>
                                          <p:spTgt spid="194"/>
                                        </p:tgtEl>
                                      </p:cBhvr>
                                    </p:animEffect>
                                  </p:childTnLst>
                                </p:cTn>
                              </p:par>
                            </p:childTnLst>
                          </p:cTn>
                        </p:par>
                        <p:par>
                          <p:cTn id="575" fill="hold">
                            <p:stCondLst>
                              <p:cond delay="2000"/>
                            </p:stCondLst>
                            <p:childTnLst>
                              <p:par>
                                <p:cTn id="576" presetID="10" presetClass="exit" presetSubtype="0" fill="hold" grpId="1" nodeType="afterEffect">
                                  <p:stCondLst>
                                    <p:cond delay="0"/>
                                  </p:stCondLst>
                                  <p:childTnLst>
                                    <p:animEffect transition="out" filter="fade">
                                      <p:cBhvr>
                                        <p:cTn id="577" dur="250"/>
                                        <p:tgtEl>
                                          <p:spTgt spid="186"/>
                                        </p:tgtEl>
                                      </p:cBhvr>
                                    </p:animEffect>
                                    <p:set>
                                      <p:cBhvr>
                                        <p:cTn id="578" dur="1" fill="hold">
                                          <p:stCondLst>
                                            <p:cond delay="249"/>
                                          </p:stCondLst>
                                        </p:cTn>
                                        <p:tgtEl>
                                          <p:spTgt spid="186"/>
                                        </p:tgtEl>
                                        <p:attrNameLst>
                                          <p:attrName>style.visibility</p:attrName>
                                        </p:attrNameLst>
                                      </p:cBhvr>
                                      <p:to>
                                        <p:strVal val="hidden"/>
                                      </p:to>
                                    </p:set>
                                  </p:childTnLst>
                                </p:cTn>
                              </p:par>
                            </p:childTnLst>
                          </p:cTn>
                        </p:par>
                        <p:par>
                          <p:cTn id="579" fill="hold">
                            <p:stCondLst>
                              <p:cond delay="2250"/>
                            </p:stCondLst>
                            <p:childTnLst>
                              <p:par>
                                <p:cTn id="580" presetID="10" presetClass="entr" presetSubtype="0" fill="hold" nodeType="afterEffect">
                                  <p:stCondLst>
                                    <p:cond delay="0"/>
                                  </p:stCondLst>
                                  <p:childTnLst>
                                    <p:set>
                                      <p:cBhvr>
                                        <p:cTn id="581" dur="1" fill="hold">
                                          <p:stCondLst>
                                            <p:cond delay="0"/>
                                          </p:stCondLst>
                                        </p:cTn>
                                        <p:tgtEl>
                                          <p:spTgt spid="195"/>
                                        </p:tgtEl>
                                        <p:attrNameLst>
                                          <p:attrName>style.visibility</p:attrName>
                                        </p:attrNameLst>
                                      </p:cBhvr>
                                      <p:to>
                                        <p:strVal val="visible"/>
                                      </p:to>
                                    </p:set>
                                    <p:animEffect transition="in" filter="fade">
                                      <p:cBhvr>
                                        <p:cTn id="582" dur="250"/>
                                        <p:tgtEl>
                                          <p:spTgt spid="195"/>
                                        </p:tgtEl>
                                      </p:cBhvr>
                                    </p:animEffect>
                                  </p:childTnLst>
                                </p:cTn>
                              </p:par>
                            </p:childTnLst>
                          </p:cTn>
                        </p:par>
                        <p:par>
                          <p:cTn id="583" fill="hold">
                            <p:stCondLst>
                              <p:cond delay="2500"/>
                            </p:stCondLst>
                            <p:childTnLst>
                              <p:par>
                                <p:cTn id="584" presetID="10" presetClass="exit" presetSubtype="0" fill="hold" grpId="1" nodeType="afterEffect">
                                  <p:stCondLst>
                                    <p:cond delay="0"/>
                                  </p:stCondLst>
                                  <p:childTnLst>
                                    <p:animEffect transition="out" filter="fade">
                                      <p:cBhvr>
                                        <p:cTn id="585" dur="250"/>
                                        <p:tgtEl>
                                          <p:spTgt spid="189"/>
                                        </p:tgtEl>
                                      </p:cBhvr>
                                    </p:animEffect>
                                    <p:set>
                                      <p:cBhvr>
                                        <p:cTn id="586" dur="1" fill="hold">
                                          <p:stCondLst>
                                            <p:cond delay="249"/>
                                          </p:stCondLst>
                                        </p:cTn>
                                        <p:tgtEl>
                                          <p:spTgt spid="189"/>
                                        </p:tgtEl>
                                        <p:attrNameLst>
                                          <p:attrName>style.visibility</p:attrName>
                                        </p:attrNameLst>
                                      </p:cBhvr>
                                      <p:to>
                                        <p:strVal val="hidden"/>
                                      </p:to>
                                    </p:set>
                                  </p:childTnLst>
                                </p:cTn>
                              </p:par>
                            </p:childTnLst>
                          </p:cTn>
                        </p:par>
                        <p:par>
                          <p:cTn id="587" fill="hold">
                            <p:stCondLst>
                              <p:cond delay="2750"/>
                            </p:stCondLst>
                            <p:childTnLst>
                              <p:par>
                                <p:cTn id="588" presetID="10" presetClass="entr" presetSubtype="0" fill="hold" nodeType="afterEffect">
                                  <p:stCondLst>
                                    <p:cond delay="0"/>
                                  </p:stCondLst>
                                  <p:childTnLst>
                                    <p:set>
                                      <p:cBhvr>
                                        <p:cTn id="589" dur="1" fill="hold">
                                          <p:stCondLst>
                                            <p:cond delay="0"/>
                                          </p:stCondLst>
                                        </p:cTn>
                                        <p:tgtEl>
                                          <p:spTgt spid="196"/>
                                        </p:tgtEl>
                                        <p:attrNameLst>
                                          <p:attrName>style.visibility</p:attrName>
                                        </p:attrNameLst>
                                      </p:cBhvr>
                                      <p:to>
                                        <p:strVal val="visible"/>
                                      </p:to>
                                    </p:set>
                                    <p:animEffect transition="in" filter="fade">
                                      <p:cBhvr>
                                        <p:cTn id="590" dur="250"/>
                                        <p:tgtEl>
                                          <p:spTgt spid="196"/>
                                        </p:tgtEl>
                                      </p:cBhvr>
                                    </p:animEffect>
                                  </p:childTnLst>
                                </p:cTn>
                              </p:par>
                            </p:childTnLst>
                          </p:cTn>
                        </p:par>
                        <p:par>
                          <p:cTn id="591" fill="hold">
                            <p:stCondLst>
                              <p:cond delay="3000"/>
                            </p:stCondLst>
                            <p:childTnLst>
                              <p:par>
                                <p:cTn id="592" presetID="10" presetClass="exit" presetSubtype="0" fill="hold" grpId="1" nodeType="afterEffect">
                                  <p:stCondLst>
                                    <p:cond delay="0"/>
                                  </p:stCondLst>
                                  <p:childTnLst>
                                    <p:animEffect transition="out" filter="fade">
                                      <p:cBhvr>
                                        <p:cTn id="593" dur="250"/>
                                        <p:tgtEl>
                                          <p:spTgt spid="187"/>
                                        </p:tgtEl>
                                      </p:cBhvr>
                                    </p:animEffect>
                                    <p:set>
                                      <p:cBhvr>
                                        <p:cTn id="594" dur="1" fill="hold">
                                          <p:stCondLst>
                                            <p:cond delay="249"/>
                                          </p:stCondLst>
                                        </p:cTn>
                                        <p:tgtEl>
                                          <p:spTgt spid="187"/>
                                        </p:tgtEl>
                                        <p:attrNameLst>
                                          <p:attrName>style.visibility</p:attrName>
                                        </p:attrNameLst>
                                      </p:cBhvr>
                                      <p:to>
                                        <p:strVal val="hidden"/>
                                      </p:to>
                                    </p:set>
                                  </p:childTnLst>
                                </p:cTn>
                              </p:par>
                            </p:childTnLst>
                          </p:cTn>
                        </p:par>
                        <p:par>
                          <p:cTn id="595" fill="hold">
                            <p:stCondLst>
                              <p:cond delay="3250"/>
                            </p:stCondLst>
                            <p:childTnLst>
                              <p:par>
                                <p:cTn id="596" presetID="10" presetClass="entr" presetSubtype="0" fill="hold" nodeType="afterEffect">
                                  <p:stCondLst>
                                    <p:cond delay="0"/>
                                  </p:stCondLst>
                                  <p:childTnLst>
                                    <p:set>
                                      <p:cBhvr>
                                        <p:cTn id="597" dur="1" fill="hold">
                                          <p:stCondLst>
                                            <p:cond delay="0"/>
                                          </p:stCondLst>
                                        </p:cTn>
                                        <p:tgtEl>
                                          <p:spTgt spid="197"/>
                                        </p:tgtEl>
                                        <p:attrNameLst>
                                          <p:attrName>style.visibility</p:attrName>
                                        </p:attrNameLst>
                                      </p:cBhvr>
                                      <p:to>
                                        <p:strVal val="visible"/>
                                      </p:to>
                                    </p:set>
                                    <p:animEffect transition="in" filter="fade">
                                      <p:cBhvr>
                                        <p:cTn id="598" dur="250"/>
                                        <p:tgtEl>
                                          <p:spTgt spid="197"/>
                                        </p:tgtEl>
                                      </p:cBhvr>
                                    </p:animEffect>
                                  </p:childTnLst>
                                </p:cTn>
                              </p:par>
                            </p:childTnLst>
                          </p:cTn>
                        </p:par>
                        <p:par>
                          <p:cTn id="599" fill="hold">
                            <p:stCondLst>
                              <p:cond delay="3500"/>
                            </p:stCondLst>
                            <p:childTnLst>
                              <p:par>
                                <p:cTn id="600" presetID="10" presetClass="exit" presetSubtype="0" fill="hold" grpId="1" nodeType="afterEffect">
                                  <p:stCondLst>
                                    <p:cond delay="0"/>
                                  </p:stCondLst>
                                  <p:childTnLst>
                                    <p:animEffect transition="out" filter="fade">
                                      <p:cBhvr>
                                        <p:cTn id="601" dur="250"/>
                                        <p:tgtEl>
                                          <p:spTgt spid="188"/>
                                        </p:tgtEl>
                                      </p:cBhvr>
                                    </p:animEffect>
                                    <p:set>
                                      <p:cBhvr>
                                        <p:cTn id="602" dur="1" fill="hold">
                                          <p:stCondLst>
                                            <p:cond delay="249"/>
                                          </p:stCondLst>
                                        </p:cTn>
                                        <p:tgtEl>
                                          <p:spTgt spid="188"/>
                                        </p:tgtEl>
                                        <p:attrNameLst>
                                          <p:attrName>style.visibility</p:attrName>
                                        </p:attrNameLst>
                                      </p:cBhvr>
                                      <p:to>
                                        <p:strVal val="hidden"/>
                                      </p:to>
                                    </p:set>
                                  </p:childTnLst>
                                </p:cTn>
                              </p:par>
                            </p:childTnLst>
                          </p:cTn>
                        </p:par>
                        <p:par>
                          <p:cTn id="603" fill="hold">
                            <p:stCondLst>
                              <p:cond delay="3750"/>
                            </p:stCondLst>
                            <p:childTnLst>
                              <p:par>
                                <p:cTn id="604" presetID="10" presetClass="entr" presetSubtype="0" fill="hold" nodeType="afterEffect">
                                  <p:stCondLst>
                                    <p:cond delay="0"/>
                                  </p:stCondLst>
                                  <p:childTnLst>
                                    <p:set>
                                      <p:cBhvr>
                                        <p:cTn id="605" dur="1" fill="hold">
                                          <p:stCondLst>
                                            <p:cond delay="0"/>
                                          </p:stCondLst>
                                        </p:cTn>
                                        <p:tgtEl>
                                          <p:spTgt spid="198"/>
                                        </p:tgtEl>
                                        <p:attrNameLst>
                                          <p:attrName>style.visibility</p:attrName>
                                        </p:attrNameLst>
                                      </p:cBhvr>
                                      <p:to>
                                        <p:strVal val="visible"/>
                                      </p:to>
                                    </p:set>
                                    <p:animEffect transition="in" filter="fade">
                                      <p:cBhvr>
                                        <p:cTn id="606" dur="250"/>
                                        <p:tgtEl>
                                          <p:spTgt spid="198"/>
                                        </p:tgtEl>
                                      </p:cBhvr>
                                    </p:animEffect>
                                  </p:childTnLst>
                                </p:cTn>
                              </p:par>
                            </p:childTnLst>
                          </p:cTn>
                        </p:par>
                        <p:par>
                          <p:cTn id="607" fill="hold">
                            <p:stCondLst>
                              <p:cond delay="4000"/>
                            </p:stCondLst>
                            <p:childTnLst>
                              <p:par>
                                <p:cTn id="608" presetID="10" presetClass="exit" presetSubtype="0" fill="hold" grpId="1" nodeType="afterEffect">
                                  <p:stCondLst>
                                    <p:cond delay="0"/>
                                  </p:stCondLst>
                                  <p:childTnLst>
                                    <p:animEffect transition="out" filter="fade">
                                      <p:cBhvr>
                                        <p:cTn id="609" dur="250"/>
                                        <p:tgtEl>
                                          <p:spTgt spid="190"/>
                                        </p:tgtEl>
                                      </p:cBhvr>
                                    </p:animEffect>
                                    <p:set>
                                      <p:cBhvr>
                                        <p:cTn id="610" dur="1" fill="hold">
                                          <p:stCondLst>
                                            <p:cond delay="249"/>
                                          </p:stCondLst>
                                        </p:cTn>
                                        <p:tgtEl>
                                          <p:spTgt spid="190"/>
                                        </p:tgtEl>
                                        <p:attrNameLst>
                                          <p:attrName>style.visibility</p:attrName>
                                        </p:attrNameLst>
                                      </p:cBhvr>
                                      <p:to>
                                        <p:strVal val="hidden"/>
                                      </p:to>
                                    </p:set>
                                  </p:childTnLst>
                                </p:cTn>
                              </p:par>
                            </p:childTnLst>
                          </p:cTn>
                        </p:par>
                        <p:par>
                          <p:cTn id="611" fill="hold">
                            <p:stCondLst>
                              <p:cond delay="4250"/>
                            </p:stCondLst>
                            <p:childTnLst>
                              <p:par>
                                <p:cTn id="612" presetID="10" presetClass="entr" presetSubtype="0" fill="hold" nodeType="afterEffect">
                                  <p:stCondLst>
                                    <p:cond delay="0"/>
                                  </p:stCondLst>
                                  <p:childTnLst>
                                    <p:set>
                                      <p:cBhvr>
                                        <p:cTn id="613" dur="1" fill="hold">
                                          <p:stCondLst>
                                            <p:cond delay="0"/>
                                          </p:stCondLst>
                                        </p:cTn>
                                        <p:tgtEl>
                                          <p:spTgt spid="199"/>
                                        </p:tgtEl>
                                        <p:attrNameLst>
                                          <p:attrName>style.visibility</p:attrName>
                                        </p:attrNameLst>
                                      </p:cBhvr>
                                      <p:to>
                                        <p:strVal val="visible"/>
                                      </p:to>
                                    </p:set>
                                    <p:animEffect transition="in" filter="fade">
                                      <p:cBhvr>
                                        <p:cTn id="614" dur="250"/>
                                        <p:tgtEl>
                                          <p:spTgt spid="199"/>
                                        </p:tgtEl>
                                      </p:cBhvr>
                                    </p:animEffect>
                                  </p:childTnLst>
                                </p:cTn>
                              </p:par>
                            </p:childTnLst>
                          </p:cTn>
                        </p:par>
                        <p:par>
                          <p:cTn id="615" fill="hold">
                            <p:stCondLst>
                              <p:cond delay="4500"/>
                            </p:stCondLst>
                            <p:childTnLst>
                              <p:par>
                                <p:cTn id="616" presetID="10" presetClass="exit" presetSubtype="0" fill="hold" nodeType="afterEffect">
                                  <p:stCondLst>
                                    <p:cond delay="0"/>
                                  </p:stCondLst>
                                  <p:childTnLst>
                                    <p:animEffect transition="out" filter="fade">
                                      <p:cBhvr>
                                        <p:cTn id="617" dur="500"/>
                                        <p:tgtEl>
                                          <p:spTgt spid="218"/>
                                        </p:tgtEl>
                                      </p:cBhvr>
                                    </p:animEffect>
                                    <p:set>
                                      <p:cBhvr>
                                        <p:cTn id="618" dur="1" fill="hold">
                                          <p:stCondLst>
                                            <p:cond delay="499"/>
                                          </p:stCondLst>
                                        </p:cTn>
                                        <p:tgtEl>
                                          <p:spTgt spid="218"/>
                                        </p:tgtEl>
                                        <p:attrNameLst>
                                          <p:attrName>style.visibility</p:attrName>
                                        </p:attrNameLst>
                                      </p:cBhvr>
                                      <p:to>
                                        <p:strVal val="hidden"/>
                                      </p:to>
                                    </p:set>
                                  </p:childTnLst>
                                </p:cTn>
                              </p:par>
                            </p:childTnLst>
                          </p:cTn>
                        </p:par>
                        <p:par>
                          <p:cTn id="619" fill="hold">
                            <p:stCondLst>
                              <p:cond delay="5000"/>
                            </p:stCondLst>
                            <p:childTnLst>
                              <p:par>
                                <p:cTn id="620" presetID="2" presetClass="entr" presetSubtype="4" fill="hold" grpId="0" nodeType="afterEffect">
                                  <p:stCondLst>
                                    <p:cond delay="0"/>
                                  </p:stCondLst>
                                  <p:childTnLst>
                                    <p:set>
                                      <p:cBhvr>
                                        <p:cTn id="621" dur="1" fill="hold">
                                          <p:stCondLst>
                                            <p:cond delay="0"/>
                                          </p:stCondLst>
                                        </p:cTn>
                                        <p:tgtEl>
                                          <p:spTgt spid="229"/>
                                        </p:tgtEl>
                                        <p:attrNameLst>
                                          <p:attrName>style.visibility</p:attrName>
                                        </p:attrNameLst>
                                      </p:cBhvr>
                                      <p:to>
                                        <p:strVal val="visible"/>
                                      </p:to>
                                    </p:set>
                                    <p:anim calcmode="lin" valueType="num">
                                      <p:cBhvr additive="base">
                                        <p:cTn id="622" dur="500" fill="hold"/>
                                        <p:tgtEl>
                                          <p:spTgt spid="229"/>
                                        </p:tgtEl>
                                        <p:attrNameLst>
                                          <p:attrName>ppt_x</p:attrName>
                                        </p:attrNameLst>
                                      </p:cBhvr>
                                      <p:tavLst>
                                        <p:tav tm="0">
                                          <p:val>
                                            <p:strVal val="#ppt_x"/>
                                          </p:val>
                                        </p:tav>
                                        <p:tav tm="100000">
                                          <p:val>
                                            <p:strVal val="#ppt_x"/>
                                          </p:val>
                                        </p:tav>
                                      </p:tavLst>
                                    </p:anim>
                                    <p:anim calcmode="lin" valueType="num">
                                      <p:cBhvr additive="base">
                                        <p:cTn id="623" dur="500" fill="hold"/>
                                        <p:tgtEl>
                                          <p:spTgt spid="22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2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67"/>
                  </p:tgtEl>
                </p:cond>
              </p:nextCondLst>
            </p:seq>
            <p:seq concurrent="1" nextAc="seek">
              <p:cTn id="624" restart="whenNotActive" fill="hold" evtFilter="cancelBubble" nodeType="interactiveSeq">
                <p:stCondLst>
                  <p:cond evt="onClick" delay="0">
                    <p:tgtEl>
                      <p:spTgt spid="203"/>
                    </p:tgtEl>
                  </p:cond>
                </p:stCondLst>
                <p:endSync evt="end" delay="0">
                  <p:rtn val="all"/>
                </p:endSync>
                <p:childTnLst>
                  <p:par>
                    <p:cTn id="625" fill="hold">
                      <p:stCondLst>
                        <p:cond delay="0"/>
                      </p:stCondLst>
                      <p:childTnLst>
                        <p:par>
                          <p:cTn id="626" fill="hold">
                            <p:stCondLst>
                              <p:cond delay="0"/>
                            </p:stCondLst>
                            <p:childTnLst>
                              <p:par>
                                <p:cTn id="627" presetID="10" presetClass="exit" presetSubtype="0" fill="hold" nodeType="clickEffect">
                                  <p:stCondLst>
                                    <p:cond delay="0"/>
                                  </p:stCondLst>
                                  <p:childTnLst>
                                    <p:animEffect transition="out" filter="fade">
                                      <p:cBhvr>
                                        <p:cTn id="628" dur="500"/>
                                        <p:tgtEl>
                                          <p:spTgt spid="203"/>
                                        </p:tgtEl>
                                      </p:cBhvr>
                                    </p:animEffect>
                                    <p:set>
                                      <p:cBhvr>
                                        <p:cTn id="629" dur="1" fill="hold">
                                          <p:stCondLst>
                                            <p:cond delay="499"/>
                                          </p:stCondLst>
                                        </p:cTn>
                                        <p:tgtEl>
                                          <p:spTgt spid="203"/>
                                        </p:tgtEl>
                                        <p:attrNameLst>
                                          <p:attrName>style.visibility</p:attrName>
                                        </p:attrNameLst>
                                      </p:cBhvr>
                                      <p:to>
                                        <p:strVal val="hidden"/>
                                      </p:to>
                                    </p:set>
                                  </p:childTnLst>
                                </p:cTn>
                              </p:par>
                            </p:childTnLst>
                          </p:cTn>
                        </p:par>
                      </p:childTnLst>
                    </p:cTn>
                  </p:par>
                </p:childTnLst>
              </p:cTn>
              <p:nextCondLst>
                <p:cond evt="onClick" delay="0">
                  <p:tgtEl>
                    <p:spTgt spid="203"/>
                  </p:tgtEl>
                </p:cond>
              </p:nextCondLst>
            </p:seq>
            <p:seq concurrent="1" nextAc="seek">
              <p:cTn id="630" restart="whenNotActive" fill="hold" evtFilter="cancelBubble" nodeType="interactiveSeq">
                <p:stCondLst>
                  <p:cond evt="onClick" delay="0">
                    <p:tgtEl>
                      <p:spTgt spid="204"/>
                    </p:tgtEl>
                  </p:cond>
                </p:stCondLst>
                <p:endSync evt="end" delay="0">
                  <p:rtn val="all"/>
                </p:endSync>
                <p:childTnLst>
                  <p:par>
                    <p:cTn id="631" fill="hold">
                      <p:stCondLst>
                        <p:cond delay="0"/>
                      </p:stCondLst>
                      <p:childTnLst>
                        <p:par>
                          <p:cTn id="632" fill="hold">
                            <p:stCondLst>
                              <p:cond delay="0"/>
                            </p:stCondLst>
                            <p:childTnLst>
                              <p:par>
                                <p:cTn id="633" presetID="10" presetClass="exit" presetSubtype="0" fill="hold" nodeType="clickEffect">
                                  <p:stCondLst>
                                    <p:cond delay="0"/>
                                  </p:stCondLst>
                                  <p:childTnLst>
                                    <p:animEffect transition="out" filter="fade">
                                      <p:cBhvr>
                                        <p:cTn id="634" dur="500"/>
                                        <p:tgtEl>
                                          <p:spTgt spid="204"/>
                                        </p:tgtEl>
                                      </p:cBhvr>
                                    </p:animEffect>
                                    <p:set>
                                      <p:cBhvr>
                                        <p:cTn id="635" dur="1" fill="hold">
                                          <p:stCondLst>
                                            <p:cond delay="499"/>
                                          </p:stCondLst>
                                        </p:cTn>
                                        <p:tgtEl>
                                          <p:spTgt spid="204"/>
                                        </p:tgtEl>
                                        <p:attrNameLst>
                                          <p:attrName>style.visibility</p:attrName>
                                        </p:attrNameLst>
                                      </p:cBhvr>
                                      <p:to>
                                        <p:strVal val="hidden"/>
                                      </p:to>
                                    </p:set>
                                  </p:childTnLst>
                                </p:cTn>
                              </p:par>
                            </p:childTnLst>
                          </p:cTn>
                        </p:par>
                      </p:childTnLst>
                    </p:cTn>
                  </p:par>
                </p:childTnLst>
              </p:cTn>
              <p:nextCondLst>
                <p:cond evt="onClick" delay="0">
                  <p:tgtEl>
                    <p:spTgt spid="204"/>
                  </p:tgtEl>
                </p:cond>
              </p:nextCondLst>
            </p:seq>
            <p:seq concurrent="1" nextAc="seek">
              <p:cTn id="636" restart="whenNotActive" fill="hold" evtFilter="cancelBubble" nodeType="interactiveSeq">
                <p:stCondLst>
                  <p:cond evt="onClick" delay="0">
                    <p:tgtEl>
                      <p:spTgt spid="206"/>
                    </p:tgtEl>
                  </p:cond>
                </p:stCondLst>
                <p:endSync evt="end" delay="0">
                  <p:rtn val="all"/>
                </p:endSync>
                <p:childTnLst>
                  <p:par>
                    <p:cTn id="637" fill="hold">
                      <p:stCondLst>
                        <p:cond delay="0"/>
                      </p:stCondLst>
                      <p:childTnLst>
                        <p:par>
                          <p:cTn id="638" fill="hold">
                            <p:stCondLst>
                              <p:cond delay="0"/>
                            </p:stCondLst>
                            <p:childTnLst>
                              <p:par>
                                <p:cTn id="639" presetID="10" presetClass="exit" presetSubtype="0" fill="hold" nodeType="clickEffect">
                                  <p:stCondLst>
                                    <p:cond delay="0"/>
                                  </p:stCondLst>
                                  <p:childTnLst>
                                    <p:animEffect transition="out" filter="fade">
                                      <p:cBhvr>
                                        <p:cTn id="640" dur="500"/>
                                        <p:tgtEl>
                                          <p:spTgt spid="206"/>
                                        </p:tgtEl>
                                      </p:cBhvr>
                                    </p:animEffect>
                                    <p:set>
                                      <p:cBhvr>
                                        <p:cTn id="641" dur="1" fill="hold">
                                          <p:stCondLst>
                                            <p:cond delay="499"/>
                                          </p:stCondLst>
                                        </p:cTn>
                                        <p:tgtEl>
                                          <p:spTgt spid="206"/>
                                        </p:tgtEl>
                                        <p:attrNameLst>
                                          <p:attrName>style.visibility</p:attrName>
                                        </p:attrNameLst>
                                      </p:cBhvr>
                                      <p:to>
                                        <p:strVal val="hidden"/>
                                      </p:to>
                                    </p:set>
                                  </p:childTnLst>
                                </p:cTn>
                              </p:par>
                            </p:childTnLst>
                          </p:cTn>
                        </p:par>
                      </p:childTnLst>
                    </p:cTn>
                  </p:par>
                </p:childTnLst>
              </p:cTn>
              <p:nextCondLst>
                <p:cond evt="onClick" delay="0">
                  <p:tgtEl>
                    <p:spTgt spid="206"/>
                  </p:tgtEl>
                </p:cond>
              </p:nextCondLst>
            </p:seq>
            <p:seq concurrent="1" nextAc="seek">
              <p:cTn id="642" restart="whenNotActive" fill="hold" evtFilter="cancelBubble" nodeType="interactiveSeq">
                <p:stCondLst>
                  <p:cond evt="onClick" delay="0">
                    <p:tgtEl>
                      <p:spTgt spid="207"/>
                    </p:tgtEl>
                  </p:cond>
                </p:stCondLst>
                <p:endSync evt="end" delay="0">
                  <p:rtn val="all"/>
                </p:endSync>
                <p:childTnLst>
                  <p:par>
                    <p:cTn id="643" fill="hold">
                      <p:stCondLst>
                        <p:cond delay="0"/>
                      </p:stCondLst>
                      <p:childTnLst>
                        <p:par>
                          <p:cTn id="644" fill="hold">
                            <p:stCondLst>
                              <p:cond delay="0"/>
                            </p:stCondLst>
                            <p:childTnLst>
                              <p:par>
                                <p:cTn id="645" presetID="10" presetClass="exit" presetSubtype="0" fill="hold" nodeType="clickEffect">
                                  <p:stCondLst>
                                    <p:cond delay="0"/>
                                  </p:stCondLst>
                                  <p:childTnLst>
                                    <p:animEffect transition="out" filter="fade">
                                      <p:cBhvr>
                                        <p:cTn id="646" dur="500"/>
                                        <p:tgtEl>
                                          <p:spTgt spid="207"/>
                                        </p:tgtEl>
                                      </p:cBhvr>
                                    </p:animEffect>
                                    <p:set>
                                      <p:cBhvr>
                                        <p:cTn id="647" dur="1" fill="hold">
                                          <p:stCondLst>
                                            <p:cond delay="499"/>
                                          </p:stCondLst>
                                        </p:cTn>
                                        <p:tgtEl>
                                          <p:spTgt spid="207"/>
                                        </p:tgtEl>
                                        <p:attrNameLst>
                                          <p:attrName>style.visibility</p:attrName>
                                        </p:attrNameLst>
                                      </p:cBhvr>
                                      <p:to>
                                        <p:strVal val="hidden"/>
                                      </p:to>
                                    </p:set>
                                  </p:childTnLst>
                                </p:cTn>
                              </p:par>
                            </p:childTnLst>
                          </p:cTn>
                        </p:par>
                      </p:childTnLst>
                    </p:cTn>
                  </p:par>
                </p:childTnLst>
              </p:cTn>
              <p:nextCondLst>
                <p:cond evt="onClick" delay="0">
                  <p:tgtEl>
                    <p:spTgt spid="207"/>
                  </p:tgtEl>
                </p:cond>
              </p:nextCondLst>
            </p:seq>
            <p:seq concurrent="1" nextAc="seek">
              <p:cTn id="648" restart="whenNotActive" fill="hold" evtFilter="cancelBubble" nodeType="interactiveSeq">
                <p:stCondLst>
                  <p:cond evt="onClick" delay="0">
                    <p:tgtEl>
                      <p:spTgt spid="209"/>
                    </p:tgtEl>
                  </p:cond>
                </p:stCondLst>
                <p:endSync evt="end" delay="0">
                  <p:rtn val="all"/>
                </p:endSync>
                <p:childTnLst>
                  <p:par>
                    <p:cTn id="649" fill="hold">
                      <p:stCondLst>
                        <p:cond delay="0"/>
                      </p:stCondLst>
                      <p:childTnLst>
                        <p:par>
                          <p:cTn id="650" fill="hold">
                            <p:stCondLst>
                              <p:cond delay="0"/>
                            </p:stCondLst>
                            <p:childTnLst>
                              <p:par>
                                <p:cTn id="651" presetID="10" presetClass="exit" presetSubtype="0" fill="hold" nodeType="clickEffect">
                                  <p:stCondLst>
                                    <p:cond delay="0"/>
                                  </p:stCondLst>
                                  <p:childTnLst>
                                    <p:animEffect transition="out" filter="fade">
                                      <p:cBhvr>
                                        <p:cTn id="652" dur="500"/>
                                        <p:tgtEl>
                                          <p:spTgt spid="209"/>
                                        </p:tgtEl>
                                      </p:cBhvr>
                                    </p:animEffect>
                                    <p:set>
                                      <p:cBhvr>
                                        <p:cTn id="653" dur="1" fill="hold">
                                          <p:stCondLst>
                                            <p:cond delay="499"/>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seq concurrent="1" nextAc="seek">
              <p:cTn id="654" restart="whenNotActive" fill="hold" evtFilter="cancelBubble" nodeType="interactiveSeq">
                <p:stCondLst>
                  <p:cond evt="onClick" delay="0">
                    <p:tgtEl>
                      <p:spTgt spid="210"/>
                    </p:tgtEl>
                  </p:cond>
                </p:stCondLst>
                <p:endSync evt="end" delay="0">
                  <p:rtn val="all"/>
                </p:endSync>
                <p:childTnLst>
                  <p:par>
                    <p:cTn id="655" fill="hold">
                      <p:stCondLst>
                        <p:cond delay="0"/>
                      </p:stCondLst>
                      <p:childTnLst>
                        <p:par>
                          <p:cTn id="656" fill="hold">
                            <p:stCondLst>
                              <p:cond delay="0"/>
                            </p:stCondLst>
                            <p:childTnLst>
                              <p:par>
                                <p:cTn id="657" presetID="10" presetClass="exit" presetSubtype="0" fill="hold" nodeType="clickEffect">
                                  <p:stCondLst>
                                    <p:cond delay="0"/>
                                  </p:stCondLst>
                                  <p:childTnLst>
                                    <p:animEffect transition="out" filter="fade">
                                      <p:cBhvr>
                                        <p:cTn id="658" dur="500"/>
                                        <p:tgtEl>
                                          <p:spTgt spid="210"/>
                                        </p:tgtEl>
                                      </p:cBhvr>
                                    </p:animEffect>
                                    <p:set>
                                      <p:cBhvr>
                                        <p:cTn id="659" dur="1" fill="hold">
                                          <p:stCondLst>
                                            <p:cond delay="499"/>
                                          </p:stCondLst>
                                        </p:cTn>
                                        <p:tgtEl>
                                          <p:spTgt spid="210"/>
                                        </p:tgtEl>
                                        <p:attrNameLst>
                                          <p:attrName>style.visibility</p:attrName>
                                        </p:attrNameLst>
                                      </p:cBhvr>
                                      <p:to>
                                        <p:strVal val="hidden"/>
                                      </p:to>
                                    </p:set>
                                  </p:childTnLst>
                                </p:cTn>
                              </p:par>
                            </p:childTnLst>
                          </p:cTn>
                        </p:par>
                      </p:childTnLst>
                    </p:cTn>
                  </p:par>
                </p:childTnLst>
              </p:cTn>
              <p:nextCondLst>
                <p:cond evt="onClick" delay="0">
                  <p:tgtEl>
                    <p:spTgt spid="210"/>
                  </p:tgtEl>
                </p:cond>
              </p:nextCondLst>
            </p:seq>
            <p:seq concurrent="1" nextAc="seek">
              <p:cTn id="660" restart="whenNotActive" fill="hold" evtFilter="cancelBubble" nodeType="interactiveSeq">
                <p:stCondLst>
                  <p:cond evt="onClick" delay="0">
                    <p:tgtEl>
                      <p:spTgt spid="212"/>
                    </p:tgtEl>
                  </p:cond>
                </p:stCondLst>
                <p:endSync evt="end" delay="0">
                  <p:rtn val="all"/>
                </p:endSync>
                <p:childTnLst>
                  <p:par>
                    <p:cTn id="661" fill="hold">
                      <p:stCondLst>
                        <p:cond delay="0"/>
                      </p:stCondLst>
                      <p:childTnLst>
                        <p:par>
                          <p:cTn id="662" fill="hold">
                            <p:stCondLst>
                              <p:cond delay="0"/>
                            </p:stCondLst>
                            <p:childTnLst>
                              <p:par>
                                <p:cTn id="663" presetID="10" presetClass="exit" presetSubtype="0" fill="hold" nodeType="clickEffect">
                                  <p:stCondLst>
                                    <p:cond delay="0"/>
                                  </p:stCondLst>
                                  <p:childTnLst>
                                    <p:animEffect transition="out" filter="fade">
                                      <p:cBhvr>
                                        <p:cTn id="664" dur="500"/>
                                        <p:tgtEl>
                                          <p:spTgt spid="212"/>
                                        </p:tgtEl>
                                      </p:cBhvr>
                                    </p:animEffect>
                                    <p:set>
                                      <p:cBhvr>
                                        <p:cTn id="665" dur="1" fill="hold">
                                          <p:stCondLst>
                                            <p:cond delay="499"/>
                                          </p:stCondLst>
                                        </p:cTn>
                                        <p:tgtEl>
                                          <p:spTgt spid="212"/>
                                        </p:tgtEl>
                                        <p:attrNameLst>
                                          <p:attrName>style.visibility</p:attrName>
                                        </p:attrNameLst>
                                      </p:cBhvr>
                                      <p:to>
                                        <p:strVal val="hidden"/>
                                      </p:to>
                                    </p:set>
                                  </p:childTnLst>
                                </p:cTn>
                              </p:par>
                            </p:childTnLst>
                          </p:cTn>
                        </p:par>
                      </p:childTnLst>
                    </p:cTn>
                  </p:par>
                </p:childTnLst>
              </p:cTn>
              <p:nextCondLst>
                <p:cond evt="onClick" delay="0">
                  <p:tgtEl>
                    <p:spTgt spid="212"/>
                  </p:tgtEl>
                </p:cond>
              </p:nextCondLst>
            </p:seq>
            <p:seq concurrent="1" nextAc="seek">
              <p:cTn id="666" restart="whenNotActive" fill="hold" evtFilter="cancelBubble" nodeType="interactiveSeq">
                <p:stCondLst>
                  <p:cond evt="onClick" delay="0">
                    <p:tgtEl>
                      <p:spTgt spid="213"/>
                    </p:tgtEl>
                  </p:cond>
                </p:stCondLst>
                <p:endSync evt="end" delay="0">
                  <p:rtn val="all"/>
                </p:endSync>
                <p:childTnLst>
                  <p:par>
                    <p:cTn id="667" fill="hold">
                      <p:stCondLst>
                        <p:cond delay="0"/>
                      </p:stCondLst>
                      <p:childTnLst>
                        <p:par>
                          <p:cTn id="668" fill="hold">
                            <p:stCondLst>
                              <p:cond delay="0"/>
                            </p:stCondLst>
                            <p:childTnLst>
                              <p:par>
                                <p:cTn id="669" presetID="10" presetClass="exit" presetSubtype="0" fill="hold" nodeType="clickEffect">
                                  <p:stCondLst>
                                    <p:cond delay="0"/>
                                  </p:stCondLst>
                                  <p:childTnLst>
                                    <p:animEffect transition="out" filter="fade">
                                      <p:cBhvr>
                                        <p:cTn id="670" dur="500"/>
                                        <p:tgtEl>
                                          <p:spTgt spid="213"/>
                                        </p:tgtEl>
                                      </p:cBhvr>
                                    </p:animEffect>
                                    <p:set>
                                      <p:cBhvr>
                                        <p:cTn id="671" dur="1" fill="hold">
                                          <p:stCondLst>
                                            <p:cond delay="499"/>
                                          </p:stCondLst>
                                        </p:cTn>
                                        <p:tgtEl>
                                          <p:spTgt spid="213"/>
                                        </p:tgtEl>
                                        <p:attrNameLst>
                                          <p:attrName>style.visibility</p:attrName>
                                        </p:attrNameLst>
                                      </p:cBhvr>
                                      <p:to>
                                        <p:strVal val="hidden"/>
                                      </p:to>
                                    </p:set>
                                  </p:childTnLst>
                                </p:cTn>
                              </p:par>
                            </p:childTnLst>
                          </p:cTn>
                        </p:par>
                      </p:childTnLst>
                    </p:cTn>
                  </p:par>
                </p:childTnLst>
              </p:cTn>
              <p:nextCondLst>
                <p:cond evt="onClick" delay="0">
                  <p:tgtEl>
                    <p:spTgt spid="213"/>
                  </p:tgtEl>
                </p:cond>
              </p:nextCondLst>
            </p:seq>
            <p:seq concurrent="1" nextAc="seek">
              <p:cTn id="672" restart="whenNotActive" fill="hold" evtFilter="cancelBubble" nodeType="interactiveSeq">
                <p:stCondLst>
                  <p:cond evt="onClick" delay="0">
                    <p:tgtEl>
                      <p:spTgt spid="217"/>
                    </p:tgtEl>
                  </p:cond>
                </p:stCondLst>
                <p:endSync evt="end" delay="0">
                  <p:rtn val="all"/>
                </p:endSync>
                <p:childTnLst>
                  <p:par>
                    <p:cTn id="673" fill="hold">
                      <p:stCondLst>
                        <p:cond delay="0"/>
                      </p:stCondLst>
                      <p:childTnLst>
                        <p:par>
                          <p:cTn id="674" fill="hold">
                            <p:stCondLst>
                              <p:cond delay="0"/>
                            </p:stCondLst>
                            <p:childTnLst>
                              <p:par>
                                <p:cTn id="675" presetID="10" presetClass="exit" presetSubtype="0" fill="hold" nodeType="clickEffect">
                                  <p:stCondLst>
                                    <p:cond delay="0"/>
                                  </p:stCondLst>
                                  <p:childTnLst>
                                    <p:animEffect transition="out" filter="fade">
                                      <p:cBhvr>
                                        <p:cTn id="676" dur="500"/>
                                        <p:tgtEl>
                                          <p:spTgt spid="217"/>
                                        </p:tgtEl>
                                      </p:cBhvr>
                                    </p:animEffect>
                                    <p:set>
                                      <p:cBhvr>
                                        <p:cTn id="677" dur="1" fill="hold">
                                          <p:stCondLst>
                                            <p:cond delay="499"/>
                                          </p:stCondLst>
                                        </p:cTn>
                                        <p:tgtEl>
                                          <p:spTgt spid="217"/>
                                        </p:tgtEl>
                                        <p:attrNameLst>
                                          <p:attrName>style.visibility</p:attrName>
                                        </p:attrNameLst>
                                      </p:cBhvr>
                                      <p:to>
                                        <p:strVal val="hidden"/>
                                      </p:to>
                                    </p:set>
                                  </p:childTnLst>
                                </p:cTn>
                              </p:par>
                            </p:childTnLst>
                          </p:cTn>
                        </p:par>
                      </p:childTnLst>
                    </p:cTn>
                  </p:par>
                </p:childTnLst>
              </p:cTn>
              <p:nextCondLst>
                <p:cond evt="onClick" delay="0">
                  <p:tgtEl>
                    <p:spTgt spid="217"/>
                  </p:tgtEl>
                </p:cond>
              </p:nextCondLst>
            </p:seq>
            <p:seq concurrent="1" nextAc="seek">
              <p:cTn id="678" restart="whenNotActive" fill="hold" evtFilter="cancelBubble" nodeType="interactiveSeq">
                <p:stCondLst>
                  <p:cond evt="onClick" delay="0">
                    <p:tgtEl>
                      <p:spTgt spid="218"/>
                    </p:tgtEl>
                  </p:cond>
                </p:stCondLst>
                <p:endSync evt="end" delay="0">
                  <p:rtn val="all"/>
                </p:endSync>
                <p:childTnLst>
                  <p:par>
                    <p:cTn id="679" fill="hold">
                      <p:stCondLst>
                        <p:cond delay="0"/>
                      </p:stCondLst>
                      <p:childTnLst>
                        <p:par>
                          <p:cTn id="680" fill="hold">
                            <p:stCondLst>
                              <p:cond delay="0"/>
                            </p:stCondLst>
                            <p:childTnLst>
                              <p:par>
                                <p:cTn id="681" presetID="10" presetClass="exit" presetSubtype="0" fill="hold" nodeType="clickEffect">
                                  <p:stCondLst>
                                    <p:cond delay="0"/>
                                  </p:stCondLst>
                                  <p:childTnLst>
                                    <p:animEffect transition="out" filter="fade">
                                      <p:cBhvr>
                                        <p:cTn id="682" dur="500"/>
                                        <p:tgtEl>
                                          <p:spTgt spid="218"/>
                                        </p:tgtEl>
                                      </p:cBhvr>
                                    </p:animEffect>
                                    <p:set>
                                      <p:cBhvr>
                                        <p:cTn id="683" dur="1" fill="hold">
                                          <p:stCondLst>
                                            <p:cond delay="499"/>
                                          </p:stCondLst>
                                        </p:cTn>
                                        <p:tgtEl>
                                          <p:spTgt spid="218"/>
                                        </p:tgtEl>
                                        <p:attrNameLst>
                                          <p:attrName>style.visibility</p:attrName>
                                        </p:attrNameLst>
                                      </p:cBhvr>
                                      <p:to>
                                        <p:strVal val="hidden"/>
                                      </p:to>
                                    </p:set>
                                  </p:childTnLst>
                                </p:cTn>
                              </p:par>
                            </p:childTnLst>
                          </p:cTn>
                        </p:par>
                      </p:childTnLst>
                    </p:cTn>
                  </p:par>
                </p:childTnLst>
              </p:cTn>
              <p:nextCondLst>
                <p:cond evt="onClick" delay="0">
                  <p:tgtEl>
                    <p:spTgt spid="218"/>
                  </p:tgtEl>
                </p:cond>
              </p:nextCondLst>
            </p:seq>
            <p:seq concurrent="1" nextAc="seek">
              <p:cTn id="684" restart="whenNotActive" fill="hold" evtFilter="cancelBubble" nodeType="interactiveSeq">
                <p:stCondLst>
                  <p:cond evt="onClick" delay="0">
                    <p:tgtEl>
                      <p:spTgt spid="219"/>
                    </p:tgtEl>
                  </p:cond>
                </p:stCondLst>
                <p:endSync evt="end" delay="0">
                  <p:rtn val="all"/>
                </p:endSync>
                <p:childTnLst>
                  <p:par>
                    <p:cTn id="685" fill="hold">
                      <p:stCondLst>
                        <p:cond delay="0"/>
                      </p:stCondLst>
                      <p:childTnLst>
                        <p:par>
                          <p:cTn id="686" fill="hold">
                            <p:stCondLst>
                              <p:cond delay="0"/>
                            </p:stCondLst>
                            <p:childTnLst>
                              <p:par>
                                <p:cTn id="687" presetID="10" presetClass="exit" presetSubtype="0" fill="hold" grpId="0" nodeType="clickEffect">
                                  <p:stCondLst>
                                    <p:cond delay="0"/>
                                  </p:stCondLst>
                                  <p:childTnLst>
                                    <p:animEffect transition="out" filter="fade">
                                      <p:cBhvr>
                                        <p:cTn id="688" dur="500"/>
                                        <p:tgtEl>
                                          <p:spTgt spid="219"/>
                                        </p:tgtEl>
                                      </p:cBhvr>
                                    </p:animEffect>
                                    <p:set>
                                      <p:cBhvr>
                                        <p:cTn id="689" dur="1" fill="hold">
                                          <p:stCondLst>
                                            <p:cond delay="499"/>
                                          </p:stCondLst>
                                        </p:cTn>
                                        <p:tgtEl>
                                          <p:spTgt spid="219"/>
                                        </p:tgtEl>
                                        <p:attrNameLst>
                                          <p:attrName>style.visibility</p:attrName>
                                        </p:attrNameLst>
                                      </p:cBhvr>
                                      <p:to>
                                        <p:strVal val="hidden"/>
                                      </p:to>
                                    </p:set>
                                  </p:childTnLst>
                                </p:cTn>
                              </p:par>
                            </p:childTnLst>
                          </p:cTn>
                        </p:par>
                      </p:childTnLst>
                    </p:cTn>
                  </p:par>
                </p:childTnLst>
              </p:cTn>
              <p:nextCondLst>
                <p:cond evt="onClick" delay="0">
                  <p:tgtEl>
                    <p:spTgt spid="219"/>
                  </p:tgtEl>
                </p:cond>
              </p:nextCondLst>
            </p:seq>
            <p:seq concurrent="1" nextAc="seek">
              <p:cTn id="690" restart="whenNotActive" fill="hold" evtFilter="cancelBubble" nodeType="interactiveSeq">
                <p:stCondLst>
                  <p:cond evt="onClick" delay="0">
                    <p:tgtEl>
                      <p:spTgt spid="221"/>
                    </p:tgtEl>
                  </p:cond>
                </p:stCondLst>
                <p:endSync evt="end" delay="0">
                  <p:rtn val="all"/>
                </p:endSync>
                <p:childTnLst>
                  <p:par>
                    <p:cTn id="691" fill="hold">
                      <p:stCondLst>
                        <p:cond delay="0"/>
                      </p:stCondLst>
                      <p:childTnLst>
                        <p:par>
                          <p:cTn id="692" fill="hold">
                            <p:stCondLst>
                              <p:cond delay="0"/>
                            </p:stCondLst>
                            <p:childTnLst>
                              <p:par>
                                <p:cTn id="693" presetID="10" presetClass="exit" presetSubtype="0" fill="hold" grpId="0" nodeType="clickEffect">
                                  <p:stCondLst>
                                    <p:cond delay="0"/>
                                  </p:stCondLst>
                                  <p:childTnLst>
                                    <p:animEffect transition="out" filter="fade">
                                      <p:cBhvr>
                                        <p:cTn id="694" dur="500"/>
                                        <p:tgtEl>
                                          <p:spTgt spid="221"/>
                                        </p:tgtEl>
                                      </p:cBhvr>
                                    </p:animEffect>
                                    <p:set>
                                      <p:cBhvr>
                                        <p:cTn id="695" dur="1" fill="hold">
                                          <p:stCondLst>
                                            <p:cond delay="499"/>
                                          </p:stCondLst>
                                        </p:cTn>
                                        <p:tgtEl>
                                          <p:spTgt spid="221"/>
                                        </p:tgtEl>
                                        <p:attrNameLst>
                                          <p:attrName>style.visibility</p:attrName>
                                        </p:attrNameLst>
                                      </p:cBhvr>
                                      <p:to>
                                        <p:strVal val="hidden"/>
                                      </p:to>
                                    </p:set>
                                  </p:childTnLst>
                                </p:cTn>
                              </p:par>
                            </p:childTnLst>
                          </p:cTn>
                        </p:par>
                      </p:childTnLst>
                    </p:cTn>
                  </p:par>
                </p:childTnLst>
              </p:cTn>
              <p:nextCondLst>
                <p:cond evt="onClick" delay="0">
                  <p:tgtEl>
                    <p:spTgt spid="221"/>
                  </p:tgtEl>
                </p:cond>
              </p:nextCondLst>
            </p:seq>
            <p:seq concurrent="1" nextAc="seek">
              <p:cTn id="696" restart="whenNotActive" fill="hold" evtFilter="cancelBubble" nodeType="interactiveSeq">
                <p:stCondLst>
                  <p:cond evt="onClick" delay="0">
                    <p:tgtEl>
                      <p:spTgt spid="222"/>
                    </p:tgtEl>
                  </p:cond>
                </p:stCondLst>
                <p:endSync evt="end" delay="0">
                  <p:rtn val="all"/>
                </p:endSync>
                <p:childTnLst>
                  <p:par>
                    <p:cTn id="697" fill="hold">
                      <p:stCondLst>
                        <p:cond delay="0"/>
                      </p:stCondLst>
                      <p:childTnLst>
                        <p:par>
                          <p:cTn id="698" fill="hold">
                            <p:stCondLst>
                              <p:cond delay="0"/>
                            </p:stCondLst>
                            <p:childTnLst>
                              <p:par>
                                <p:cTn id="699" presetID="10" presetClass="exit" presetSubtype="0" fill="hold" grpId="0" nodeType="clickEffect">
                                  <p:stCondLst>
                                    <p:cond delay="0"/>
                                  </p:stCondLst>
                                  <p:childTnLst>
                                    <p:animEffect transition="out" filter="fade">
                                      <p:cBhvr>
                                        <p:cTn id="700" dur="500"/>
                                        <p:tgtEl>
                                          <p:spTgt spid="222"/>
                                        </p:tgtEl>
                                      </p:cBhvr>
                                    </p:animEffect>
                                    <p:set>
                                      <p:cBhvr>
                                        <p:cTn id="701" dur="1" fill="hold">
                                          <p:stCondLst>
                                            <p:cond delay="499"/>
                                          </p:stCondLst>
                                        </p:cTn>
                                        <p:tgtEl>
                                          <p:spTgt spid="222"/>
                                        </p:tgtEl>
                                        <p:attrNameLst>
                                          <p:attrName>style.visibility</p:attrName>
                                        </p:attrNameLst>
                                      </p:cBhvr>
                                      <p:to>
                                        <p:strVal val="hidden"/>
                                      </p:to>
                                    </p:set>
                                  </p:childTnLst>
                                </p:cTn>
                              </p:par>
                            </p:childTnLst>
                          </p:cTn>
                        </p:par>
                      </p:childTnLst>
                    </p:cTn>
                  </p:par>
                </p:childTnLst>
              </p:cTn>
              <p:nextCondLst>
                <p:cond evt="onClick" delay="0">
                  <p:tgtEl>
                    <p:spTgt spid="222"/>
                  </p:tgtEl>
                </p:cond>
              </p:nextCondLst>
            </p:seq>
            <p:seq concurrent="1" nextAc="seek">
              <p:cTn id="702" restart="whenNotActive" fill="hold" evtFilter="cancelBubble" nodeType="interactiveSeq">
                <p:stCondLst>
                  <p:cond evt="onClick" delay="0">
                    <p:tgtEl>
                      <p:spTgt spid="223"/>
                    </p:tgtEl>
                  </p:cond>
                </p:stCondLst>
                <p:endSync evt="end" delay="0">
                  <p:rtn val="all"/>
                </p:endSync>
                <p:childTnLst>
                  <p:par>
                    <p:cTn id="703" fill="hold">
                      <p:stCondLst>
                        <p:cond delay="0"/>
                      </p:stCondLst>
                      <p:childTnLst>
                        <p:par>
                          <p:cTn id="704" fill="hold">
                            <p:stCondLst>
                              <p:cond delay="0"/>
                            </p:stCondLst>
                            <p:childTnLst>
                              <p:par>
                                <p:cTn id="705" presetID="10" presetClass="exit" presetSubtype="0" fill="hold" grpId="0" nodeType="clickEffect">
                                  <p:stCondLst>
                                    <p:cond delay="0"/>
                                  </p:stCondLst>
                                  <p:childTnLst>
                                    <p:animEffect transition="out" filter="fade">
                                      <p:cBhvr>
                                        <p:cTn id="706" dur="500"/>
                                        <p:tgtEl>
                                          <p:spTgt spid="223"/>
                                        </p:tgtEl>
                                      </p:cBhvr>
                                    </p:animEffect>
                                    <p:set>
                                      <p:cBhvr>
                                        <p:cTn id="707" dur="1" fill="hold">
                                          <p:stCondLst>
                                            <p:cond delay="499"/>
                                          </p:stCondLst>
                                        </p:cTn>
                                        <p:tgtEl>
                                          <p:spTgt spid="223"/>
                                        </p:tgtEl>
                                        <p:attrNameLst>
                                          <p:attrName>style.visibility</p:attrName>
                                        </p:attrNameLst>
                                      </p:cBhvr>
                                      <p:to>
                                        <p:strVal val="hidden"/>
                                      </p:to>
                                    </p:set>
                                  </p:childTnLst>
                                </p:cTn>
                              </p:par>
                            </p:childTnLst>
                          </p:cTn>
                        </p:par>
                      </p:childTnLst>
                    </p:cTn>
                  </p:par>
                </p:childTnLst>
              </p:cTn>
              <p:nextCondLst>
                <p:cond evt="onClick" delay="0">
                  <p:tgtEl>
                    <p:spTgt spid="223"/>
                  </p:tgtEl>
                </p:cond>
              </p:nextCondLst>
            </p:seq>
            <p:seq concurrent="1" nextAc="seek">
              <p:cTn id="708" restart="whenNotActive" fill="hold" evtFilter="cancelBubble" nodeType="interactiveSeq">
                <p:stCondLst>
                  <p:cond evt="onClick" delay="0">
                    <p:tgtEl>
                      <p:spTgt spid="225"/>
                    </p:tgtEl>
                  </p:cond>
                </p:stCondLst>
                <p:endSync evt="end" delay="0">
                  <p:rtn val="all"/>
                </p:endSync>
                <p:childTnLst>
                  <p:par>
                    <p:cTn id="709" fill="hold">
                      <p:stCondLst>
                        <p:cond delay="0"/>
                      </p:stCondLst>
                      <p:childTnLst>
                        <p:par>
                          <p:cTn id="710" fill="hold">
                            <p:stCondLst>
                              <p:cond delay="0"/>
                            </p:stCondLst>
                            <p:childTnLst>
                              <p:par>
                                <p:cTn id="711" presetID="10" presetClass="exit" presetSubtype="0" fill="hold" grpId="0" nodeType="clickEffect">
                                  <p:stCondLst>
                                    <p:cond delay="0"/>
                                  </p:stCondLst>
                                  <p:childTnLst>
                                    <p:animEffect transition="out" filter="fade">
                                      <p:cBhvr>
                                        <p:cTn id="712" dur="500"/>
                                        <p:tgtEl>
                                          <p:spTgt spid="225"/>
                                        </p:tgtEl>
                                      </p:cBhvr>
                                    </p:animEffect>
                                    <p:set>
                                      <p:cBhvr>
                                        <p:cTn id="713" dur="1" fill="hold">
                                          <p:stCondLst>
                                            <p:cond delay="499"/>
                                          </p:stCondLst>
                                        </p:cTn>
                                        <p:tgtEl>
                                          <p:spTgt spid="225"/>
                                        </p:tgtEl>
                                        <p:attrNameLst>
                                          <p:attrName>style.visibility</p:attrName>
                                        </p:attrNameLst>
                                      </p:cBhvr>
                                      <p:to>
                                        <p:strVal val="hidden"/>
                                      </p:to>
                                    </p:set>
                                  </p:childTnLst>
                                </p:cTn>
                              </p:par>
                            </p:childTnLst>
                          </p:cTn>
                        </p:par>
                      </p:childTnLst>
                    </p:cTn>
                  </p:par>
                </p:childTnLst>
              </p:cTn>
              <p:nextCondLst>
                <p:cond evt="onClick" delay="0">
                  <p:tgtEl>
                    <p:spTgt spid="225"/>
                  </p:tgtEl>
                </p:cond>
              </p:nextCondLst>
            </p:seq>
            <p:seq concurrent="1" nextAc="seek">
              <p:cTn id="714" restart="whenNotActive" fill="hold" evtFilter="cancelBubble" nodeType="interactiveSeq">
                <p:stCondLst>
                  <p:cond evt="onClick" delay="0">
                    <p:tgtEl>
                      <p:spTgt spid="226"/>
                    </p:tgtEl>
                  </p:cond>
                </p:stCondLst>
                <p:endSync evt="end" delay="0">
                  <p:rtn val="all"/>
                </p:endSync>
                <p:childTnLst>
                  <p:par>
                    <p:cTn id="715" fill="hold">
                      <p:stCondLst>
                        <p:cond delay="0"/>
                      </p:stCondLst>
                      <p:childTnLst>
                        <p:par>
                          <p:cTn id="716" fill="hold">
                            <p:stCondLst>
                              <p:cond delay="0"/>
                            </p:stCondLst>
                            <p:childTnLst>
                              <p:par>
                                <p:cTn id="717" presetID="10" presetClass="exit" presetSubtype="0" fill="hold" grpId="0" nodeType="clickEffect">
                                  <p:stCondLst>
                                    <p:cond delay="0"/>
                                  </p:stCondLst>
                                  <p:childTnLst>
                                    <p:animEffect transition="out" filter="fade">
                                      <p:cBhvr>
                                        <p:cTn id="718" dur="500"/>
                                        <p:tgtEl>
                                          <p:spTgt spid="226"/>
                                        </p:tgtEl>
                                      </p:cBhvr>
                                    </p:animEffect>
                                    <p:set>
                                      <p:cBhvr>
                                        <p:cTn id="719" dur="1" fill="hold">
                                          <p:stCondLst>
                                            <p:cond delay="499"/>
                                          </p:stCondLst>
                                        </p:cTn>
                                        <p:tgtEl>
                                          <p:spTgt spid="226"/>
                                        </p:tgtEl>
                                        <p:attrNameLst>
                                          <p:attrName>style.visibility</p:attrName>
                                        </p:attrNameLst>
                                      </p:cBhvr>
                                      <p:to>
                                        <p:strVal val="hidden"/>
                                      </p:to>
                                    </p:set>
                                  </p:childTnLst>
                                </p:cTn>
                              </p:par>
                            </p:childTnLst>
                          </p:cTn>
                        </p:par>
                      </p:childTnLst>
                    </p:cTn>
                  </p:par>
                </p:childTnLst>
              </p:cTn>
              <p:nextCondLst>
                <p:cond evt="onClick" delay="0">
                  <p:tgtEl>
                    <p:spTgt spid="226"/>
                  </p:tgtEl>
                </p:cond>
              </p:nextCondLst>
            </p:seq>
          </p:childTnLst>
        </p:cTn>
      </p:par>
    </p:tnLst>
    <p:bldLst>
      <p:bldP spid="106" grpId="0" animBg="1"/>
      <p:bldP spid="107" grpId="0" animBg="1"/>
      <p:bldP spid="108"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8" grpId="1" animBg="1"/>
      <p:bldP spid="129" grpId="0" animBg="1"/>
      <p:bldP spid="129" grpId="1" animBg="1"/>
      <p:bldP spid="130" grpId="0" animBg="1"/>
      <p:bldP spid="130" grpId="1" animBg="1"/>
      <p:bldP spid="131" grpId="0" animBg="1"/>
      <p:bldP spid="131" grpId="1" animBg="1"/>
      <p:bldP spid="132" grpId="0" animBg="1"/>
      <p:bldP spid="132" grpId="1" animBg="1"/>
      <p:bldP spid="133" grpId="0" animBg="1"/>
      <p:bldP spid="133" grpId="1" animBg="1"/>
      <p:bldP spid="134" grpId="0" animBg="1"/>
      <p:bldP spid="134" grpId="1" animBg="1"/>
      <p:bldP spid="144" grpId="0" animBg="1"/>
      <p:bldP spid="145" grpId="0" animBg="1"/>
      <p:bldP spid="146" grpId="0" animBg="1"/>
      <p:bldP spid="149" grpId="0" animBg="1"/>
      <p:bldP spid="149" grpId="1" animBg="1"/>
      <p:bldP spid="155" grpId="0" animBg="1"/>
      <p:bldP spid="155" grpId="1" animBg="1"/>
      <p:bldP spid="163" grpId="0" animBg="1"/>
      <p:bldP spid="164" grpId="0" animBg="1"/>
      <p:bldP spid="165"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4" grpId="1" animBg="1"/>
      <p:bldP spid="185" grpId="0" animBg="1"/>
      <p:bldP spid="185" grpId="1" animBg="1"/>
      <p:bldP spid="186" grpId="0" animBg="1"/>
      <p:bldP spid="186" grpId="1" animBg="1"/>
      <p:bldP spid="187" grpId="0" animBg="1"/>
      <p:bldP spid="187" grpId="1" animBg="1"/>
      <p:bldP spid="188" grpId="0" animBg="1"/>
      <p:bldP spid="188" grpId="1" animBg="1"/>
      <p:bldP spid="189" grpId="0" animBg="1"/>
      <p:bldP spid="189" grpId="1" animBg="1"/>
      <p:bldP spid="190" grpId="0" animBg="1"/>
      <p:bldP spid="190" grpId="1" animBg="1"/>
      <p:bldP spid="200" grpId="0" animBg="1"/>
      <p:bldP spid="201" grpId="0" animBg="1"/>
      <p:bldP spid="202" grpId="0" animBg="1"/>
      <p:bldP spid="205" grpId="0" animBg="1"/>
      <p:bldP spid="205" grpId="1" animBg="1"/>
      <p:bldP spid="211" grpId="0" animBg="1"/>
      <p:bldP spid="211" grpId="1" animBg="1"/>
      <p:bldP spid="219" grpId="0" animBg="1"/>
      <p:bldP spid="221" grpId="0" animBg="1"/>
      <p:bldP spid="222" grpId="0" animBg="1"/>
      <p:bldP spid="223" grpId="0" animBg="1"/>
      <p:bldP spid="225" grpId="0" animBg="1"/>
      <p:bldP spid="226" grpId="0" animBg="1"/>
      <p:bldP spid="228" grpId="0"/>
      <p:bldP spid="229"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71531155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1879</TotalTime>
  <Words>826</Words>
  <Application>Microsoft Office PowerPoint</Application>
  <PresentationFormat>Custom</PresentationFormat>
  <Paragraphs>175</Paragraphs>
  <Slides>32</Slides>
  <Notes>20</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Tuần 22 Bài 64: Luyện tập chung – Tiết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Phúc Lâm</dc:creator>
  <cp:lastModifiedBy>Admin</cp:lastModifiedBy>
  <cp:revision>214</cp:revision>
  <dcterms:created xsi:type="dcterms:W3CDTF">2021-07-12T03:44:38Z</dcterms:created>
  <dcterms:modified xsi:type="dcterms:W3CDTF">2026-02-05T01:13:52Z</dcterms:modified>
</cp:coreProperties>
</file>