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583" r:id="rId2"/>
    <p:sldId id="584" r:id="rId3"/>
    <p:sldId id="300" r:id="rId4"/>
    <p:sldId id="299" r:id="rId5"/>
    <p:sldId id="586" r:id="rId6"/>
    <p:sldId id="2007577141" r:id="rId7"/>
    <p:sldId id="301" r:id="rId8"/>
    <p:sldId id="2007577142" r:id="rId9"/>
    <p:sldId id="277" r:id="rId10"/>
    <p:sldId id="267" r:id="rId11"/>
    <p:sldId id="2007577144" r:id="rId12"/>
    <p:sldId id="257" r:id="rId13"/>
    <p:sldId id="261" r:id="rId14"/>
    <p:sldId id="2007577145" r:id="rId15"/>
    <p:sldId id="262" r:id="rId16"/>
    <p:sldId id="2007577146" r:id="rId17"/>
    <p:sldId id="260" r:id="rId18"/>
    <p:sldId id="263" r:id="rId19"/>
    <p:sldId id="264" r:id="rId20"/>
    <p:sldId id="265" r:id="rId21"/>
    <p:sldId id="266" r:id="rId22"/>
    <p:sldId id="281" r:id="rId23"/>
    <p:sldId id="417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9AE9D"/>
    <a:srgbClr val="0000FF"/>
    <a:srgbClr val="FF99FF"/>
    <a:srgbClr val="FFFFFF"/>
    <a:srgbClr val="1555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89" autoAdjust="0"/>
    <p:restoredTop sz="94660"/>
  </p:normalViewPr>
  <p:slideViewPr>
    <p:cSldViewPr snapToGrid="0">
      <p:cViewPr>
        <p:scale>
          <a:sx n="71" d="100"/>
          <a:sy n="71" d="100"/>
        </p:scale>
        <p:origin x="-756" y="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DBBAD4-A2C4-4193-81E5-D2717E37CED2}" type="datetimeFigureOut">
              <a:rPr lang="en-US" smtClean="0"/>
              <a:t>08/02/2026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B316E5-42C8-457E-A7EC-EB3E2D664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802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Khi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cộng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nhóm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B316E5-42C8-457E-A7EC-EB3E2D66470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242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08/02/2026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46D7709F-F825-4619-9B31-9B912168BE03}"/>
              </a:ext>
            </a:extLst>
          </p:cNvPr>
          <p:cNvSpPr/>
          <p:nvPr userDrawn="1"/>
        </p:nvSpPr>
        <p:spPr>
          <a:xfrm>
            <a:off x="11102196" y="136525"/>
            <a:ext cx="1272936" cy="127293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354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08/02/2026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352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9304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08/02/2026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183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08/02/2026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7638" y="-60386"/>
            <a:ext cx="12378906" cy="691838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val 1">
            <a:extLst>
              <a:ext uri="{FF2B5EF4-FFF2-40B4-BE49-F238E27FC236}">
                <a16:creationId xmlns="" xmlns:a16="http://schemas.microsoft.com/office/drawing/2014/main" id="{48CAB18A-EEAF-4CC3-B014-6871ADE81452}"/>
              </a:ext>
            </a:extLst>
          </p:cNvPr>
          <p:cNvSpPr/>
          <p:nvPr userDrawn="1"/>
        </p:nvSpPr>
        <p:spPr>
          <a:xfrm>
            <a:off x="10834777" y="241540"/>
            <a:ext cx="1272936" cy="127293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704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08/02/2026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7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08/02/2026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888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08/02/2026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08/02/2026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5727176A-B118-431F-A259-B05FF2F6C4B6}"/>
              </a:ext>
            </a:extLst>
          </p:cNvPr>
          <p:cNvSpPr/>
          <p:nvPr userDrawn="1"/>
        </p:nvSpPr>
        <p:spPr>
          <a:xfrm>
            <a:off x="11041811" y="136525"/>
            <a:ext cx="1272936" cy="127293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37894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08/02/2026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49" r:id="rId6"/>
    <p:sldLayoutId id="2147483650" r:id="rId7"/>
    <p:sldLayoutId id="2147483655" r:id="rId8"/>
    <p:sldLayoutId id="2147483661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9.gif"/><Relationship Id="rId12" Type="http://schemas.openxmlformats.org/officeDocument/2006/relationships/image" Target="../media/image34.png"/><Relationship Id="rId2" Type="http://schemas.openxmlformats.org/officeDocument/2006/relationships/audio" Target="../media/media1.mp3"/><Relationship Id="rId16" Type="http://schemas.openxmlformats.org/officeDocument/2006/relationships/image" Target="../media/image38.png"/><Relationship Id="rId1" Type="http://schemas.microsoft.com/office/2007/relationships/media" Target="../media/media1.mp3"/><Relationship Id="rId6" Type="http://schemas.openxmlformats.org/officeDocument/2006/relationships/image" Target="../media/image28.gif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gif"/><Relationship Id="rId14" Type="http://schemas.openxmlformats.org/officeDocument/2006/relationships/image" Target="../media/image36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image" Target="../media/image43.gif"/><Relationship Id="rId18" Type="http://schemas.openxmlformats.org/officeDocument/2006/relationships/slide" Target="slide17.xml"/><Relationship Id="rId26" Type="http://schemas.openxmlformats.org/officeDocument/2006/relationships/image" Target="../media/image47.png"/><Relationship Id="rId3" Type="http://schemas.openxmlformats.org/officeDocument/2006/relationships/audio" Target="../media/audio1.wav"/><Relationship Id="rId21" Type="http://schemas.openxmlformats.org/officeDocument/2006/relationships/image" Target="../media/image45.gif"/><Relationship Id="rId7" Type="http://schemas.openxmlformats.org/officeDocument/2006/relationships/image" Target="../media/image40.gif"/><Relationship Id="rId12" Type="http://schemas.openxmlformats.org/officeDocument/2006/relationships/slide" Target="slide20.xml"/><Relationship Id="rId17" Type="http://schemas.openxmlformats.org/officeDocument/2006/relationships/image" Target="../media/image28.gif"/><Relationship Id="rId25" Type="http://schemas.openxmlformats.org/officeDocument/2006/relationships/image" Target="../media/image46.gif"/><Relationship Id="rId2" Type="http://schemas.openxmlformats.org/officeDocument/2006/relationships/notesSlide" Target="../notesSlides/notesSlide2.xml"/><Relationship Id="rId16" Type="http://schemas.openxmlformats.org/officeDocument/2006/relationships/slide" Target="slide12.xml"/><Relationship Id="rId20" Type="http://schemas.openxmlformats.org/officeDocument/2006/relationships/slide" Target="slide13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6.xml"/><Relationship Id="rId11" Type="http://schemas.openxmlformats.org/officeDocument/2006/relationships/image" Target="../media/image42.gif"/><Relationship Id="rId24" Type="http://schemas.openxmlformats.org/officeDocument/2006/relationships/slide" Target="slide21.xml"/><Relationship Id="rId5" Type="http://schemas.openxmlformats.org/officeDocument/2006/relationships/image" Target="../media/image39.png"/><Relationship Id="rId15" Type="http://schemas.openxmlformats.org/officeDocument/2006/relationships/image" Target="../media/image31.gif"/><Relationship Id="rId23" Type="http://schemas.openxmlformats.org/officeDocument/2006/relationships/image" Target="../media/image29.gif"/><Relationship Id="rId10" Type="http://schemas.openxmlformats.org/officeDocument/2006/relationships/slide" Target="slide18.xml"/><Relationship Id="rId19" Type="http://schemas.openxmlformats.org/officeDocument/2006/relationships/image" Target="../media/image44.gif"/><Relationship Id="rId4" Type="http://schemas.openxmlformats.org/officeDocument/2006/relationships/audio" Target="../media/audio2.wav"/><Relationship Id="rId9" Type="http://schemas.openxmlformats.org/officeDocument/2006/relationships/image" Target="../media/image41.gif"/><Relationship Id="rId14" Type="http://schemas.openxmlformats.org/officeDocument/2006/relationships/slide" Target="slide14.xml"/><Relationship Id="rId22" Type="http://schemas.openxmlformats.org/officeDocument/2006/relationships/slide" Target="slide19.xml"/><Relationship Id="rId27" Type="http://schemas.openxmlformats.org/officeDocument/2006/relationships/slide" Target="slide2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4.wav"/><Relationship Id="rId7" Type="http://schemas.openxmlformats.org/officeDocument/2006/relationships/slide" Target="slide11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gif"/><Relationship Id="rId5" Type="http://schemas.openxmlformats.org/officeDocument/2006/relationships/image" Target="../media/image49.jp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3" Type="http://schemas.openxmlformats.org/officeDocument/2006/relationships/audio" Target="../media/audio4.wav"/><Relationship Id="rId7" Type="http://schemas.openxmlformats.org/officeDocument/2006/relationships/image" Target="../media/image5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slide" Target="slide11.xml"/><Relationship Id="rId5" Type="http://schemas.openxmlformats.org/officeDocument/2006/relationships/image" Target="../media/image49.jp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audio" Target="../media/audio4.wav"/><Relationship Id="rId7" Type="http://schemas.openxmlformats.org/officeDocument/2006/relationships/image" Target="../media/image5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slide" Target="slide11.xml"/><Relationship Id="rId5" Type="http://schemas.openxmlformats.org/officeDocument/2006/relationships/image" Target="../media/image49.jp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4.wav"/><Relationship Id="rId7" Type="http://schemas.openxmlformats.org/officeDocument/2006/relationships/slide" Target="slide11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gif"/><Relationship Id="rId5" Type="http://schemas.openxmlformats.org/officeDocument/2006/relationships/image" Target="../media/image49.jp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audio" Target="../media/audio4.wav"/><Relationship Id="rId7" Type="http://schemas.openxmlformats.org/officeDocument/2006/relationships/image" Target="../media/image5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slide" Target="slide11.xml"/><Relationship Id="rId5" Type="http://schemas.openxmlformats.org/officeDocument/2006/relationships/image" Target="../media/image49.jp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3" Type="http://schemas.openxmlformats.org/officeDocument/2006/relationships/audio" Target="../media/audio4.wav"/><Relationship Id="rId7" Type="http://schemas.openxmlformats.org/officeDocument/2006/relationships/image" Target="../media/image5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slide" Target="slide11.xml"/><Relationship Id="rId5" Type="http://schemas.openxmlformats.org/officeDocument/2006/relationships/image" Target="../media/image49.jp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audio" Target="../media/audio4.wav"/><Relationship Id="rId7" Type="http://schemas.openxmlformats.org/officeDocument/2006/relationships/image" Target="../media/image5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slide" Target="slide11.xml"/><Relationship Id="rId5" Type="http://schemas.openxmlformats.org/officeDocument/2006/relationships/image" Target="../media/image49.jp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audio" Target="../media/audio4.wav"/><Relationship Id="rId7" Type="http://schemas.openxmlformats.org/officeDocument/2006/relationships/image" Target="../media/image5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slide" Target="slide11.xml"/><Relationship Id="rId5" Type="http://schemas.openxmlformats.org/officeDocument/2006/relationships/image" Target="../media/image49.jp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3" Type="http://schemas.openxmlformats.org/officeDocument/2006/relationships/audio" Target="../media/audio4.wav"/><Relationship Id="rId7" Type="http://schemas.openxmlformats.org/officeDocument/2006/relationships/image" Target="../media/image5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slide" Target="slide11.xml"/><Relationship Id="rId5" Type="http://schemas.openxmlformats.org/officeDocument/2006/relationships/image" Target="../media/image49.jp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3" Type="http://schemas.openxmlformats.org/officeDocument/2006/relationships/audio" Target="../media/audio4.wav"/><Relationship Id="rId7" Type="http://schemas.openxmlformats.org/officeDocument/2006/relationships/image" Target="../media/image5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slide" Target="slide11.xml"/><Relationship Id="rId5" Type="http://schemas.openxmlformats.org/officeDocument/2006/relationships/image" Target="../media/image49.jp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svg"/><Relationship Id="rId5" Type="http://schemas.openxmlformats.org/officeDocument/2006/relationships/image" Target="../media/image53.png"/><Relationship Id="rId4" Type="http://schemas.openxmlformats.org/officeDocument/2006/relationships/image" Target="../media/image5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image" Target="../media/image17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161648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=""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81769" y="1701887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22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61: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Bảng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chia 5 –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2</a:t>
            </a:r>
            <a:endParaRPr sz="4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1153906" y="646331"/>
            <a:ext cx="8563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2A0BB62-B5F3-4415-A8D2-1FD83FA9C35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96"/>
          <a:stretch/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1480DB5C-AD40-4CB4-B0E6-2D793DC098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64330" y="1222205"/>
            <a:ext cx="1609725" cy="156465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AE7CA0F8-5918-4985-B979-C4DEB786FDB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52" y="317055"/>
            <a:ext cx="1609725" cy="150670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37A05D7F-0940-41C2-99DE-FF09B18446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124" y="2321086"/>
            <a:ext cx="1044772" cy="82835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AB52584C-4833-4143-8FBD-887564BF829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134" y="163255"/>
            <a:ext cx="1609725" cy="1590408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="" xmlns:a16="http://schemas.microsoft.com/office/drawing/2014/main" id="{08A33331-ED43-4961-8472-635A0DA967A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660" y="4783706"/>
            <a:ext cx="2045817" cy="1081649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="" xmlns:a16="http://schemas.microsoft.com/office/drawing/2014/main" id="{2CAB176B-5CEB-4019-B56E-B2E8DE6B7AB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003" y="4496224"/>
            <a:ext cx="745136" cy="1081649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="" xmlns:a16="http://schemas.microsoft.com/office/drawing/2014/main" id="{05B912C0-A88D-4D04-BF86-10B5169F892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105" y="2265172"/>
            <a:ext cx="3905262" cy="1952631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="" xmlns:a16="http://schemas.microsoft.com/office/drawing/2014/main" id="{A0E6B0FA-6EE2-4926-ABE7-B85F6ED3E9E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737" y="1845033"/>
            <a:ext cx="2644197" cy="3467799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="" xmlns:a16="http://schemas.microsoft.com/office/drawing/2014/main" id="{5BEE9461-E3F1-4183-9412-152BCC5A682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094" y="4502162"/>
            <a:ext cx="558289" cy="442643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="" xmlns:a16="http://schemas.microsoft.com/office/drawing/2014/main" id="{070B01E2-E914-44A2-8F50-CDA5251B73B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733" y="4359896"/>
            <a:ext cx="558289" cy="442643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="" xmlns:a16="http://schemas.microsoft.com/office/drawing/2014/main" id="{E6361DD3-0A04-47FE-8E74-ADCBEA21587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759" y="4944805"/>
            <a:ext cx="558289" cy="442643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="" xmlns:a16="http://schemas.microsoft.com/office/drawing/2014/main" id="{38B224A7-0FB7-4E20-B122-4E8E59DF8F6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1851" y="4297272"/>
            <a:ext cx="1917579" cy="1622567"/>
          </a:xfrm>
          <a:prstGeom prst="rect">
            <a:avLst/>
          </a:prstGeom>
        </p:spPr>
      </p:pic>
      <p:pic>
        <p:nvPicPr>
          <p:cNvPr id="81" name="Intro">
            <a:hlinkClick r:id="" action="ppaction://media"/>
            <a:extLst>
              <a:ext uri="{FF2B5EF4-FFF2-40B4-BE49-F238E27FC236}">
                <a16:creationId xmlns="" xmlns:a16="http://schemas.microsoft.com/office/drawing/2014/main" id="{7C2A0ED8-67CD-4A5F-BDC2-A56E7A3CF4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257925" y="-871264"/>
            <a:ext cx="609600" cy="60960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="" xmlns:a16="http://schemas.microsoft.com/office/drawing/2014/main" id="{32D24676-19A4-4930-A1DF-32D5F249A8C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391" y="113229"/>
            <a:ext cx="4418552" cy="200954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20D04A0A-33F9-4E82-8CBB-DCAD53483EE3}"/>
              </a:ext>
            </a:extLst>
          </p:cNvPr>
          <p:cNvSpPr/>
          <p:nvPr/>
        </p:nvSpPr>
        <p:spPr>
          <a:xfrm>
            <a:off x="3637167" y="2598337"/>
            <a:ext cx="564449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BẮT BƯỚM</a:t>
            </a:r>
          </a:p>
        </p:txBody>
      </p:sp>
    </p:spTree>
    <p:extLst>
      <p:ext uri="{BB962C8B-B14F-4D97-AF65-F5344CB8AC3E}">
        <p14:creationId xmlns:p14="http://schemas.microsoft.com/office/powerpoint/2010/main" val="40375466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0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xit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43806F6-5395-4859-9E92-04102818FF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34"/>
          <a:stretch/>
        </p:blipFill>
        <p:spPr>
          <a:xfrm>
            <a:off x="0" y="0"/>
            <a:ext cx="12192000" cy="6430084"/>
          </a:xfrm>
          <a:prstGeom prst="rect">
            <a:avLst/>
          </a:prstGeom>
        </p:spPr>
      </p:pic>
      <p:sp>
        <p:nvSpPr>
          <p:cNvPr id="29" name="TEAM A">
            <a:extLst>
              <a:ext uri="{FF2B5EF4-FFF2-40B4-BE49-F238E27FC236}">
                <a16:creationId xmlns="" xmlns:a16="http://schemas.microsoft.com/office/drawing/2014/main" id="{9E446D1E-2077-4201-A52A-247B179F568F}"/>
              </a:ext>
            </a:extLst>
          </p:cNvPr>
          <p:cNvSpPr/>
          <p:nvPr/>
        </p:nvSpPr>
        <p:spPr>
          <a:xfrm>
            <a:off x="119789" y="5295502"/>
            <a:ext cx="4596997" cy="113458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="" xmlns:a16="http://schemas.microsoft.com/office/drawing/2014/main" id="{695F2CD9-5337-45AC-9131-76B643135782}"/>
              </a:ext>
            </a:extLst>
          </p:cNvPr>
          <p:cNvSpPr/>
          <p:nvPr/>
        </p:nvSpPr>
        <p:spPr>
          <a:xfrm>
            <a:off x="2320202" y="5295502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b="1"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="" xmlns:a16="http://schemas.microsoft.com/office/drawing/2014/main" id="{C460FEC5-6A86-4A26-AF05-00DEC8883F13}"/>
              </a:ext>
            </a:extLst>
          </p:cNvPr>
          <p:cNvSpPr/>
          <p:nvPr/>
        </p:nvSpPr>
        <p:spPr>
          <a:xfrm>
            <a:off x="2320202" y="5295502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A4C5C41E-5105-4CDF-95B0-4CD67F72B833}"/>
              </a:ext>
            </a:extLst>
          </p:cNvPr>
          <p:cNvSpPr/>
          <p:nvPr/>
        </p:nvSpPr>
        <p:spPr>
          <a:xfrm>
            <a:off x="10311" y="5481640"/>
            <a:ext cx="231024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 pitchFamily="18" charset="0"/>
              </a:rPr>
              <a:t>TEAM A</a:t>
            </a:r>
          </a:p>
        </p:txBody>
      </p:sp>
      <p:sp>
        <p:nvSpPr>
          <p:cNvPr id="28" name="Plus Sign 27">
            <a:extLst>
              <a:ext uri="{FF2B5EF4-FFF2-40B4-BE49-F238E27FC236}">
                <a16:creationId xmlns="" xmlns:a16="http://schemas.microsoft.com/office/drawing/2014/main" id="{C0ADA48E-FF62-4D6C-AEC7-76FE2BB22265}"/>
              </a:ext>
            </a:extLst>
          </p:cNvPr>
          <p:cNvSpPr/>
          <p:nvPr/>
        </p:nvSpPr>
        <p:spPr>
          <a:xfrm>
            <a:off x="3582204" y="5295502"/>
            <a:ext cx="1134582" cy="1134582"/>
          </a:xfrm>
          <a:prstGeom prst="math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="" xmlns:a16="http://schemas.microsoft.com/office/drawing/2014/main" id="{85F35C3C-A9B7-4D52-8BD9-7FC35D3B10CE}"/>
              </a:ext>
            </a:extLst>
          </p:cNvPr>
          <p:cNvSpPr/>
          <p:nvPr/>
        </p:nvSpPr>
        <p:spPr>
          <a:xfrm>
            <a:off x="2320202" y="5295502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="" xmlns:a16="http://schemas.microsoft.com/office/drawing/2014/main" id="{FE22CBCF-3661-4BE4-9E00-A356CF6DA704}"/>
              </a:ext>
            </a:extLst>
          </p:cNvPr>
          <p:cNvSpPr/>
          <p:nvPr/>
        </p:nvSpPr>
        <p:spPr>
          <a:xfrm>
            <a:off x="2320202" y="5295502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="" xmlns:a16="http://schemas.microsoft.com/office/drawing/2014/main" id="{0EC34A96-6D54-458C-A63A-5EC536E6A8B6}"/>
              </a:ext>
            </a:extLst>
          </p:cNvPr>
          <p:cNvSpPr/>
          <p:nvPr/>
        </p:nvSpPr>
        <p:spPr>
          <a:xfrm>
            <a:off x="2320202" y="5295502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="" xmlns:a16="http://schemas.microsoft.com/office/drawing/2014/main" id="{30F75734-8CFE-4DD9-AFD1-44D9617C5BEC}"/>
              </a:ext>
            </a:extLst>
          </p:cNvPr>
          <p:cNvSpPr/>
          <p:nvPr/>
        </p:nvSpPr>
        <p:spPr>
          <a:xfrm>
            <a:off x="2320202" y="5295502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="" xmlns:a16="http://schemas.microsoft.com/office/drawing/2014/main" id="{AF164F84-9A33-40A4-83BD-7C26986DA449}"/>
              </a:ext>
            </a:extLst>
          </p:cNvPr>
          <p:cNvSpPr/>
          <p:nvPr/>
        </p:nvSpPr>
        <p:spPr>
          <a:xfrm>
            <a:off x="2320202" y="5295502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="" xmlns:a16="http://schemas.microsoft.com/office/drawing/2014/main" id="{3272EE21-FC19-45E4-A696-BA1F74E2786E}"/>
              </a:ext>
            </a:extLst>
          </p:cNvPr>
          <p:cNvSpPr/>
          <p:nvPr/>
        </p:nvSpPr>
        <p:spPr>
          <a:xfrm>
            <a:off x="2320202" y="5295502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="" xmlns:a16="http://schemas.microsoft.com/office/drawing/2014/main" id="{EEFBF020-CB62-4571-8E96-65EBCDB188D0}"/>
              </a:ext>
            </a:extLst>
          </p:cNvPr>
          <p:cNvSpPr/>
          <p:nvPr/>
        </p:nvSpPr>
        <p:spPr>
          <a:xfrm>
            <a:off x="2320202" y="5295502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="" xmlns:a16="http://schemas.microsoft.com/office/drawing/2014/main" id="{1CAD5011-DEE8-4F1C-82C8-D7326EA1B027}"/>
              </a:ext>
            </a:extLst>
          </p:cNvPr>
          <p:cNvSpPr/>
          <p:nvPr/>
        </p:nvSpPr>
        <p:spPr>
          <a:xfrm>
            <a:off x="2320202" y="5295502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="" xmlns:a16="http://schemas.microsoft.com/office/drawing/2014/main" id="{21CAD983-DE57-4F94-81BE-F99C797A7498}"/>
              </a:ext>
            </a:extLst>
          </p:cNvPr>
          <p:cNvSpPr/>
          <p:nvPr/>
        </p:nvSpPr>
        <p:spPr>
          <a:xfrm>
            <a:off x="2320202" y="5295502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64" name="Oval 63">
            <a:extLst>
              <a:ext uri="{FF2B5EF4-FFF2-40B4-BE49-F238E27FC236}">
                <a16:creationId xmlns="" xmlns:a16="http://schemas.microsoft.com/office/drawing/2014/main" id="{61852BE2-B519-4B78-BA71-C363745633C6}"/>
              </a:ext>
            </a:extLst>
          </p:cNvPr>
          <p:cNvSpPr/>
          <p:nvPr/>
        </p:nvSpPr>
        <p:spPr>
          <a:xfrm>
            <a:off x="3747030" y="1107101"/>
            <a:ext cx="457200" cy="457200"/>
          </a:xfrm>
          <a:prstGeom prst="ellipse">
            <a:avLst/>
          </a:prstGeom>
          <a:solidFill>
            <a:srgbClr val="9F79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5" name="5">
            <a:hlinkClick r:id="rId6" action="ppaction://hlinksldjump"/>
            <a:extLst>
              <a:ext uri="{FF2B5EF4-FFF2-40B4-BE49-F238E27FC236}">
                <a16:creationId xmlns="" xmlns:a16="http://schemas.microsoft.com/office/drawing/2014/main" id="{B3B67745-CAA1-4450-A9CB-61847E3166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958" y="237018"/>
            <a:ext cx="1606378" cy="1545336"/>
          </a:xfrm>
          <a:prstGeom prst="rect">
            <a:avLst/>
          </a:prstGeom>
        </p:spPr>
      </p:pic>
      <p:sp>
        <p:nvSpPr>
          <p:cNvPr id="63" name="Oval 62">
            <a:extLst>
              <a:ext uri="{FF2B5EF4-FFF2-40B4-BE49-F238E27FC236}">
                <a16:creationId xmlns="" xmlns:a16="http://schemas.microsoft.com/office/drawing/2014/main" id="{A9D48011-2F4F-407F-BC95-04A9F8CF1D22}"/>
              </a:ext>
            </a:extLst>
          </p:cNvPr>
          <p:cNvSpPr/>
          <p:nvPr/>
        </p:nvSpPr>
        <p:spPr>
          <a:xfrm>
            <a:off x="3676902" y="2971800"/>
            <a:ext cx="457200" cy="457200"/>
          </a:xfrm>
          <a:prstGeom prst="ellipse">
            <a:avLst/>
          </a:prstGeom>
          <a:solidFill>
            <a:srgbClr val="E9AA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9" name="4">
            <a:hlinkClick r:id="rId8" action="ppaction://hlinksldjump"/>
            <a:extLst>
              <a:ext uri="{FF2B5EF4-FFF2-40B4-BE49-F238E27FC236}">
                <a16:creationId xmlns="" xmlns:a16="http://schemas.microsoft.com/office/drawing/2014/main" id="{31E8C7EC-5ADF-4B52-81DA-19A71DD790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425" y="2038243"/>
            <a:ext cx="1749437" cy="1545336"/>
          </a:xfrm>
          <a:prstGeom prst="rect">
            <a:avLst/>
          </a:prstGeom>
        </p:spPr>
      </p:pic>
      <p:sp>
        <p:nvSpPr>
          <p:cNvPr id="66" name="Oval 65">
            <a:extLst>
              <a:ext uri="{FF2B5EF4-FFF2-40B4-BE49-F238E27FC236}">
                <a16:creationId xmlns="" xmlns:a16="http://schemas.microsoft.com/office/drawing/2014/main" id="{7372071D-E889-47F7-8AC9-D38DB8254A22}"/>
              </a:ext>
            </a:extLst>
          </p:cNvPr>
          <p:cNvSpPr/>
          <p:nvPr/>
        </p:nvSpPr>
        <p:spPr>
          <a:xfrm>
            <a:off x="6359143" y="3764162"/>
            <a:ext cx="457200" cy="457200"/>
          </a:xfrm>
          <a:prstGeom prst="ellipse">
            <a:avLst/>
          </a:prstGeom>
          <a:solidFill>
            <a:srgbClr val="E99D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7</a:t>
            </a:r>
          </a:p>
        </p:txBody>
      </p:sp>
      <p:pic>
        <p:nvPicPr>
          <p:cNvPr id="11" name="7">
            <a:hlinkClick r:id="rId10" action="ppaction://hlinksldjump"/>
            <a:extLst>
              <a:ext uri="{FF2B5EF4-FFF2-40B4-BE49-F238E27FC236}">
                <a16:creationId xmlns="" xmlns:a16="http://schemas.microsoft.com/office/drawing/2014/main" id="{32DD0EA6-894E-410B-86E2-EDD655568F0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200" y="2582554"/>
            <a:ext cx="1613086" cy="1545336"/>
          </a:xfrm>
          <a:prstGeom prst="rect">
            <a:avLst/>
          </a:prstGeom>
        </p:spPr>
      </p:pic>
      <p:sp>
        <p:nvSpPr>
          <p:cNvPr id="68" name="Oval 67">
            <a:extLst>
              <a:ext uri="{FF2B5EF4-FFF2-40B4-BE49-F238E27FC236}">
                <a16:creationId xmlns="" xmlns:a16="http://schemas.microsoft.com/office/drawing/2014/main" id="{A6A246EB-4ADB-4802-8740-6BFA253C8966}"/>
              </a:ext>
            </a:extLst>
          </p:cNvPr>
          <p:cNvSpPr/>
          <p:nvPr/>
        </p:nvSpPr>
        <p:spPr>
          <a:xfrm>
            <a:off x="9702433" y="1190847"/>
            <a:ext cx="457200" cy="457200"/>
          </a:xfrm>
          <a:prstGeom prst="ellipse">
            <a:avLst/>
          </a:prstGeom>
          <a:solidFill>
            <a:srgbClr val="30CF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9</a:t>
            </a:r>
          </a:p>
        </p:txBody>
      </p:sp>
      <p:pic>
        <p:nvPicPr>
          <p:cNvPr id="15" name="9">
            <a:hlinkClick r:id="rId12" action="ppaction://hlinksldjump"/>
            <a:extLst>
              <a:ext uri="{FF2B5EF4-FFF2-40B4-BE49-F238E27FC236}">
                <a16:creationId xmlns="" xmlns:a16="http://schemas.microsoft.com/office/drawing/2014/main" id="{721B26D0-B21F-47F9-BD82-3358016A7F5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519" y="647105"/>
            <a:ext cx="1481158" cy="1544684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="" xmlns:a16="http://schemas.microsoft.com/office/drawing/2014/main" id="{2D68B3E5-9131-42F1-9A38-93B49429375E}"/>
              </a:ext>
            </a:extLst>
          </p:cNvPr>
          <p:cNvSpPr/>
          <p:nvPr/>
        </p:nvSpPr>
        <p:spPr>
          <a:xfrm>
            <a:off x="2875906" y="4325348"/>
            <a:ext cx="457200" cy="457200"/>
          </a:xfrm>
          <a:prstGeom prst="ellipse">
            <a:avLst/>
          </a:prstGeom>
          <a:solidFill>
            <a:srgbClr val="668B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7" name="3">
            <a:hlinkClick r:id="rId14" action="ppaction://hlinksldjump"/>
            <a:extLst>
              <a:ext uri="{FF2B5EF4-FFF2-40B4-BE49-F238E27FC236}">
                <a16:creationId xmlns="" xmlns:a16="http://schemas.microsoft.com/office/drawing/2014/main" id="{0AC88D0D-C6ED-4427-9F04-EFE3D66FDFD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854" y="3374314"/>
            <a:ext cx="1564105" cy="1545336"/>
          </a:xfrm>
          <a:prstGeom prst="rect">
            <a:avLst/>
          </a:prstGeom>
        </p:spPr>
      </p:pic>
      <p:sp>
        <p:nvSpPr>
          <p:cNvPr id="60" name="Oval 59">
            <a:extLst>
              <a:ext uri="{FF2B5EF4-FFF2-40B4-BE49-F238E27FC236}">
                <a16:creationId xmlns="" xmlns:a16="http://schemas.microsoft.com/office/drawing/2014/main" id="{2ADECC48-64C5-4065-A7FB-C2E1698BDBE4}"/>
              </a:ext>
            </a:extLst>
          </p:cNvPr>
          <p:cNvSpPr/>
          <p:nvPr/>
        </p:nvSpPr>
        <p:spPr>
          <a:xfrm>
            <a:off x="1824525" y="461797"/>
            <a:ext cx="457200" cy="457200"/>
          </a:xfrm>
          <a:prstGeom prst="ellipse">
            <a:avLst/>
          </a:prstGeom>
          <a:solidFill>
            <a:srgbClr val="1BA3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1" name="1">
            <a:hlinkClick r:id="rId16" action="ppaction://hlinksldjump"/>
            <a:extLst>
              <a:ext uri="{FF2B5EF4-FFF2-40B4-BE49-F238E27FC236}">
                <a16:creationId xmlns="" xmlns:a16="http://schemas.microsoft.com/office/drawing/2014/main" id="{A26CB5BD-9EBD-43C1-B03E-28EFF15618F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599" y="314656"/>
            <a:ext cx="1589852" cy="1545336"/>
          </a:xfrm>
          <a:prstGeom prst="rect">
            <a:avLst/>
          </a:prstGeom>
        </p:spPr>
      </p:pic>
      <p:sp>
        <p:nvSpPr>
          <p:cNvPr id="65" name="Oval 64">
            <a:extLst>
              <a:ext uri="{FF2B5EF4-FFF2-40B4-BE49-F238E27FC236}">
                <a16:creationId xmlns="" xmlns:a16="http://schemas.microsoft.com/office/drawing/2014/main" id="{7E8C949C-FE2E-40FC-A58B-3731A3202359}"/>
              </a:ext>
            </a:extLst>
          </p:cNvPr>
          <p:cNvSpPr/>
          <p:nvPr/>
        </p:nvSpPr>
        <p:spPr>
          <a:xfrm>
            <a:off x="5946270" y="1362465"/>
            <a:ext cx="457200" cy="457200"/>
          </a:xfrm>
          <a:prstGeom prst="ellipse">
            <a:avLst/>
          </a:prstGeom>
          <a:solidFill>
            <a:srgbClr val="DBB2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23" name="6">
            <a:hlinkClick r:id="rId18" action="ppaction://hlinksldjump"/>
            <a:extLst>
              <a:ext uri="{FF2B5EF4-FFF2-40B4-BE49-F238E27FC236}">
                <a16:creationId xmlns="" xmlns:a16="http://schemas.microsoft.com/office/drawing/2014/main" id="{EFAB1C5B-D15A-4858-BA14-5295BDF38E0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887" y="314656"/>
            <a:ext cx="1727966" cy="1545336"/>
          </a:xfrm>
          <a:prstGeom prst="rect">
            <a:avLst/>
          </a:prstGeom>
        </p:spPr>
      </p:pic>
      <p:sp>
        <p:nvSpPr>
          <p:cNvPr id="61" name="Oval 60">
            <a:extLst>
              <a:ext uri="{FF2B5EF4-FFF2-40B4-BE49-F238E27FC236}">
                <a16:creationId xmlns="" xmlns:a16="http://schemas.microsoft.com/office/drawing/2014/main" id="{62918738-F451-477C-8FD2-39EB360D393C}"/>
              </a:ext>
            </a:extLst>
          </p:cNvPr>
          <p:cNvSpPr/>
          <p:nvPr/>
        </p:nvSpPr>
        <p:spPr>
          <a:xfrm>
            <a:off x="1367325" y="2861197"/>
            <a:ext cx="457200" cy="457200"/>
          </a:xfrm>
          <a:prstGeom prst="ellipse">
            <a:avLst/>
          </a:prstGeom>
          <a:solidFill>
            <a:srgbClr val="3E61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25" name="2">
            <a:hlinkClick r:id="rId20" action="ppaction://hlinksldjump"/>
            <a:extLst>
              <a:ext uri="{FF2B5EF4-FFF2-40B4-BE49-F238E27FC236}">
                <a16:creationId xmlns="" xmlns:a16="http://schemas.microsoft.com/office/drawing/2014/main" id="{A34AD667-5D16-44A7-BF26-41E72565265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81" y="1828978"/>
            <a:ext cx="2091294" cy="1545336"/>
          </a:xfrm>
          <a:prstGeom prst="rect">
            <a:avLst/>
          </a:prstGeom>
        </p:spPr>
      </p:pic>
      <p:sp>
        <p:nvSpPr>
          <p:cNvPr id="67" name="Oval 66">
            <a:extLst>
              <a:ext uri="{FF2B5EF4-FFF2-40B4-BE49-F238E27FC236}">
                <a16:creationId xmlns="" xmlns:a16="http://schemas.microsoft.com/office/drawing/2014/main" id="{0597FB20-1A0A-46C3-AD8D-CEFD3819E132}"/>
              </a:ext>
            </a:extLst>
          </p:cNvPr>
          <p:cNvSpPr/>
          <p:nvPr/>
        </p:nvSpPr>
        <p:spPr>
          <a:xfrm>
            <a:off x="7910247" y="2710565"/>
            <a:ext cx="457200" cy="457200"/>
          </a:xfrm>
          <a:prstGeom prst="ellipse">
            <a:avLst/>
          </a:prstGeom>
          <a:solidFill>
            <a:srgbClr val="E432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8</a:t>
            </a:r>
          </a:p>
        </p:txBody>
      </p:sp>
      <p:pic>
        <p:nvPicPr>
          <p:cNvPr id="42" name="8">
            <a:hlinkClick r:id="rId22" action="ppaction://hlinksldjump"/>
            <a:extLst>
              <a:ext uri="{FF2B5EF4-FFF2-40B4-BE49-F238E27FC236}">
                <a16:creationId xmlns="" xmlns:a16="http://schemas.microsoft.com/office/drawing/2014/main" id="{81A38DC9-4DBF-48B5-AE8C-A76673CF8679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686" y="1668926"/>
            <a:ext cx="1651000" cy="1545336"/>
          </a:xfrm>
          <a:prstGeom prst="rect">
            <a:avLst/>
          </a:prstGeom>
        </p:spPr>
      </p:pic>
      <p:sp>
        <p:nvSpPr>
          <p:cNvPr id="69" name="Oval 68">
            <a:extLst>
              <a:ext uri="{FF2B5EF4-FFF2-40B4-BE49-F238E27FC236}">
                <a16:creationId xmlns="" xmlns:a16="http://schemas.microsoft.com/office/drawing/2014/main" id="{E6EA2647-DB09-49B5-A35E-A1F867CAFC6A}"/>
              </a:ext>
            </a:extLst>
          </p:cNvPr>
          <p:cNvSpPr/>
          <p:nvPr/>
        </p:nvSpPr>
        <p:spPr>
          <a:xfrm>
            <a:off x="9481498" y="3489842"/>
            <a:ext cx="613971" cy="548640"/>
          </a:xfrm>
          <a:prstGeom prst="ellipse">
            <a:avLst/>
          </a:prstGeom>
          <a:solidFill>
            <a:srgbClr val="0E73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10</a:t>
            </a:r>
          </a:p>
        </p:txBody>
      </p:sp>
      <p:pic>
        <p:nvPicPr>
          <p:cNvPr id="44" name="10">
            <a:hlinkClick r:id="rId24" action="ppaction://hlinksldjump"/>
            <a:extLst>
              <a:ext uri="{FF2B5EF4-FFF2-40B4-BE49-F238E27FC236}">
                <a16:creationId xmlns="" xmlns:a16="http://schemas.microsoft.com/office/drawing/2014/main" id="{7E1CE70E-289D-440B-A190-2D901C943312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8134" y="2861197"/>
            <a:ext cx="1624697" cy="1624697"/>
          </a:xfrm>
          <a:prstGeom prst="rect">
            <a:avLst/>
          </a:prstGeom>
        </p:spPr>
      </p:pic>
      <p:sp>
        <p:nvSpPr>
          <p:cNvPr id="45" name="TEAM B">
            <a:extLst>
              <a:ext uri="{FF2B5EF4-FFF2-40B4-BE49-F238E27FC236}">
                <a16:creationId xmlns="" xmlns:a16="http://schemas.microsoft.com/office/drawing/2014/main" id="{3BABE20B-65A7-417B-90CD-AF05A98C5065}"/>
              </a:ext>
            </a:extLst>
          </p:cNvPr>
          <p:cNvSpPr/>
          <p:nvPr/>
        </p:nvSpPr>
        <p:spPr>
          <a:xfrm>
            <a:off x="7420230" y="5299390"/>
            <a:ext cx="4596997" cy="113458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: Rounded Corners 45">
            <a:extLst>
              <a:ext uri="{FF2B5EF4-FFF2-40B4-BE49-F238E27FC236}">
                <a16:creationId xmlns="" xmlns:a16="http://schemas.microsoft.com/office/drawing/2014/main" id="{3A418AAB-14C4-43B9-A0B3-EB8B63CAD425}"/>
              </a:ext>
            </a:extLst>
          </p:cNvPr>
          <p:cNvSpPr/>
          <p:nvPr/>
        </p:nvSpPr>
        <p:spPr>
          <a:xfrm>
            <a:off x="9620643" y="5299390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b="1"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="" xmlns:a16="http://schemas.microsoft.com/office/drawing/2014/main" id="{E8926347-DC9E-4C00-ABDA-80769182014A}"/>
              </a:ext>
            </a:extLst>
          </p:cNvPr>
          <p:cNvSpPr/>
          <p:nvPr/>
        </p:nvSpPr>
        <p:spPr>
          <a:xfrm>
            <a:off x="9620643" y="5299390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="" xmlns:a16="http://schemas.microsoft.com/office/drawing/2014/main" id="{52CE2229-2B52-46F5-8794-CD28FD83C87A}"/>
              </a:ext>
            </a:extLst>
          </p:cNvPr>
          <p:cNvSpPr/>
          <p:nvPr/>
        </p:nvSpPr>
        <p:spPr>
          <a:xfrm>
            <a:off x="7342011" y="5485528"/>
            <a:ext cx="224773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 pitchFamily="18" charset="0"/>
              </a:rPr>
              <a:t>TEAM B</a:t>
            </a:r>
          </a:p>
        </p:txBody>
      </p:sp>
      <p:sp>
        <p:nvSpPr>
          <p:cNvPr id="49" name="Plus Sign 48">
            <a:extLst>
              <a:ext uri="{FF2B5EF4-FFF2-40B4-BE49-F238E27FC236}">
                <a16:creationId xmlns="" xmlns:a16="http://schemas.microsoft.com/office/drawing/2014/main" id="{B4844364-978A-40EA-BDCF-251586E48617}"/>
              </a:ext>
            </a:extLst>
          </p:cNvPr>
          <p:cNvSpPr/>
          <p:nvPr/>
        </p:nvSpPr>
        <p:spPr>
          <a:xfrm>
            <a:off x="10882645" y="5299390"/>
            <a:ext cx="1134582" cy="1134582"/>
          </a:xfrm>
          <a:prstGeom prst="math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: Rounded Corners 49">
            <a:extLst>
              <a:ext uri="{FF2B5EF4-FFF2-40B4-BE49-F238E27FC236}">
                <a16:creationId xmlns="" xmlns:a16="http://schemas.microsoft.com/office/drawing/2014/main" id="{B3EA558D-D123-4A63-962D-3D14C80FE4AC}"/>
              </a:ext>
            </a:extLst>
          </p:cNvPr>
          <p:cNvSpPr/>
          <p:nvPr/>
        </p:nvSpPr>
        <p:spPr>
          <a:xfrm>
            <a:off x="9620643" y="5299390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="" xmlns:a16="http://schemas.microsoft.com/office/drawing/2014/main" id="{391CB609-471D-4B72-8336-FEE182D3A2BF}"/>
              </a:ext>
            </a:extLst>
          </p:cNvPr>
          <p:cNvSpPr/>
          <p:nvPr/>
        </p:nvSpPr>
        <p:spPr>
          <a:xfrm>
            <a:off x="9620643" y="5299390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="" xmlns:a16="http://schemas.microsoft.com/office/drawing/2014/main" id="{5EF116F2-D354-4679-AF4B-3BBD1DF0FA2F}"/>
              </a:ext>
            </a:extLst>
          </p:cNvPr>
          <p:cNvSpPr/>
          <p:nvPr/>
        </p:nvSpPr>
        <p:spPr>
          <a:xfrm>
            <a:off x="9620643" y="5299390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="" xmlns:a16="http://schemas.microsoft.com/office/drawing/2014/main" id="{CD306276-6EC5-4B73-99AB-84B71B077E9B}"/>
              </a:ext>
            </a:extLst>
          </p:cNvPr>
          <p:cNvSpPr/>
          <p:nvPr/>
        </p:nvSpPr>
        <p:spPr>
          <a:xfrm>
            <a:off x="9620643" y="5299390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="" xmlns:a16="http://schemas.microsoft.com/office/drawing/2014/main" id="{B8B6CBCC-7C32-4D40-A382-6A254031C51F}"/>
              </a:ext>
            </a:extLst>
          </p:cNvPr>
          <p:cNvSpPr/>
          <p:nvPr/>
        </p:nvSpPr>
        <p:spPr>
          <a:xfrm>
            <a:off x="9620643" y="5299390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="" xmlns:a16="http://schemas.microsoft.com/office/drawing/2014/main" id="{0563D1F2-1118-4C82-8051-127A069D5010}"/>
              </a:ext>
            </a:extLst>
          </p:cNvPr>
          <p:cNvSpPr/>
          <p:nvPr/>
        </p:nvSpPr>
        <p:spPr>
          <a:xfrm>
            <a:off x="9620643" y="5299390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="" xmlns:a16="http://schemas.microsoft.com/office/drawing/2014/main" id="{DAF94515-4926-4733-9317-EBB155A28A40}"/>
              </a:ext>
            </a:extLst>
          </p:cNvPr>
          <p:cNvSpPr/>
          <p:nvPr/>
        </p:nvSpPr>
        <p:spPr>
          <a:xfrm>
            <a:off x="9620643" y="5299390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="" xmlns:a16="http://schemas.microsoft.com/office/drawing/2014/main" id="{AE755381-E437-4D9A-9849-E76DFD8D34C4}"/>
              </a:ext>
            </a:extLst>
          </p:cNvPr>
          <p:cNvSpPr/>
          <p:nvPr/>
        </p:nvSpPr>
        <p:spPr>
          <a:xfrm>
            <a:off x="9620643" y="5299390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="" xmlns:a16="http://schemas.microsoft.com/office/drawing/2014/main" id="{9079E92C-E1A4-4CBC-9A74-1A05F164AA5D}"/>
              </a:ext>
            </a:extLst>
          </p:cNvPr>
          <p:cNvSpPr/>
          <p:nvPr/>
        </p:nvSpPr>
        <p:spPr>
          <a:xfrm>
            <a:off x="9620643" y="5299390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0DDC2A37-E953-4F38-95BF-78B9FF9FB939}"/>
              </a:ext>
            </a:extLst>
          </p:cNvPr>
          <p:cNvSpPr/>
          <p:nvPr/>
        </p:nvSpPr>
        <p:spPr>
          <a:xfrm>
            <a:off x="512117" y="1359820"/>
            <a:ext cx="500008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 pitchFamily="18" charset="0"/>
              </a:rPr>
              <a:t>CHÚC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 pitchFamily="18" charset="0"/>
              </a:rPr>
              <a:t>MỪNG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 pitchFamily="18" charset="0"/>
              </a:rPr>
              <a:t>ĐỘI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 pitchFamily="18" charset="0"/>
              </a:rPr>
              <a:t> 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EE547C58-E03C-454C-8EB6-B1D4AB3122E2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627" y="4360621"/>
            <a:ext cx="1333986" cy="1333986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="" xmlns:a16="http://schemas.microsoft.com/office/drawing/2014/main" id="{AF431C90-0AEC-4B64-8486-EDE1AE305C51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19802" y="4360621"/>
            <a:ext cx="1333986" cy="1333986"/>
          </a:xfrm>
          <a:prstGeom prst="rect">
            <a:avLst/>
          </a:prstGeom>
        </p:spPr>
      </p:pic>
      <p:sp>
        <p:nvSpPr>
          <p:cNvPr id="70" name="Rectangle 69">
            <a:extLst>
              <a:ext uri="{FF2B5EF4-FFF2-40B4-BE49-F238E27FC236}">
                <a16:creationId xmlns="" xmlns:a16="http://schemas.microsoft.com/office/drawing/2014/main" id="{F7990285-D234-409A-A366-B0B4CE51FFC4}"/>
              </a:ext>
            </a:extLst>
          </p:cNvPr>
          <p:cNvSpPr/>
          <p:nvPr/>
        </p:nvSpPr>
        <p:spPr>
          <a:xfrm>
            <a:off x="6619649" y="1359820"/>
            <a:ext cx="500008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 pitchFamily="18" charset="0"/>
              </a:rPr>
              <a:t>CHÚC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 pitchFamily="18" charset="0"/>
              </a:rPr>
              <a:t>MỪNG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 pitchFamily="18" charset="0"/>
              </a:rPr>
              <a:t>ĐỘI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 pitchFamily="18" charset="0"/>
              </a:rPr>
              <a:t> B</a:t>
            </a:r>
          </a:p>
        </p:txBody>
      </p:sp>
      <p:sp>
        <p:nvSpPr>
          <p:cNvPr id="16" name="Heart 15">
            <a:hlinkClick r:id="rId27" action="ppaction://hlinksldjump"/>
            <a:extLst>
              <a:ext uri="{FF2B5EF4-FFF2-40B4-BE49-F238E27FC236}">
                <a16:creationId xmlns="" xmlns:a16="http://schemas.microsoft.com/office/drawing/2014/main" id="{DA69900A-F0DA-4B13-B9A0-C0120A855BBF}"/>
              </a:ext>
            </a:extLst>
          </p:cNvPr>
          <p:cNvSpPr/>
          <p:nvPr/>
        </p:nvSpPr>
        <p:spPr>
          <a:xfrm>
            <a:off x="5501217" y="5302957"/>
            <a:ext cx="1134582" cy="1134582"/>
          </a:xfrm>
          <a:prstGeom prst="hear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428134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0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9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0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27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64" grpId="0" animBg="1"/>
      <p:bldP spid="63" grpId="0" animBg="1"/>
      <p:bldP spid="66" grpId="0" animBg="1"/>
      <p:bldP spid="68" grpId="0" animBg="1"/>
      <p:bldP spid="62" grpId="0" animBg="1"/>
      <p:bldP spid="60" grpId="0" animBg="1"/>
      <p:bldP spid="65" grpId="0" animBg="1"/>
      <p:bldP spid="61" grpId="0" animBg="1"/>
      <p:bldP spid="67" grpId="0" animBg="1"/>
      <p:bldP spid="69" grpId="0" animBg="1"/>
      <p:bldP spid="47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1ACA572D-C0EE-4C89-99D9-61C832D157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0629"/>
            <a:ext cx="12192000" cy="6400800"/>
          </a:xfrm>
          <a:prstGeom prst="rect">
            <a:avLst/>
          </a:prstGeom>
        </p:spPr>
      </p:pic>
      <p:sp>
        <p:nvSpPr>
          <p:cNvPr id="5" name="Rectangle: Diagonal Corners Snipped 4">
            <a:extLst>
              <a:ext uri="{FF2B5EF4-FFF2-40B4-BE49-F238E27FC236}">
                <a16:creationId xmlns=""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895943" y="3114271"/>
            <a:ext cx="3033801" cy="918222"/>
          </a:xfrm>
          <a:prstGeom prst="snip2DiagRect">
            <a:avLst/>
          </a:prstGeom>
          <a:solidFill>
            <a:srgbClr val="FF99F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Yu Gothic" panose="020B0400000000000000" pitchFamily="34" charset="-128"/>
                <a:cs typeface="Times New Roman" panose="02020603050405020304" pitchFamily="18" charset="0"/>
              </a:rPr>
              <a:t>A. 3</a:t>
            </a: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=""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44557" y="304799"/>
            <a:ext cx="11727700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ea typeface="Yu Gothic" panose="020B0400000000000000" pitchFamily="34" charset="-128"/>
                <a:cs typeface="Times New Roman" panose="02020603050405020304" pitchFamily="18" charset="0"/>
              </a:rPr>
              <a:t>15 : 5 = ?</a:t>
            </a: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=""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4575314" y="3120890"/>
            <a:ext cx="3033801" cy="918222"/>
          </a:xfrm>
          <a:prstGeom prst="snip2DiagRect">
            <a:avLst/>
          </a:prstGeom>
          <a:solidFill>
            <a:srgbClr val="FF99F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Yu Gothic" panose="020B0400000000000000" pitchFamily="34" charset="-128"/>
                <a:cs typeface="Times New Roman" panose="02020603050405020304" pitchFamily="18" charset="0"/>
              </a:rPr>
              <a:t>B. 4</a:t>
            </a:r>
            <a:endParaRPr lang="en-US" sz="4800" b="1" dirty="0">
              <a:solidFill>
                <a:srgbClr val="002060"/>
              </a:solidFill>
              <a:latin typeface="UTM Avo" panose="02040603050506020204" pitchFamily="18" charset="0"/>
              <a:ea typeface="Yu Gothic" panose="020B04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=""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8214456" y="3114271"/>
            <a:ext cx="3033801" cy="918222"/>
          </a:xfrm>
          <a:prstGeom prst="snip2DiagRect">
            <a:avLst/>
          </a:prstGeom>
          <a:solidFill>
            <a:srgbClr val="FF99F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Yu Gothic" panose="020B0400000000000000" pitchFamily="34" charset="-128"/>
                <a:cs typeface="Times New Roman" panose="02020603050405020304" pitchFamily="18" charset="0"/>
              </a:rPr>
              <a:t>C. 5</a:t>
            </a:r>
            <a:endParaRPr lang="en-US" sz="4800" b="1" dirty="0">
              <a:solidFill>
                <a:srgbClr val="002060"/>
              </a:solidFill>
              <a:latin typeface="UTM Avo" panose="02040603050506020204" pitchFamily="18" charset="0"/>
              <a:ea typeface="Yu Gothic" panose="020B0400000000000000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57591" y="807445"/>
            <a:ext cx="1589852" cy="1545336"/>
          </a:xfrm>
          <a:prstGeom prst="rect">
            <a:avLst/>
          </a:prstGeom>
        </p:spPr>
      </p:pic>
      <p:pic>
        <p:nvPicPr>
          <p:cNvPr id="3" name="Picture 2">
            <a:hlinkClick r:id="rId7" action="ppaction://hlinksldjump"/>
            <a:extLst>
              <a:ext uri="{FF2B5EF4-FFF2-40B4-BE49-F238E27FC236}">
                <a16:creationId xmlns="" xmlns:a16="http://schemas.microsoft.com/office/drawing/2014/main" id="{8A790B01-39A7-4D24-9ECF-FE821C20FE5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5327" y="5293523"/>
            <a:ext cx="836149" cy="81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02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62005 0.1770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003" y="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0E6FB911-8CCF-4099-9C11-6A27DB32E4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sp>
        <p:nvSpPr>
          <p:cNvPr id="20" name="Rectangle: Diagonal Corners Snipped 19">
            <a:extLst>
              <a:ext uri="{FF2B5EF4-FFF2-40B4-BE49-F238E27FC236}">
                <a16:creationId xmlns="" xmlns:a16="http://schemas.microsoft.com/office/drawing/2014/main" id="{4EC4FC36-23FF-466A-970C-96E337DB2AE1}"/>
              </a:ext>
            </a:extLst>
          </p:cNvPr>
          <p:cNvSpPr/>
          <p:nvPr/>
        </p:nvSpPr>
        <p:spPr>
          <a:xfrm>
            <a:off x="344557" y="304799"/>
            <a:ext cx="11727700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5 : 5 = ?</a:t>
            </a:r>
          </a:p>
        </p:txBody>
      </p:sp>
      <p:pic>
        <p:nvPicPr>
          <p:cNvPr id="13" name="Picture 12">
            <a:hlinkClick r:id="rId6" action="ppaction://hlinksldjump"/>
            <a:extLst>
              <a:ext uri="{FF2B5EF4-FFF2-40B4-BE49-F238E27FC236}">
                <a16:creationId xmlns="" xmlns:a16="http://schemas.microsoft.com/office/drawing/2014/main" id="{15329A1B-8873-4FB0-B077-9678B6549D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5327" y="5293523"/>
            <a:ext cx="836149" cy="816794"/>
          </a:xfrm>
          <a:prstGeom prst="rect">
            <a:avLst/>
          </a:prstGeom>
        </p:spPr>
      </p:pic>
      <p:sp>
        <p:nvSpPr>
          <p:cNvPr id="19" name="Rectangle: Diagonal Corners Snipped 18">
            <a:extLst>
              <a:ext uri="{FF2B5EF4-FFF2-40B4-BE49-F238E27FC236}">
                <a16:creationId xmlns="" xmlns:a16="http://schemas.microsoft.com/office/drawing/2014/main" id="{A25CB753-1278-46DD-A7C5-8B6AD89528A2}"/>
              </a:ext>
            </a:extLst>
          </p:cNvPr>
          <p:cNvSpPr/>
          <p:nvPr/>
        </p:nvSpPr>
        <p:spPr>
          <a:xfrm>
            <a:off x="8377675" y="3248722"/>
            <a:ext cx="3033801" cy="918222"/>
          </a:xfrm>
          <a:prstGeom prst="snip2DiagRect">
            <a:avLst/>
          </a:prstGeom>
          <a:solidFill>
            <a:srgbClr val="FF99F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C. 1</a:t>
            </a:r>
          </a:p>
        </p:txBody>
      </p:sp>
      <p:sp>
        <p:nvSpPr>
          <p:cNvPr id="21" name="Rectangle: Diagonal Corners Snipped 20">
            <a:extLst>
              <a:ext uri="{FF2B5EF4-FFF2-40B4-BE49-F238E27FC236}">
                <a16:creationId xmlns="" xmlns:a16="http://schemas.microsoft.com/office/drawing/2014/main" id="{72DCDDCB-6011-402B-9A72-F066CA3BA760}"/>
              </a:ext>
            </a:extLst>
          </p:cNvPr>
          <p:cNvSpPr/>
          <p:nvPr/>
        </p:nvSpPr>
        <p:spPr>
          <a:xfrm>
            <a:off x="787085" y="3200400"/>
            <a:ext cx="3033801" cy="918222"/>
          </a:xfrm>
          <a:prstGeom prst="snip2DiagRect">
            <a:avLst/>
          </a:prstGeom>
          <a:solidFill>
            <a:srgbClr val="FF99F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A. 25</a:t>
            </a:r>
            <a:endParaRPr lang="en-US" sz="4800" b="1" dirty="0">
              <a:solidFill>
                <a:srgbClr val="002060"/>
              </a:solidFill>
              <a:latin typeface="UTM Avo" panose="020406030505060202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ectangle: Diagonal Corners Snipped 21">
            <a:extLst>
              <a:ext uri="{FF2B5EF4-FFF2-40B4-BE49-F238E27FC236}">
                <a16:creationId xmlns="" xmlns:a16="http://schemas.microsoft.com/office/drawing/2014/main" id="{370F8C7E-36F8-4EE3-BA0D-07B3DEFA02F4}"/>
              </a:ext>
            </a:extLst>
          </p:cNvPr>
          <p:cNvSpPr/>
          <p:nvPr/>
        </p:nvSpPr>
        <p:spPr>
          <a:xfrm>
            <a:off x="4785456" y="3248722"/>
            <a:ext cx="3033801" cy="918222"/>
          </a:xfrm>
          <a:prstGeom prst="snip2DiagRect">
            <a:avLst/>
          </a:prstGeom>
          <a:solidFill>
            <a:srgbClr val="FF99F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B. 10</a:t>
            </a:r>
            <a:endParaRPr lang="en-US" sz="4800" b="1" dirty="0">
              <a:solidFill>
                <a:srgbClr val="002060"/>
              </a:solidFill>
              <a:latin typeface="UTM Avo" panose="020406030505060202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58471" flipH="1">
            <a:off x="10257591" y="992712"/>
            <a:ext cx="1589852" cy="1174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333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00443 0.2432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" y="1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0" grpId="0" animBg="1"/>
      <p:bldP spid="19" grpId="0" animBg="1"/>
      <p:bldP spid="21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B7F917EE-4DAF-4C7E-8497-1591017DE9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sp>
        <p:nvSpPr>
          <p:cNvPr id="14" name="Rectangle: Diagonal Corners Snipped 13">
            <a:extLst>
              <a:ext uri="{FF2B5EF4-FFF2-40B4-BE49-F238E27FC236}">
                <a16:creationId xmlns="" xmlns:a16="http://schemas.microsoft.com/office/drawing/2014/main" id="{B96EDF3F-6AA4-4434-8B3C-6402526846A4}"/>
              </a:ext>
            </a:extLst>
          </p:cNvPr>
          <p:cNvSpPr/>
          <p:nvPr/>
        </p:nvSpPr>
        <p:spPr>
          <a:xfrm>
            <a:off x="344557" y="304799"/>
            <a:ext cx="11727700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20 : 5 = ?</a:t>
            </a:r>
          </a:p>
        </p:txBody>
      </p:sp>
      <p:pic>
        <p:nvPicPr>
          <p:cNvPr id="13" name="Picture 12">
            <a:hlinkClick r:id="rId6" action="ppaction://hlinksldjump"/>
            <a:extLst>
              <a:ext uri="{FF2B5EF4-FFF2-40B4-BE49-F238E27FC236}">
                <a16:creationId xmlns="" xmlns:a16="http://schemas.microsoft.com/office/drawing/2014/main" id="{6D504D9A-128E-4ADA-AFEF-14A19FA999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5327" y="5293523"/>
            <a:ext cx="836149" cy="816794"/>
          </a:xfrm>
          <a:prstGeom prst="rect">
            <a:avLst/>
          </a:prstGeom>
        </p:spPr>
      </p:pic>
      <p:sp>
        <p:nvSpPr>
          <p:cNvPr id="15" name="Rectangle: Diagonal Corners Snipped 14">
            <a:extLst>
              <a:ext uri="{FF2B5EF4-FFF2-40B4-BE49-F238E27FC236}">
                <a16:creationId xmlns="" xmlns:a16="http://schemas.microsoft.com/office/drawing/2014/main" id="{A0F5007A-0F8D-4AD1-800A-804CB86F27FA}"/>
              </a:ext>
            </a:extLst>
          </p:cNvPr>
          <p:cNvSpPr/>
          <p:nvPr/>
        </p:nvSpPr>
        <p:spPr>
          <a:xfrm>
            <a:off x="4691506" y="3263430"/>
            <a:ext cx="3033801" cy="918222"/>
          </a:xfrm>
          <a:prstGeom prst="snip2DiagRect">
            <a:avLst/>
          </a:prstGeom>
          <a:solidFill>
            <a:srgbClr val="FF99F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B. 4</a:t>
            </a:r>
          </a:p>
        </p:txBody>
      </p:sp>
      <p:sp>
        <p:nvSpPr>
          <p:cNvPr id="16" name="Rectangle: Diagonal Corners Snipped 15">
            <a:extLst>
              <a:ext uri="{FF2B5EF4-FFF2-40B4-BE49-F238E27FC236}">
                <a16:creationId xmlns="" xmlns:a16="http://schemas.microsoft.com/office/drawing/2014/main" id="{707ABE95-727C-44C4-A800-55CE80066E0F}"/>
              </a:ext>
            </a:extLst>
          </p:cNvPr>
          <p:cNvSpPr/>
          <p:nvPr/>
        </p:nvSpPr>
        <p:spPr>
          <a:xfrm>
            <a:off x="8441753" y="3263430"/>
            <a:ext cx="3033801" cy="918222"/>
          </a:xfrm>
          <a:prstGeom prst="snip2DiagRect">
            <a:avLst/>
          </a:prstGeom>
          <a:solidFill>
            <a:srgbClr val="FF99F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C. 5</a:t>
            </a:r>
            <a:endParaRPr lang="en-US" sz="4800" b="1" dirty="0">
              <a:solidFill>
                <a:srgbClr val="002060"/>
              </a:solidFill>
              <a:latin typeface="UTM Avo" panose="020406030505060202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: Diagonal Corners Snipped 16">
            <a:extLst>
              <a:ext uri="{FF2B5EF4-FFF2-40B4-BE49-F238E27FC236}">
                <a16:creationId xmlns="" xmlns:a16="http://schemas.microsoft.com/office/drawing/2014/main" id="{4D1C237E-3F87-4C45-AF39-830990A5FAD5}"/>
              </a:ext>
            </a:extLst>
          </p:cNvPr>
          <p:cNvSpPr/>
          <p:nvPr/>
        </p:nvSpPr>
        <p:spPr>
          <a:xfrm>
            <a:off x="507370" y="3263430"/>
            <a:ext cx="3033801" cy="918222"/>
          </a:xfrm>
          <a:prstGeom prst="snip2DiagRect">
            <a:avLst/>
          </a:prstGeom>
          <a:solidFill>
            <a:srgbClr val="FF99F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A. 3</a:t>
            </a:r>
            <a:endParaRPr lang="en-US" sz="4800" b="1" dirty="0">
              <a:solidFill>
                <a:srgbClr val="002060"/>
              </a:solidFill>
              <a:latin typeface="UTM Avo" panose="020406030505060202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70464" y="807445"/>
            <a:ext cx="1564105" cy="154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86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0.02592 L -0.32422 0.20324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11" y="1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231C7727-9386-421B-BA33-9AD5EED482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sp>
        <p:nvSpPr>
          <p:cNvPr id="14" name="Rectangle: Diagonal Corners Snipped 13">
            <a:extLst>
              <a:ext uri="{FF2B5EF4-FFF2-40B4-BE49-F238E27FC236}">
                <a16:creationId xmlns="" xmlns:a16="http://schemas.microsoft.com/office/drawing/2014/main" id="{02116DFD-B7B1-4E0B-BD63-243DE6B15BE6}"/>
              </a:ext>
            </a:extLst>
          </p:cNvPr>
          <p:cNvSpPr/>
          <p:nvPr/>
        </p:nvSpPr>
        <p:spPr>
          <a:xfrm>
            <a:off x="344557" y="304799"/>
            <a:ext cx="11727700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30 : 5 = 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591" y="877928"/>
            <a:ext cx="1589852" cy="1404369"/>
          </a:xfrm>
          <a:prstGeom prst="rect">
            <a:avLst/>
          </a:prstGeom>
        </p:spPr>
      </p:pic>
      <p:pic>
        <p:nvPicPr>
          <p:cNvPr id="13" name="Picture 12">
            <a:hlinkClick r:id="rId7" action="ppaction://hlinksldjump"/>
            <a:extLst>
              <a:ext uri="{FF2B5EF4-FFF2-40B4-BE49-F238E27FC236}">
                <a16:creationId xmlns="" xmlns:a16="http://schemas.microsoft.com/office/drawing/2014/main" id="{393D3C2D-65EF-49E4-8017-370D5F16711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5327" y="5293523"/>
            <a:ext cx="836149" cy="816794"/>
          </a:xfrm>
          <a:prstGeom prst="rect">
            <a:avLst/>
          </a:prstGeom>
        </p:spPr>
      </p:pic>
      <p:sp>
        <p:nvSpPr>
          <p:cNvPr id="15" name="Rectangle: Diagonal Corners Snipped 14">
            <a:extLst>
              <a:ext uri="{FF2B5EF4-FFF2-40B4-BE49-F238E27FC236}">
                <a16:creationId xmlns="" xmlns:a16="http://schemas.microsoft.com/office/drawing/2014/main" id="{751F9820-E5BC-46AD-A82B-F8152F81E6A0}"/>
              </a:ext>
            </a:extLst>
          </p:cNvPr>
          <p:cNvSpPr/>
          <p:nvPr/>
        </p:nvSpPr>
        <p:spPr>
          <a:xfrm>
            <a:off x="8377675" y="3248722"/>
            <a:ext cx="3033801" cy="918222"/>
          </a:xfrm>
          <a:prstGeom prst="snip2DiagRect">
            <a:avLst/>
          </a:prstGeom>
          <a:solidFill>
            <a:srgbClr val="FF99F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C. 6</a:t>
            </a:r>
          </a:p>
        </p:txBody>
      </p:sp>
      <p:sp>
        <p:nvSpPr>
          <p:cNvPr id="16" name="Rectangle: Diagonal Corners Snipped 15">
            <a:extLst>
              <a:ext uri="{FF2B5EF4-FFF2-40B4-BE49-F238E27FC236}">
                <a16:creationId xmlns="" xmlns:a16="http://schemas.microsoft.com/office/drawing/2014/main" id="{0FBF25F1-5750-4827-AFEB-B66C0A4844EA}"/>
              </a:ext>
            </a:extLst>
          </p:cNvPr>
          <p:cNvSpPr/>
          <p:nvPr/>
        </p:nvSpPr>
        <p:spPr>
          <a:xfrm>
            <a:off x="4442522" y="3240902"/>
            <a:ext cx="3033801" cy="918222"/>
          </a:xfrm>
          <a:prstGeom prst="snip2DiagRect">
            <a:avLst/>
          </a:prstGeom>
          <a:solidFill>
            <a:srgbClr val="FF99F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B. 5</a:t>
            </a:r>
            <a:endParaRPr lang="en-US" sz="4800" b="1" dirty="0">
              <a:solidFill>
                <a:srgbClr val="002060"/>
              </a:solidFill>
              <a:latin typeface="UTM Avo" panose="020406030505060202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: Diagonal Corners Snipped 16">
            <a:extLst>
              <a:ext uri="{FF2B5EF4-FFF2-40B4-BE49-F238E27FC236}">
                <a16:creationId xmlns="" xmlns:a16="http://schemas.microsoft.com/office/drawing/2014/main" id="{0B83DDD2-49E1-426F-90DF-A8CC2CCB1C86}"/>
              </a:ext>
            </a:extLst>
          </p:cNvPr>
          <p:cNvSpPr/>
          <p:nvPr/>
        </p:nvSpPr>
        <p:spPr>
          <a:xfrm>
            <a:off x="507370" y="3263430"/>
            <a:ext cx="3033801" cy="918222"/>
          </a:xfrm>
          <a:prstGeom prst="snip2DiagRect">
            <a:avLst/>
          </a:prstGeom>
          <a:solidFill>
            <a:srgbClr val="FF99F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A. 7</a:t>
            </a:r>
            <a:endParaRPr lang="en-US" sz="4800" b="1" dirty="0">
              <a:solidFill>
                <a:srgbClr val="002060"/>
              </a:solidFill>
              <a:latin typeface="UTM Avo" panose="020406030505060202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197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02734 0.20487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7" y="10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9FD51BA4-0DE2-4C1E-BABB-43CB40B9A8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pic>
        <p:nvPicPr>
          <p:cNvPr id="13" name="Picture 12">
            <a:hlinkClick r:id="rId6" action="ppaction://hlinksldjump"/>
            <a:extLst>
              <a:ext uri="{FF2B5EF4-FFF2-40B4-BE49-F238E27FC236}">
                <a16:creationId xmlns="" xmlns:a16="http://schemas.microsoft.com/office/drawing/2014/main" id="{7FB474A0-5FAA-4F8C-A711-5DE433F4EDB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5327" y="5293523"/>
            <a:ext cx="836149" cy="816794"/>
          </a:xfrm>
          <a:prstGeom prst="rect">
            <a:avLst/>
          </a:prstGeom>
        </p:spPr>
      </p:pic>
      <p:sp>
        <p:nvSpPr>
          <p:cNvPr id="14" name="Rectangle: Diagonal Corners Snipped 13">
            <a:extLst>
              <a:ext uri="{FF2B5EF4-FFF2-40B4-BE49-F238E27FC236}">
                <a16:creationId xmlns="" xmlns:a16="http://schemas.microsoft.com/office/drawing/2014/main" id="{8245BB81-F2AB-4F5C-9F2F-30C71BE18D9A}"/>
              </a:ext>
            </a:extLst>
          </p:cNvPr>
          <p:cNvSpPr/>
          <p:nvPr/>
        </p:nvSpPr>
        <p:spPr>
          <a:xfrm>
            <a:off x="232150" y="376572"/>
            <a:ext cx="11727700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35 : 5 = ?</a:t>
            </a:r>
          </a:p>
        </p:txBody>
      </p:sp>
      <p:sp>
        <p:nvSpPr>
          <p:cNvPr id="15" name="Rectangle: Diagonal Corners Snipped 14">
            <a:extLst>
              <a:ext uri="{FF2B5EF4-FFF2-40B4-BE49-F238E27FC236}">
                <a16:creationId xmlns="" xmlns:a16="http://schemas.microsoft.com/office/drawing/2014/main" id="{556D0C32-32C2-43E9-8AF3-D64498E38650}"/>
              </a:ext>
            </a:extLst>
          </p:cNvPr>
          <p:cNvSpPr/>
          <p:nvPr/>
        </p:nvSpPr>
        <p:spPr>
          <a:xfrm>
            <a:off x="628197" y="3240902"/>
            <a:ext cx="3033801" cy="918222"/>
          </a:xfrm>
          <a:prstGeom prst="snip2DiagRect">
            <a:avLst/>
          </a:prstGeom>
          <a:solidFill>
            <a:srgbClr val="FF99F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A. 7</a:t>
            </a:r>
          </a:p>
        </p:txBody>
      </p:sp>
      <p:sp>
        <p:nvSpPr>
          <p:cNvPr id="16" name="Rectangle: Diagonal Corners Snipped 15">
            <a:extLst>
              <a:ext uri="{FF2B5EF4-FFF2-40B4-BE49-F238E27FC236}">
                <a16:creationId xmlns="" xmlns:a16="http://schemas.microsoft.com/office/drawing/2014/main" id="{FF0F7DEF-E49B-4478-B6DE-10921BAF7D43}"/>
              </a:ext>
            </a:extLst>
          </p:cNvPr>
          <p:cNvSpPr/>
          <p:nvPr/>
        </p:nvSpPr>
        <p:spPr>
          <a:xfrm>
            <a:off x="4442522" y="3240902"/>
            <a:ext cx="3033801" cy="918222"/>
          </a:xfrm>
          <a:prstGeom prst="snip2DiagRect">
            <a:avLst/>
          </a:prstGeom>
          <a:solidFill>
            <a:srgbClr val="FF99F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B. 6</a:t>
            </a:r>
            <a:endParaRPr lang="en-US" sz="4800" b="1" dirty="0">
              <a:solidFill>
                <a:srgbClr val="002060"/>
              </a:solidFill>
              <a:latin typeface="UTM Avo" panose="020406030505060202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: Diagonal Corners Snipped 16">
            <a:extLst>
              <a:ext uri="{FF2B5EF4-FFF2-40B4-BE49-F238E27FC236}">
                <a16:creationId xmlns="" xmlns:a16="http://schemas.microsoft.com/office/drawing/2014/main" id="{A077691A-02F9-4207-B830-9AC2D796594F}"/>
              </a:ext>
            </a:extLst>
          </p:cNvPr>
          <p:cNvSpPr/>
          <p:nvPr/>
        </p:nvSpPr>
        <p:spPr>
          <a:xfrm>
            <a:off x="8377675" y="3200400"/>
            <a:ext cx="3033801" cy="918222"/>
          </a:xfrm>
          <a:prstGeom prst="snip2DiagRect">
            <a:avLst/>
          </a:prstGeom>
          <a:solidFill>
            <a:srgbClr val="FF99F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C. 5</a:t>
            </a:r>
            <a:endParaRPr lang="en-US" sz="4800" b="1" dirty="0">
              <a:solidFill>
                <a:srgbClr val="002060"/>
              </a:solidFill>
              <a:latin typeface="UTM Avo" panose="020406030505060202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9364" y="992712"/>
            <a:ext cx="1226306" cy="1174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248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63867 0.2138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40" y="1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FF17D75F-DBDC-401A-A932-8FECCB2430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pic>
        <p:nvPicPr>
          <p:cNvPr id="13" name="Picture 12">
            <a:hlinkClick r:id="rId6" action="ppaction://hlinksldjump"/>
            <a:extLst>
              <a:ext uri="{FF2B5EF4-FFF2-40B4-BE49-F238E27FC236}">
                <a16:creationId xmlns="" xmlns:a16="http://schemas.microsoft.com/office/drawing/2014/main" id="{BB23D1EE-E7B0-45B9-9113-C1A9560DE72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5327" y="5293523"/>
            <a:ext cx="836149" cy="816794"/>
          </a:xfrm>
          <a:prstGeom prst="rect">
            <a:avLst/>
          </a:prstGeom>
        </p:spPr>
      </p:pic>
      <p:sp>
        <p:nvSpPr>
          <p:cNvPr id="14" name="Rectangle: Diagonal Corners Snipped 13">
            <a:extLst>
              <a:ext uri="{FF2B5EF4-FFF2-40B4-BE49-F238E27FC236}">
                <a16:creationId xmlns="" xmlns:a16="http://schemas.microsoft.com/office/drawing/2014/main" id="{BFA06461-F0B9-4DFA-BC24-11EAD207A91F}"/>
              </a:ext>
            </a:extLst>
          </p:cNvPr>
          <p:cNvSpPr/>
          <p:nvPr/>
        </p:nvSpPr>
        <p:spPr>
          <a:xfrm>
            <a:off x="344556" y="304799"/>
            <a:ext cx="11172529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45 : 5 = ?</a:t>
            </a:r>
          </a:p>
        </p:txBody>
      </p:sp>
      <p:sp>
        <p:nvSpPr>
          <p:cNvPr id="15" name="Rectangle: Diagonal Corners Snipped 14">
            <a:extLst>
              <a:ext uri="{FF2B5EF4-FFF2-40B4-BE49-F238E27FC236}">
                <a16:creationId xmlns="" xmlns:a16="http://schemas.microsoft.com/office/drawing/2014/main" id="{5CB08A1E-9A3A-4C7B-98A0-A08E38976E6C}"/>
              </a:ext>
            </a:extLst>
          </p:cNvPr>
          <p:cNvSpPr/>
          <p:nvPr/>
        </p:nvSpPr>
        <p:spPr>
          <a:xfrm>
            <a:off x="4676532" y="3213961"/>
            <a:ext cx="3033801" cy="918222"/>
          </a:xfrm>
          <a:prstGeom prst="snip2DiagRect">
            <a:avLst/>
          </a:prstGeom>
          <a:solidFill>
            <a:srgbClr val="FF99F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B. 9</a:t>
            </a:r>
          </a:p>
        </p:txBody>
      </p:sp>
      <p:sp>
        <p:nvSpPr>
          <p:cNvPr id="16" name="Rectangle: Diagonal Corners Snipped 15">
            <a:extLst>
              <a:ext uri="{FF2B5EF4-FFF2-40B4-BE49-F238E27FC236}">
                <a16:creationId xmlns="" xmlns:a16="http://schemas.microsoft.com/office/drawing/2014/main" id="{1FE2055F-F85E-40D5-AC63-A8449484E665}"/>
              </a:ext>
            </a:extLst>
          </p:cNvPr>
          <p:cNvSpPr/>
          <p:nvPr/>
        </p:nvSpPr>
        <p:spPr>
          <a:xfrm>
            <a:off x="8434266" y="3200400"/>
            <a:ext cx="3033801" cy="918222"/>
          </a:xfrm>
          <a:prstGeom prst="snip2DiagRect">
            <a:avLst/>
          </a:prstGeom>
          <a:solidFill>
            <a:srgbClr val="FF99F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C. 7</a:t>
            </a:r>
            <a:endParaRPr lang="en-US" sz="4800" b="1" dirty="0">
              <a:solidFill>
                <a:srgbClr val="002060"/>
              </a:solidFill>
              <a:latin typeface="UTM Avo" panose="020406030505060202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: Diagonal Corners Snipped 16">
            <a:extLst>
              <a:ext uri="{FF2B5EF4-FFF2-40B4-BE49-F238E27FC236}">
                <a16:creationId xmlns="" xmlns:a16="http://schemas.microsoft.com/office/drawing/2014/main" id="{254F985C-5CE6-41D5-922A-C729E12ADB7B}"/>
              </a:ext>
            </a:extLst>
          </p:cNvPr>
          <p:cNvSpPr/>
          <p:nvPr/>
        </p:nvSpPr>
        <p:spPr>
          <a:xfrm>
            <a:off x="561799" y="3200400"/>
            <a:ext cx="3033801" cy="918222"/>
          </a:xfrm>
          <a:prstGeom prst="snip2DiagRect">
            <a:avLst/>
          </a:prstGeom>
          <a:solidFill>
            <a:srgbClr val="FF99F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A. 8</a:t>
            </a:r>
            <a:endParaRPr lang="en-US" sz="4800" b="1" dirty="0">
              <a:solidFill>
                <a:srgbClr val="002060"/>
              </a:solidFill>
              <a:latin typeface="UTM Avo" panose="020406030505060202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811233" flipH="1">
            <a:off x="10395696" y="992712"/>
            <a:ext cx="1313642" cy="1174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806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31588 0.22153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94" y="1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8F58CE3C-6326-4103-904A-6C1ABDEE59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pic>
        <p:nvPicPr>
          <p:cNvPr id="13" name="Picture 12">
            <a:hlinkClick r:id="rId6" action="ppaction://hlinksldjump"/>
            <a:extLst>
              <a:ext uri="{FF2B5EF4-FFF2-40B4-BE49-F238E27FC236}">
                <a16:creationId xmlns="" xmlns:a16="http://schemas.microsoft.com/office/drawing/2014/main" id="{51FA8052-4A7E-4B34-9BA8-8E163F33878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5327" y="5293523"/>
            <a:ext cx="836149" cy="816794"/>
          </a:xfrm>
          <a:prstGeom prst="rect">
            <a:avLst/>
          </a:prstGeom>
        </p:spPr>
      </p:pic>
      <p:sp>
        <p:nvSpPr>
          <p:cNvPr id="14" name="Rectangle: Diagonal Corners Snipped 13">
            <a:extLst>
              <a:ext uri="{FF2B5EF4-FFF2-40B4-BE49-F238E27FC236}">
                <a16:creationId xmlns="" xmlns:a16="http://schemas.microsoft.com/office/drawing/2014/main" id="{C312B9C6-3B6A-4AB4-B159-95149820AA8C}"/>
              </a:ext>
            </a:extLst>
          </p:cNvPr>
          <p:cNvSpPr/>
          <p:nvPr/>
        </p:nvSpPr>
        <p:spPr>
          <a:xfrm>
            <a:off x="561799" y="304799"/>
            <a:ext cx="10998830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10 : 5 = ?</a:t>
            </a:r>
          </a:p>
        </p:txBody>
      </p:sp>
      <p:sp>
        <p:nvSpPr>
          <p:cNvPr id="15" name="Rectangle: Diagonal Corners Snipped 14">
            <a:extLst>
              <a:ext uri="{FF2B5EF4-FFF2-40B4-BE49-F238E27FC236}">
                <a16:creationId xmlns="" xmlns:a16="http://schemas.microsoft.com/office/drawing/2014/main" id="{1B29F120-98F6-45CD-B238-0171EA646B49}"/>
              </a:ext>
            </a:extLst>
          </p:cNvPr>
          <p:cNvSpPr/>
          <p:nvPr/>
        </p:nvSpPr>
        <p:spPr>
          <a:xfrm>
            <a:off x="8377675" y="3248722"/>
            <a:ext cx="3033801" cy="918222"/>
          </a:xfrm>
          <a:prstGeom prst="snip2DiagRect">
            <a:avLst/>
          </a:prstGeom>
          <a:solidFill>
            <a:srgbClr val="FF99F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C. 2</a:t>
            </a:r>
          </a:p>
        </p:txBody>
      </p:sp>
      <p:sp>
        <p:nvSpPr>
          <p:cNvPr id="16" name="Rectangle: Diagonal Corners Snipped 15">
            <a:extLst>
              <a:ext uri="{FF2B5EF4-FFF2-40B4-BE49-F238E27FC236}">
                <a16:creationId xmlns="" xmlns:a16="http://schemas.microsoft.com/office/drawing/2014/main" id="{02D23214-B77D-45C4-AD92-0C303EA73B1C}"/>
              </a:ext>
            </a:extLst>
          </p:cNvPr>
          <p:cNvSpPr/>
          <p:nvPr/>
        </p:nvSpPr>
        <p:spPr>
          <a:xfrm>
            <a:off x="4469737" y="3248722"/>
            <a:ext cx="3033801" cy="918222"/>
          </a:xfrm>
          <a:prstGeom prst="snip2DiagRect">
            <a:avLst/>
          </a:prstGeom>
          <a:solidFill>
            <a:srgbClr val="FF99F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B. 5</a:t>
            </a:r>
            <a:endParaRPr lang="en-US" sz="4800" b="1" dirty="0">
              <a:solidFill>
                <a:srgbClr val="002060"/>
              </a:solidFill>
              <a:latin typeface="UTM Avo" panose="020406030505060202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: Diagonal Corners Snipped 16">
            <a:extLst>
              <a:ext uri="{FF2B5EF4-FFF2-40B4-BE49-F238E27FC236}">
                <a16:creationId xmlns="" xmlns:a16="http://schemas.microsoft.com/office/drawing/2014/main" id="{1B643B4B-8C31-4D6F-B436-BD5EE8C8C0D4}"/>
              </a:ext>
            </a:extLst>
          </p:cNvPr>
          <p:cNvSpPr/>
          <p:nvPr/>
        </p:nvSpPr>
        <p:spPr>
          <a:xfrm>
            <a:off x="561799" y="3200400"/>
            <a:ext cx="3033801" cy="918222"/>
          </a:xfrm>
          <a:prstGeom prst="snip2DiagRect">
            <a:avLst/>
          </a:prstGeom>
          <a:solidFill>
            <a:srgbClr val="FF99F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A. 3</a:t>
            </a:r>
            <a:endParaRPr lang="en-US" sz="4800" b="1" dirty="0">
              <a:solidFill>
                <a:srgbClr val="002060"/>
              </a:solidFill>
              <a:latin typeface="UTM Avo" panose="020406030505060202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9364" y="992712"/>
            <a:ext cx="1226306" cy="1174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699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00859 0.2138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" y="1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CA3B0863-DEEA-495F-8893-C0FDD2BB85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pic>
        <p:nvPicPr>
          <p:cNvPr id="13" name="Picture 12">
            <a:hlinkClick r:id="rId6" action="ppaction://hlinksldjump"/>
            <a:extLst>
              <a:ext uri="{FF2B5EF4-FFF2-40B4-BE49-F238E27FC236}">
                <a16:creationId xmlns="" xmlns:a16="http://schemas.microsoft.com/office/drawing/2014/main" id="{9675B266-DED5-44F7-8A67-6989C54E07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5327" y="5293523"/>
            <a:ext cx="836149" cy="816794"/>
          </a:xfrm>
          <a:prstGeom prst="rect">
            <a:avLst/>
          </a:prstGeom>
        </p:spPr>
      </p:pic>
      <p:sp>
        <p:nvSpPr>
          <p:cNvPr id="14" name="Rectangle: Diagonal Corners Snipped 13">
            <a:extLst>
              <a:ext uri="{FF2B5EF4-FFF2-40B4-BE49-F238E27FC236}">
                <a16:creationId xmlns="" xmlns:a16="http://schemas.microsoft.com/office/drawing/2014/main" id="{DD9E0C4D-0E26-4D07-A04E-23950A0505AA}"/>
              </a:ext>
            </a:extLst>
          </p:cNvPr>
          <p:cNvSpPr/>
          <p:nvPr/>
        </p:nvSpPr>
        <p:spPr>
          <a:xfrm>
            <a:off x="561799" y="304799"/>
            <a:ext cx="10998830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50 : 5 = ?</a:t>
            </a:r>
          </a:p>
        </p:txBody>
      </p:sp>
      <p:sp>
        <p:nvSpPr>
          <p:cNvPr id="15" name="Rectangle: Diagonal Corners Snipped 14">
            <a:extLst>
              <a:ext uri="{FF2B5EF4-FFF2-40B4-BE49-F238E27FC236}">
                <a16:creationId xmlns="" xmlns:a16="http://schemas.microsoft.com/office/drawing/2014/main" id="{CB59D7AD-5453-4443-8ED3-A185798ED936}"/>
              </a:ext>
            </a:extLst>
          </p:cNvPr>
          <p:cNvSpPr/>
          <p:nvPr/>
        </p:nvSpPr>
        <p:spPr>
          <a:xfrm>
            <a:off x="655412" y="3248722"/>
            <a:ext cx="3033801" cy="918222"/>
          </a:xfrm>
          <a:prstGeom prst="snip2DiagRect">
            <a:avLst/>
          </a:prstGeom>
          <a:solidFill>
            <a:srgbClr val="FF99F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A. 10</a:t>
            </a:r>
          </a:p>
        </p:txBody>
      </p:sp>
      <p:sp>
        <p:nvSpPr>
          <p:cNvPr id="16" name="Rectangle: Diagonal Corners Snipped 15">
            <a:extLst>
              <a:ext uri="{FF2B5EF4-FFF2-40B4-BE49-F238E27FC236}">
                <a16:creationId xmlns="" xmlns:a16="http://schemas.microsoft.com/office/drawing/2014/main" id="{71938BB5-7140-4D44-9F21-0106940589F4}"/>
              </a:ext>
            </a:extLst>
          </p:cNvPr>
          <p:cNvSpPr/>
          <p:nvPr/>
        </p:nvSpPr>
        <p:spPr>
          <a:xfrm>
            <a:off x="4469737" y="3248722"/>
            <a:ext cx="3033801" cy="918222"/>
          </a:xfrm>
          <a:prstGeom prst="snip2DiagRect">
            <a:avLst/>
          </a:prstGeom>
          <a:solidFill>
            <a:srgbClr val="FF99F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B. 5</a:t>
            </a:r>
            <a:endParaRPr lang="en-US" sz="4800" b="1" dirty="0">
              <a:solidFill>
                <a:srgbClr val="002060"/>
              </a:solidFill>
              <a:latin typeface="UTM Avo" panose="020406030505060202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: Diagonal Corners Snipped 16">
            <a:extLst>
              <a:ext uri="{FF2B5EF4-FFF2-40B4-BE49-F238E27FC236}">
                <a16:creationId xmlns="" xmlns:a16="http://schemas.microsoft.com/office/drawing/2014/main" id="{C0D73959-5065-4470-8E20-00325C8447DD}"/>
              </a:ext>
            </a:extLst>
          </p:cNvPr>
          <p:cNvSpPr/>
          <p:nvPr/>
        </p:nvSpPr>
        <p:spPr>
          <a:xfrm>
            <a:off x="8377675" y="3297169"/>
            <a:ext cx="3033801" cy="918222"/>
          </a:xfrm>
          <a:prstGeom prst="snip2DiagRect">
            <a:avLst/>
          </a:prstGeom>
          <a:solidFill>
            <a:srgbClr val="FF99F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C. 9</a:t>
            </a:r>
            <a:endParaRPr lang="en-US" sz="4800" b="1" dirty="0">
              <a:solidFill>
                <a:srgbClr val="002060"/>
              </a:solidFill>
              <a:latin typeface="UTM Avo" panose="020406030505060202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24952" y="992712"/>
            <a:ext cx="1255130" cy="1174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62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68151 0.2224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076" y="1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314E50C-8877-4FF4-9417-4A6068358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79" b="6289"/>
          <a:stretch/>
        </p:blipFill>
        <p:spPr>
          <a:xfrm>
            <a:off x="224319" y="0"/>
            <a:ext cx="11743362" cy="6426679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=""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3133868" y="2618561"/>
            <a:ext cx="5924262" cy="1189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66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3536233C-7A47-4435-AEBA-C59F998CABA8}"/>
              </a:ext>
            </a:extLst>
          </p:cNvPr>
          <p:cNvSpPr/>
          <p:nvPr/>
        </p:nvSpPr>
        <p:spPr>
          <a:xfrm>
            <a:off x="2318940" y="4010738"/>
            <a:ext cx="755411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TRÒ CHƠI: VÒNG QUAY KÌ DIỆU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68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999F2D71-2D1B-4633-9FDE-563DD0FCFF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pic>
        <p:nvPicPr>
          <p:cNvPr id="13" name="Picture 12">
            <a:hlinkClick r:id="rId6" action="ppaction://hlinksldjump"/>
            <a:extLst>
              <a:ext uri="{FF2B5EF4-FFF2-40B4-BE49-F238E27FC236}">
                <a16:creationId xmlns="" xmlns:a16="http://schemas.microsoft.com/office/drawing/2014/main" id="{68F30238-FD82-4964-B856-D0B504066E1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5327" y="5293523"/>
            <a:ext cx="836149" cy="816794"/>
          </a:xfrm>
          <a:prstGeom prst="rect">
            <a:avLst/>
          </a:prstGeom>
        </p:spPr>
      </p:pic>
      <p:sp>
        <p:nvSpPr>
          <p:cNvPr id="14" name="Rectangle: Diagonal Corners Snipped 13">
            <a:extLst>
              <a:ext uri="{FF2B5EF4-FFF2-40B4-BE49-F238E27FC236}">
                <a16:creationId xmlns="" xmlns:a16="http://schemas.microsoft.com/office/drawing/2014/main" id="{477549BE-3761-4ED2-A9E3-B396190E5497}"/>
              </a:ext>
            </a:extLst>
          </p:cNvPr>
          <p:cNvSpPr/>
          <p:nvPr/>
        </p:nvSpPr>
        <p:spPr>
          <a:xfrm>
            <a:off x="561799" y="304799"/>
            <a:ext cx="10998830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40 : 5 = ?</a:t>
            </a:r>
          </a:p>
        </p:txBody>
      </p:sp>
      <p:sp>
        <p:nvSpPr>
          <p:cNvPr id="15" name="Rectangle: Diagonal Corners Snipped 14">
            <a:extLst>
              <a:ext uri="{FF2B5EF4-FFF2-40B4-BE49-F238E27FC236}">
                <a16:creationId xmlns="" xmlns:a16="http://schemas.microsoft.com/office/drawing/2014/main" id="{C4685F41-C69D-4EE3-9BD4-FCA684B4AC50}"/>
              </a:ext>
            </a:extLst>
          </p:cNvPr>
          <p:cNvSpPr/>
          <p:nvPr/>
        </p:nvSpPr>
        <p:spPr>
          <a:xfrm>
            <a:off x="4469737" y="3180313"/>
            <a:ext cx="3033801" cy="918222"/>
          </a:xfrm>
          <a:prstGeom prst="snip2DiagRect">
            <a:avLst/>
          </a:prstGeom>
          <a:solidFill>
            <a:srgbClr val="FF99F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B. 8</a:t>
            </a:r>
          </a:p>
        </p:txBody>
      </p:sp>
      <p:sp>
        <p:nvSpPr>
          <p:cNvPr id="16" name="Rectangle: Diagonal Corners Snipped 15">
            <a:extLst>
              <a:ext uri="{FF2B5EF4-FFF2-40B4-BE49-F238E27FC236}">
                <a16:creationId xmlns="" xmlns:a16="http://schemas.microsoft.com/office/drawing/2014/main" id="{51A835CA-C6A6-4403-ABDE-ED3BB8E58350}"/>
              </a:ext>
            </a:extLst>
          </p:cNvPr>
          <p:cNvSpPr/>
          <p:nvPr/>
        </p:nvSpPr>
        <p:spPr>
          <a:xfrm>
            <a:off x="8377675" y="3180313"/>
            <a:ext cx="3033801" cy="918222"/>
          </a:xfrm>
          <a:prstGeom prst="snip2DiagRect">
            <a:avLst/>
          </a:prstGeom>
          <a:solidFill>
            <a:srgbClr val="FF99F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C. 7</a:t>
            </a:r>
            <a:endParaRPr lang="en-US" sz="4800" b="1" dirty="0">
              <a:solidFill>
                <a:srgbClr val="002060"/>
              </a:solidFill>
              <a:latin typeface="UTM Avo" panose="020406030505060202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: Diagonal Corners Snipped 16">
            <a:extLst>
              <a:ext uri="{FF2B5EF4-FFF2-40B4-BE49-F238E27FC236}">
                <a16:creationId xmlns="" xmlns:a16="http://schemas.microsoft.com/office/drawing/2014/main" id="{7A51FA97-191F-4978-94B8-C4FA8B4A5533}"/>
              </a:ext>
            </a:extLst>
          </p:cNvPr>
          <p:cNvSpPr/>
          <p:nvPr/>
        </p:nvSpPr>
        <p:spPr>
          <a:xfrm>
            <a:off x="561799" y="3180313"/>
            <a:ext cx="3033801" cy="918222"/>
          </a:xfrm>
          <a:prstGeom prst="snip2DiagRect">
            <a:avLst/>
          </a:prstGeom>
          <a:solidFill>
            <a:srgbClr val="FF99F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A. 6</a:t>
            </a:r>
            <a:endParaRPr lang="en-US" sz="4800" b="1" dirty="0">
              <a:solidFill>
                <a:srgbClr val="002060"/>
              </a:solidFill>
              <a:latin typeface="UTM Avo" panose="020406030505060202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67880">
            <a:off x="10311625" y="807445"/>
            <a:ext cx="1481783" cy="154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511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32109 0.2268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55" y="1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EB5BC91F-8758-4467-89E3-AE49D3BE82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pic>
        <p:nvPicPr>
          <p:cNvPr id="13" name="Picture 12">
            <a:hlinkClick r:id="rId6" action="ppaction://hlinksldjump"/>
            <a:extLst>
              <a:ext uri="{FF2B5EF4-FFF2-40B4-BE49-F238E27FC236}">
                <a16:creationId xmlns="" xmlns:a16="http://schemas.microsoft.com/office/drawing/2014/main" id="{1D2A01AE-CA51-4BAD-B9F5-B10F5913D3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5327" y="5293523"/>
            <a:ext cx="836149" cy="816794"/>
          </a:xfrm>
          <a:prstGeom prst="rect">
            <a:avLst/>
          </a:prstGeom>
        </p:spPr>
      </p:pic>
      <p:sp>
        <p:nvSpPr>
          <p:cNvPr id="14" name="Rectangle: Diagonal Corners Snipped 13">
            <a:extLst>
              <a:ext uri="{FF2B5EF4-FFF2-40B4-BE49-F238E27FC236}">
                <a16:creationId xmlns="" xmlns:a16="http://schemas.microsoft.com/office/drawing/2014/main" id="{3943403E-DE91-416A-A3A6-AEB73750F7CA}"/>
              </a:ext>
            </a:extLst>
          </p:cNvPr>
          <p:cNvSpPr/>
          <p:nvPr/>
        </p:nvSpPr>
        <p:spPr>
          <a:xfrm>
            <a:off x="892629" y="304799"/>
            <a:ext cx="10518846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25 : 5 = ?</a:t>
            </a:r>
          </a:p>
        </p:txBody>
      </p:sp>
      <p:sp>
        <p:nvSpPr>
          <p:cNvPr id="15" name="Rectangle: Diagonal Corners Snipped 14">
            <a:extLst>
              <a:ext uri="{FF2B5EF4-FFF2-40B4-BE49-F238E27FC236}">
                <a16:creationId xmlns="" xmlns:a16="http://schemas.microsoft.com/office/drawing/2014/main" id="{B87AAB4C-64AA-42EE-9235-C8FAB173208D}"/>
              </a:ext>
            </a:extLst>
          </p:cNvPr>
          <p:cNvSpPr/>
          <p:nvPr/>
        </p:nvSpPr>
        <p:spPr>
          <a:xfrm>
            <a:off x="4469737" y="3180313"/>
            <a:ext cx="3033801" cy="918222"/>
          </a:xfrm>
          <a:prstGeom prst="snip2DiagRect">
            <a:avLst/>
          </a:prstGeom>
          <a:solidFill>
            <a:srgbClr val="FF99F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B. 5</a:t>
            </a:r>
          </a:p>
        </p:txBody>
      </p:sp>
      <p:sp>
        <p:nvSpPr>
          <p:cNvPr id="16" name="Rectangle: Diagonal Corners Snipped 15">
            <a:extLst>
              <a:ext uri="{FF2B5EF4-FFF2-40B4-BE49-F238E27FC236}">
                <a16:creationId xmlns="" xmlns:a16="http://schemas.microsoft.com/office/drawing/2014/main" id="{5B2EDAAC-FA3D-4B30-BE31-3F16116AA6EF}"/>
              </a:ext>
            </a:extLst>
          </p:cNvPr>
          <p:cNvSpPr/>
          <p:nvPr/>
        </p:nvSpPr>
        <p:spPr>
          <a:xfrm>
            <a:off x="8377675" y="3180313"/>
            <a:ext cx="3033801" cy="918222"/>
          </a:xfrm>
          <a:prstGeom prst="snip2DiagRect">
            <a:avLst/>
          </a:prstGeom>
          <a:solidFill>
            <a:srgbClr val="FF99F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C. 7</a:t>
            </a:r>
            <a:endParaRPr lang="en-US" sz="4800" b="1" dirty="0">
              <a:solidFill>
                <a:srgbClr val="002060"/>
              </a:solidFill>
              <a:latin typeface="UTM Avo" panose="020406030505060202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: Diagonal Corners Snipped 16">
            <a:extLst>
              <a:ext uri="{FF2B5EF4-FFF2-40B4-BE49-F238E27FC236}">
                <a16:creationId xmlns="" xmlns:a16="http://schemas.microsoft.com/office/drawing/2014/main" id="{BC491C23-4577-4100-B93E-32AFB4BDD654}"/>
              </a:ext>
            </a:extLst>
          </p:cNvPr>
          <p:cNvSpPr/>
          <p:nvPr/>
        </p:nvSpPr>
        <p:spPr>
          <a:xfrm>
            <a:off x="561799" y="3180313"/>
            <a:ext cx="3033801" cy="918222"/>
          </a:xfrm>
          <a:prstGeom prst="snip2DiagRect">
            <a:avLst/>
          </a:prstGeom>
          <a:solidFill>
            <a:srgbClr val="FF99F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A. 4</a:t>
            </a:r>
            <a:endParaRPr lang="en-US" sz="4800" b="1" dirty="0">
              <a:solidFill>
                <a:srgbClr val="002060"/>
              </a:solidFill>
              <a:latin typeface="UTM Avo" panose="020406030505060202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89834" flipH="1">
            <a:off x="10465116" y="992712"/>
            <a:ext cx="1174802" cy="1174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184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32109 0.23334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55" y="1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134998" y="3698135"/>
            <a:ext cx="72768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286000" y="3639411"/>
            <a:ext cx="72768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=""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655771" y="2728523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8D22CF0-7D32-4E80-853B-8FD05B9FAA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 flipH="1">
            <a:off x="0" y="-1"/>
            <a:ext cx="12192000" cy="644434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D8CFCCED-829F-4793-A9FA-B8E7BC28602E}"/>
              </a:ext>
            </a:extLst>
          </p:cNvPr>
          <p:cNvSpPr/>
          <p:nvPr/>
        </p:nvSpPr>
        <p:spPr>
          <a:xfrm>
            <a:off x="2087675" y="2171442"/>
            <a:ext cx="579889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</a:t>
            </a:r>
          </a:p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 QUAY KÌ DIỆU</a:t>
            </a:r>
            <a:endParaRPr 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本占位符 1">
            <a:extLst>
              <a:ext uri="{FF2B5EF4-FFF2-40B4-BE49-F238E27FC236}">
                <a16:creationId xmlns="" xmlns:a16="http://schemas.microsoft.com/office/drawing/2014/main" id="{1D4D8A0C-1924-4738-A40D-C717DD049076}"/>
              </a:ext>
            </a:extLst>
          </p:cNvPr>
          <p:cNvSpPr txBox="1">
            <a:spLocks/>
          </p:cNvSpPr>
          <p:nvPr/>
        </p:nvSpPr>
        <p:spPr>
          <a:xfrm>
            <a:off x="990117" y="1011830"/>
            <a:ext cx="7820054" cy="4834339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altLang="zh-CN" b="1" u="sng" dirty="0" err="1">
                <a:solidFill>
                  <a:srgbClr val="FF0000"/>
                </a:solidFill>
                <a:latin typeface="UTM Avo" panose="02040603050506020204" pitchFamily="18" charset="0"/>
              </a:rPr>
              <a:t>Luật</a:t>
            </a:r>
            <a:r>
              <a:rPr lang="en-US" altLang="zh-CN" b="1" u="sng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zh-CN" b="1" u="sng" dirty="0" err="1">
                <a:solidFill>
                  <a:srgbClr val="FF0000"/>
                </a:solidFill>
                <a:latin typeface="UTM Avo" panose="02040603050506020204" pitchFamily="18" charset="0"/>
              </a:rPr>
              <a:t>chơi</a:t>
            </a:r>
            <a:r>
              <a:rPr lang="en-US" altLang="zh-CN" b="1" u="sng" dirty="0">
                <a:solidFill>
                  <a:srgbClr val="FF0000"/>
                </a:solidFill>
                <a:latin typeface="UTM Avo" panose="02040603050506020204" pitchFamily="18" charset="0"/>
              </a:rPr>
              <a:t>: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HS quay 1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vòng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kim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chỉ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nào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thì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nêu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phép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chia 5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tương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ứng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với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đó</a:t>
            </a:r>
            <a:endParaRPr lang="en-US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Ví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dụ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: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sau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1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vòng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quay,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kim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chỉ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30,       HS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nêu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phép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chia </a:t>
            </a:r>
          </a:p>
          <a:p>
            <a:pPr marL="0" indent="0" algn="just">
              <a:buNone/>
            </a:pP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           30 : 5 = 6</a:t>
            </a:r>
          </a:p>
          <a:p>
            <a:pPr marL="0" indent="0" algn="just">
              <a:buNone/>
            </a:pP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Nếu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HS quay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ô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mặt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mếu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sẽ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bị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mất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lượt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Nếu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HS quay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ngôi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sao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may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mắn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sẽ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được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phần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thưởng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endParaRPr lang="zh-CN" altLang="en-US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0659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="" xmlns:a16="http://schemas.microsoft.com/office/drawing/2014/main" id="{6D44B055-FEDA-4272-823F-46198EFA6236}"/>
              </a:ext>
            </a:extLst>
          </p:cNvPr>
          <p:cNvSpPr/>
          <p:nvPr/>
        </p:nvSpPr>
        <p:spPr>
          <a:xfrm>
            <a:off x="3884234" y="5445324"/>
            <a:ext cx="4268685" cy="1213703"/>
          </a:xfrm>
          <a:custGeom>
            <a:avLst/>
            <a:gdLst>
              <a:gd name="connsiteX0" fmla="*/ 953855 w 4268685"/>
              <a:gd name="connsiteY0" fmla="*/ 0 h 1726832"/>
              <a:gd name="connsiteX1" fmla="*/ 3314829 w 4268685"/>
              <a:gd name="connsiteY1" fmla="*/ 0 h 1726832"/>
              <a:gd name="connsiteX2" fmla="*/ 3580790 w 4268685"/>
              <a:gd name="connsiteY2" fmla="*/ 1063842 h 1726832"/>
              <a:gd name="connsiteX3" fmla="*/ 4268685 w 4268685"/>
              <a:gd name="connsiteY3" fmla="*/ 1063842 h 1726832"/>
              <a:gd name="connsiteX4" fmla="*/ 4268685 w 4268685"/>
              <a:gd name="connsiteY4" fmla="*/ 1726832 h 1726832"/>
              <a:gd name="connsiteX5" fmla="*/ 0 w 4268685"/>
              <a:gd name="connsiteY5" fmla="*/ 1726832 h 1726832"/>
              <a:gd name="connsiteX6" fmla="*/ 0 w 4268685"/>
              <a:gd name="connsiteY6" fmla="*/ 1063842 h 1726832"/>
              <a:gd name="connsiteX7" fmla="*/ 687895 w 4268685"/>
              <a:gd name="connsiteY7" fmla="*/ 1063842 h 172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68685" h="1726832">
                <a:moveTo>
                  <a:pt x="953855" y="0"/>
                </a:moveTo>
                <a:lnTo>
                  <a:pt x="3314829" y="0"/>
                </a:lnTo>
                <a:lnTo>
                  <a:pt x="3580790" y="1063842"/>
                </a:lnTo>
                <a:lnTo>
                  <a:pt x="4268685" y="1063842"/>
                </a:lnTo>
                <a:lnTo>
                  <a:pt x="4268685" y="1726832"/>
                </a:lnTo>
                <a:lnTo>
                  <a:pt x="0" y="1726832"/>
                </a:lnTo>
                <a:lnTo>
                  <a:pt x="0" y="1063842"/>
                </a:lnTo>
                <a:lnTo>
                  <a:pt x="687895" y="1063842"/>
                </a:ln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53" name="Group 52">
            <a:extLst>
              <a:ext uri="{FF2B5EF4-FFF2-40B4-BE49-F238E27FC236}">
                <a16:creationId xmlns="" xmlns:a16="http://schemas.microsoft.com/office/drawing/2014/main" id="{250912B1-B11C-4937-B139-F69C0AB4118F}"/>
              </a:ext>
            </a:extLst>
          </p:cNvPr>
          <p:cNvGrpSpPr/>
          <p:nvPr/>
        </p:nvGrpSpPr>
        <p:grpSpPr>
          <a:xfrm>
            <a:off x="3741779" y="1127411"/>
            <a:ext cx="4553594" cy="4553593"/>
            <a:chOff x="4049679" y="1980012"/>
            <a:chExt cx="3760095" cy="3760094"/>
          </a:xfrm>
        </p:grpSpPr>
        <p:grpSp>
          <p:nvGrpSpPr>
            <p:cNvPr id="3" name="Group 2">
              <a:extLst>
                <a:ext uri="{FF2B5EF4-FFF2-40B4-BE49-F238E27FC236}">
                  <a16:creationId xmlns="" xmlns:a16="http://schemas.microsoft.com/office/drawing/2014/main" id="{B56C244A-9578-42B4-B5D6-C2F3973B7AA1}"/>
                </a:ext>
              </a:extLst>
            </p:cNvPr>
            <p:cNvGrpSpPr/>
            <p:nvPr/>
          </p:nvGrpSpPr>
          <p:grpSpPr>
            <a:xfrm>
              <a:off x="4049679" y="1980012"/>
              <a:ext cx="3760095" cy="3760094"/>
              <a:chOff x="3818944" y="1441531"/>
              <a:chExt cx="3760095" cy="3760094"/>
            </a:xfrm>
          </p:grpSpPr>
          <p:sp>
            <p:nvSpPr>
              <p:cNvPr id="4" name="Freeform: Shape 3">
                <a:extLst>
                  <a:ext uri="{FF2B5EF4-FFF2-40B4-BE49-F238E27FC236}">
                    <a16:creationId xmlns="" xmlns:a16="http://schemas.microsoft.com/office/drawing/2014/main" id="{85AFC201-050D-497D-A5BC-061560A39FD8}"/>
                  </a:ext>
                </a:extLst>
              </p:cNvPr>
              <p:cNvSpPr/>
              <p:nvPr/>
            </p:nvSpPr>
            <p:spPr>
              <a:xfrm rot="9000000">
                <a:off x="5258082" y="1502818"/>
                <a:ext cx="1468665" cy="1468410"/>
              </a:xfrm>
              <a:custGeom>
                <a:avLst/>
                <a:gdLst>
                  <a:gd name="connsiteX0" fmla="*/ 620878 w 1468665"/>
                  <a:gd name="connsiteY0" fmla="*/ 1468410 h 1468410"/>
                  <a:gd name="connsiteX1" fmla="*/ 486904 w 1468665"/>
                  <a:gd name="connsiteY1" fmla="*/ 1381770 h 1468410"/>
                  <a:gd name="connsiteX2" fmla="*/ 12013 w 1468665"/>
                  <a:gd name="connsiteY2" fmla="*/ 869858 h 1468410"/>
                  <a:gd name="connsiteX3" fmla="*/ 0 w 1468665"/>
                  <a:gd name="connsiteY3" fmla="*/ 847934 h 1468410"/>
                  <a:gd name="connsiteX4" fmla="*/ 1468665 w 1468665"/>
                  <a:gd name="connsiteY4" fmla="*/ 0 h 1468410"/>
                  <a:gd name="connsiteX5" fmla="*/ 620878 w 1468665"/>
                  <a:gd name="connsiteY5" fmla="*/ 1468410 h 1468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68665" h="1468410">
                    <a:moveTo>
                      <a:pt x="620878" y="1468410"/>
                    </a:moveTo>
                    <a:lnTo>
                      <a:pt x="486904" y="1381770"/>
                    </a:lnTo>
                    <a:cubicBezTo>
                      <a:pt x="291548" y="1240880"/>
                      <a:pt x="132085" y="1065892"/>
                      <a:pt x="12013" y="869858"/>
                    </a:cubicBezTo>
                    <a:lnTo>
                      <a:pt x="0" y="847934"/>
                    </a:lnTo>
                    <a:lnTo>
                      <a:pt x="1468665" y="0"/>
                    </a:lnTo>
                    <a:lnTo>
                      <a:pt x="620878" y="146841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" name="Freeform: Shape 4">
                <a:extLst>
                  <a:ext uri="{FF2B5EF4-FFF2-40B4-BE49-F238E27FC236}">
                    <a16:creationId xmlns="" xmlns:a16="http://schemas.microsoft.com/office/drawing/2014/main" id="{EF0B150F-64AD-4994-A1C3-D57F1595DB7E}"/>
                  </a:ext>
                </a:extLst>
              </p:cNvPr>
              <p:cNvSpPr/>
              <p:nvPr/>
            </p:nvSpPr>
            <p:spPr>
              <a:xfrm rot="9000000">
                <a:off x="4673374" y="3677528"/>
                <a:ext cx="1468666" cy="1468411"/>
              </a:xfrm>
              <a:custGeom>
                <a:avLst/>
                <a:gdLst>
                  <a:gd name="connsiteX0" fmla="*/ 0 w 1468666"/>
                  <a:gd name="connsiteY0" fmla="*/ 1468411 h 1468411"/>
                  <a:gd name="connsiteX1" fmla="*/ 847788 w 1468666"/>
                  <a:gd name="connsiteY1" fmla="*/ 0 h 1468411"/>
                  <a:gd name="connsiteX2" fmla="*/ 981761 w 1468666"/>
                  <a:gd name="connsiteY2" fmla="*/ 86639 h 1468411"/>
                  <a:gd name="connsiteX3" fmla="*/ 1456652 w 1468666"/>
                  <a:gd name="connsiteY3" fmla="*/ 598551 h 1468411"/>
                  <a:gd name="connsiteX4" fmla="*/ 1468666 w 1468666"/>
                  <a:gd name="connsiteY4" fmla="*/ 620476 h 1468411"/>
                  <a:gd name="connsiteX5" fmla="*/ 0 w 1468666"/>
                  <a:gd name="connsiteY5" fmla="*/ 1468411 h 1468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68666" h="1468411">
                    <a:moveTo>
                      <a:pt x="0" y="1468411"/>
                    </a:moveTo>
                    <a:lnTo>
                      <a:pt x="847788" y="0"/>
                    </a:lnTo>
                    <a:lnTo>
                      <a:pt x="981761" y="86639"/>
                    </a:lnTo>
                    <a:cubicBezTo>
                      <a:pt x="1177117" y="227528"/>
                      <a:pt x="1336580" y="402516"/>
                      <a:pt x="1456652" y="598551"/>
                    </a:cubicBezTo>
                    <a:lnTo>
                      <a:pt x="1468666" y="620476"/>
                    </a:lnTo>
                    <a:lnTo>
                      <a:pt x="0" y="1468411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6" name="Group 5">
                <a:extLst>
                  <a:ext uri="{FF2B5EF4-FFF2-40B4-BE49-F238E27FC236}">
                    <a16:creationId xmlns="" xmlns:a16="http://schemas.microsoft.com/office/drawing/2014/main" id="{88F2248F-2F01-4854-BC30-2FB3AA9DE0D7}"/>
                  </a:ext>
                </a:extLst>
              </p:cNvPr>
              <p:cNvGrpSpPr/>
              <p:nvPr/>
            </p:nvGrpSpPr>
            <p:grpSpPr>
              <a:xfrm>
                <a:off x="3818944" y="1441531"/>
                <a:ext cx="3760095" cy="3760094"/>
                <a:chOff x="3818944" y="1415440"/>
                <a:chExt cx="3760095" cy="3760094"/>
              </a:xfrm>
            </p:grpSpPr>
            <p:sp>
              <p:nvSpPr>
                <p:cNvPr id="7" name="Freeform: Shape 6">
                  <a:extLst>
                    <a:ext uri="{FF2B5EF4-FFF2-40B4-BE49-F238E27FC236}">
                      <a16:creationId xmlns="" xmlns:a16="http://schemas.microsoft.com/office/drawing/2014/main" id="{B6591EDB-BE67-4A17-A821-C51208584292}"/>
                    </a:ext>
                  </a:extLst>
                </p:cNvPr>
                <p:cNvSpPr/>
                <p:nvPr/>
              </p:nvSpPr>
              <p:spPr>
                <a:xfrm rot="9000000">
                  <a:off x="5189806" y="1415440"/>
                  <a:ext cx="859490" cy="1716695"/>
                </a:xfrm>
                <a:custGeom>
                  <a:avLst/>
                  <a:gdLst>
                    <a:gd name="connsiteX0" fmla="*/ 0 w 859490"/>
                    <a:gd name="connsiteY0" fmla="*/ 1488679 h 1716695"/>
                    <a:gd name="connsiteX1" fmla="*/ 859490 w 859490"/>
                    <a:gd name="connsiteY1" fmla="*/ 0 h 1716695"/>
                    <a:gd name="connsiteX2" fmla="*/ 859490 w 859490"/>
                    <a:gd name="connsiteY2" fmla="*/ 1715876 h 1716695"/>
                    <a:gd name="connsiteX3" fmla="*/ 822793 w 859490"/>
                    <a:gd name="connsiteY3" fmla="*/ 1716695 h 1716695"/>
                    <a:gd name="connsiteX4" fmla="*/ 142019 w 859490"/>
                    <a:gd name="connsiteY4" fmla="*/ 1561384 h 1716695"/>
                    <a:gd name="connsiteX5" fmla="*/ 0 w 859490"/>
                    <a:gd name="connsiteY5" fmla="*/ 1488679 h 17166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59490" h="1716695">
                      <a:moveTo>
                        <a:pt x="0" y="1488679"/>
                      </a:moveTo>
                      <a:lnTo>
                        <a:pt x="859490" y="0"/>
                      </a:lnTo>
                      <a:lnTo>
                        <a:pt x="859490" y="1715876"/>
                      </a:lnTo>
                      <a:lnTo>
                        <a:pt x="822793" y="1716695"/>
                      </a:lnTo>
                      <a:cubicBezTo>
                        <a:pt x="592986" y="1710727"/>
                        <a:pt x="361711" y="1660122"/>
                        <a:pt x="142019" y="1561384"/>
                      </a:cubicBezTo>
                      <a:lnTo>
                        <a:pt x="0" y="1488679"/>
                      </a:lnTo>
                      <a:close/>
                    </a:path>
                  </a:pathLst>
                </a:custGeom>
                <a:solidFill>
                  <a:srgbClr val="7030A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" name="Freeform: Shape 7">
                  <a:extLst>
                    <a:ext uri="{FF2B5EF4-FFF2-40B4-BE49-F238E27FC236}">
                      <a16:creationId xmlns="" xmlns:a16="http://schemas.microsoft.com/office/drawing/2014/main" id="{B5F85521-AC55-4FCF-82DF-A0023594C33F}"/>
                    </a:ext>
                  </a:extLst>
                </p:cNvPr>
                <p:cNvSpPr/>
                <p:nvPr/>
              </p:nvSpPr>
              <p:spPr>
                <a:xfrm rot="9000000">
                  <a:off x="5440795" y="2015957"/>
                  <a:ext cx="1689310" cy="844268"/>
                </a:xfrm>
                <a:custGeom>
                  <a:avLst/>
                  <a:gdLst>
                    <a:gd name="connsiteX0" fmla="*/ 226996 w 1689310"/>
                    <a:gd name="connsiteY0" fmla="*/ 844268 h 844268"/>
                    <a:gd name="connsiteX1" fmla="*/ 178371 w 1689310"/>
                    <a:gd name="connsiteY1" fmla="*/ 755528 h 844268"/>
                    <a:gd name="connsiteX2" fmla="*/ 2188 w 1689310"/>
                    <a:gd name="connsiteY2" fmla="*/ 98005 h 844268"/>
                    <a:gd name="connsiteX3" fmla="*/ 0 w 1689310"/>
                    <a:gd name="connsiteY3" fmla="*/ 0 h 844268"/>
                    <a:gd name="connsiteX4" fmla="*/ 1689310 w 1689310"/>
                    <a:gd name="connsiteY4" fmla="*/ 0 h 844268"/>
                    <a:gd name="connsiteX5" fmla="*/ 226996 w 1689310"/>
                    <a:gd name="connsiteY5" fmla="*/ 844268 h 8442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89310" h="844268">
                      <a:moveTo>
                        <a:pt x="226996" y="844268"/>
                      </a:moveTo>
                      <a:lnTo>
                        <a:pt x="178371" y="755528"/>
                      </a:lnTo>
                      <a:cubicBezTo>
                        <a:pt x="78212" y="549787"/>
                        <a:pt x="18319" y="326262"/>
                        <a:pt x="2188" y="98005"/>
                      </a:cubicBezTo>
                      <a:lnTo>
                        <a:pt x="0" y="0"/>
                      </a:lnTo>
                      <a:lnTo>
                        <a:pt x="1689310" y="0"/>
                      </a:lnTo>
                      <a:lnTo>
                        <a:pt x="226996" y="844268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" name="Freeform: Shape 8">
                  <a:extLst>
                    <a:ext uri="{FF2B5EF4-FFF2-40B4-BE49-F238E27FC236}">
                      <a16:creationId xmlns="" xmlns:a16="http://schemas.microsoft.com/office/drawing/2014/main" id="{D1E40AA1-96D0-4F41-915E-0904B3CA22B5}"/>
                    </a:ext>
                  </a:extLst>
                </p:cNvPr>
                <p:cNvSpPr/>
                <p:nvPr/>
              </p:nvSpPr>
              <p:spPr>
                <a:xfrm rot="9000000">
                  <a:off x="4416170" y="1867124"/>
                  <a:ext cx="841793" cy="1688161"/>
                </a:xfrm>
                <a:custGeom>
                  <a:avLst/>
                  <a:gdLst>
                    <a:gd name="connsiteX0" fmla="*/ 0 w 841793"/>
                    <a:gd name="connsiteY0" fmla="*/ 1688161 h 1688161"/>
                    <a:gd name="connsiteX1" fmla="*/ 0 w 841793"/>
                    <a:gd name="connsiteY1" fmla="*/ 0 h 1688161"/>
                    <a:gd name="connsiteX2" fmla="*/ 841793 w 841793"/>
                    <a:gd name="connsiteY2" fmla="*/ 1458029 h 1688161"/>
                    <a:gd name="connsiteX3" fmla="*/ 746983 w 841793"/>
                    <a:gd name="connsiteY3" fmla="*/ 1509980 h 1688161"/>
                    <a:gd name="connsiteX4" fmla="*/ 89460 w 841793"/>
                    <a:gd name="connsiteY4" fmla="*/ 1686163 h 1688161"/>
                    <a:gd name="connsiteX5" fmla="*/ 0 w 841793"/>
                    <a:gd name="connsiteY5" fmla="*/ 1688161 h 16881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41793" h="1688161">
                      <a:moveTo>
                        <a:pt x="0" y="1688161"/>
                      </a:moveTo>
                      <a:lnTo>
                        <a:pt x="0" y="0"/>
                      </a:lnTo>
                      <a:lnTo>
                        <a:pt x="841793" y="1458029"/>
                      </a:lnTo>
                      <a:lnTo>
                        <a:pt x="746983" y="1509980"/>
                      </a:lnTo>
                      <a:cubicBezTo>
                        <a:pt x="541241" y="1610139"/>
                        <a:pt x="317716" y="1670032"/>
                        <a:pt x="89460" y="1686163"/>
                      </a:cubicBezTo>
                      <a:lnTo>
                        <a:pt x="0" y="1688161"/>
                      </a:ln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Freeform: Shape 9">
                  <a:extLst>
                    <a:ext uri="{FF2B5EF4-FFF2-40B4-BE49-F238E27FC236}">
                      <a16:creationId xmlns="" xmlns:a16="http://schemas.microsoft.com/office/drawing/2014/main" id="{86F54A1D-934C-43B6-8304-BA91EB3C4B6C}"/>
                    </a:ext>
                  </a:extLst>
                </p:cNvPr>
                <p:cNvSpPr/>
                <p:nvPr/>
              </p:nvSpPr>
              <p:spPr>
                <a:xfrm rot="9000000">
                  <a:off x="5877145" y="2788582"/>
                  <a:ext cx="1701894" cy="850944"/>
                </a:xfrm>
                <a:custGeom>
                  <a:avLst/>
                  <a:gdLst>
                    <a:gd name="connsiteX0" fmla="*/ 629 w 1701894"/>
                    <a:gd name="connsiteY0" fmla="*/ 850944 h 850944"/>
                    <a:gd name="connsiteX1" fmla="*/ 0 w 1701894"/>
                    <a:gd name="connsiteY1" fmla="*/ 822792 h 850944"/>
                    <a:gd name="connsiteX2" fmla="*/ 155312 w 1701894"/>
                    <a:gd name="connsiteY2" fmla="*/ 142019 h 850944"/>
                    <a:gd name="connsiteX3" fmla="*/ 228016 w 1701894"/>
                    <a:gd name="connsiteY3" fmla="*/ 0 h 850944"/>
                    <a:gd name="connsiteX4" fmla="*/ 1701894 w 1701894"/>
                    <a:gd name="connsiteY4" fmla="*/ 850944 h 850944"/>
                    <a:gd name="connsiteX5" fmla="*/ 629 w 1701894"/>
                    <a:gd name="connsiteY5" fmla="*/ 850944 h 8509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01894" h="850944">
                      <a:moveTo>
                        <a:pt x="629" y="850944"/>
                      </a:moveTo>
                      <a:lnTo>
                        <a:pt x="0" y="822792"/>
                      </a:lnTo>
                      <a:cubicBezTo>
                        <a:pt x="5969" y="592986"/>
                        <a:pt x="56573" y="361710"/>
                        <a:pt x="155312" y="142019"/>
                      </a:cubicBezTo>
                      <a:lnTo>
                        <a:pt x="228016" y="0"/>
                      </a:lnTo>
                      <a:lnTo>
                        <a:pt x="1701894" y="850944"/>
                      </a:lnTo>
                      <a:lnTo>
                        <a:pt x="629" y="850944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" name="Freeform: Shape 10">
                  <a:extLst>
                    <a:ext uri="{FF2B5EF4-FFF2-40B4-BE49-F238E27FC236}">
                      <a16:creationId xmlns="" xmlns:a16="http://schemas.microsoft.com/office/drawing/2014/main" id="{3ECA5C5D-5612-4096-AEC7-6F69E3E22C11}"/>
                    </a:ext>
                  </a:extLst>
                </p:cNvPr>
                <p:cNvSpPr/>
                <p:nvPr/>
              </p:nvSpPr>
              <p:spPr>
                <a:xfrm rot="9000000">
                  <a:off x="3876795" y="2274444"/>
                  <a:ext cx="1456421" cy="1458416"/>
                </a:xfrm>
                <a:custGeom>
                  <a:avLst/>
                  <a:gdLst>
                    <a:gd name="connsiteX0" fmla="*/ 842017 w 1456421"/>
                    <a:gd name="connsiteY0" fmla="*/ 1458416 h 1458416"/>
                    <a:gd name="connsiteX1" fmla="*/ 0 w 1456421"/>
                    <a:gd name="connsiteY1" fmla="*/ 0 h 1458416"/>
                    <a:gd name="connsiteX2" fmla="*/ 1456421 w 1456421"/>
                    <a:gd name="connsiteY2" fmla="*/ 840866 h 1458416"/>
                    <a:gd name="connsiteX3" fmla="*/ 1369781 w 1456421"/>
                    <a:gd name="connsiteY3" fmla="*/ 974839 h 1458416"/>
                    <a:gd name="connsiteX4" fmla="*/ 857870 w 1456421"/>
                    <a:gd name="connsiteY4" fmla="*/ 1449729 h 1458416"/>
                    <a:gd name="connsiteX5" fmla="*/ 842017 w 1456421"/>
                    <a:gd name="connsiteY5" fmla="*/ 1458416 h 14584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56421" h="1458416">
                      <a:moveTo>
                        <a:pt x="842017" y="1458416"/>
                      </a:moveTo>
                      <a:lnTo>
                        <a:pt x="0" y="0"/>
                      </a:lnTo>
                      <a:lnTo>
                        <a:pt x="1456421" y="840866"/>
                      </a:lnTo>
                      <a:lnTo>
                        <a:pt x="1369781" y="974839"/>
                      </a:lnTo>
                      <a:cubicBezTo>
                        <a:pt x="1228892" y="1170194"/>
                        <a:pt x="1053904" y="1329657"/>
                        <a:pt x="857870" y="1449729"/>
                      </a:cubicBezTo>
                      <a:lnTo>
                        <a:pt x="842017" y="1458416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Freeform: Shape 11">
                  <a:extLst>
                    <a:ext uri="{FF2B5EF4-FFF2-40B4-BE49-F238E27FC236}">
                      <a16:creationId xmlns="" xmlns:a16="http://schemas.microsoft.com/office/drawing/2014/main" id="{8B9826AC-D234-4BDA-AAF3-D65B3D7B0A8F}"/>
                    </a:ext>
                  </a:extLst>
                </p:cNvPr>
                <p:cNvSpPr/>
                <p:nvPr/>
              </p:nvSpPr>
              <p:spPr>
                <a:xfrm rot="9000000">
                  <a:off x="3818944" y="2951466"/>
                  <a:ext cx="1690960" cy="844631"/>
                </a:xfrm>
                <a:custGeom>
                  <a:avLst/>
                  <a:gdLst>
                    <a:gd name="connsiteX0" fmla="*/ 1462944 w 1690960"/>
                    <a:gd name="connsiteY0" fmla="*/ 844631 h 844631"/>
                    <a:gd name="connsiteX1" fmla="*/ 0 w 1690960"/>
                    <a:gd name="connsiteY1" fmla="*/ 0 h 844631"/>
                    <a:gd name="connsiteX2" fmla="*/ 1690472 w 1690960"/>
                    <a:gd name="connsiteY2" fmla="*/ 0 h 844631"/>
                    <a:gd name="connsiteX3" fmla="*/ 1690960 w 1690960"/>
                    <a:gd name="connsiteY3" fmla="*/ 21837 h 844631"/>
                    <a:gd name="connsiteX4" fmla="*/ 1535648 w 1690960"/>
                    <a:gd name="connsiteY4" fmla="*/ 702611 h 844631"/>
                    <a:gd name="connsiteX5" fmla="*/ 1462944 w 1690960"/>
                    <a:gd name="connsiteY5" fmla="*/ 844631 h 8446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90960" h="844631">
                      <a:moveTo>
                        <a:pt x="1462944" y="844631"/>
                      </a:moveTo>
                      <a:lnTo>
                        <a:pt x="0" y="0"/>
                      </a:lnTo>
                      <a:lnTo>
                        <a:pt x="1690472" y="0"/>
                      </a:lnTo>
                      <a:lnTo>
                        <a:pt x="1690960" y="21837"/>
                      </a:lnTo>
                      <a:cubicBezTo>
                        <a:pt x="1684992" y="251644"/>
                        <a:pt x="1634386" y="482919"/>
                        <a:pt x="1535648" y="702611"/>
                      </a:cubicBezTo>
                      <a:lnTo>
                        <a:pt x="1462944" y="844631"/>
                      </a:lnTo>
                      <a:close/>
                    </a:path>
                  </a:pathLst>
                </a:custGeom>
                <a:solidFill>
                  <a:srgbClr val="9966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="" xmlns:a16="http://schemas.microsoft.com/office/drawing/2014/main" id="{4E9E6422-0334-4257-AA06-05BA98ADCCE0}"/>
                    </a:ext>
                  </a:extLst>
                </p:cNvPr>
                <p:cNvSpPr/>
                <p:nvPr/>
              </p:nvSpPr>
              <p:spPr>
                <a:xfrm rot="9000000">
                  <a:off x="6041444" y="2847610"/>
                  <a:ext cx="1480401" cy="1478914"/>
                </a:xfrm>
                <a:custGeom>
                  <a:avLst/>
                  <a:gdLst>
                    <a:gd name="connsiteX0" fmla="*/ 1480401 w 1480401"/>
                    <a:gd name="connsiteY0" fmla="*/ 1478914 h 1478914"/>
                    <a:gd name="connsiteX1" fmla="*/ 0 w 1480401"/>
                    <a:gd name="connsiteY1" fmla="*/ 624205 h 1478914"/>
                    <a:gd name="connsiteX2" fmla="*/ 86641 w 1480401"/>
                    <a:gd name="connsiteY2" fmla="*/ 490231 h 1478914"/>
                    <a:gd name="connsiteX3" fmla="*/ 598552 w 1480401"/>
                    <a:gd name="connsiteY3" fmla="*/ 15340 h 1478914"/>
                    <a:gd name="connsiteX4" fmla="*/ 626549 w 1480401"/>
                    <a:gd name="connsiteY4" fmla="*/ 0 h 1478914"/>
                    <a:gd name="connsiteX5" fmla="*/ 1480401 w 1480401"/>
                    <a:gd name="connsiteY5" fmla="*/ 1478914 h 1478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80401" h="1478914">
                      <a:moveTo>
                        <a:pt x="1480401" y="1478914"/>
                      </a:moveTo>
                      <a:lnTo>
                        <a:pt x="0" y="624205"/>
                      </a:lnTo>
                      <a:lnTo>
                        <a:pt x="86641" y="490231"/>
                      </a:lnTo>
                      <a:cubicBezTo>
                        <a:pt x="227530" y="294875"/>
                        <a:pt x="402518" y="135413"/>
                        <a:pt x="598552" y="15340"/>
                      </a:cubicBezTo>
                      <a:lnTo>
                        <a:pt x="626549" y="0"/>
                      </a:lnTo>
                      <a:lnTo>
                        <a:pt x="1480401" y="1478914"/>
                      </a:lnTo>
                      <a:close/>
                    </a:path>
                  </a:pathLst>
                </a:cu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="" xmlns:a16="http://schemas.microsoft.com/office/drawing/2014/main" id="{B916726E-58F6-4270-850E-BCD0F2525C0D}"/>
                    </a:ext>
                  </a:extLst>
                </p:cNvPr>
                <p:cNvSpPr/>
                <p:nvPr/>
              </p:nvSpPr>
              <p:spPr>
                <a:xfrm rot="9000000">
                  <a:off x="4266282" y="3719022"/>
                  <a:ext cx="1700384" cy="850580"/>
                </a:xfrm>
                <a:custGeom>
                  <a:avLst/>
                  <a:gdLst>
                    <a:gd name="connsiteX0" fmla="*/ 0 w 1700384"/>
                    <a:gd name="connsiteY0" fmla="*/ 850580 h 850580"/>
                    <a:gd name="connsiteX1" fmla="*/ 1473247 w 1700384"/>
                    <a:gd name="connsiteY1" fmla="*/ 0 h 850580"/>
                    <a:gd name="connsiteX2" fmla="*/ 1521872 w 1700384"/>
                    <a:gd name="connsiteY2" fmla="*/ 88738 h 850580"/>
                    <a:gd name="connsiteX3" fmla="*/ 1698055 w 1700384"/>
                    <a:gd name="connsiteY3" fmla="*/ 746260 h 850580"/>
                    <a:gd name="connsiteX4" fmla="*/ 1700384 w 1700384"/>
                    <a:gd name="connsiteY4" fmla="*/ 850580 h 850580"/>
                    <a:gd name="connsiteX5" fmla="*/ 0 w 1700384"/>
                    <a:gd name="connsiteY5" fmla="*/ 850580 h 8505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00384" h="850580">
                      <a:moveTo>
                        <a:pt x="0" y="850580"/>
                      </a:moveTo>
                      <a:lnTo>
                        <a:pt x="1473247" y="0"/>
                      </a:lnTo>
                      <a:lnTo>
                        <a:pt x="1521872" y="88738"/>
                      </a:lnTo>
                      <a:cubicBezTo>
                        <a:pt x="1622030" y="294479"/>
                        <a:pt x="1681924" y="518004"/>
                        <a:pt x="1698055" y="746260"/>
                      </a:cubicBezTo>
                      <a:lnTo>
                        <a:pt x="1700384" y="850580"/>
                      </a:lnTo>
                      <a:lnTo>
                        <a:pt x="0" y="850580"/>
                      </a:lnTo>
                      <a:close/>
                    </a:path>
                  </a:pathLst>
                </a:cu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="" xmlns:a16="http://schemas.microsoft.com/office/drawing/2014/main" id="{2157C050-1A85-4FDA-855F-D448065C6EFA}"/>
                    </a:ext>
                  </a:extLst>
                </p:cNvPr>
                <p:cNvSpPr/>
                <p:nvPr/>
              </p:nvSpPr>
              <p:spPr>
                <a:xfrm rot="9000000">
                  <a:off x="6116761" y="3029414"/>
                  <a:ext cx="853055" cy="1701535"/>
                </a:xfrm>
                <a:custGeom>
                  <a:avLst/>
                  <a:gdLst>
                    <a:gd name="connsiteX0" fmla="*/ 853055 w 853055"/>
                    <a:gd name="connsiteY0" fmla="*/ 1701535 h 1701535"/>
                    <a:gd name="connsiteX1" fmla="*/ 0 w 853055"/>
                    <a:gd name="connsiteY1" fmla="*/ 224001 h 1701535"/>
                    <a:gd name="connsiteX2" fmla="*/ 82667 w 853055"/>
                    <a:gd name="connsiteY2" fmla="*/ 178703 h 1701535"/>
                    <a:gd name="connsiteX3" fmla="*/ 740190 w 853055"/>
                    <a:gd name="connsiteY3" fmla="*/ 2521 h 1701535"/>
                    <a:gd name="connsiteX4" fmla="*/ 853055 w 853055"/>
                    <a:gd name="connsiteY4" fmla="*/ 0 h 1701535"/>
                    <a:gd name="connsiteX5" fmla="*/ 853055 w 853055"/>
                    <a:gd name="connsiteY5" fmla="*/ 1701535 h 17015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53055" h="1701535">
                      <a:moveTo>
                        <a:pt x="853055" y="1701535"/>
                      </a:moveTo>
                      <a:lnTo>
                        <a:pt x="0" y="224001"/>
                      </a:lnTo>
                      <a:lnTo>
                        <a:pt x="82667" y="178703"/>
                      </a:lnTo>
                      <a:cubicBezTo>
                        <a:pt x="288409" y="78545"/>
                        <a:pt x="511933" y="18652"/>
                        <a:pt x="740190" y="2521"/>
                      </a:cubicBezTo>
                      <a:lnTo>
                        <a:pt x="853055" y="0"/>
                      </a:lnTo>
                      <a:lnTo>
                        <a:pt x="853055" y="1701535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="" xmlns:a16="http://schemas.microsoft.com/office/drawing/2014/main" id="{5DE5E002-060A-4C7A-BEBA-F351429B2948}"/>
                    </a:ext>
                  </a:extLst>
                </p:cNvPr>
                <p:cNvSpPr/>
                <p:nvPr/>
              </p:nvSpPr>
              <p:spPr>
                <a:xfrm rot="9000000">
                  <a:off x="5361234" y="3499376"/>
                  <a:ext cx="836086" cy="1676158"/>
                </a:xfrm>
                <a:custGeom>
                  <a:avLst/>
                  <a:gdLst>
                    <a:gd name="connsiteX0" fmla="*/ 0 w 836086"/>
                    <a:gd name="connsiteY0" fmla="*/ 1676158 h 1676158"/>
                    <a:gd name="connsiteX1" fmla="*/ 0 w 836086"/>
                    <a:gd name="connsiteY1" fmla="*/ 296 h 1676158"/>
                    <a:gd name="connsiteX2" fmla="*/ 13292 w 836086"/>
                    <a:gd name="connsiteY2" fmla="*/ 0 h 1676158"/>
                    <a:gd name="connsiteX3" fmla="*/ 694066 w 836086"/>
                    <a:gd name="connsiteY3" fmla="*/ 155311 h 1676158"/>
                    <a:gd name="connsiteX4" fmla="*/ 836086 w 836086"/>
                    <a:gd name="connsiteY4" fmla="*/ 228016 h 1676158"/>
                    <a:gd name="connsiteX5" fmla="*/ 0 w 836086"/>
                    <a:gd name="connsiteY5" fmla="*/ 1676158 h 16761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36086" h="1676158">
                      <a:moveTo>
                        <a:pt x="0" y="1676158"/>
                      </a:moveTo>
                      <a:lnTo>
                        <a:pt x="0" y="296"/>
                      </a:lnTo>
                      <a:lnTo>
                        <a:pt x="13292" y="0"/>
                      </a:lnTo>
                      <a:cubicBezTo>
                        <a:pt x="243099" y="5968"/>
                        <a:pt x="474374" y="56573"/>
                        <a:pt x="694066" y="155311"/>
                      </a:cubicBezTo>
                      <a:lnTo>
                        <a:pt x="836086" y="228016"/>
                      </a:lnTo>
                      <a:lnTo>
                        <a:pt x="0" y="1676158"/>
                      </a:lnTo>
                      <a:close/>
                    </a:path>
                  </a:pathLst>
                </a:custGeom>
                <a:solidFill>
                  <a:srgbClr val="FF99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="" xmlns:a16="http://schemas.microsoft.com/office/drawing/2014/main" id="{B3A404EC-90DD-4E71-8B74-8B9659CA48BA}"/>
                    </a:ext>
                  </a:extLst>
                </p:cNvPr>
                <p:cNvSpPr txBox="1"/>
                <p:nvPr/>
              </p:nvSpPr>
              <p:spPr>
                <a:xfrm rot="20418998">
                  <a:off x="5135511" y="1747854"/>
                  <a:ext cx="689682" cy="4320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  <a:latin typeface=".VnBodoniH" panose="020B7200000000000000" pitchFamily="34" charset="0"/>
                    </a:rPr>
                    <a:t>5</a:t>
                  </a:r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="" xmlns:a16="http://schemas.microsoft.com/office/drawing/2014/main" id="{155EB44E-E935-4DF6-9478-D3D74D3BD64C}"/>
                    </a:ext>
                  </a:extLst>
                </p:cNvPr>
                <p:cNvSpPr txBox="1"/>
                <p:nvPr/>
              </p:nvSpPr>
              <p:spPr>
                <a:xfrm rot="858410">
                  <a:off x="5744061" y="1789329"/>
                  <a:ext cx="689682" cy="4320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  <a:latin typeface=".VnBodoniH" panose="020B7200000000000000" pitchFamily="34" charset="0"/>
                    </a:rPr>
                    <a:t>10</a:t>
                  </a:r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="" xmlns:a16="http://schemas.microsoft.com/office/drawing/2014/main" id="{225A5F3D-EA2C-454B-9BA1-E43E824E48F0}"/>
                    </a:ext>
                  </a:extLst>
                </p:cNvPr>
                <p:cNvSpPr txBox="1"/>
                <p:nvPr/>
              </p:nvSpPr>
              <p:spPr>
                <a:xfrm rot="3213770">
                  <a:off x="6361313" y="2139002"/>
                  <a:ext cx="560035" cy="4320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  <a:latin typeface=".VnBodoniH" panose="020B7200000000000000" pitchFamily="34" charset="0"/>
                    </a:rPr>
                    <a:t>15</a:t>
                  </a:r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="" xmlns:a16="http://schemas.microsoft.com/office/drawing/2014/main" id="{97041550-F83E-4823-93DD-172E3A1B6D38}"/>
                    </a:ext>
                  </a:extLst>
                </p:cNvPr>
                <p:cNvSpPr txBox="1"/>
                <p:nvPr/>
              </p:nvSpPr>
              <p:spPr>
                <a:xfrm rot="4600213">
                  <a:off x="6663347" y="2822122"/>
                  <a:ext cx="689682" cy="4320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  <a:latin typeface=".VnBodoniH" panose="020B7200000000000000" pitchFamily="34" charset="0"/>
                    </a:rPr>
                    <a:t>20</a:t>
                  </a: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="" xmlns:a16="http://schemas.microsoft.com/office/drawing/2014/main" id="{CA9B86F9-CC30-4C21-92E1-E8ABB904924C}"/>
                    </a:ext>
                  </a:extLst>
                </p:cNvPr>
                <p:cNvSpPr txBox="1"/>
                <p:nvPr/>
              </p:nvSpPr>
              <p:spPr>
                <a:xfrm rot="6540076">
                  <a:off x="6562199" y="3541343"/>
                  <a:ext cx="756836" cy="4320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  <a:latin typeface=".VnBodoniH" panose="020B7200000000000000" pitchFamily="34" charset="0"/>
                    </a:rPr>
                    <a:t>25</a:t>
                  </a:r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="" xmlns:a16="http://schemas.microsoft.com/office/drawing/2014/main" id="{4CBED6EA-46F2-4FF5-BE9E-72ACAB304439}"/>
                    </a:ext>
                  </a:extLst>
                </p:cNvPr>
                <p:cNvSpPr txBox="1"/>
                <p:nvPr/>
              </p:nvSpPr>
              <p:spPr>
                <a:xfrm rot="9506287">
                  <a:off x="5659430" y="4424496"/>
                  <a:ext cx="689682" cy="4320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  <a:latin typeface=".VnBodoniH" panose="020B7200000000000000" pitchFamily="34" charset="0"/>
                    </a:rPr>
                    <a:t>30</a:t>
                  </a:r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="" xmlns:a16="http://schemas.microsoft.com/office/drawing/2014/main" id="{299B7A70-A271-4B26-BA7F-6196575195C8}"/>
                    </a:ext>
                  </a:extLst>
                </p:cNvPr>
                <p:cNvSpPr txBox="1"/>
                <p:nvPr/>
              </p:nvSpPr>
              <p:spPr>
                <a:xfrm rot="13417761">
                  <a:off x="4382925" y="3963265"/>
                  <a:ext cx="689682" cy="4320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  <a:latin typeface=".VnBodoniH" panose="020B7200000000000000" pitchFamily="34" charset="0"/>
                    </a:rPr>
                    <a:t>40</a:t>
                  </a:r>
                </a:p>
              </p:txBody>
            </p:sp>
            <p:sp>
              <p:nvSpPr>
                <p:cNvPr id="25" name="Star: 5 Points 24">
                  <a:extLst>
                    <a:ext uri="{FF2B5EF4-FFF2-40B4-BE49-F238E27FC236}">
                      <a16:creationId xmlns="" xmlns:a16="http://schemas.microsoft.com/office/drawing/2014/main" id="{ABEA5122-331D-438C-A691-FF55D4E15821}"/>
                    </a:ext>
                  </a:extLst>
                </p:cNvPr>
                <p:cNvSpPr/>
                <p:nvPr/>
              </p:nvSpPr>
              <p:spPr>
                <a:xfrm>
                  <a:off x="6409961" y="4022059"/>
                  <a:ext cx="394855" cy="371319"/>
                </a:xfrm>
                <a:prstGeom prst="star5">
                  <a:avLst>
                    <a:gd name="adj" fmla="val 19098"/>
                    <a:gd name="hf" fmla="val 105146"/>
                    <a:gd name="vf" fmla="val 110557"/>
                  </a:avLst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="" xmlns:a16="http://schemas.microsoft.com/office/drawing/2014/main" id="{88AC04A0-60DB-475C-AAD8-4C339B380FB1}"/>
                    </a:ext>
                  </a:extLst>
                </p:cNvPr>
                <p:cNvSpPr txBox="1"/>
                <p:nvPr/>
              </p:nvSpPr>
              <p:spPr>
                <a:xfrm rot="11895880">
                  <a:off x="4944176" y="4338292"/>
                  <a:ext cx="689682" cy="4320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  <a:latin typeface=".VnBodoniH" panose="020B7200000000000000" pitchFamily="34" charset="0"/>
                    </a:rPr>
                    <a:t>35</a:t>
                  </a:r>
                </a:p>
              </p:txBody>
            </p:sp>
            <p:pic>
              <p:nvPicPr>
                <p:cNvPr id="27" name="Graphic 26" descr="Sad face with solid fill">
                  <a:extLst>
                    <a:ext uri="{FF2B5EF4-FFF2-40B4-BE49-F238E27FC236}">
                      <a16:creationId xmlns="" xmlns:a16="http://schemas.microsoft.com/office/drawing/2014/main" id="{1F35C6CC-25FF-407B-B6BC-D0D1C577AA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 rot="19381237">
                  <a:off x="4485918" y="2110271"/>
                  <a:ext cx="544401" cy="544401"/>
                </a:xfrm>
                <a:prstGeom prst="rect">
                  <a:avLst/>
                </a:prstGeom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p:spPr>
            </p:pic>
            <p:sp>
              <p:nvSpPr>
                <p:cNvPr id="28" name="TextBox 27">
                  <a:extLst>
                    <a:ext uri="{FF2B5EF4-FFF2-40B4-BE49-F238E27FC236}">
                      <a16:creationId xmlns="" xmlns:a16="http://schemas.microsoft.com/office/drawing/2014/main" id="{FE79137F-713E-44A8-AB93-0F3843EF7CC6}"/>
                    </a:ext>
                  </a:extLst>
                </p:cNvPr>
                <p:cNvSpPr txBox="1"/>
                <p:nvPr/>
              </p:nvSpPr>
              <p:spPr>
                <a:xfrm rot="14778101">
                  <a:off x="4103129" y="3355875"/>
                  <a:ext cx="689682" cy="4320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  <a:latin typeface=".VnBodoniH" panose="020B7200000000000000" pitchFamily="34" charset="0"/>
                    </a:rPr>
                    <a:t>45</a:t>
                  </a:r>
                </a:p>
              </p:txBody>
            </p:sp>
          </p:grpSp>
        </p:grpSp>
        <p:sp>
          <p:nvSpPr>
            <p:cNvPr id="48" name="TextBox 47">
              <a:extLst>
                <a:ext uri="{FF2B5EF4-FFF2-40B4-BE49-F238E27FC236}">
                  <a16:creationId xmlns="" xmlns:a16="http://schemas.microsoft.com/office/drawing/2014/main" id="{05F7D4B3-2C07-44F8-BC5D-C891AB53535B}"/>
                </a:ext>
              </a:extLst>
            </p:cNvPr>
            <p:cNvSpPr txBox="1"/>
            <p:nvPr/>
          </p:nvSpPr>
          <p:spPr>
            <a:xfrm rot="17129954">
              <a:off x="4326807" y="3233537"/>
              <a:ext cx="689682" cy="432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.VnBodoniH" panose="020B7200000000000000" pitchFamily="34" charset="0"/>
                </a:rPr>
                <a:t>50</a:t>
              </a:r>
            </a:p>
          </p:txBody>
        </p:sp>
      </p:grpSp>
      <p:sp>
        <p:nvSpPr>
          <p:cNvPr id="29" name="Oval 28">
            <a:extLst>
              <a:ext uri="{FF2B5EF4-FFF2-40B4-BE49-F238E27FC236}">
                <a16:creationId xmlns="" xmlns:a16="http://schemas.microsoft.com/office/drawing/2014/main" id="{ED71332C-6185-4D5C-931E-570A80997EEF}"/>
              </a:ext>
            </a:extLst>
          </p:cNvPr>
          <p:cNvSpPr/>
          <p:nvPr/>
        </p:nvSpPr>
        <p:spPr>
          <a:xfrm>
            <a:off x="5725177" y="3110808"/>
            <a:ext cx="586799" cy="586799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273050" h="146050" prst="angle"/>
            <a:bevelB w="444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Circle: Hollow 29">
            <a:extLst>
              <a:ext uri="{FF2B5EF4-FFF2-40B4-BE49-F238E27FC236}">
                <a16:creationId xmlns="" xmlns:a16="http://schemas.microsoft.com/office/drawing/2014/main" id="{3BAC36FE-8848-4654-AC2E-A4719988F7A9}"/>
              </a:ext>
            </a:extLst>
          </p:cNvPr>
          <p:cNvSpPr/>
          <p:nvPr/>
        </p:nvSpPr>
        <p:spPr>
          <a:xfrm>
            <a:off x="3527000" y="912631"/>
            <a:ext cx="4983153" cy="4983153"/>
          </a:xfrm>
          <a:prstGeom prst="donut">
            <a:avLst>
              <a:gd name="adj" fmla="val 7656"/>
            </a:avLst>
          </a:prstGeom>
          <a:solidFill>
            <a:schemeClr val="accent5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="" xmlns:a16="http://schemas.microsoft.com/office/drawing/2014/main" id="{D0B118ED-954F-4033-94FA-C03C98CF6A02}"/>
              </a:ext>
            </a:extLst>
          </p:cNvPr>
          <p:cNvGrpSpPr/>
          <p:nvPr/>
        </p:nvGrpSpPr>
        <p:grpSpPr>
          <a:xfrm>
            <a:off x="5861831" y="5217137"/>
            <a:ext cx="329522" cy="776044"/>
            <a:chOff x="9484400" y="4928687"/>
            <a:chExt cx="258862" cy="1104347"/>
          </a:xfrm>
        </p:grpSpPr>
        <p:sp>
          <p:nvSpPr>
            <p:cNvPr id="43" name="Freeform: Shape 42">
              <a:extLst>
                <a:ext uri="{FF2B5EF4-FFF2-40B4-BE49-F238E27FC236}">
                  <a16:creationId xmlns="" xmlns:a16="http://schemas.microsoft.com/office/drawing/2014/main" id="{DCF36B06-3485-4917-8A39-7018B3708746}"/>
                </a:ext>
              </a:extLst>
            </p:cNvPr>
            <p:cNvSpPr/>
            <p:nvPr/>
          </p:nvSpPr>
          <p:spPr>
            <a:xfrm>
              <a:off x="9516717" y="4928687"/>
              <a:ext cx="194228" cy="1012741"/>
            </a:xfrm>
            <a:custGeom>
              <a:avLst/>
              <a:gdLst>
                <a:gd name="connsiteX0" fmla="*/ 167149 w 334297"/>
                <a:gd name="connsiteY0" fmla="*/ 0 h 1415617"/>
                <a:gd name="connsiteX1" fmla="*/ 334297 w 334297"/>
                <a:gd name="connsiteY1" fmla="*/ 353960 h 1415617"/>
                <a:gd name="connsiteX2" fmla="*/ 334297 w 334297"/>
                <a:gd name="connsiteY2" fmla="*/ 353960 h 1415617"/>
                <a:gd name="connsiteX3" fmla="*/ 334297 w 334297"/>
                <a:gd name="connsiteY3" fmla="*/ 353961 h 1415617"/>
                <a:gd name="connsiteX4" fmla="*/ 334297 w 334297"/>
                <a:gd name="connsiteY4" fmla="*/ 1415617 h 1415617"/>
                <a:gd name="connsiteX5" fmla="*/ 0 w 334297"/>
                <a:gd name="connsiteY5" fmla="*/ 1415617 h 1415617"/>
                <a:gd name="connsiteX6" fmla="*/ 0 w 334297"/>
                <a:gd name="connsiteY6" fmla="*/ 353961 h 1415617"/>
                <a:gd name="connsiteX7" fmla="*/ 0 w 334297"/>
                <a:gd name="connsiteY7" fmla="*/ 353960 h 1415617"/>
                <a:gd name="connsiteX8" fmla="*/ 1 w 334297"/>
                <a:gd name="connsiteY8" fmla="*/ 353960 h 1415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4297" h="1415617">
                  <a:moveTo>
                    <a:pt x="167149" y="0"/>
                  </a:moveTo>
                  <a:lnTo>
                    <a:pt x="334297" y="353960"/>
                  </a:lnTo>
                  <a:lnTo>
                    <a:pt x="334297" y="353960"/>
                  </a:lnTo>
                  <a:lnTo>
                    <a:pt x="334297" y="353961"/>
                  </a:lnTo>
                  <a:lnTo>
                    <a:pt x="334297" y="1415617"/>
                  </a:lnTo>
                  <a:lnTo>
                    <a:pt x="0" y="1415617"/>
                  </a:lnTo>
                  <a:lnTo>
                    <a:pt x="0" y="353961"/>
                  </a:lnTo>
                  <a:lnTo>
                    <a:pt x="0" y="353960"/>
                  </a:lnTo>
                  <a:lnTo>
                    <a:pt x="1" y="35396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4" name="Oval 43">
              <a:extLst>
                <a:ext uri="{FF2B5EF4-FFF2-40B4-BE49-F238E27FC236}">
                  <a16:creationId xmlns="" xmlns:a16="http://schemas.microsoft.com/office/drawing/2014/main" id="{98D299C1-CEAD-4E41-85D7-6404083B4329}"/>
                </a:ext>
              </a:extLst>
            </p:cNvPr>
            <p:cNvSpPr/>
            <p:nvPr/>
          </p:nvSpPr>
          <p:spPr>
            <a:xfrm>
              <a:off x="9484400" y="5774172"/>
              <a:ext cx="258862" cy="258862"/>
            </a:xfrm>
            <a:prstGeom prst="ellipse">
              <a:avLst/>
            </a:prstGeom>
            <a:solidFill>
              <a:srgbClr val="66FF66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386E7516-5DC1-480A-B4BE-BEB049933D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388" y="1580234"/>
            <a:ext cx="2320137" cy="334845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279E8CE9-6C89-4BD2-9E6A-7FF5260CF9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56" y="2965379"/>
            <a:ext cx="2583068" cy="3536817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="" xmlns:a16="http://schemas.microsoft.com/office/drawing/2014/main" id="{CBC2AF3A-2FE3-4F26-BD22-2FCC618D7C11}"/>
              </a:ext>
            </a:extLst>
          </p:cNvPr>
          <p:cNvSpPr/>
          <p:nvPr/>
        </p:nvSpPr>
        <p:spPr>
          <a:xfrm>
            <a:off x="3110422" y="215583"/>
            <a:ext cx="5577169" cy="7694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4400" b="1" dirty="0">
                <a:ln w="22225">
                  <a:noFill/>
                  <a:prstDash val="solid"/>
                </a:ln>
                <a:solidFill>
                  <a:srgbClr val="99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VÒNG QUAY KÌ DIỆU</a:t>
            </a:r>
            <a:endParaRPr lang="en-US" sz="6600" b="1" dirty="0">
              <a:ln w="22225">
                <a:noFill/>
                <a:prstDash val="solid"/>
              </a:ln>
              <a:solidFill>
                <a:srgbClr val="99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="" xmlns:a16="http://schemas.microsoft.com/office/drawing/2014/main" id="{456EBFB8-5D7E-4E6A-9654-C88F6C2C6BCA}"/>
              </a:ext>
            </a:extLst>
          </p:cNvPr>
          <p:cNvSpPr/>
          <p:nvPr/>
        </p:nvSpPr>
        <p:spPr>
          <a:xfrm>
            <a:off x="5301259" y="1087377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="" xmlns:a16="http://schemas.microsoft.com/office/drawing/2014/main" id="{81426C35-11CA-40D2-85EE-B9901807789D}"/>
              </a:ext>
            </a:extLst>
          </p:cNvPr>
          <p:cNvSpPr/>
          <p:nvPr/>
        </p:nvSpPr>
        <p:spPr>
          <a:xfrm>
            <a:off x="6497888" y="1062932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="" xmlns:a16="http://schemas.microsoft.com/office/drawing/2014/main" id="{EF2059B6-1419-4437-B67B-B318B1E43D4B}"/>
              </a:ext>
            </a:extLst>
          </p:cNvPr>
          <p:cNvSpPr/>
          <p:nvPr/>
        </p:nvSpPr>
        <p:spPr>
          <a:xfrm>
            <a:off x="7619456" y="1674418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="" xmlns:a16="http://schemas.microsoft.com/office/drawing/2014/main" id="{D17C0490-2D3F-43B6-835F-D6AE3D69D715}"/>
              </a:ext>
            </a:extLst>
          </p:cNvPr>
          <p:cNvSpPr/>
          <p:nvPr/>
        </p:nvSpPr>
        <p:spPr>
          <a:xfrm>
            <a:off x="8195145" y="2779325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="" xmlns:a16="http://schemas.microsoft.com/office/drawing/2014/main" id="{E62B03F8-F2F4-4330-B275-CA7FC64738D1}"/>
              </a:ext>
            </a:extLst>
          </p:cNvPr>
          <p:cNvSpPr/>
          <p:nvPr/>
        </p:nvSpPr>
        <p:spPr>
          <a:xfrm>
            <a:off x="8119419" y="3945080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="" xmlns:a16="http://schemas.microsoft.com/office/drawing/2014/main" id="{4879E842-6861-465D-96BE-D592B64CDE02}"/>
              </a:ext>
            </a:extLst>
          </p:cNvPr>
          <p:cNvSpPr/>
          <p:nvPr/>
        </p:nvSpPr>
        <p:spPr>
          <a:xfrm>
            <a:off x="7526232" y="4946310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="" xmlns:a16="http://schemas.microsoft.com/office/drawing/2014/main" id="{345AC88B-1B97-4708-B451-BBFC88DD9FFC}"/>
              </a:ext>
            </a:extLst>
          </p:cNvPr>
          <p:cNvSpPr/>
          <p:nvPr/>
        </p:nvSpPr>
        <p:spPr>
          <a:xfrm>
            <a:off x="6464197" y="5594968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="" xmlns:a16="http://schemas.microsoft.com/office/drawing/2014/main" id="{70DA93D6-E551-4130-A9D9-341F730307CD}"/>
              </a:ext>
            </a:extLst>
          </p:cNvPr>
          <p:cNvSpPr/>
          <p:nvPr/>
        </p:nvSpPr>
        <p:spPr>
          <a:xfrm>
            <a:off x="5219864" y="5604495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="" xmlns:a16="http://schemas.microsoft.com/office/drawing/2014/main" id="{86CF3F9E-9187-48CE-9948-45C66CC9A5DC}"/>
              </a:ext>
            </a:extLst>
          </p:cNvPr>
          <p:cNvSpPr/>
          <p:nvPr/>
        </p:nvSpPr>
        <p:spPr>
          <a:xfrm>
            <a:off x="4243174" y="4964088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="" xmlns:a16="http://schemas.microsoft.com/office/drawing/2014/main" id="{95F8EBCD-3380-4C02-83BA-484A7A81249E}"/>
              </a:ext>
            </a:extLst>
          </p:cNvPr>
          <p:cNvSpPr/>
          <p:nvPr/>
        </p:nvSpPr>
        <p:spPr>
          <a:xfrm>
            <a:off x="3663087" y="3970979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="" xmlns:a16="http://schemas.microsoft.com/office/drawing/2014/main" id="{DF360279-C0AD-4F92-8F8C-74617D180CFC}"/>
              </a:ext>
            </a:extLst>
          </p:cNvPr>
          <p:cNvSpPr/>
          <p:nvPr/>
        </p:nvSpPr>
        <p:spPr>
          <a:xfrm>
            <a:off x="3659992" y="2730868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="" xmlns:a16="http://schemas.microsoft.com/office/drawing/2014/main" id="{15227579-FD14-445F-B090-B1F9BB17A4DD}"/>
              </a:ext>
            </a:extLst>
          </p:cNvPr>
          <p:cNvSpPr/>
          <p:nvPr/>
        </p:nvSpPr>
        <p:spPr>
          <a:xfrm>
            <a:off x="4289043" y="1708266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80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=""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=""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=""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=""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876138" y="2764957"/>
            <a:ext cx="6234053" cy="156966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KHÁM PHÁ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KIẾN THỨC MỚI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=""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3782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_图片 4" descr="图片包含 事情, 物体&#10;&#10;已生成极高可信度的说明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718" y="1402079"/>
            <a:ext cx="3362040" cy="4541521"/>
          </a:xfrm>
          <a:prstGeom prst="rect">
            <a:avLst/>
          </a:prstGeom>
        </p:spPr>
      </p:pic>
      <p:pic>
        <p:nvPicPr>
          <p:cNvPr id="4" name="PA_图片 3" descr="图片包含 事情, 物体&#10;&#10;已生成极高可信度的说明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543" y="1402079"/>
            <a:ext cx="3493282" cy="4541521"/>
          </a:xfrm>
          <a:prstGeom prst="rect">
            <a:avLst/>
          </a:prstGeom>
        </p:spPr>
      </p:pic>
      <p:pic>
        <p:nvPicPr>
          <p:cNvPr id="3" name="PA_图片 2" descr="图片包含 事情, 物体&#10;&#10;已生成极高可信度的说明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30" y="1402079"/>
            <a:ext cx="3493281" cy="45415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3F908C9-3B4B-44DD-817E-DB2641AAA4C7}"/>
              </a:ext>
            </a:extLst>
          </p:cNvPr>
          <p:cNvSpPr txBox="1"/>
          <p:nvPr/>
        </p:nvSpPr>
        <p:spPr>
          <a:xfrm>
            <a:off x="962737" y="2991265"/>
            <a:ext cx="2302627" cy="2482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5 x 3 =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15 : 5 =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15 : 3 =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30EA9CF0-DE0D-4355-84C0-E8604B6A1704}"/>
              </a:ext>
            </a:extLst>
          </p:cNvPr>
          <p:cNvSpPr txBox="1"/>
          <p:nvPr/>
        </p:nvSpPr>
        <p:spPr>
          <a:xfrm>
            <a:off x="4847828" y="2991265"/>
            <a:ext cx="2302627" cy="2482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5 x 9 =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45 : 5 =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45 : 9 =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A0817CF9-C2D3-4094-A2AF-236A4295E322}"/>
              </a:ext>
            </a:extLst>
          </p:cNvPr>
          <p:cNvSpPr txBox="1"/>
          <p:nvPr/>
        </p:nvSpPr>
        <p:spPr>
          <a:xfrm>
            <a:off x="8808806" y="2962046"/>
            <a:ext cx="2302627" cy="2482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5 x 6 =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30 : 5 =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30 : 6 =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CB2F47D-97A9-4A25-9CA4-A7AF8903AA81}"/>
              </a:ext>
            </a:extLst>
          </p:cNvPr>
          <p:cNvSpPr txBox="1"/>
          <p:nvPr/>
        </p:nvSpPr>
        <p:spPr>
          <a:xfrm>
            <a:off x="2683501" y="2966978"/>
            <a:ext cx="1229900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EBC2ED86-7C76-4F08-B5EA-2DEC83CA08B6}"/>
              </a:ext>
            </a:extLst>
          </p:cNvPr>
          <p:cNvSpPr txBox="1"/>
          <p:nvPr/>
        </p:nvSpPr>
        <p:spPr>
          <a:xfrm>
            <a:off x="2706968" y="3793620"/>
            <a:ext cx="1229900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BC7652FA-DA56-49ED-8F26-68F462CB5FDA}"/>
              </a:ext>
            </a:extLst>
          </p:cNvPr>
          <p:cNvSpPr txBox="1"/>
          <p:nvPr/>
        </p:nvSpPr>
        <p:spPr>
          <a:xfrm>
            <a:off x="2683501" y="4642935"/>
            <a:ext cx="1229900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6EDEB88E-C538-4B31-B564-D8F3D670694C}"/>
              </a:ext>
            </a:extLst>
          </p:cNvPr>
          <p:cNvSpPr txBox="1"/>
          <p:nvPr/>
        </p:nvSpPr>
        <p:spPr>
          <a:xfrm>
            <a:off x="6598233" y="3001587"/>
            <a:ext cx="1229900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1A8F4845-80B2-48FE-B4D6-3A646083B335}"/>
              </a:ext>
            </a:extLst>
          </p:cNvPr>
          <p:cNvSpPr txBox="1"/>
          <p:nvPr/>
        </p:nvSpPr>
        <p:spPr>
          <a:xfrm>
            <a:off x="6672764" y="3793043"/>
            <a:ext cx="1229900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6726A913-D6CF-4A93-BC25-27ACAC4405FC}"/>
              </a:ext>
            </a:extLst>
          </p:cNvPr>
          <p:cNvSpPr txBox="1"/>
          <p:nvPr/>
        </p:nvSpPr>
        <p:spPr>
          <a:xfrm>
            <a:off x="6672764" y="4601095"/>
            <a:ext cx="1229900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57F17138-F603-434F-AFEE-7C8355EBF78E}"/>
              </a:ext>
            </a:extLst>
          </p:cNvPr>
          <p:cNvSpPr txBox="1"/>
          <p:nvPr/>
        </p:nvSpPr>
        <p:spPr>
          <a:xfrm>
            <a:off x="10614313" y="2929822"/>
            <a:ext cx="1229900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5012E7CC-086D-4B15-AE58-02B55CB21DC0}"/>
              </a:ext>
            </a:extLst>
          </p:cNvPr>
          <p:cNvSpPr txBox="1"/>
          <p:nvPr/>
        </p:nvSpPr>
        <p:spPr>
          <a:xfrm>
            <a:off x="10747912" y="3750496"/>
            <a:ext cx="727041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11E86C1A-4F6C-44C1-A6F0-23B789FFE09C}"/>
              </a:ext>
            </a:extLst>
          </p:cNvPr>
          <p:cNvSpPr txBox="1"/>
          <p:nvPr/>
        </p:nvSpPr>
        <p:spPr>
          <a:xfrm>
            <a:off x="10751028" y="4513157"/>
            <a:ext cx="857044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D9AA6CD3-BBF3-42E5-AF04-821ECF310E70}"/>
              </a:ext>
            </a:extLst>
          </p:cNvPr>
          <p:cNvGrpSpPr/>
          <p:nvPr/>
        </p:nvGrpSpPr>
        <p:grpSpPr>
          <a:xfrm>
            <a:off x="4381389" y="262633"/>
            <a:ext cx="3429221" cy="735431"/>
            <a:chOff x="1263444" y="370445"/>
            <a:chExt cx="3770544" cy="877063"/>
          </a:xfrm>
        </p:grpSpPr>
        <p:sp>
          <p:nvSpPr>
            <p:cNvPr id="30" name="Flowchart: Alternate Process 29">
              <a:extLst>
                <a:ext uri="{FF2B5EF4-FFF2-40B4-BE49-F238E27FC236}">
                  <a16:creationId xmlns="" xmlns:a16="http://schemas.microsoft.com/office/drawing/2014/main" id="{0811D1AE-40E9-4110-9602-0D4727E367B0}"/>
                </a:ext>
              </a:extLst>
            </p:cNvPr>
            <p:cNvSpPr/>
            <p:nvPr/>
          </p:nvSpPr>
          <p:spPr>
            <a:xfrm>
              <a:off x="1757878" y="433881"/>
              <a:ext cx="3276110" cy="750194"/>
            </a:xfrm>
            <a:prstGeom prst="flowChartAlternateProcess">
              <a:avLst/>
            </a:prstGeom>
            <a:solidFill>
              <a:schemeClr val="accent2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nhẩm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31" name="Oval 30">
              <a:extLst>
                <a:ext uri="{FF2B5EF4-FFF2-40B4-BE49-F238E27FC236}">
                  <a16:creationId xmlns="" xmlns:a16="http://schemas.microsoft.com/office/drawing/2014/main" id="{36BE7847-C946-4F63-840E-2E21709E1985}"/>
                </a:ext>
              </a:extLst>
            </p:cNvPr>
            <p:cNvSpPr/>
            <p:nvPr/>
          </p:nvSpPr>
          <p:spPr>
            <a:xfrm>
              <a:off x="1263444" y="370445"/>
              <a:ext cx="810938" cy="877063"/>
            </a:xfrm>
            <a:prstGeom prst="ellipse">
              <a:avLst/>
            </a:prstGeom>
            <a:solidFill>
              <a:schemeClr val="accent1"/>
            </a:solidFill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6" grpId="0"/>
      <p:bldP spid="7" grpId="0"/>
      <p:bldP spid="18" grpId="0"/>
      <p:bldP spid="20" grpId="0"/>
      <p:bldP spid="21" grpId="0"/>
      <p:bldP spid="22" grpId="0"/>
      <p:bldP spid="25" grpId="0"/>
      <p:bldP spid="26" grpId="0"/>
      <p:bldP spid="27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BD25B30-888A-4081-A80C-AAD4729304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EFF6C3C4-984D-4F9C-B7DF-8427FF97C804}"/>
              </a:ext>
            </a:extLst>
          </p:cNvPr>
          <p:cNvGrpSpPr/>
          <p:nvPr/>
        </p:nvGrpSpPr>
        <p:grpSpPr>
          <a:xfrm>
            <a:off x="2022175" y="276910"/>
            <a:ext cx="8147650" cy="735431"/>
            <a:chOff x="1145582" y="356726"/>
            <a:chExt cx="8958615" cy="877063"/>
          </a:xfrm>
        </p:grpSpPr>
        <p:sp>
          <p:nvSpPr>
            <p:cNvPr id="7" name="Flowchart: Alternate Process 6">
              <a:extLst>
                <a:ext uri="{FF2B5EF4-FFF2-40B4-BE49-F238E27FC236}">
                  <a16:creationId xmlns="" xmlns:a16="http://schemas.microsoft.com/office/drawing/2014/main" id="{FC0C2D3A-A720-483C-876D-CF9B08942EFA}"/>
                </a:ext>
              </a:extLst>
            </p:cNvPr>
            <p:cNvSpPr/>
            <p:nvPr/>
          </p:nvSpPr>
          <p:spPr>
            <a:xfrm>
              <a:off x="1757878" y="433881"/>
              <a:ext cx="8346319" cy="750194"/>
            </a:xfrm>
            <a:prstGeom prst="flowChartAlternateProcess">
              <a:avLst/>
            </a:prstGeom>
            <a:solidFill>
              <a:schemeClr val="accent2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Xem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tranh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nói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chia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thích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="" xmlns:a16="http://schemas.microsoft.com/office/drawing/2014/main" id="{E3AB52B7-F46C-47DC-942F-3B9B3EFBFA78}"/>
                </a:ext>
              </a:extLst>
            </p:cNvPr>
            <p:cNvSpPr/>
            <p:nvPr/>
          </p:nvSpPr>
          <p:spPr>
            <a:xfrm>
              <a:off x="1145582" y="356726"/>
              <a:ext cx="899921" cy="877063"/>
            </a:xfrm>
            <a:prstGeom prst="ellipse">
              <a:avLst/>
            </a:prstGeom>
            <a:solidFill>
              <a:schemeClr val="accent1"/>
            </a:solidFill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952E8A7D-CE5E-4A2F-94D9-5C5628E0633E}"/>
              </a:ext>
            </a:extLst>
          </p:cNvPr>
          <p:cNvSpPr txBox="1"/>
          <p:nvPr/>
        </p:nvSpPr>
        <p:spPr>
          <a:xfrm>
            <a:off x="1030668" y="4610093"/>
            <a:ext cx="103450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20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8EB84A93-72FF-4FB0-A182-FB5C42FABBEB}"/>
              </a:ext>
            </a:extLst>
          </p:cNvPr>
          <p:cNvSpPr txBox="1"/>
          <p:nvPr/>
        </p:nvSpPr>
        <p:spPr>
          <a:xfrm>
            <a:off x="2079705" y="5352940"/>
            <a:ext cx="30664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DC77AE3E-7052-4072-9EFF-8D42DD9349CA}"/>
              </a:ext>
            </a:extLst>
          </p:cNvPr>
          <p:cNvSpPr/>
          <p:nvPr/>
        </p:nvSpPr>
        <p:spPr>
          <a:xfrm>
            <a:off x="4999791" y="5261084"/>
            <a:ext cx="720451" cy="70693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.VnCooper" panose="020B7200000000000000" pitchFamily="34" charset="0"/>
              </a:rPr>
              <a:t>?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="" xmlns:a16="http://schemas.microsoft.com/office/drawing/2014/main" id="{177A3227-4B89-48CC-8FAD-4A11913CC581}"/>
              </a:ext>
            </a:extLst>
          </p:cNvPr>
          <p:cNvSpPr/>
          <p:nvPr/>
        </p:nvSpPr>
        <p:spPr>
          <a:xfrm>
            <a:off x="6743242" y="5261084"/>
            <a:ext cx="720451" cy="70693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.VnCooper" panose="020B7200000000000000" pitchFamily="34" charset="0"/>
              </a:rPr>
              <a:t>?</a:t>
            </a:r>
            <a:endParaRPr lang="en-US" sz="3600" dirty="0">
              <a:solidFill>
                <a:srgbClr val="002060"/>
              </a:solidFill>
              <a:latin typeface=".VnCooper" panose="020B7200000000000000" pitchFamily="34" charset="0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="" xmlns:a16="http://schemas.microsoft.com/office/drawing/2014/main" id="{D24ABA0F-8288-4261-A905-9E87BEAC323D}"/>
              </a:ext>
            </a:extLst>
          </p:cNvPr>
          <p:cNvSpPr/>
          <p:nvPr/>
        </p:nvSpPr>
        <p:spPr>
          <a:xfrm>
            <a:off x="8178968" y="5296014"/>
            <a:ext cx="720451" cy="70693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.VnCooper" panose="020B7200000000000000" pitchFamily="34" charset="0"/>
              </a:rPr>
              <a:t>?</a:t>
            </a:r>
            <a:endParaRPr lang="en-US" sz="3600" dirty="0">
              <a:solidFill>
                <a:srgbClr val="002060"/>
              </a:solidFill>
              <a:latin typeface=".VnCooper" panose="020B7200000000000000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="" xmlns:a16="http://schemas.microsoft.com/office/drawing/2014/main" id="{9DE801F6-059B-4DB3-B175-D731E44D15EC}"/>
              </a:ext>
            </a:extLst>
          </p:cNvPr>
          <p:cNvSpPr/>
          <p:nvPr/>
        </p:nvSpPr>
        <p:spPr>
          <a:xfrm>
            <a:off x="5861752" y="5261084"/>
            <a:ext cx="720451" cy="706932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.VnCooper" panose="020B7200000000000000" pitchFamily="34" charset="0"/>
              </a:rPr>
              <a:t>?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E5488D3E-0F9B-4701-83D6-0422B0E4FDD5}"/>
              </a:ext>
            </a:extLst>
          </p:cNvPr>
          <p:cNvSpPr txBox="1"/>
          <p:nvPr/>
        </p:nvSpPr>
        <p:spPr>
          <a:xfrm>
            <a:off x="7613492" y="5270448"/>
            <a:ext cx="720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="" xmlns:a16="http://schemas.microsoft.com/office/drawing/2014/main" id="{FACE615F-BBE8-4DB4-A603-F8D2BA754D87}"/>
              </a:ext>
            </a:extLst>
          </p:cNvPr>
          <p:cNvSpPr/>
          <p:nvPr/>
        </p:nvSpPr>
        <p:spPr>
          <a:xfrm>
            <a:off x="4974624" y="5270448"/>
            <a:ext cx="770784" cy="706932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="" xmlns:a16="http://schemas.microsoft.com/office/drawing/2014/main" id="{EA3F23BE-4D9C-4974-B116-72C2F643B9A2}"/>
              </a:ext>
            </a:extLst>
          </p:cNvPr>
          <p:cNvSpPr/>
          <p:nvPr/>
        </p:nvSpPr>
        <p:spPr>
          <a:xfrm>
            <a:off x="6740723" y="5264613"/>
            <a:ext cx="720451" cy="706932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="" xmlns:a16="http://schemas.microsoft.com/office/drawing/2014/main" id="{B6628D43-CFCA-47E7-A6AF-D650621ED581}"/>
              </a:ext>
            </a:extLst>
          </p:cNvPr>
          <p:cNvSpPr/>
          <p:nvPr/>
        </p:nvSpPr>
        <p:spPr>
          <a:xfrm>
            <a:off x="8176605" y="5292487"/>
            <a:ext cx="720451" cy="706932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0" name="Oval 29">
            <a:extLst>
              <a:ext uri="{FF2B5EF4-FFF2-40B4-BE49-F238E27FC236}">
                <a16:creationId xmlns="" xmlns:a16="http://schemas.microsoft.com/office/drawing/2014/main" id="{D0F1EA11-3B2D-45AE-97A3-8CCEAA308FEC}"/>
              </a:ext>
            </a:extLst>
          </p:cNvPr>
          <p:cNvSpPr/>
          <p:nvPr/>
        </p:nvSpPr>
        <p:spPr>
          <a:xfrm>
            <a:off x="5852477" y="5265758"/>
            <a:ext cx="720451" cy="70693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="" xmlns:a16="http://schemas.microsoft.com/office/drawing/2014/main" id="{62677613-8D52-461D-A8F0-82CDBCC996C1}"/>
              </a:ext>
            </a:extLst>
          </p:cNvPr>
          <p:cNvSpPr/>
          <p:nvPr/>
        </p:nvSpPr>
        <p:spPr>
          <a:xfrm>
            <a:off x="9770030" y="4564165"/>
            <a:ext cx="630329" cy="6150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.VnCooper" panose="020B7200000000000000" pitchFamily="34" charset="0"/>
              </a:rPr>
              <a:t>?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="" xmlns:a16="http://schemas.microsoft.com/office/drawing/2014/main" id="{9FE723F7-3674-4341-955E-6EDACA10F53E}"/>
              </a:ext>
            </a:extLst>
          </p:cNvPr>
          <p:cNvSpPr/>
          <p:nvPr/>
        </p:nvSpPr>
        <p:spPr>
          <a:xfrm>
            <a:off x="9724968" y="4561898"/>
            <a:ext cx="675391" cy="699186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AD30174-65BA-4A96-A848-6CB78DFF5F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714"/>
          <a:stretch/>
        </p:blipFill>
        <p:spPr>
          <a:xfrm>
            <a:off x="1671712" y="1264031"/>
            <a:ext cx="8728647" cy="307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8194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25" grpId="0" animBg="1"/>
      <p:bldP spid="48" grpId="0" animBg="1"/>
      <p:bldP spid="49" grpId="0" animBg="1"/>
      <p:bldP spid="26" grpId="0" animBg="1"/>
      <p:bldP spid="50" grpId="0"/>
      <p:bldP spid="27" grpId="0" animBg="1"/>
      <p:bldP spid="28" grpId="0" animBg="1"/>
      <p:bldP spid="29" grpId="0" animBg="1"/>
      <p:bldP spid="30" grpId="0" animBg="1"/>
      <p:bldP spid="35" grpId="0" animBg="1"/>
      <p:bldP spid="5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12F75D6C-2F50-4382-8051-6E3BB18D65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EFF6C3C4-984D-4F9C-B7DF-8427FF97C804}"/>
              </a:ext>
            </a:extLst>
          </p:cNvPr>
          <p:cNvGrpSpPr/>
          <p:nvPr/>
        </p:nvGrpSpPr>
        <p:grpSpPr>
          <a:xfrm>
            <a:off x="2022175" y="276910"/>
            <a:ext cx="8147650" cy="735431"/>
            <a:chOff x="1145582" y="356726"/>
            <a:chExt cx="8958615" cy="877063"/>
          </a:xfrm>
        </p:grpSpPr>
        <p:sp>
          <p:nvSpPr>
            <p:cNvPr id="7" name="Flowchart: Alternate Process 6">
              <a:extLst>
                <a:ext uri="{FF2B5EF4-FFF2-40B4-BE49-F238E27FC236}">
                  <a16:creationId xmlns="" xmlns:a16="http://schemas.microsoft.com/office/drawing/2014/main" id="{FC0C2D3A-A720-483C-876D-CF9B08942EFA}"/>
                </a:ext>
              </a:extLst>
            </p:cNvPr>
            <p:cNvSpPr/>
            <p:nvPr/>
          </p:nvSpPr>
          <p:spPr>
            <a:xfrm>
              <a:off x="1757878" y="433881"/>
              <a:ext cx="8346319" cy="750194"/>
            </a:xfrm>
            <a:prstGeom prst="flowChartAlternateProcess">
              <a:avLst/>
            </a:prstGeom>
            <a:solidFill>
              <a:schemeClr val="accent2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Xem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tranh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nói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chia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thích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="" xmlns:a16="http://schemas.microsoft.com/office/drawing/2014/main" id="{E3AB52B7-F46C-47DC-942F-3B9B3EFBFA78}"/>
                </a:ext>
              </a:extLst>
            </p:cNvPr>
            <p:cNvSpPr/>
            <p:nvPr/>
          </p:nvSpPr>
          <p:spPr>
            <a:xfrm>
              <a:off x="1145582" y="356726"/>
              <a:ext cx="899921" cy="877063"/>
            </a:xfrm>
            <a:prstGeom prst="ellipse">
              <a:avLst/>
            </a:prstGeom>
            <a:solidFill>
              <a:schemeClr val="accent1"/>
            </a:solidFill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952E8A7D-CE5E-4A2F-94D9-5C5628E0633E}"/>
              </a:ext>
            </a:extLst>
          </p:cNvPr>
          <p:cNvSpPr txBox="1"/>
          <p:nvPr/>
        </p:nvSpPr>
        <p:spPr>
          <a:xfrm>
            <a:off x="1130286" y="4520053"/>
            <a:ext cx="10508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dirty="0" err="1">
                <a:solidFill>
                  <a:prstClr val="black"/>
                </a:solidFill>
                <a:latin typeface="Arial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15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cúc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áo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khâu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vào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mỗi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áo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5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cúc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Khâu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đủ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         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chiếc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áo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8EB84A93-72FF-4FB0-A182-FB5C42FABBEB}"/>
              </a:ext>
            </a:extLst>
          </p:cNvPr>
          <p:cNvSpPr txBox="1"/>
          <p:nvPr/>
        </p:nvSpPr>
        <p:spPr>
          <a:xfrm>
            <a:off x="2215003" y="5251340"/>
            <a:ext cx="30664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DC77AE3E-7052-4072-9EFF-8D42DD9349CA}"/>
              </a:ext>
            </a:extLst>
          </p:cNvPr>
          <p:cNvSpPr/>
          <p:nvPr/>
        </p:nvSpPr>
        <p:spPr>
          <a:xfrm>
            <a:off x="5135089" y="5159484"/>
            <a:ext cx="720451" cy="70693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.VnCooper" panose="020B7200000000000000" pitchFamily="34" charset="0"/>
              </a:rPr>
              <a:t>?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="" xmlns:a16="http://schemas.microsoft.com/office/drawing/2014/main" id="{177A3227-4B89-48CC-8FAD-4A11913CC581}"/>
              </a:ext>
            </a:extLst>
          </p:cNvPr>
          <p:cNvSpPr/>
          <p:nvPr/>
        </p:nvSpPr>
        <p:spPr>
          <a:xfrm>
            <a:off x="6878540" y="5159484"/>
            <a:ext cx="720451" cy="70693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.VnCooper" panose="020B7200000000000000" pitchFamily="34" charset="0"/>
              </a:rPr>
              <a:t>?</a:t>
            </a:r>
            <a:endParaRPr lang="en-US" sz="3600" dirty="0">
              <a:solidFill>
                <a:srgbClr val="002060"/>
              </a:solidFill>
              <a:latin typeface=".VnCooper" panose="020B7200000000000000" pitchFamily="34" charset="0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="" xmlns:a16="http://schemas.microsoft.com/office/drawing/2014/main" id="{D24ABA0F-8288-4261-A905-9E87BEAC323D}"/>
              </a:ext>
            </a:extLst>
          </p:cNvPr>
          <p:cNvSpPr/>
          <p:nvPr/>
        </p:nvSpPr>
        <p:spPr>
          <a:xfrm>
            <a:off x="8314266" y="5194414"/>
            <a:ext cx="720451" cy="70693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.VnCooper" panose="020B7200000000000000" pitchFamily="34" charset="0"/>
              </a:rPr>
              <a:t>?</a:t>
            </a:r>
            <a:endParaRPr lang="en-US" sz="3600" dirty="0">
              <a:solidFill>
                <a:srgbClr val="002060"/>
              </a:solidFill>
              <a:latin typeface=".VnCooper" panose="020B7200000000000000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="" xmlns:a16="http://schemas.microsoft.com/office/drawing/2014/main" id="{9DE801F6-059B-4DB3-B175-D731E44D15EC}"/>
              </a:ext>
            </a:extLst>
          </p:cNvPr>
          <p:cNvSpPr/>
          <p:nvPr/>
        </p:nvSpPr>
        <p:spPr>
          <a:xfrm>
            <a:off x="5997050" y="5159484"/>
            <a:ext cx="720451" cy="706932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.VnCooper" panose="020B7200000000000000" pitchFamily="34" charset="0"/>
              </a:rPr>
              <a:t>?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E5488D3E-0F9B-4701-83D6-0422B0E4FDD5}"/>
              </a:ext>
            </a:extLst>
          </p:cNvPr>
          <p:cNvSpPr txBox="1"/>
          <p:nvPr/>
        </p:nvSpPr>
        <p:spPr>
          <a:xfrm>
            <a:off x="7748790" y="5168848"/>
            <a:ext cx="720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="" xmlns:a16="http://schemas.microsoft.com/office/drawing/2014/main" id="{FACE615F-BBE8-4DB4-A603-F8D2BA754D87}"/>
              </a:ext>
            </a:extLst>
          </p:cNvPr>
          <p:cNvSpPr/>
          <p:nvPr/>
        </p:nvSpPr>
        <p:spPr>
          <a:xfrm>
            <a:off x="5109922" y="5168848"/>
            <a:ext cx="770784" cy="706932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="" xmlns:a16="http://schemas.microsoft.com/office/drawing/2014/main" id="{EA3F23BE-4D9C-4974-B116-72C2F643B9A2}"/>
              </a:ext>
            </a:extLst>
          </p:cNvPr>
          <p:cNvSpPr/>
          <p:nvPr/>
        </p:nvSpPr>
        <p:spPr>
          <a:xfrm>
            <a:off x="6876021" y="5163013"/>
            <a:ext cx="720451" cy="706932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="" xmlns:a16="http://schemas.microsoft.com/office/drawing/2014/main" id="{B6628D43-CFCA-47E7-A6AF-D650621ED581}"/>
              </a:ext>
            </a:extLst>
          </p:cNvPr>
          <p:cNvSpPr/>
          <p:nvPr/>
        </p:nvSpPr>
        <p:spPr>
          <a:xfrm>
            <a:off x="8311903" y="5190887"/>
            <a:ext cx="720451" cy="706932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0" name="Oval 29">
            <a:extLst>
              <a:ext uri="{FF2B5EF4-FFF2-40B4-BE49-F238E27FC236}">
                <a16:creationId xmlns="" xmlns:a16="http://schemas.microsoft.com/office/drawing/2014/main" id="{D0F1EA11-3B2D-45AE-97A3-8CCEAA308FEC}"/>
              </a:ext>
            </a:extLst>
          </p:cNvPr>
          <p:cNvSpPr/>
          <p:nvPr/>
        </p:nvSpPr>
        <p:spPr>
          <a:xfrm>
            <a:off x="5987775" y="5164158"/>
            <a:ext cx="720451" cy="70693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="" xmlns:a16="http://schemas.microsoft.com/office/drawing/2014/main" id="{62677613-8D52-461D-A8F0-82CDBCC996C1}"/>
              </a:ext>
            </a:extLst>
          </p:cNvPr>
          <p:cNvSpPr/>
          <p:nvPr/>
        </p:nvSpPr>
        <p:spPr>
          <a:xfrm>
            <a:off x="8888908" y="4379188"/>
            <a:ext cx="630329" cy="6150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.VnCooper" panose="020B7200000000000000" pitchFamily="34" charset="0"/>
              </a:rPr>
              <a:t>?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="" xmlns:a16="http://schemas.microsoft.com/office/drawing/2014/main" id="{9FE723F7-3674-4341-955E-6EDACA10F53E}"/>
              </a:ext>
            </a:extLst>
          </p:cNvPr>
          <p:cNvSpPr/>
          <p:nvPr/>
        </p:nvSpPr>
        <p:spPr>
          <a:xfrm>
            <a:off x="8866376" y="4344087"/>
            <a:ext cx="675391" cy="699186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88DCC08-CE84-4969-BF23-7AE1EB22D7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286" y="1344202"/>
            <a:ext cx="9876376" cy="289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699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25" grpId="0" animBg="1"/>
      <p:bldP spid="48" grpId="0" animBg="1"/>
      <p:bldP spid="49" grpId="0" animBg="1"/>
      <p:bldP spid="26" grpId="0" animBg="1"/>
      <p:bldP spid="50" grpId="0"/>
      <p:bldP spid="27" grpId="0" animBg="1"/>
      <p:bldP spid="28" grpId="0" animBg="1"/>
      <p:bldP spid="29" grpId="0" animBg="1"/>
      <p:bldP spid="30" grpId="0" animBg="1"/>
      <p:bldP spid="35" grpId="0" animBg="1"/>
      <p:bldP spid="5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967">
            <a:off x="888098" y="-569624"/>
            <a:ext cx="10127116" cy="7591280"/>
          </a:xfrm>
          <a:prstGeom prst="rect">
            <a:avLst/>
          </a:prstGeom>
        </p:spPr>
      </p:pic>
      <p:pic>
        <p:nvPicPr>
          <p:cNvPr id="6" name="图片 5" descr="图片包含 玩偶, 玩具, 室内, 天空&#10;&#10;已生成极高可信度的说明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578" y="157552"/>
            <a:ext cx="3542059" cy="3542059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119077" y="3557071"/>
            <a:ext cx="68048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Kể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 1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tình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huống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thực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tế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có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sử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dụng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phép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 chia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trong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bảng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 chia 5.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汉仪小麦体简" panose="00020600040101010101" pitchFamily="18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339" y="2529177"/>
            <a:ext cx="1170434" cy="117043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9188" y="4799353"/>
            <a:ext cx="1170434" cy="117043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642">
            <a:off x="8645790" y="2192463"/>
            <a:ext cx="1799543" cy="119603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11504FC4-F92A-4FE4-A766-5000D51A1B47}"/>
              </a:ext>
            </a:extLst>
          </p:cNvPr>
          <p:cNvGrpSpPr/>
          <p:nvPr/>
        </p:nvGrpSpPr>
        <p:grpSpPr>
          <a:xfrm>
            <a:off x="2476446" y="3557071"/>
            <a:ext cx="762000" cy="731520"/>
            <a:chOff x="4439920" y="965200"/>
            <a:chExt cx="762000" cy="731520"/>
          </a:xfrm>
        </p:grpSpPr>
        <p:sp>
          <p:nvSpPr>
            <p:cNvPr id="11" name="Oval 10">
              <a:extLst>
                <a:ext uri="{FF2B5EF4-FFF2-40B4-BE49-F238E27FC236}">
                  <a16:creationId xmlns="" xmlns:a16="http://schemas.microsoft.com/office/drawing/2014/main" id="{09415EDB-8924-4F29-9D72-538F047FAD89}"/>
                </a:ext>
              </a:extLst>
            </p:cNvPr>
            <p:cNvSpPr/>
            <p:nvPr/>
          </p:nvSpPr>
          <p:spPr>
            <a:xfrm>
              <a:off x="4439920" y="965200"/>
              <a:ext cx="762000" cy="73152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BB79D9CF-0C2A-4124-A11D-D91172ABA672}"/>
                </a:ext>
              </a:extLst>
            </p:cNvPr>
            <p:cNvSpPr/>
            <p:nvPr/>
          </p:nvSpPr>
          <p:spPr>
            <a:xfrm>
              <a:off x="4561840" y="1117600"/>
              <a:ext cx="518160" cy="426720"/>
            </a:xfrm>
            <a:prstGeom prst="rec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pic>
        <p:nvPicPr>
          <p:cNvPr id="14" name="图片 3">
            <a:extLst>
              <a:ext uri="{FF2B5EF4-FFF2-40B4-BE49-F238E27FC236}">
                <a16:creationId xmlns="" xmlns:a16="http://schemas.microsoft.com/office/drawing/2014/main" id="{8BCD6273-CA2F-484C-B47F-5AB91BC9D3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1378">
            <a:off x="167374" y="3490"/>
            <a:ext cx="3393370" cy="2648743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48148E-6 L -0.05195 0.00116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8043418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2288</TotalTime>
  <Words>504</Words>
  <Application>Microsoft Office PowerPoint</Application>
  <PresentationFormat>Custom</PresentationFormat>
  <Paragraphs>163</Paragraphs>
  <Slides>23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Tuần 22 Bài 61: Bảng chia 5 – Tiết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Admin</cp:lastModifiedBy>
  <cp:revision>184</cp:revision>
  <dcterms:created xsi:type="dcterms:W3CDTF">2021-07-12T03:44:38Z</dcterms:created>
  <dcterms:modified xsi:type="dcterms:W3CDTF">2026-02-08T14:36:30Z</dcterms:modified>
</cp:coreProperties>
</file>