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8" r:id="rId2"/>
  </p:sldMasterIdLst>
  <p:notesMasterIdLst>
    <p:notesMasterId r:id="rId16"/>
  </p:notesMasterIdLst>
  <p:sldIdLst>
    <p:sldId id="305" r:id="rId3"/>
    <p:sldId id="347" r:id="rId4"/>
    <p:sldId id="352" r:id="rId5"/>
    <p:sldId id="354" r:id="rId6"/>
    <p:sldId id="375" r:id="rId7"/>
    <p:sldId id="377" r:id="rId8"/>
    <p:sldId id="362" r:id="rId9"/>
    <p:sldId id="384" r:id="rId10"/>
    <p:sldId id="381" r:id="rId11"/>
    <p:sldId id="382" r:id="rId12"/>
    <p:sldId id="379" r:id="rId13"/>
    <p:sldId id="260" r:id="rId14"/>
    <p:sldId id="2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19" autoAdjust="0"/>
    <p:restoredTop sz="94660"/>
  </p:normalViewPr>
  <p:slideViewPr>
    <p:cSldViewPr snapToGrid="0" showGuides="1">
      <p:cViewPr varScale="1">
        <p:scale>
          <a:sx n="94" d="100"/>
          <a:sy n="94" d="100"/>
        </p:scale>
        <p:origin x="110" y="182"/>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56310" rtl="0" eaLnBrk="1" fontAlgn="auto" latinLnBrk="0" hangingPunct="1">
              <a:lnSpc>
                <a:spcPct val="100000"/>
              </a:lnSpc>
              <a:spcBef>
                <a:spcPts val="0"/>
              </a:spcBef>
              <a:spcAft>
                <a:spcPts val="0"/>
              </a:spcAft>
              <a:buClrTx/>
              <a:buSzTx/>
              <a:buFontTx/>
              <a:buNone/>
              <a:tabLst/>
              <a:defRPr/>
            </a:pPr>
            <a:fld id="{936E5206-4DE8-4E35-BE1B-AFB0DE63FE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5631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956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56310" rtl="0" eaLnBrk="1" fontAlgn="auto" latinLnBrk="0" hangingPunct="1">
              <a:lnSpc>
                <a:spcPct val="100000"/>
              </a:lnSpc>
              <a:spcBef>
                <a:spcPts val="0"/>
              </a:spcBef>
              <a:spcAft>
                <a:spcPts val="0"/>
              </a:spcAft>
              <a:buClrTx/>
              <a:buSzTx/>
              <a:buFontTx/>
              <a:buNone/>
              <a:tabLst/>
              <a:defRPr/>
            </a:pPr>
            <a:fld id="{936E5206-4DE8-4E35-BE1B-AFB0DE63FE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5631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6535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CD6642B0-AD72-4B76-9B39-927456547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i="1">
                <a:solidFill>
                  <a:schemeClr val="tx1"/>
                </a:solidFill>
                <a:latin typeface="Times New Roman" panose="02020603050405020304" pitchFamily="18" charset="0"/>
              </a:defRPr>
            </a:lvl1pPr>
            <a:lvl2pPr marL="742950" indent="-285750">
              <a:defRPr sz="3200" b="1" i="1">
                <a:solidFill>
                  <a:schemeClr val="tx1"/>
                </a:solidFill>
                <a:latin typeface="Times New Roman" panose="02020603050405020304" pitchFamily="18" charset="0"/>
              </a:defRPr>
            </a:lvl2pPr>
            <a:lvl3pPr marL="1143000" indent="-228600">
              <a:defRPr sz="3200" b="1" i="1">
                <a:solidFill>
                  <a:schemeClr val="tx1"/>
                </a:solidFill>
                <a:latin typeface="Times New Roman" panose="02020603050405020304" pitchFamily="18" charset="0"/>
              </a:defRPr>
            </a:lvl3pPr>
            <a:lvl4pPr marL="1600200" indent="-228600">
              <a:defRPr sz="3200" b="1" i="1">
                <a:solidFill>
                  <a:schemeClr val="tx1"/>
                </a:solidFill>
                <a:latin typeface="Times New Roman" panose="02020603050405020304" pitchFamily="18" charset="0"/>
              </a:defRPr>
            </a:lvl4pPr>
            <a:lvl5pPr marL="2057400" indent="-228600">
              <a:defRPr sz="3200" b="1"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F852EE-5465-40AD-9B93-9E43367E6F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6147" name="Rectangle 2">
            <a:extLst>
              <a:ext uri="{FF2B5EF4-FFF2-40B4-BE49-F238E27FC236}">
                <a16:creationId xmlns:a16="http://schemas.microsoft.com/office/drawing/2014/main" id="{737A8349-AB29-426F-98AA-6ECAAC65F0E9}"/>
              </a:ext>
            </a:extLst>
          </p:cNvPr>
          <p:cNvSpPr>
            <a:spLocks noGrp="1" noRot="1" noChangeAspect="1" noChangeArrowheads="1" noTextEdit="1"/>
          </p:cNvSpPr>
          <p:nvPr>
            <p:ph type="sldImg"/>
          </p:nvPr>
        </p:nvSpPr>
        <p:spPr>
          <a:xfrm>
            <a:off x="381000" y="685800"/>
            <a:ext cx="6096000" cy="3429000"/>
          </a:xfrm>
          <a:ln/>
        </p:spPr>
      </p:sp>
      <p:sp>
        <p:nvSpPr>
          <p:cNvPr id="6148" name="Rectangle 3">
            <a:extLst>
              <a:ext uri="{FF2B5EF4-FFF2-40B4-BE49-F238E27FC236}">
                <a16:creationId xmlns:a16="http://schemas.microsoft.com/office/drawing/2014/main" id="{D691D4D8-C43C-472E-89D5-89924CA531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Cho học sinh xem tranh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CD6642B0-AD72-4B76-9B39-927456547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i="1">
                <a:solidFill>
                  <a:schemeClr val="tx1"/>
                </a:solidFill>
                <a:latin typeface="Times New Roman" panose="02020603050405020304" pitchFamily="18" charset="0"/>
              </a:defRPr>
            </a:lvl1pPr>
            <a:lvl2pPr marL="742950" indent="-285750">
              <a:defRPr sz="3200" b="1" i="1">
                <a:solidFill>
                  <a:schemeClr val="tx1"/>
                </a:solidFill>
                <a:latin typeface="Times New Roman" panose="02020603050405020304" pitchFamily="18" charset="0"/>
              </a:defRPr>
            </a:lvl2pPr>
            <a:lvl3pPr marL="1143000" indent="-228600">
              <a:defRPr sz="3200" b="1" i="1">
                <a:solidFill>
                  <a:schemeClr val="tx1"/>
                </a:solidFill>
                <a:latin typeface="Times New Roman" panose="02020603050405020304" pitchFamily="18" charset="0"/>
              </a:defRPr>
            </a:lvl3pPr>
            <a:lvl4pPr marL="1600200" indent="-228600">
              <a:defRPr sz="3200" b="1" i="1">
                <a:solidFill>
                  <a:schemeClr val="tx1"/>
                </a:solidFill>
                <a:latin typeface="Times New Roman" panose="02020603050405020304" pitchFamily="18" charset="0"/>
              </a:defRPr>
            </a:lvl4pPr>
            <a:lvl5pPr marL="2057400" indent="-228600">
              <a:defRPr sz="3200" b="1"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F852EE-5465-40AD-9B93-9E43367E6F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6147" name="Rectangle 2">
            <a:extLst>
              <a:ext uri="{FF2B5EF4-FFF2-40B4-BE49-F238E27FC236}">
                <a16:creationId xmlns:a16="http://schemas.microsoft.com/office/drawing/2014/main" id="{737A8349-AB29-426F-98AA-6ECAAC65F0E9}"/>
              </a:ext>
            </a:extLst>
          </p:cNvPr>
          <p:cNvSpPr>
            <a:spLocks noGrp="1" noRot="1" noChangeAspect="1" noChangeArrowheads="1" noTextEdit="1"/>
          </p:cNvSpPr>
          <p:nvPr>
            <p:ph type="sldImg"/>
          </p:nvPr>
        </p:nvSpPr>
        <p:spPr>
          <a:xfrm>
            <a:off x="381000" y="685800"/>
            <a:ext cx="6096000" cy="3429000"/>
          </a:xfrm>
          <a:ln/>
        </p:spPr>
      </p:sp>
      <p:sp>
        <p:nvSpPr>
          <p:cNvPr id="6148" name="Rectangle 3">
            <a:extLst>
              <a:ext uri="{FF2B5EF4-FFF2-40B4-BE49-F238E27FC236}">
                <a16:creationId xmlns:a16="http://schemas.microsoft.com/office/drawing/2014/main" id="{D691D4D8-C43C-472E-89D5-89924CA531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Cho học sinh xem tranh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A4382AE-074A-4D2F-9617-CC0E24B2B9F9}"/>
              </a:ext>
            </a:extLst>
          </p:cNvPr>
          <p:cNvGrpSpPr>
            <a:grpSpLocks/>
          </p:cNvGrpSpPr>
          <p:nvPr/>
        </p:nvGrpSpPr>
        <p:grpSpPr bwMode="auto">
          <a:xfrm>
            <a:off x="1" y="1"/>
            <a:ext cx="12187767" cy="6850063"/>
            <a:chOff x="0" y="0"/>
            <a:chExt cx="5758" cy="4315"/>
          </a:xfrm>
        </p:grpSpPr>
        <p:grpSp>
          <p:nvGrpSpPr>
            <p:cNvPr id="5" name="Group 3">
              <a:extLst>
                <a:ext uri="{FF2B5EF4-FFF2-40B4-BE49-F238E27FC236}">
                  <a16:creationId xmlns:a16="http://schemas.microsoft.com/office/drawing/2014/main" id="{E688327A-FF2B-4A2D-8CCE-94D69FC7A5D9}"/>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1E28FB57-2C95-483A-85FF-D0ED1620592B}"/>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400"/>
              </a:p>
            </p:txBody>
          </p:sp>
          <p:sp>
            <p:nvSpPr>
              <p:cNvPr id="9" name="Freeform 5">
                <a:extLst>
                  <a:ext uri="{FF2B5EF4-FFF2-40B4-BE49-F238E27FC236}">
                    <a16:creationId xmlns:a16="http://schemas.microsoft.com/office/drawing/2014/main" id="{58F5DE1F-C42A-44FE-967B-6F2555A33603}"/>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400"/>
              </a:p>
            </p:txBody>
          </p:sp>
          <p:sp>
            <p:nvSpPr>
              <p:cNvPr id="10" name="Freeform 6">
                <a:extLst>
                  <a:ext uri="{FF2B5EF4-FFF2-40B4-BE49-F238E27FC236}">
                    <a16:creationId xmlns:a16="http://schemas.microsoft.com/office/drawing/2014/main" id="{CA0AEF92-8DDC-4F00-8BEA-6C4638E1B192}"/>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400"/>
              </a:p>
            </p:txBody>
          </p:sp>
          <p:sp>
            <p:nvSpPr>
              <p:cNvPr id="11" name="Freeform 7">
                <a:extLst>
                  <a:ext uri="{FF2B5EF4-FFF2-40B4-BE49-F238E27FC236}">
                    <a16:creationId xmlns:a16="http://schemas.microsoft.com/office/drawing/2014/main" id="{6F2920C6-32DD-4357-BCF5-4F47707F00F5}"/>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12" name="Freeform 8">
                <a:extLst>
                  <a:ext uri="{FF2B5EF4-FFF2-40B4-BE49-F238E27FC236}">
                    <a16:creationId xmlns:a16="http://schemas.microsoft.com/office/drawing/2014/main" id="{F0829252-2622-4AAC-B3D8-71D58D603463}"/>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400"/>
              </a:p>
            </p:txBody>
          </p:sp>
        </p:grpSp>
        <p:sp>
          <p:nvSpPr>
            <p:cNvPr id="6" name="Freeform 9">
              <a:extLst>
                <a:ext uri="{FF2B5EF4-FFF2-40B4-BE49-F238E27FC236}">
                  <a16:creationId xmlns:a16="http://schemas.microsoft.com/office/drawing/2014/main" id="{065D4161-1054-4BBF-BBF3-8EDA0D5FE6C8}"/>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400"/>
            </a:p>
          </p:txBody>
        </p:sp>
        <p:sp>
          <p:nvSpPr>
            <p:cNvPr id="7" name="Freeform 10">
              <a:extLst>
                <a:ext uri="{FF2B5EF4-FFF2-40B4-BE49-F238E27FC236}">
                  <a16:creationId xmlns:a16="http://schemas.microsoft.com/office/drawing/2014/main" id="{48510AC2-E198-44A2-AC33-71DC7B9B00E0}"/>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sp>
        <p:nvSpPr>
          <p:cNvPr id="6155"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6156"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599AB887-26A8-48AB-81C1-10FF9E64C4F9}"/>
              </a:ext>
            </a:extLst>
          </p:cNvPr>
          <p:cNvSpPr>
            <a:spLocks noGrp="1" noChangeArrowheads="1"/>
          </p:cNvSpPr>
          <p:nvPr>
            <p:ph type="dt" sz="quarter" idx="10"/>
          </p:nvPr>
        </p:nvSpPr>
        <p:spPr>
          <a:xfrm>
            <a:off x="609600" y="6248400"/>
            <a:ext cx="2844800" cy="476250"/>
          </a:xfrm>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63831874-3699-475A-BD4D-CB9A2A20CCFE}"/>
              </a:ext>
            </a:extLst>
          </p:cNvPr>
          <p:cNvSpPr>
            <a:spLocks noGrp="1" noChangeArrowheads="1"/>
          </p:cNvSpPr>
          <p:nvPr>
            <p:ph type="ftr" sz="quarter" idx="11"/>
          </p:nvPr>
        </p:nvSpPr>
        <p:spPr>
          <a:xfrm>
            <a:off x="4165600" y="6251575"/>
            <a:ext cx="3860800" cy="47625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20043510-51D0-4D50-8B3A-5AA94C40DE93}"/>
              </a:ext>
            </a:extLst>
          </p:cNvPr>
          <p:cNvSpPr>
            <a:spLocks noGrp="1" noChangeArrowheads="1"/>
          </p:cNvSpPr>
          <p:nvPr>
            <p:ph type="sldNum" sz="quarter" idx="12"/>
          </p:nvPr>
        </p:nvSpPr>
        <p:spPr>
          <a:xfrm>
            <a:off x="8737600" y="6254750"/>
            <a:ext cx="2844800" cy="476250"/>
          </a:xfrm>
        </p:spPr>
        <p:txBody>
          <a:bodyPr/>
          <a:lstStyle>
            <a:lvl1pPr>
              <a:defRPr smtClean="0"/>
            </a:lvl1pPr>
          </a:lstStyle>
          <a:p>
            <a:pPr>
              <a:defRPr/>
            </a:pPr>
            <a:fld id="{3C0314E4-BFB3-4FFA-BD44-0DC20D483498}" type="slidenum">
              <a:rPr lang="en-US" altLang="en-US"/>
              <a:pPr>
                <a:defRPr/>
              </a:pPr>
              <a:t>‹#›</a:t>
            </a:fld>
            <a:endParaRPr lang="en-US" altLang="en-US"/>
          </a:p>
        </p:txBody>
      </p:sp>
    </p:spTree>
    <p:extLst>
      <p:ext uri="{BB962C8B-B14F-4D97-AF65-F5344CB8AC3E}">
        <p14:creationId xmlns:p14="http://schemas.microsoft.com/office/powerpoint/2010/main" val="2408059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E3FA93BB-C60F-45F5-AACB-2927915A0B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03FAFB9E-39F0-424D-9F81-9AF72B75E74A}"/>
              </a:ext>
            </a:extLst>
          </p:cNvPr>
          <p:cNvSpPr>
            <a:spLocks noGrp="1" noChangeArrowheads="1"/>
          </p:cNvSpPr>
          <p:nvPr>
            <p:ph type="sldNum" sz="quarter" idx="11"/>
          </p:nvPr>
        </p:nvSpPr>
        <p:spPr>
          <a:ln/>
        </p:spPr>
        <p:txBody>
          <a:bodyPr/>
          <a:lstStyle>
            <a:lvl1pPr>
              <a:defRPr/>
            </a:lvl1pPr>
          </a:lstStyle>
          <a:p>
            <a:pPr>
              <a:defRPr/>
            </a:pPr>
            <a:fld id="{774676CE-A933-4DE0-97C5-A36BA3C9D44C}" type="slidenum">
              <a:rPr lang="en-US" altLang="en-US"/>
              <a:pPr>
                <a:defRPr/>
              </a:pPr>
              <a:t>‹#›</a:t>
            </a:fld>
            <a:endParaRPr lang="en-US" altLang="en-US"/>
          </a:p>
        </p:txBody>
      </p:sp>
      <p:sp>
        <p:nvSpPr>
          <p:cNvPr id="6" name="Rectangle 14">
            <a:extLst>
              <a:ext uri="{FF2B5EF4-FFF2-40B4-BE49-F238E27FC236}">
                <a16:creationId xmlns:a16="http://schemas.microsoft.com/office/drawing/2014/main" id="{9285A857-CD84-46F9-8D99-6A7C7F50E79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5708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933E26DE-0DE6-41FC-A032-81B0B84CA1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B02A0601-1CC6-4B2F-AACF-F516F30089E6}"/>
              </a:ext>
            </a:extLst>
          </p:cNvPr>
          <p:cNvSpPr>
            <a:spLocks noGrp="1" noChangeArrowheads="1"/>
          </p:cNvSpPr>
          <p:nvPr>
            <p:ph type="sldNum" sz="quarter" idx="11"/>
          </p:nvPr>
        </p:nvSpPr>
        <p:spPr>
          <a:ln/>
        </p:spPr>
        <p:txBody>
          <a:bodyPr/>
          <a:lstStyle>
            <a:lvl1pPr>
              <a:defRPr/>
            </a:lvl1pPr>
          </a:lstStyle>
          <a:p>
            <a:pPr>
              <a:defRPr/>
            </a:pPr>
            <a:fld id="{EE1D4822-4D43-439B-B503-AA99A0B15F50}" type="slidenum">
              <a:rPr lang="en-US" altLang="en-US"/>
              <a:pPr>
                <a:defRPr/>
              </a:pPr>
              <a:t>‹#›</a:t>
            </a:fld>
            <a:endParaRPr lang="en-US" altLang="en-US"/>
          </a:p>
        </p:txBody>
      </p:sp>
      <p:sp>
        <p:nvSpPr>
          <p:cNvPr id="6" name="Rectangle 14">
            <a:extLst>
              <a:ext uri="{FF2B5EF4-FFF2-40B4-BE49-F238E27FC236}">
                <a16:creationId xmlns:a16="http://schemas.microsoft.com/office/drawing/2014/main" id="{C4139BA0-6495-4DF5-AE10-A5B90F97B38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5060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089F3535-BB1D-40EC-9C49-6B5F500E0D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6CB6B18C-D89D-4C13-86D2-4CAE2B72E9B1}"/>
              </a:ext>
            </a:extLst>
          </p:cNvPr>
          <p:cNvSpPr>
            <a:spLocks noGrp="1" noChangeArrowheads="1"/>
          </p:cNvSpPr>
          <p:nvPr>
            <p:ph type="sldNum" sz="quarter" idx="11"/>
          </p:nvPr>
        </p:nvSpPr>
        <p:spPr>
          <a:ln/>
        </p:spPr>
        <p:txBody>
          <a:bodyPr/>
          <a:lstStyle>
            <a:lvl1pPr>
              <a:defRPr/>
            </a:lvl1pPr>
          </a:lstStyle>
          <a:p>
            <a:pPr>
              <a:defRPr/>
            </a:pPr>
            <a:fld id="{56CEDFDE-0124-4DB8-BF00-C213C2449A58}" type="slidenum">
              <a:rPr lang="en-US" altLang="en-US"/>
              <a:pPr>
                <a:defRPr/>
              </a:pPr>
              <a:t>‹#›</a:t>
            </a:fld>
            <a:endParaRPr lang="en-US" altLang="en-US"/>
          </a:p>
        </p:txBody>
      </p:sp>
      <p:sp>
        <p:nvSpPr>
          <p:cNvPr id="7" name="Rectangle 14">
            <a:extLst>
              <a:ext uri="{FF2B5EF4-FFF2-40B4-BE49-F238E27FC236}">
                <a16:creationId xmlns:a16="http://schemas.microsoft.com/office/drawing/2014/main" id="{F955CAA8-2699-4B80-AB91-D6AA128A38C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1001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F9060C08-0857-4A7A-8DD0-F78EE857210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EDF87AE2-71E6-4A34-9CEA-F5F85D708F05}"/>
              </a:ext>
            </a:extLst>
          </p:cNvPr>
          <p:cNvSpPr>
            <a:spLocks noGrp="1" noChangeArrowheads="1"/>
          </p:cNvSpPr>
          <p:nvPr>
            <p:ph type="sldNum" sz="quarter" idx="11"/>
          </p:nvPr>
        </p:nvSpPr>
        <p:spPr>
          <a:ln/>
        </p:spPr>
        <p:txBody>
          <a:bodyPr/>
          <a:lstStyle>
            <a:lvl1pPr>
              <a:defRPr/>
            </a:lvl1pPr>
          </a:lstStyle>
          <a:p>
            <a:pPr>
              <a:defRPr/>
            </a:pPr>
            <a:fld id="{C08D8BF5-83FA-4255-AFA7-ACD90C5B043A}" type="slidenum">
              <a:rPr lang="en-US" altLang="en-US"/>
              <a:pPr>
                <a:defRPr/>
              </a:pPr>
              <a:t>‹#›</a:t>
            </a:fld>
            <a:endParaRPr lang="en-US" altLang="en-US"/>
          </a:p>
        </p:txBody>
      </p:sp>
      <p:sp>
        <p:nvSpPr>
          <p:cNvPr id="9" name="Rectangle 14">
            <a:extLst>
              <a:ext uri="{FF2B5EF4-FFF2-40B4-BE49-F238E27FC236}">
                <a16:creationId xmlns:a16="http://schemas.microsoft.com/office/drawing/2014/main" id="{5B2C675E-C6A1-497B-9213-88E16CE786A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6897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EB655927-B337-46E4-A632-D9FDD0EA5E3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C0E56C10-BD61-4F25-BF4E-56E1371F8CA3}"/>
              </a:ext>
            </a:extLst>
          </p:cNvPr>
          <p:cNvSpPr>
            <a:spLocks noGrp="1" noChangeArrowheads="1"/>
          </p:cNvSpPr>
          <p:nvPr>
            <p:ph type="sldNum" sz="quarter" idx="11"/>
          </p:nvPr>
        </p:nvSpPr>
        <p:spPr>
          <a:ln/>
        </p:spPr>
        <p:txBody>
          <a:bodyPr/>
          <a:lstStyle>
            <a:lvl1pPr>
              <a:defRPr/>
            </a:lvl1pPr>
          </a:lstStyle>
          <a:p>
            <a:pPr>
              <a:defRPr/>
            </a:pPr>
            <a:fld id="{1B085ABE-3C6F-49F6-BCEC-D98C99782B2B}" type="slidenum">
              <a:rPr lang="en-US" altLang="en-US"/>
              <a:pPr>
                <a:defRPr/>
              </a:pPr>
              <a:t>‹#›</a:t>
            </a:fld>
            <a:endParaRPr lang="en-US" altLang="en-US"/>
          </a:p>
        </p:txBody>
      </p:sp>
      <p:sp>
        <p:nvSpPr>
          <p:cNvPr id="5" name="Rectangle 14">
            <a:extLst>
              <a:ext uri="{FF2B5EF4-FFF2-40B4-BE49-F238E27FC236}">
                <a16:creationId xmlns:a16="http://schemas.microsoft.com/office/drawing/2014/main" id="{B1C1D905-01FA-4A1D-AEB0-E4A5E63FF20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632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1709399-941F-43DD-B786-724AC7DD08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BDF9B735-708D-42D0-A34E-B4CF8AB29DA0}"/>
              </a:ext>
            </a:extLst>
          </p:cNvPr>
          <p:cNvSpPr>
            <a:spLocks noGrp="1" noChangeArrowheads="1"/>
          </p:cNvSpPr>
          <p:nvPr>
            <p:ph type="sldNum" sz="quarter" idx="11"/>
          </p:nvPr>
        </p:nvSpPr>
        <p:spPr>
          <a:ln/>
        </p:spPr>
        <p:txBody>
          <a:bodyPr/>
          <a:lstStyle>
            <a:lvl1pPr>
              <a:defRPr/>
            </a:lvl1pPr>
          </a:lstStyle>
          <a:p>
            <a:pPr>
              <a:defRPr/>
            </a:pPr>
            <a:fld id="{5C6C1259-EC6D-4AED-8796-CCDB36A71F40}" type="slidenum">
              <a:rPr lang="en-US" altLang="en-US"/>
              <a:pPr>
                <a:defRPr/>
              </a:pPr>
              <a:t>‹#›</a:t>
            </a:fld>
            <a:endParaRPr lang="en-US" altLang="en-US"/>
          </a:p>
        </p:txBody>
      </p:sp>
      <p:sp>
        <p:nvSpPr>
          <p:cNvPr id="4" name="Rectangle 14">
            <a:extLst>
              <a:ext uri="{FF2B5EF4-FFF2-40B4-BE49-F238E27FC236}">
                <a16:creationId xmlns:a16="http://schemas.microsoft.com/office/drawing/2014/main" id="{9FD8CA5E-8570-4C35-A6FA-944805C8FEA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8870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DF670EC0-A48B-4009-84A2-258B2FCB2F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689AFC07-89C4-4B15-A2E8-F5F999117C23}"/>
              </a:ext>
            </a:extLst>
          </p:cNvPr>
          <p:cNvSpPr>
            <a:spLocks noGrp="1" noChangeArrowheads="1"/>
          </p:cNvSpPr>
          <p:nvPr>
            <p:ph type="sldNum" sz="quarter" idx="11"/>
          </p:nvPr>
        </p:nvSpPr>
        <p:spPr>
          <a:ln/>
        </p:spPr>
        <p:txBody>
          <a:bodyPr/>
          <a:lstStyle>
            <a:lvl1pPr>
              <a:defRPr/>
            </a:lvl1pPr>
          </a:lstStyle>
          <a:p>
            <a:pPr>
              <a:defRPr/>
            </a:pPr>
            <a:fld id="{3B94FD8F-9B7F-43DE-ACD6-6AE6402E8FA8}" type="slidenum">
              <a:rPr lang="en-US" altLang="en-US"/>
              <a:pPr>
                <a:defRPr/>
              </a:pPr>
              <a:t>‹#›</a:t>
            </a:fld>
            <a:endParaRPr lang="en-US" altLang="en-US"/>
          </a:p>
        </p:txBody>
      </p:sp>
      <p:sp>
        <p:nvSpPr>
          <p:cNvPr id="7" name="Rectangle 14">
            <a:extLst>
              <a:ext uri="{FF2B5EF4-FFF2-40B4-BE49-F238E27FC236}">
                <a16:creationId xmlns:a16="http://schemas.microsoft.com/office/drawing/2014/main" id="{980F2BF7-B986-46F4-BCB9-EE574DE2A82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45389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24867B8F-C7ED-409C-8702-73CF8FE279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ED83BD33-F6F0-4191-BA1D-9F9BB78BA0EB}"/>
              </a:ext>
            </a:extLst>
          </p:cNvPr>
          <p:cNvSpPr>
            <a:spLocks noGrp="1" noChangeArrowheads="1"/>
          </p:cNvSpPr>
          <p:nvPr>
            <p:ph type="sldNum" sz="quarter" idx="11"/>
          </p:nvPr>
        </p:nvSpPr>
        <p:spPr>
          <a:ln/>
        </p:spPr>
        <p:txBody>
          <a:bodyPr/>
          <a:lstStyle>
            <a:lvl1pPr>
              <a:defRPr/>
            </a:lvl1pPr>
          </a:lstStyle>
          <a:p>
            <a:pPr>
              <a:defRPr/>
            </a:pPr>
            <a:fld id="{93E5EB48-9CF6-4F2B-91A7-8FCCAE3CEF80}" type="slidenum">
              <a:rPr lang="en-US" altLang="en-US"/>
              <a:pPr>
                <a:defRPr/>
              </a:pPr>
              <a:t>‹#›</a:t>
            </a:fld>
            <a:endParaRPr lang="en-US" altLang="en-US"/>
          </a:p>
        </p:txBody>
      </p:sp>
      <p:sp>
        <p:nvSpPr>
          <p:cNvPr id="7" name="Rectangle 14">
            <a:extLst>
              <a:ext uri="{FF2B5EF4-FFF2-40B4-BE49-F238E27FC236}">
                <a16:creationId xmlns:a16="http://schemas.microsoft.com/office/drawing/2014/main" id="{CEBA10BE-A452-4B30-B3A0-D8244C509A7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38316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13A557C-6084-43C3-B1F2-F610195BC5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F7DB3ED7-E065-4794-829F-957368F551EF}"/>
              </a:ext>
            </a:extLst>
          </p:cNvPr>
          <p:cNvSpPr>
            <a:spLocks noGrp="1" noChangeArrowheads="1"/>
          </p:cNvSpPr>
          <p:nvPr>
            <p:ph type="sldNum" sz="quarter" idx="11"/>
          </p:nvPr>
        </p:nvSpPr>
        <p:spPr>
          <a:ln/>
        </p:spPr>
        <p:txBody>
          <a:bodyPr/>
          <a:lstStyle>
            <a:lvl1pPr>
              <a:defRPr/>
            </a:lvl1pPr>
          </a:lstStyle>
          <a:p>
            <a:pPr>
              <a:defRPr/>
            </a:pPr>
            <a:fld id="{302949B7-DC1E-404E-89E3-1E519EB3815D}" type="slidenum">
              <a:rPr lang="en-US" altLang="en-US"/>
              <a:pPr>
                <a:defRPr/>
              </a:pPr>
              <a:t>‹#›</a:t>
            </a:fld>
            <a:endParaRPr lang="en-US" altLang="en-US"/>
          </a:p>
        </p:txBody>
      </p:sp>
      <p:sp>
        <p:nvSpPr>
          <p:cNvPr id="6" name="Rectangle 14">
            <a:extLst>
              <a:ext uri="{FF2B5EF4-FFF2-40B4-BE49-F238E27FC236}">
                <a16:creationId xmlns:a16="http://schemas.microsoft.com/office/drawing/2014/main" id="{3AB881B1-BDB6-4F09-A292-E65837ED943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5590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23BD0AA-7357-46A3-9733-080A2F58A6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D9F9336C-E33E-4532-BB07-1DEA6C5FCFB6}"/>
              </a:ext>
            </a:extLst>
          </p:cNvPr>
          <p:cNvSpPr>
            <a:spLocks noGrp="1" noChangeArrowheads="1"/>
          </p:cNvSpPr>
          <p:nvPr>
            <p:ph type="sldNum" sz="quarter" idx="11"/>
          </p:nvPr>
        </p:nvSpPr>
        <p:spPr>
          <a:ln/>
        </p:spPr>
        <p:txBody>
          <a:bodyPr/>
          <a:lstStyle>
            <a:lvl1pPr>
              <a:defRPr/>
            </a:lvl1pPr>
          </a:lstStyle>
          <a:p>
            <a:pPr>
              <a:defRPr/>
            </a:pPr>
            <a:fld id="{452D4E1B-94E5-4FEC-8474-4CFBEC25E0E1}" type="slidenum">
              <a:rPr lang="en-US" altLang="en-US"/>
              <a:pPr>
                <a:defRPr/>
              </a:pPr>
              <a:t>‹#›</a:t>
            </a:fld>
            <a:endParaRPr lang="en-US" altLang="en-US"/>
          </a:p>
        </p:txBody>
      </p:sp>
      <p:sp>
        <p:nvSpPr>
          <p:cNvPr id="6" name="Rectangle 14">
            <a:extLst>
              <a:ext uri="{FF2B5EF4-FFF2-40B4-BE49-F238E27FC236}">
                <a16:creationId xmlns:a16="http://schemas.microsoft.com/office/drawing/2014/main" id="{5BC6FDA4-4D8F-4894-9A1A-B59845FF9B2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4346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2/8/2026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4AE7B88-00E3-4A51-9F62-E34BB050489B}"/>
              </a:ext>
            </a:extLst>
          </p:cNvPr>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i="0">
                <a:latin typeface="Arial" charset="0"/>
              </a:defRPr>
            </a:lvl1pPr>
          </a:lstStyle>
          <a:p>
            <a:pPr>
              <a:defRPr/>
            </a:pPr>
            <a:endParaRPr lang="en-US"/>
          </a:p>
        </p:txBody>
      </p:sp>
      <p:sp>
        <p:nvSpPr>
          <p:cNvPr id="5123" name="Rectangle 3">
            <a:extLst>
              <a:ext uri="{FF2B5EF4-FFF2-40B4-BE49-F238E27FC236}">
                <a16:creationId xmlns:a16="http://schemas.microsoft.com/office/drawing/2014/main" id="{7393CB33-CDA6-4679-AEB9-AC6215C94591}"/>
              </a:ext>
            </a:extLst>
          </p:cNvPr>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i="0" smtClean="0">
                <a:latin typeface="Arial" panose="020B0604020202020204" pitchFamily="34" charset="0"/>
              </a:defRPr>
            </a:lvl1pPr>
          </a:lstStyle>
          <a:p>
            <a:pPr>
              <a:defRPr/>
            </a:pPr>
            <a:fld id="{5AF68CF2-3F71-422E-8A22-5A8D6E847458}" type="slidenum">
              <a:rPr lang="en-US" altLang="en-US"/>
              <a:pPr>
                <a:defRPr/>
              </a:pPr>
              <a:t>‹#›</a:t>
            </a:fld>
            <a:endParaRPr lang="en-US" altLang="en-US"/>
          </a:p>
        </p:txBody>
      </p:sp>
      <p:grpSp>
        <p:nvGrpSpPr>
          <p:cNvPr id="1028" name="Group 4">
            <a:extLst>
              <a:ext uri="{FF2B5EF4-FFF2-40B4-BE49-F238E27FC236}">
                <a16:creationId xmlns:a16="http://schemas.microsoft.com/office/drawing/2014/main" id="{BB94647D-A3F7-4A3B-8EA2-2682BF77B2A7}"/>
              </a:ext>
            </a:extLst>
          </p:cNvPr>
          <p:cNvGrpSpPr>
            <a:grpSpLocks/>
          </p:cNvGrpSpPr>
          <p:nvPr/>
        </p:nvGrpSpPr>
        <p:grpSpPr bwMode="auto">
          <a:xfrm>
            <a:off x="1" y="1"/>
            <a:ext cx="12187767" cy="6850063"/>
            <a:chOff x="0" y="0"/>
            <a:chExt cx="5758" cy="4315"/>
          </a:xfrm>
        </p:grpSpPr>
        <p:grpSp>
          <p:nvGrpSpPr>
            <p:cNvPr id="1032" name="Group 5">
              <a:extLst>
                <a:ext uri="{FF2B5EF4-FFF2-40B4-BE49-F238E27FC236}">
                  <a16:creationId xmlns:a16="http://schemas.microsoft.com/office/drawing/2014/main" id="{DA3DEA6D-6685-482E-83A9-35463509E5DB}"/>
                </a:ext>
              </a:extLst>
            </p:cNvPr>
            <p:cNvGrpSpPr>
              <a:grpSpLocks/>
            </p:cNvGrpSpPr>
            <p:nvPr userDrawn="1"/>
          </p:nvGrpSpPr>
          <p:grpSpPr bwMode="auto">
            <a:xfrm>
              <a:off x="1728" y="2230"/>
              <a:ext cx="4027" cy="2085"/>
              <a:chOff x="1728" y="2230"/>
              <a:chExt cx="4027" cy="2085"/>
            </a:xfrm>
          </p:grpSpPr>
          <p:sp>
            <p:nvSpPr>
              <p:cNvPr id="5126" name="Freeform 6">
                <a:extLst>
                  <a:ext uri="{FF2B5EF4-FFF2-40B4-BE49-F238E27FC236}">
                    <a16:creationId xmlns:a16="http://schemas.microsoft.com/office/drawing/2014/main" id="{2D3052E6-1AE3-476B-9376-32DEB969E711}"/>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400"/>
              </a:p>
            </p:txBody>
          </p:sp>
          <p:sp>
            <p:nvSpPr>
              <p:cNvPr id="5127" name="Freeform 7">
                <a:extLst>
                  <a:ext uri="{FF2B5EF4-FFF2-40B4-BE49-F238E27FC236}">
                    <a16:creationId xmlns:a16="http://schemas.microsoft.com/office/drawing/2014/main" id="{C804AE71-6154-473A-8E0C-C5CE20B1AACB}"/>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400"/>
              </a:p>
            </p:txBody>
          </p:sp>
          <p:sp>
            <p:nvSpPr>
              <p:cNvPr id="5128" name="Freeform 8">
                <a:extLst>
                  <a:ext uri="{FF2B5EF4-FFF2-40B4-BE49-F238E27FC236}">
                    <a16:creationId xmlns:a16="http://schemas.microsoft.com/office/drawing/2014/main" id="{594F3F8B-7A7B-439B-8CCB-A0131EEF756C}"/>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400"/>
              </a:p>
            </p:txBody>
          </p:sp>
          <p:sp>
            <p:nvSpPr>
              <p:cNvPr id="1038" name="Freeform 9">
                <a:extLst>
                  <a:ext uri="{FF2B5EF4-FFF2-40B4-BE49-F238E27FC236}">
                    <a16:creationId xmlns:a16="http://schemas.microsoft.com/office/drawing/2014/main" id="{D5A40BF8-1263-4334-8B2A-5C8029A12425}"/>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30" name="Freeform 10">
                <a:extLst>
                  <a:ext uri="{FF2B5EF4-FFF2-40B4-BE49-F238E27FC236}">
                    <a16:creationId xmlns:a16="http://schemas.microsoft.com/office/drawing/2014/main" id="{36FDBDCD-2B53-45B7-9C1F-D206EA3795EF}"/>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400"/>
              </a:p>
            </p:txBody>
          </p:sp>
        </p:grpSp>
        <p:sp>
          <p:nvSpPr>
            <p:cNvPr id="5131" name="Freeform 11">
              <a:extLst>
                <a:ext uri="{FF2B5EF4-FFF2-40B4-BE49-F238E27FC236}">
                  <a16:creationId xmlns:a16="http://schemas.microsoft.com/office/drawing/2014/main" id="{825A1461-5FDD-4C25-9CD8-D5F1AEE2FE33}"/>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400"/>
            </a:p>
          </p:txBody>
        </p:sp>
        <p:sp>
          <p:nvSpPr>
            <p:cNvPr id="1034" name="Freeform 12">
              <a:extLst>
                <a:ext uri="{FF2B5EF4-FFF2-40B4-BE49-F238E27FC236}">
                  <a16:creationId xmlns:a16="http://schemas.microsoft.com/office/drawing/2014/main" id="{5491C47B-2607-4B03-AC11-265AF0E93D0C}"/>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sp>
        <p:nvSpPr>
          <p:cNvPr id="5133" name="Rectangle 13">
            <a:extLst>
              <a:ext uri="{FF2B5EF4-FFF2-40B4-BE49-F238E27FC236}">
                <a16:creationId xmlns:a16="http://schemas.microsoft.com/office/drawing/2014/main" id="{01D02711-9D0B-4745-8339-49BE55CE84CF}"/>
              </a:ext>
            </a:extLst>
          </p:cNvPr>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34" name="Rectangle 14">
            <a:extLst>
              <a:ext uri="{FF2B5EF4-FFF2-40B4-BE49-F238E27FC236}">
                <a16:creationId xmlns:a16="http://schemas.microsoft.com/office/drawing/2014/main" id="{5921911F-7E61-4C1B-81A2-2C06D9C0356D}"/>
              </a:ext>
            </a:extLst>
          </p:cNvPr>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i="0">
                <a:latin typeface="Arial" charset="0"/>
              </a:defRPr>
            </a:lvl1pPr>
          </a:lstStyle>
          <a:p>
            <a:pPr>
              <a:defRPr/>
            </a:pPr>
            <a:endParaRPr lang="en-US"/>
          </a:p>
        </p:txBody>
      </p:sp>
      <p:sp>
        <p:nvSpPr>
          <p:cNvPr id="5135" name="Rectangle 15">
            <a:extLst>
              <a:ext uri="{FF2B5EF4-FFF2-40B4-BE49-F238E27FC236}">
                <a16:creationId xmlns:a16="http://schemas.microsoft.com/office/drawing/2014/main" id="{25933D45-B14A-424F-A88B-51AF2B465955}"/>
              </a:ext>
            </a:extLst>
          </p:cNvPr>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162576"/>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1829772" y="1115256"/>
            <a:ext cx="8186057" cy="847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22</a:t>
            </a:r>
            <a:endPar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5">
            <a:extLst>
              <a:ext uri="{FF2B5EF4-FFF2-40B4-BE49-F238E27FC236}">
                <a16:creationId xmlns:a16="http://schemas.microsoft.com/office/drawing/2014/main" id="{88F785FD-F771-4D0C-A634-72B6F49D1719}"/>
              </a:ext>
            </a:extLst>
          </p:cNvPr>
          <p:cNvSpPr txBox="1"/>
          <p:nvPr/>
        </p:nvSpPr>
        <p:spPr>
          <a:xfrm>
            <a:off x="880294" y="2257589"/>
            <a:ext cx="10717161" cy="1171411"/>
          </a:xfrm>
          <a:prstGeom prst="rect">
            <a:avLst/>
          </a:prstGeom>
        </p:spPr>
        <p:txBody>
          <a:bodyPr wrap="square" lIns="0" tIns="0" rIns="0" bIns="0" rtlCol="0" anchor="t">
            <a:spAutoFit/>
          </a:bodyPr>
          <a:lstStyle/>
          <a:p>
            <a:pPr algn="ctr">
              <a:lnSpc>
                <a:spcPts val="8800"/>
              </a:lnSpc>
            </a:pPr>
            <a:r>
              <a:rPr lang="vi-VN" sz="9600" b="1">
                <a:solidFill>
                  <a:srgbClr val="FF0000"/>
                </a:solidFill>
                <a:latin typeface="Calibri" panose="020F0502020204030204" pitchFamily="34" charset="0"/>
                <a:ea typeface="Calibri" panose="020F0502020204030204" pitchFamily="34" charset="0"/>
                <a:cs typeface="Calibri" panose="020F0502020204030204" pitchFamily="34" charset="0"/>
              </a:rPr>
              <a:t>ÔN</a:t>
            </a:r>
            <a:r>
              <a:rPr lang="en-US" sz="9600" b="1">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9600" b="1">
                <a:solidFill>
                  <a:srgbClr val="7030A0"/>
                </a:solidFill>
                <a:latin typeface="Calibri" panose="020F0502020204030204" pitchFamily="34" charset="0"/>
                <a:ea typeface="Calibri" panose="020F0502020204030204" pitchFamily="34" charset="0"/>
                <a:cs typeface="Calibri" panose="020F0502020204030204" pitchFamily="34" charset="0"/>
              </a:rPr>
              <a:t>T</a:t>
            </a:r>
            <a:r>
              <a:rPr lang="en-US" sz="9600" b="1">
                <a:solidFill>
                  <a:srgbClr val="7030A0"/>
                </a:solidFill>
                <a:latin typeface="Calibri" panose="020F0502020204030204" pitchFamily="34" charset="0"/>
                <a:ea typeface="Calibri" panose="020F0502020204030204" pitchFamily="34" charset="0"/>
                <a:cs typeface="Calibri" panose="020F0502020204030204" pitchFamily="34" charset="0"/>
              </a:rPr>
              <a:t>ẬP</a:t>
            </a:r>
            <a:r>
              <a:rPr lang="vi-VN" sz="9600" b="1">
                <a:solidFill>
                  <a:srgbClr val="191919"/>
                </a:solidFill>
                <a:latin typeface="Calibri" panose="020F0502020204030204" pitchFamily="34" charset="0"/>
                <a:ea typeface="Calibri" panose="020F0502020204030204" pitchFamily="34" charset="0"/>
                <a:cs typeface="Calibri" panose="020F0502020204030204" pitchFamily="34" charset="0"/>
              </a:rPr>
              <a:t> </a:t>
            </a:r>
            <a:r>
              <a:rPr lang="en-US" sz="9600" b="1">
                <a:solidFill>
                  <a:srgbClr val="FFFF00"/>
                </a:solidFill>
                <a:latin typeface="Calibri" panose="020F0502020204030204" pitchFamily="34" charset="0"/>
                <a:ea typeface="Calibri" panose="020F0502020204030204" pitchFamily="34" charset="0"/>
                <a:cs typeface="Calibri" panose="020F0502020204030204" pitchFamily="34" charset="0"/>
              </a:rPr>
              <a:t>VI</a:t>
            </a:r>
            <a:r>
              <a:rPr lang="vi-VN" sz="9600" b="1">
                <a:solidFill>
                  <a:srgbClr val="191919"/>
                </a:solidFill>
                <a:latin typeface="Calibri" panose="020F0502020204030204" pitchFamily="34" charset="0"/>
                <a:ea typeface="Calibri" panose="020F0502020204030204" pitchFamily="34" charset="0"/>
                <a:cs typeface="Calibri" panose="020F0502020204030204" pitchFamily="34" charset="0"/>
              </a:rPr>
              <a:t> </a:t>
            </a:r>
            <a:r>
              <a:rPr lang="en-US" sz="9600" b="1">
                <a:solidFill>
                  <a:srgbClr val="00B050"/>
                </a:solidFill>
                <a:latin typeface="Calibri" panose="020F0502020204030204" pitchFamily="34" charset="0"/>
                <a:ea typeface="Calibri" panose="020F0502020204030204" pitchFamily="34" charset="0"/>
                <a:cs typeface="Calibri" panose="020F0502020204030204" pitchFamily="34" charset="0"/>
              </a:rPr>
              <a:t>KHUẨN</a:t>
            </a:r>
            <a:endParaRPr lang="vi-VN" sz="9600" b="1" dirty="0">
              <a:solidFill>
                <a:srgbClr val="7030A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AA126E40-D42A-40D7-A19B-637943E17B18}"/>
              </a:ext>
            </a:extLst>
          </p:cNvPr>
          <p:cNvSpPr txBox="1"/>
          <p:nvPr/>
        </p:nvSpPr>
        <p:spPr>
          <a:xfrm>
            <a:off x="252730" y="461336"/>
            <a:ext cx="4176396" cy="3477875"/>
          </a:xfrm>
          <a:prstGeom prst="rect">
            <a:avLst/>
          </a:prstGeom>
          <a:noFill/>
        </p:spPr>
        <p:txBody>
          <a:bodyPr wrap="square" rtlCol="0" anchor="t">
            <a:spAutoFit/>
          </a:bodyPr>
          <a:lstStyle/>
          <a:p>
            <a:pPr marR="30480" algn="just"/>
            <a:r>
              <a:rPr kumimoji="0" lang="en-US" sz="4400" b="0" i="0" u="none" strike="noStrike" kern="0" cap="none" spc="0" normalizeH="0" baseline="0" noProof="0">
                <a:ln>
                  <a:noFill/>
                </a:ln>
                <a:solidFill>
                  <a:srgbClr val="FF0000"/>
                </a:solidFill>
                <a:effectLst/>
                <a:uLnTx/>
                <a:uFillTx/>
                <a:latin typeface="Arail"/>
                <a:ea typeface="Courier New" panose="02070309020205020404" pitchFamily="49" charset="0"/>
                <a:cs typeface="Times New Roman" panose="02020603050405020304" pitchFamily="18" charset="0"/>
                <a:sym typeface="Arial"/>
              </a:rPr>
              <a:t>Tình</a:t>
            </a:r>
            <a:r>
              <a:rPr kumimoji="0" lang="en-US" sz="4400" b="0" i="0" u="none" strike="noStrike" kern="0" cap="none" spc="0" normalizeH="0" noProof="0">
                <a:ln>
                  <a:noFill/>
                </a:ln>
                <a:solidFill>
                  <a:srgbClr val="FF0000"/>
                </a:solidFill>
                <a:effectLst/>
                <a:uLnTx/>
                <a:uFillTx/>
                <a:latin typeface="Arail"/>
                <a:ea typeface="Courier New" panose="02070309020205020404" pitchFamily="49" charset="0"/>
                <a:cs typeface="Times New Roman" panose="02020603050405020304" pitchFamily="18" charset="0"/>
                <a:sym typeface="Arial"/>
              </a:rPr>
              <a:t> huống 2:</a:t>
            </a:r>
            <a:r>
              <a:rPr kumimoji="0" lang="en-US" sz="4400" b="0" i="0" u="none" strike="noStrike" kern="0" cap="none" spc="0" normalizeH="0" noProof="0">
                <a:ln>
                  <a:noFill/>
                </a:ln>
                <a:solidFill>
                  <a:srgbClr val="FFFFFF">
                    <a:lumMod val="95000"/>
                  </a:srgbClr>
                </a:solidFill>
                <a:effectLst/>
                <a:uLnTx/>
                <a:uFillTx/>
                <a:latin typeface="Arail"/>
                <a:ea typeface="Courier New" panose="02070309020205020404" pitchFamily="49" charset="0"/>
                <a:cs typeface="Times New Roman" panose="02020603050405020304" pitchFamily="18" charset="0"/>
                <a:sym typeface="Arial"/>
              </a:rPr>
              <a:t> </a:t>
            </a:r>
            <a:r>
              <a:rPr lang="en-US" sz="4400" kern="0">
                <a:latin typeface="Arial" panose="020B0604020202020204" pitchFamily="34" charset="0"/>
                <a:ea typeface="Times New Roman" panose="02020603050405020304" pitchFamily="18" charset="0"/>
                <a:cs typeface="Times New Roman" panose="02020603050405020304" pitchFamily="18" charset="0"/>
              </a:rPr>
              <a:t>Gặp tình huống như hình bên, em sẽ nói gì với bạn?</a:t>
            </a:r>
            <a:endParaRPr lang="en-US" sz="4400"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Khoa học lớp 5 Cánh diều Ôn tập chủ đề Vi khuẩn">
            <a:extLst>
              <a:ext uri="{FF2B5EF4-FFF2-40B4-BE49-F238E27FC236}">
                <a16:creationId xmlns:a16="http://schemas.microsoft.com/office/drawing/2014/main" id="{A2F156FB-3A18-4EAD-AB5D-36A617A4BF5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579302" y="1419542"/>
            <a:ext cx="7526973" cy="4552633"/>
          </a:xfrm>
          <a:prstGeom prst="rect">
            <a:avLst/>
          </a:prstGeom>
          <a:noFill/>
          <a:ln>
            <a:noFill/>
          </a:ln>
        </p:spPr>
      </p:pic>
    </p:spTree>
    <p:extLst>
      <p:ext uri="{BB962C8B-B14F-4D97-AF65-F5344CB8AC3E}">
        <p14:creationId xmlns:p14="http://schemas.microsoft.com/office/powerpoint/2010/main" val="312486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2876550" y="1155869"/>
            <a:ext cx="6184107" cy="5527439"/>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362076" y="91210"/>
            <a:ext cx="8963516" cy="973449"/>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1219170" rtl="0" eaLnBrk="1" fontAlgn="auto" latinLnBrk="0" hangingPunct="1">
              <a:lnSpc>
                <a:spcPct val="100000"/>
              </a:lnSpc>
              <a:spcBef>
                <a:spcPts val="0"/>
              </a:spcBef>
              <a:spcAft>
                <a:spcPts val="0"/>
              </a:spcAft>
              <a:buClr>
                <a:srgbClr val="E6FFFD"/>
              </a:buClr>
              <a:buSzPts val="3500"/>
              <a:buFont typeface="Pacifico"/>
              <a:buNone/>
              <a:tabLst/>
              <a:defRPr/>
            </a:pPr>
            <a:r>
              <a:rPr kumimoji="0" lang="en-US" sz="6000" b="1" i="0" u="none" strike="noStrike" kern="0" cap="none" spc="0" normalizeH="0" baseline="0" noProof="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rPr>
              <a:t>Hoạt động nhóm 6</a:t>
            </a:r>
            <a:endParaRPr kumimoji="0" lang="en-US" sz="6000" b="1" i="0" u="none" strike="noStrike" kern="0" cap="none" spc="0" normalizeH="0" baseline="0" noProof="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endParaRPr>
          </a:p>
        </p:txBody>
      </p:sp>
    </p:spTree>
    <p:extLst>
      <p:ext uri="{BB962C8B-B14F-4D97-AF65-F5344CB8AC3E}">
        <p14:creationId xmlns:p14="http://schemas.microsoft.com/office/powerpoint/2010/main" val="406429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160925D5-C522-4164-8C7D-718F4942463E}"/>
              </a:ext>
            </a:extLst>
          </p:cNvPr>
          <p:cNvSpPr txBox="1">
            <a:spLocks noChangeArrowheads="1"/>
          </p:cNvSpPr>
          <p:nvPr/>
        </p:nvSpPr>
        <p:spPr bwMode="auto">
          <a:xfrm>
            <a:off x="1695450" y="-57149"/>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a:sym typeface="Arial"/>
              </a:rPr>
              <a:t>  </a:t>
            </a:r>
            <a:endParaRPr kumimoji="0" lang="en-US" altLang="en-US" sz="2800" b="0" i="0" u="none" strike="noStrike" kern="1200" cap="none" spc="0" normalizeH="0" baseline="0" noProof="0">
              <a:ln>
                <a:noFill/>
              </a:ln>
              <a:solidFill>
                <a:srgbClr val="FFFF66"/>
              </a:solidFill>
              <a:effectLst/>
              <a:uLnTx/>
              <a:uFillTx/>
              <a:latin typeface="Arial" panose="020B0604020202020204" pitchFamily="34" charset="0"/>
              <a:ea typeface="+mn-ea"/>
              <a:cs typeface="Arial"/>
              <a:sym typeface="Arial"/>
            </a:endParaRPr>
          </a:p>
        </p:txBody>
      </p:sp>
      <p:sp>
        <p:nvSpPr>
          <p:cNvPr id="5" name="Google Shape;2351;p42">
            <a:extLst>
              <a:ext uri="{FF2B5EF4-FFF2-40B4-BE49-F238E27FC236}">
                <a16:creationId xmlns:a16="http://schemas.microsoft.com/office/drawing/2014/main" id="{29791CC2-BBD3-4CF5-8C13-362CE5D56E64}"/>
              </a:ext>
            </a:extLst>
          </p:cNvPr>
          <p:cNvSpPr txBox="1">
            <a:spLocks/>
          </p:cNvSpPr>
          <p:nvPr/>
        </p:nvSpPr>
        <p:spPr>
          <a:xfrm>
            <a:off x="1533034" y="557214"/>
            <a:ext cx="8963516" cy="973449"/>
          </a:xfrm>
          <a:prstGeom prst="rect">
            <a:avLst/>
          </a:prstGeom>
          <a:solidFill>
            <a:srgbClr val="ED7D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defTabSz="1219170" rtl="0" eaLnBrk="1" fontAlgn="auto" latinLnBrk="0" hangingPunct="1">
              <a:lnSpc>
                <a:spcPct val="100000"/>
              </a:lnSpc>
              <a:spcBef>
                <a:spcPts val="0"/>
              </a:spcBef>
              <a:spcAft>
                <a:spcPts val="0"/>
              </a:spcAft>
              <a:buClr>
                <a:srgbClr val="E6FFFD"/>
              </a:buClr>
              <a:buSzPts val="3500"/>
              <a:buFont typeface="Pacifico"/>
              <a:buNone/>
              <a:tabLst/>
              <a:defRPr/>
            </a:pPr>
            <a:r>
              <a:rPr kumimoji="0" lang="en-US" sz="6000" b="1" i="0" u="none" strike="noStrike" kern="0" cap="none" spc="0" normalizeH="0" baseline="0" noProof="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rPr>
              <a:t>Đóng vai</a:t>
            </a:r>
            <a:endParaRPr kumimoji="0" lang="en-US" sz="6000" b="1" i="0" u="none" strike="noStrike" kern="0" cap="none" spc="0" normalizeH="0" baseline="0" noProof="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endParaRPr>
          </a:p>
        </p:txBody>
      </p:sp>
      <p:sp>
        <p:nvSpPr>
          <p:cNvPr id="7" name="Freeform 19">
            <a:extLst>
              <a:ext uri="{FF2B5EF4-FFF2-40B4-BE49-F238E27FC236}">
                <a16:creationId xmlns:a16="http://schemas.microsoft.com/office/drawing/2014/main" id="{63BE5DE1-17D4-4ED8-92FC-423B9F21088D}"/>
              </a:ext>
            </a:extLst>
          </p:cNvPr>
          <p:cNvSpPr>
            <a:spLocks noChangeAspect="1"/>
          </p:cNvSpPr>
          <p:nvPr/>
        </p:nvSpPr>
        <p:spPr>
          <a:xfrm>
            <a:off x="3163756" y="1811982"/>
            <a:ext cx="5864487" cy="4488804"/>
          </a:xfrm>
          <a:custGeom>
            <a:avLst/>
            <a:gdLst/>
            <a:ahLst/>
            <a:cxnLst/>
            <a:rect l="l" t="t" r="r" b="b"/>
            <a:pathLst>
              <a:path w="995046" h="751260">
                <a:moveTo>
                  <a:pt x="0" y="0"/>
                </a:moveTo>
                <a:lnTo>
                  <a:pt x="995046" y="0"/>
                </a:lnTo>
                <a:lnTo>
                  <a:pt x="995046" y="751259"/>
                </a:lnTo>
                <a:lnTo>
                  <a:pt x="0" y="75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solidFill>
                <a:prstClr val="white"/>
              </a:solidFill>
              <a:latin typeface="UTM Avo" panose="02040603050506020204" pitchFamily="1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2403630" y="2410939"/>
            <a:ext cx="7720758"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Múa - Dân Vũ Rửa Tay">
            <a:hlinkClick r:id="" action="ppaction://media"/>
            <a:extLst>
              <a:ext uri="{FF2B5EF4-FFF2-40B4-BE49-F238E27FC236}">
                <a16:creationId xmlns:a16="http://schemas.microsoft.com/office/drawing/2014/main" id="{9A604366-95C3-4134-84D9-6AED76E9C2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3345" y="266700"/>
            <a:ext cx="10769679" cy="6067425"/>
          </a:xfrm>
          <a:prstGeom prst="rect">
            <a:avLst/>
          </a:prstGeom>
        </p:spPr>
      </p:pic>
    </p:spTree>
    <p:extLst>
      <p:ext uri="{BB962C8B-B14F-4D97-AF65-F5344CB8AC3E}">
        <p14:creationId xmlns:p14="http://schemas.microsoft.com/office/powerpoint/2010/main" val="36732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a:extLst>
              <a:ext uri="{FF2B5EF4-FFF2-40B4-BE49-F238E27FC236}">
                <a16:creationId xmlns:a16="http://schemas.microsoft.com/office/drawing/2014/main" id="{BA98B1A5-1C86-467A-A976-4AD113B3B1CE}"/>
              </a:ext>
            </a:extLst>
          </p:cNvPr>
          <p:cNvSpPr txBox="1"/>
          <p:nvPr/>
        </p:nvSpPr>
        <p:spPr>
          <a:xfrm>
            <a:off x="3271070" y="1390814"/>
            <a:ext cx="5120456" cy="981807"/>
          </a:xfrm>
          <a:prstGeom prst="rect">
            <a:avLst/>
          </a:prstGeom>
        </p:spPr>
        <p:txBody>
          <a:bodyPr wrap="square" lIns="0" tIns="0" rIns="0" bIns="0" rtlCol="0" anchor="t">
            <a:spAutoFit/>
          </a:bodyPr>
          <a:lstStyle/>
          <a:p>
            <a:pPr algn="ctr">
              <a:lnSpc>
                <a:spcPts val="8800"/>
              </a:lnSpc>
            </a:pPr>
            <a:r>
              <a:rPr lang="vi-VN" sz="4000" b="1">
                <a:solidFill>
                  <a:srgbClr val="FF0000"/>
                </a:solidFill>
                <a:latin typeface="Arail"/>
                <a:ea typeface="Calibri" panose="020F0502020204030204" pitchFamily="34" charset="0"/>
                <a:cs typeface="Calibri" panose="020F0502020204030204" pitchFamily="34" charset="0"/>
              </a:rPr>
              <a:t>ÔN</a:t>
            </a:r>
            <a:r>
              <a:rPr lang="en-US" sz="4000" b="1">
                <a:solidFill>
                  <a:srgbClr val="FF0000"/>
                </a:solidFill>
                <a:latin typeface="Arail"/>
                <a:ea typeface="Calibri" panose="020F0502020204030204" pitchFamily="34" charset="0"/>
                <a:cs typeface="Calibri" panose="020F0502020204030204" pitchFamily="34" charset="0"/>
              </a:rPr>
              <a:t> </a:t>
            </a:r>
            <a:r>
              <a:rPr lang="vi-VN" sz="4000" b="1">
                <a:solidFill>
                  <a:srgbClr val="7030A0"/>
                </a:solidFill>
                <a:latin typeface="Arail"/>
                <a:ea typeface="Calibri" panose="020F0502020204030204" pitchFamily="34" charset="0"/>
                <a:cs typeface="Calibri" panose="020F0502020204030204" pitchFamily="34" charset="0"/>
              </a:rPr>
              <a:t>T</a:t>
            </a:r>
            <a:r>
              <a:rPr lang="en-US" sz="4000" b="1">
                <a:solidFill>
                  <a:srgbClr val="7030A0"/>
                </a:solidFill>
                <a:latin typeface="Arail"/>
                <a:ea typeface="Calibri" panose="020F0502020204030204" pitchFamily="34" charset="0"/>
                <a:cs typeface="Calibri" panose="020F0502020204030204" pitchFamily="34" charset="0"/>
              </a:rPr>
              <a:t>ẬP</a:t>
            </a:r>
            <a:r>
              <a:rPr lang="vi-VN" sz="4000" b="1">
                <a:solidFill>
                  <a:srgbClr val="191919"/>
                </a:solidFill>
                <a:latin typeface="Arail"/>
                <a:ea typeface="Calibri" panose="020F0502020204030204" pitchFamily="34" charset="0"/>
                <a:cs typeface="Calibri" panose="020F0502020204030204" pitchFamily="34" charset="0"/>
              </a:rPr>
              <a:t> </a:t>
            </a:r>
            <a:r>
              <a:rPr lang="en-US" sz="4000" b="1">
                <a:solidFill>
                  <a:srgbClr val="FFFF00"/>
                </a:solidFill>
                <a:latin typeface="Arail"/>
                <a:ea typeface="Calibri" panose="020F0502020204030204" pitchFamily="34" charset="0"/>
                <a:cs typeface="Calibri" panose="020F0502020204030204" pitchFamily="34" charset="0"/>
              </a:rPr>
              <a:t>VI</a:t>
            </a:r>
            <a:r>
              <a:rPr lang="vi-VN" sz="4000" b="1">
                <a:solidFill>
                  <a:srgbClr val="191919"/>
                </a:solidFill>
                <a:latin typeface="Arail"/>
                <a:ea typeface="Calibri" panose="020F0502020204030204" pitchFamily="34" charset="0"/>
                <a:cs typeface="Calibri" panose="020F0502020204030204" pitchFamily="34" charset="0"/>
              </a:rPr>
              <a:t> </a:t>
            </a:r>
            <a:r>
              <a:rPr lang="en-US" sz="4000" b="1">
                <a:solidFill>
                  <a:srgbClr val="00B050"/>
                </a:solidFill>
                <a:latin typeface="Arail"/>
                <a:ea typeface="Calibri" panose="020F0502020204030204" pitchFamily="34" charset="0"/>
                <a:cs typeface="Calibri" panose="020F0502020204030204" pitchFamily="34" charset="0"/>
              </a:rPr>
              <a:t>KHUẨN</a:t>
            </a:r>
            <a:endParaRPr lang="vi-VN" sz="4000" b="1" dirty="0">
              <a:solidFill>
                <a:srgbClr val="7030A0"/>
              </a:solidFill>
              <a:latin typeface="Arail"/>
              <a:ea typeface="Calibri" panose="020F0502020204030204" pitchFamily="34" charset="0"/>
              <a:cs typeface="Calibri" panose="020F0502020204030204" pitchFamily="34" charset="0"/>
            </a:endParaRPr>
          </a:p>
        </p:txBody>
      </p:sp>
      <p:sp>
        <p:nvSpPr>
          <p:cNvPr id="6" name="Text Box 5">
            <a:extLst>
              <a:ext uri="{FF2B5EF4-FFF2-40B4-BE49-F238E27FC236}">
                <a16:creationId xmlns:a16="http://schemas.microsoft.com/office/drawing/2014/main" id="{883BFD74-E4BC-448F-9C69-E36D5702CE12}"/>
              </a:ext>
            </a:extLst>
          </p:cNvPr>
          <p:cNvSpPr txBox="1">
            <a:spLocks noChangeArrowheads="1"/>
          </p:cNvSpPr>
          <p:nvPr/>
        </p:nvSpPr>
        <p:spPr bwMode="auto">
          <a:xfrm>
            <a:off x="1147763" y="934997"/>
            <a:ext cx="90412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spcBef>
                <a:spcPct val="50000"/>
              </a:spcBef>
            </a:pPr>
            <a:r>
              <a:rPr lang="en-US" altLang="en-US" sz="4000" b="1" u="sng">
                <a:solidFill>
                  <a:srgbClr val="0000FF"/>
                </a:solidFill>
                <a:latin typeface="HP001 4 hàng" pitchFamily="34" charset="0"/>
              </a:rPr>
              <a:t>Khoa học</a:t>
            </a:r>
            <a:endParaRPr lang="en-US" altLang="en-US" sz="4000" b="1" u="sng" dirty="0">
              <a:solidFill>
                <a:srgbClr val="0000FF"/>
              </a:solidFill>
              <a:latin typeface="HP001 4 hàng" pitchFamily="34" charset="0"/>
            </a:endParaRPr>
          </a:p>
        </p:txBody>
      </p:sp>
    </p:spTree>
    <p:extLst>
      <p:ext uri="{BB962C8B-B14F-4D97-AF65-F5344CB8AC3E}">
        <p14:creationId xmlns:p14="http://schemas.microsoft.com/office/powerpoint/2010/main" val="1599444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a:extLst>
              <a:ext uri="{FF2B5EF4-FFF2-40B4-BE49-F238E27FC236}">
                <a16:creationId xmlns:a16="http://schemas.microsoft.com/office/drawing/2014/main" id="{ED4695A0-A95F-4ACC-A429-E62F4691E7F0}"/>
              </a:ext>
            </a:extLst>
          </p:cNvPr>
          <p:cNvSpPr txBox="1">
            <a:spLocks noChangeArrowheads="1"/>
          </p:cNvSpPr>
          <p:nvPr/>
        </p:nvSpPr>
        <p:spPr bwMode="auto">
          <a:xfrm>
            <a:off x="100014" y="293786"/>
            <a:ext cx="12091986" cy="655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nSpc>
                <a:spcPct val="107000"/>
              </a:lnSpc>
              <a:spcAft>
                <a:spcPts val="800"/>
              </a:spcAft>
            </a:pPr>
            <a:r>
              <a:rPr lang="en-US" sz="3600" kern="100">
                <a:solidFill>
                  <a:srgbClr val="000000"/>
                </a:solidFill>
                <a:latin typeface="Arial" panose="020B0604020202020204" pitchFamily="34" charset="0"/>
                <a:ea typeface="Calibri" panose="020F0502020204030204" pitchFamily="34" charset="0"/>
                <a:cs typeface="Times New Roman" panose="02020603050405020304" pitchFamily="18" charset="0"/>
              </a:rPr>
              <a:t>1. Trình bày về chủ đề Vi khuẩn dựa vào gợi ý dưới đây:</a:t>
            </a:r>
            <a:endParaRPr lang="en-US" sz="3600"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Khoa học lớp 5 Cánh diều Ôn tập chủ đề Vi khuẩn">
            <a:extLst>
              <a:ext uri="{FF2B5EF4-FFF2-40B4-BE49-F238E27FC236}">
                <a16:creationId xmlns:a16="http://schemas.microsoft.com/office/drawing/2014/main" id="{B8D22F39-7992-40E0-ADB2-EB8C8437E37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14500" y="847726"/>
            <a:ext cx="8515350" cy="6010274"/>
          </a:xfrm>
          <a:prstGeom prst="rect">
            <a:avLst/>
          </a:prstGeom>
          <a:noFill/>
          <a:ln>
            <a:noFill/>
          </a:ln>
        </p:spPr>
      </p:pic>
    </p:spTree>
    <p:extLst>
      <p:ext uri="{BB962C8B-B14F-4D97-AF65-F5344CB8AC3E}">
        <p14:creationId xmlns:p14="http://schemas.microsoft.com/office/powerpoint/2010/main" val="3733539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marL="0" marR="0" lvl="0" indent="0" algn="ctr" defTabSz="123825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ED7D31"/>
                  </a:solidFill>
                  <a:prstDash val="solid"/>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3" name="Google Shape;2351;p42">
            <a:extLst>
              <a:ext uri="{FF2B5EF4-FFF2-40B4-BE49-F238E27FC236}">
                <a16:creationId xmlns:a16="http://schemas.microsoft.com/office/drawing/2014/main" id="{CE3A0E54-EAC1-4D60-8EE1-6B5296C614B0}"/>
              </a:ext>
            </a:extLst>
          </p:cNvPr>
          <p:cNvSpPr txBox="1">
            <a:spLocks/>
          </p:cNvSpPr>
          <p:nvPr/>
        </p:nvSpPr>
        <p:spPr>
          <a:xfrm>
            <a:off x="1614240" y="1905000"/>
            <a:ext cx="8963516" cy="2238375"/>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Vẽ s</a:t>
            </a:r>
            <a:r>
              <a:rPr lang="vi-VN" sz="6000" b="1" ker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ơ</a:t>
            </a:r>
            <a:r>
              <a:rPr lang="en-US" sz="6000" b="1" ker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đồ t</a:t>
            </a:r>
            <a:r>
              <a:rPr lang="vi-VN" sz="6000" b="1" ker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ư</a:t>
            </a:r>
            <a:r>
              <a:rPr lang="en-US" sz="6000" b="1" ker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duy về chủ đề Vi khuẩn</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694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362076" y="91210"/>
            <a:ext cx="8963516" cy="973449"/>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Hoạt động nhóm 4</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11" name="Freeform 112">
            <a:extLst>
              <a:ext uri="{FF2B5EF4-FFF2-40B4-BE49-F238E27FC236}">
                <a16:creationId xmlns:a16="http://schemas.microsoft.com/office/drawing/2014/main" id="{91E96E60-64B9-4AC3-B011-86DECB3734BA}"/>
              </a:ext>
            </a:extLst>
          </p:cNvPr>
          <p:cNvSpPr>
            <a:spLocks noChangeAspect="1"/>
          </p:cNvSpPr>
          <p:nvPr/>
        </p:nvSpPr>
        <p:spPr>
          <a:xfrm>
            <a:off x="1614039" y="1569422"/>
            <a:ext cx="8459590" cy="4631414"/>
          </a:xfrm>
          <a:custGeom>
            <a:avLst/>
            <a:gdLst/>
            <a:ahLst/>
            <a:cxnLst/>
            <a:rect l="l" t="t" r="r" b="b"/>
            <a:pathLst>
              <a:path w="1682031" h="903391">
                <a:moveTo>
                  <a:pt x="0" y="0"/>
                </a:moveTo>
                <a:lnTo>
                  <a:pt x="1682031" y="0"/>
                </a:lnTo>
                <a:lnTo>
                  <a:pt x="1682031" y="903391"/>
                </a:lnTo>
                <a:lnTo>
                  <a:pt x="0" y="903391"/>
                </a:lnTo>
                <a:lnTo>
                  <a:pt x="0" y="0"/>
                </a:lnTo>
                <a:close/>
              </a:path>
            </a:pathLst>
          </a:custGeom>
          <a:blipFill>
            <a:blip r:embed="rId3"/>
            <a:stretch>
              <a:fillRect/>
            </a:stretch>
          </a:blipFill>
        </p:spPr>
        <p:txBody>
          <a:bodyPr/>
          <a:lstStyle/>
          <a:p>
            <a:endParaRPr lang="en-US" sz="2400">
              <a:solidFill>
                <a:prstClr val="white"/>
              </a:solidFill>
              <a:latin typeface="UTM Avo" panose="02040603050506020204" pitchFamily="18"/>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marL="0" marR="0" lvl="0" indent="0" algn="ctr" defTabSz="123825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ED7D31"/>
                  </a:solidFill>
                  <a:prstDash val="solid"/>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3" name="Google Shape;2351;p42">
            <a:extLst>
              <a:ext uri="{FF2B5EF4-FFF2-40B4-BE49-F238E27FC236}">
                <a16:creationId xmlns:a16="http://schemas.microsoft.com/office/drawing/2014/main" id="{CE3A0E54-EAC1-4D60-8EE1-6B5296C614B0}"/>
              </a:ext>
            </a:extLst>
          </p:cNvPr>
          <p:cNvSpPr txBox="1">
            <a:spLocks/>
          </p:cNvSpPr>
          <p:nvPr/>
        </p:nvSpPr>
        <p:spPr>
          <a:xfrm>
            <a:off x="1614240" y="1905000"/>
            <a:ext cx="8963516" cy="2238375"/>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1219170" rtl="0" eaLnBrk="1" fontAlgn="auto" latinLnBrk="0" hangingPunct="1">
              <a:lnSpc>
                <a:spcPct val="100000"/>
              </a:lnSpc>
              <a:spcBef>
                <a:spcPts val="0"/>
              </a:spcBef>
              <a:spcAft>
                <a:spcPts val="0"/>
              </a:spcAft>
              <a:buClr>
                <a:srgbClr val="E6FFFD"/>
              </a:buClr>
              <a:buSzPts val="3500"/>
              <a:buFont typeface="Pacifico"/>
              <a:buNone/>
              <a:tabLst/>
              <a:defRPr/>
            </a:pPr>
            <a:r>
              <a:rPr kumimoji="0" lang="en-US" sz="6000" b="1" i="0" u="none" strike="noStrike" kern="0" cap="none" spc="0" normalizeH="0" baseline="0" noProof="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rPr>
              <a:t>Các nhóm treo sản phẩm tr</a:t>
            </a:r>
            <a:r>
              <a:rPr kumimoji="0" lang="vi-VN" sz="6000" b="1" i="0" u="none" strike="noStrike" kern="0" cap="none" spc="0" normalizeH="0" baseline="0" noProof="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rPr>
              <a:t>ư</a:t>
            </a:r>
            <a:r>
              <a:rPr kumimoji="0" lang="en-US" sz="6000" b="1" i="0" u="none" strike="noStrike" kern="0" cap="none" spc="0" normalizeH="0" baseline="0" noProof="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rPr>
              <a:t>ớc lớp</a:t>
            </a:r>
            <a:endParaRPr kumimoji="0" lang="en-US" sz="6000" b="1" i="0" u="none" strike="noStrike" kern="0" cap="none" spc="0" normalizeH="0" baseline="0" noProof="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endParaRPr>
          </a:p>
        </p:txBody>
      </p:sp>
    </p:spTree>
    <p:extLst>
      <p:ext uri="{BB962C8B-B14F-4D97-AF65-F5344CB8AC3E}">
        <p14:creationId xmlns:p14="http://schemas.microsoft.com/office/powerpoint/2010/main" val="2520041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160925D5-C522-4164-8C7D-718F4942463E}"/>
              </a:ext>
            </a:extLst>
          </p:cNvPr>
          <p:cNvSpPr txBox="1">
            <a:spLocks noChangeArrowheads="1"/>
          </p:cNvSpPr>
          <p:nvPr/>
        </p:nvSpPr>
        <p:spPr bwMode="auto">
          <a:xfrm>
            <a:off x="2438400" y="1"/>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a:sym typeface="Arial"/>
              </a:rPr>
              <a:t>  </a:t>
            </a:r>
            <a:endParaRPr kumimoji="0" lang="en-US" altLang="en-US" sz="2800" b="0" i="0" u="none" strike="noStrike" kern="1200" cap="none" spc="0" normalizeH="0" baseline="0" noProof="0">
              <a:ln>
                <a:noFill/>
              </a:ln>
              <a:solidFill>
                <a:srgbClr val="FFFF66"/>
              </a:solidFill>
              <a:effectLst/>
              <a:uLnTx/>
              <a:uFillTx/>
              <a:latin typeface="Arial" panose="020B0604020202020204" pitchFamily="34" charset="0"/>
              <a:ea typeface="+mn-ea"/>
              <a:cs typeface="Arial"/>
              <a:sym typeface="Arial"/>
            </a:endParaRPr>
          </a:p>
        </p:txBody>
      </p:sp>
      <p:sp>
        <p:nvSpPr>
          <p:cNvPr id="6" name="Text Box 4">
            <a:extLst>
              <a:ext uri="{FF2B5EF4-FFF2-40B4-BE49-F238E27FC236}">
                <a16:creationId xmlns:a16="http://schemas.microsoft.com/office/drawing/2014/main" id="{C1B98B5F-ECB8-4936-B907-B2EB169D8CD6}"/>
              </a:ext>
            </a:extLst>
          </p:cNvPr>
          <p:cNvSpPr txBox="1"/>
          <p:nvPr/>
        </p:nvSpPr>
        <p:spPr>
          <a:xfrm>
            <a:off x="-10160" y="157957"/>
            <a:ext cx="12029440" cy="646331"/>
          </a:xfrm>
          <a:prstGeom prst="rect">
            <a:avLst/>
          </a:prstGeom>
          <a:noFill/>
        </p:spPr>
        <p:txBody>
          <a:bodyPr wrap="square" rtlCol="0" anchor="t">
            <a:spAutoFit/>
          </a:bodyPr>
          <a:lstStyle/>
          <a:p>
            <a:pPr marL="342900" marR="0" lvl="0" indent="-342900" algn="l" defTabSz="914400" rtl="0" eaLnBrk="1" fontAlgn="auto" latinLnBrk="0" hangingPunct="1">
              <a:lnSpc>
                <a:spcPct val="100000"/>
              </a:lnSpc>
              <a:spcBef>
                <a:spcPts val="0"/>
              </a:spcBef>
              <a:spcAft>
                <a:spcPts val="0"/>
              </a:spcAft>
              <a:buClr>
                <a:srgbClr val="B00E16"/>
              </a:buClr>
              <a:buSzPts val="1200"/>
              <a:buFont typeface="+mj-lt"/>
              <a:buAutoNum type="arabicPeriod"/>
              <a:tabLst>
                <a:tab pos="270510" algn="l"/>
              </a:tabLst>
              <a:defRPr/>
            </a:pPr>
            <a:r>
              <a:rPr kumimoji="0" lang="en-US" sz="3600" b="0" i="0" u="none" strike="noStrike" kern="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rPr>
              <a:t>2. Xử</a:t>
            </a:r>
            <a:r>
              <a:rPr kumimoji="0" lang="en-US" sz="3600" b="0" i="0" u="none" strike="noStrike" kern="0" cap="none" spc="0" normalizeH="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rPr>
              <a:t> lí tình huống</a:t>
            </a:r>
            <a:endParaRPr kumimoji="0" lang="en-US" sz="36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UTM Avo" panose="02040603050506020204" pitchFamily="18" charset="0"/>
              <a:ea typeface="+mn-ea"/>
              <a:cs typeface="Arial"/>
              <a:sym typeface="Arial"/>
            </a:endParaRPr>
          </a:p>
        </p:txBody>
      </p:sp>
      <p:sp>
        <p:nvSpPr>
          <p:cNvPr id="8" name="Text Box 4">
            <a:extLst>
              <a:ext uri="{FF2B5EF4-FFF2-40B4-BE49-F238E27FC236}">
                <a16:creationId xmlns:a16="http://schemas.microsoft.com/office/drawing/2014/main" id="{F70A6FB7-EFF1-4A89-9BF9-63B81FFC65D5}"/>
              </a:ext>
            </a:extLst>
          </p:cNvPr>
          <p:cNvSpPr txBox="1"/>
          <p:nvPr/>
        </p:nvSpPr>
        <p:spPr>
          <a:xfrm>
            <a:off x="262255" y="804288"/>
            <a:ext cx="11757025" cy="3416320"/>
          </a:xfrm>
          <a:prstGeom prst="rect">
            <a:avLst/>
          </a:prstGeom>
          <a:noFill/>
        </p:spPr>
        <p:txBody>
          <a:bodyPr wrap="square" rtlCol="0" anchor="t">
            <a:spAutoFit/>
          </a:bodyPr>
          <a:lstStyle/>
          <a:p>
            <a:pPr marR="30480" algn="just"/>
            <a:r>
              <a:rPr kumimoji="0" lang="en-US" sz="3600" b="0" i="0" u="none" strike="noStrike" kern="0" cap="none" spc="0" normalizeH="0" baseline="0" noProof="0">
                <a:ln>
                  <a:noFill/>
                </a:ln>
                <a:solidFill>
                  <a:srgbClr val="FF0000"/>
                </a:solidFill>
                <a:effectLst/>
                <a:uLnTx/>
                <a:uFillTx/>
                <a:latin typeface="Arail"/>
                <a:ea typeface="Courier New" panose="02070309020205020404" pitchFamily="49" charset="0"/>
                <a:cs typeface="Times New Roman" panose="02020603050405020304" pitchFamily="18" charset="0"/>
                <a:sym typeface="Arial"/>
              </a:rPr>
              <a:t>Tình</a:t>
            </a:r>
            <a:r>
              <a:rPr kumimoji="0" lang="en-US" sz="3600" b="0" i="0" u="none" strike="noStrike" kern="0" cap="none" spc="0" normalizeH="0" noProof="0">
                <a:ln>
                  <a:noFill/>
                </a:ln>
                <a:solidFill>
                  <a:srgbClr val="FF0000"/>
                </a:solidFill>
                <a:effectLst/>
                <a:uLnTx/>
                <a:uFillTx/>
                <a:latin typeface="Arail"/>
                <a:ea typeface="Courier New" panose="02070309020205020404" pitchFamily="49" charset="0"/>
                <a:cs typeface="Times New Roman" panose="02020603050405020304" pitchFamily="18" charset="0"/>
                <a:sym typeface="Arial"/>
              </a:rPr>
              <a:t> huống 1:</a:t>
            </a:r>
            <a:r>
              <a:rPr kumimoji="0" lang="en-US" sz="3600" b="0" i="0" u="none" strike="noStrike" kern="0" cap="none" spc="0" normalizeH="0" noProof="0">
                <a:ln>
                  <a:noFill/>
                </a:ln>
                <a:solidFill>
                  <a:srgbClr val="FFFFFF">
                    <a:lumMod val="95000"/>
                  </a:srgbClr>
                </a:solidFill>
                <a:effectLst/>
                <a:uLnTx/>
                <a:uFillTx/>
                <a:latin typeface="Arail"/>
                <a:ea typeface="Courier New" panose="02070309020205020404" pitchFamily="49" charset="0"/>
                <a:cs typeface="Times New Roman" panose="02020603050405020304" pitchFamily="18" charset="0"/>
                <a:sym typeface="Arial"/>
              </a:rPr>
              <a:t> </a:t>
            </a:r>
            <a:r>
              <a:rPr lang="en-US" sz="3600" kern="0">
                <a:latin typeface="Arial" panose="020B0604020202020204" pitchFamily="34" charset="0"/>
                <a:ea typeface="Times New Roman" panose="02020603050405020304" pitchFamily="18" charset="0"/>
                <a:cs typeface="Times New Roman" panose="02020603050405020304" pitchFamily="18" charset="0"/>
              </a:rPr>
              <a:t>Hai anh em bạn An vừa trồng cây xong. Khi vào nhà, em của bạn An muốn ăn quả táo trên bàn. An nhắc em đi rửa tay trước khi ăn. Em nói rằng “Em chỉ cầm dụng cụ giúp anh trồng cây, tay em không chạm vào đất thì không cần rửa tay’’. Nếu là An, em sẽ nói gì với em của mình?</a:t>
            </a:r>
            <a:endParaRPr lang="en-US" sz="2800" kern="10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4">
            <a:extLst>
              <a:ext uri="{FF2B5EF4-FFF2-40B4-BE49-F238E27FC236}">
                <a16:creationId xmlns:a16="http://schemas.microsoft.com/office/drawing/2014/main" id="{6952589E-DC55-4973-8576-43D509C9643D}"/>
              </a:ext>
            </a:extLst>
          </p:cNvPr>
          <p:cNvSpPr txBox="1"/>
          <p:nvPr/>
        </p:nvSpPr>
        <p:spPr>
          <a:xfrm>
            <a:off x="262254" y="4630183"/>
            <a:ext cx="11757025" cy="1200329"/>
          </a:xfrm>
          <a:prstGeom prst="rect">
            <a:avLst/>
          </a:prstGeom>
          <a:noFill/>
        </p:spPr>
        <p:txBody>
          <a:bodyPr wrap="square" rtlCol="0" anchor="t">
            <a:spAutoFit/>
          </a:bodyPr>
          <a:lstStyle/>
          <a:p>
            <a:pPr marR="30480" algn="just"/>
            <a:r>
              <a:rPr kumimoji="0" lang="en-US" sz="3600" b="0" i="0" u="none" strike="noStrike" kern="0" cap="none" spc="0" normalizeH="0" baseline="0" noProof="0">
                <a:ln>
                  <a:noFill/>
                </a:ln>
                <a:solidFill>
                  <a:srgbClr val="FF0000"/>
                </a:solidFill>
                <a:effectLst/>
                <a:uLnTx/>
                <a:uFillTx/>
                <a:latin typeface="Arail"/>
                <a:ea typeface="Courier New" panose="02070309020205020404" pitchFamily="49" charset="0"/>
                <a:cs typeface="Times New Roman" panose="02020603050405020304" pitchFamily="18" charset="0"/>
                <a:sym typeface="Arial"/>
              </a:rPr>
              <a:t>Tình</a:t>
            </a:r>
            <a:r>
              <a:rPr kumimoji="0" lang="en-US" sz="3600" b="0" i="0" u="none" strike="noStrike" kern="0" cap="none" spc="0" normalizeH="0" noProof="0">
                <a:ln>
                  <a:noFill/>
                </a:ln>
                <a:solidFill>
                  <a:srgbClr val="FF0000"/>
                </a:solidFill>
                <a:effectLst/>
                <a:uLnTx/>
                <a:uFillTx/>
                <a:latin typeface="Arail"/>
                <a:ea typeface="Courier New" panose="02070309020205020404" pitchFamily="49" charset="0"/>
                <a:cs typeface="Times New Roman" panose="02020603050405020304" pitchFamily="18" charset="0"/>
                <a:sym typeface="Arial"/>
              </a:rPr>
              <a:t> huống 2:</a:t>
            </a:r>
            <a:r>
              <a:rPr kumimoji="0" lang="en-US" sz="3600" b="0" i="0" u="none" strike="noStrike" kern="0" cap="none" spc="0" normalizeH="0" noProof="0">
                <a:ln>
                  <a:noFill/>
                </a:ln>
                <a:solidFill>
                  <a:srgbClr val="FFFFFF">
                    <a:lumMod val="95000"/>
                  </a:srgbClr>
                </a:solidFill>
                <a:effectLst/>
                <a:uLnTx/>
                <a:uFillTx/>
                <a:latin typeface="Arail"/>
                <a:ea typeface="Courier New" panose="02070309020205020404" pitchFamily="49" charset="0"/>
                <a:cs typeface="Times New Roman" panose="02020603050405020304" pitchFamily="18" charset="0"/>
                <a:sym typeface="Arial"/>
              </a:rPr>
              <a:t> </a:t>
            </a:r>
            <a:r>
              <a:rPr lang="en-US" sz="3600" kern="0">
                <a:latin typeface="Arial" panose="020B0604020202020204" pitchFamily="34" charset="0"/>
                <a:ea typeface="Times New Roman" panose="02020603050405020304" pitchFamily="18" charset="0"/>
                <a:cs typeface="Times New Roman" panose="02020603050405020304" pitchFamily="18" charset="0"/>
              </a:rPr>
              <a:t>Gặp tình huống như hình bên, em sẽ nói gì với bạn?</a:t>
            </a:r>
            <a:endParaRPr lang="en-US" sz="2800" kern="1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ircle(in)">
                                      <p:cBhvr>
                                        <p:cTn id="1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TotalTime>
  <Words>205</Words>
  <Application>Microsoft Office PowerPoint</Application>
  <PresentationFormat>Widescreen</PresentationFormat>
  <Paragraphs>25</Paragraphs>
  <Slides>13</Slides>
  <Notes>4</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Arail</vt:lpstr>
      <vt:lpstr>Arial</vt:lpstr>
      <vt:lpstr>Calibri</vt:lpstr>
      <vt:lpstr>Calibri Light</vt:lpstr>
      <vt:lpstr>Garamond</vt:lpstr>
      <vt:lpstr>HP001 4 hàng</vt:lpstr>
      <vt:lpstr>Pacifico</vt:lpstr>
      <vt:lpstr>Times New Roman</vt:lpstr>
      <vt:lpstr>UTM Avo</vt:lpstr>
      <vt:lpstr>Wingdings</vt:lpstr>
      <vt:lpstr>Office Theme</vt:lpstr>
      <vt:lpstr>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LE OANH</cp:lastModifiedBy>
  <cp:revision>221</cp:revision>
  <dcterms:created xsi:type="dcterms:W3CDTF">2022-09-23T07:10:00Z</dcterms:created>
  <dcterms:modified xsi:type="dcterms:W3CDTF">2026-02-08T00:26:43Z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