
<file path=[Content_Types].xml><?xml version="1.0" encoding="utf-8"?>
<Types xmlns="http://schemas.openxmlformats.org/package/2006/content-types">
  <Default Extension="bin" ContentType="application/vnd.openxmlformats-officedocument.oleObject"/>
  <Default Extension="jpeg" ContentType="image/jpeg"/>
  <Default Extension="mp4" ContentType="video/mp4"/>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1051" r:id="rId2"/>
    <p:sldId id="300" r:id="rId3"/>
    <p:sldId id="8738" r:id="rId4"/>
    <p:sldId id="281" r:id="rId5"/>
    <p:sldId id="266" r:id="rId6"/>
    <p:sldId id="258" r:id="rId7"/>
    <p:sldId id="8716" r:id="rId8"/>
    <p:sldId id="8754" r:id="rId9"/>
    <p:sldId id="8727" r:id="rId10"/>
    <p:sldId id="8729" r:id="rId11"/>
    <p:sldId id="8728" r:id="rId12"/>
    <p:sldId id="8732" r:id="rId13"/>
    <p:sldId id="8751" r:id="rId14"/>
    <p:sldId id="268" r:id="rId15"/>
    <p:sldId id="8726" r:id="rId16"/>
    <p:sldId id="8756" r:id="rId17"/>
    <p:sldId id="8730" r:id="rId18"/>
    <p:sldId id="269" r:id="rId19"/>
    <p:sldId id="270" r:id="rId20"/>
    <p:sldId id="256" r:id="rId21"/>
    <p:sldId id="273" r:id="rId22"/>
    <p:sldId id="272" r:id="rId23"/>
    <p:sldId id="271" r:id="rId24"/>
    <p:sldId id="8736" r:id="rId25"/>
    <p:sldId id="259" r:id="rId26"/>
    <p:sldId id="275" r:id="rId27"/>
    <p:sldId id="274" r:id="rId28"/>
    <p:sldId id="8757" r:id="rId29"/>
    <p:sldId id="276" r:id="rId30"/>
    <p:sldId id="277" r:id="rId31"/>
    <p:sldId id="8740" r:id="rId32"/>
    <p:sldId id="8741" r:id="rId33"/>
    <p:sldId id="466" r:id="rId34"/>
    <p:sldId id="471" r:id="rId35"/>
    <p:sldId id="470" r:id="rId36"/>
    <p:sldId id="472" r:id="rId37"/>
    <p:sldId id="1058" r:id="rId38"/>
    <p:sldId id="8747" r:id="rId39"/>
    <p:sldId id="8746" r:id="rId40"/>
    <p:sldId id="265" r:id="rId41"/>
    <p:sldId id="261" r:id="rId42"/>
    <p:sldId id="264" r:id="rId43"/>
    <p:sldId id="263" r:id="rId44"/>
    <p:sldId id="262" r:id="rId45"/>
    <p:sldId id="260"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840E"/>
    <a:srgbClr val="F7CCCF"/>
    <a:srgbClr val="FFFFFF"/>
    <a:srgbClr val="FEB8BF"/>
    <a:srgbClr val="FF7D7D"/>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97" d="100"/>
          <a:sy n="97" d="100"/>
        </p:scale>
        <p:origin x="96" y="1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36C079-D332-435E-9209-6C5413896067}" type="datetimeFigureOut">
              <a:rPr lang="en-US" smtClean="0"/>
              <a:t>2/5/2026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3882CA-F8A1-4EBC-B6B0-3C6A33D549E2}" type="slidenum">
              <a:rPr lang="en-US" smtClean="0"/>
              <a:t>‹#›</a:t>
            </a:fld>
            <a:endParaRPr lang="en-US"/>
          </a:p>
        </p:txBody>
      </p:sp>
    </p:spTree>
    <p:extLst>
      <p:ext uri="{BB962C8B-B14F-4D97-AF65-F5344CB8AC3E}">
        <p14:creationId xmlns:p14="http://schemas.microsoft.com/office/powerpoint/2010/main" val="23581168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3833" rtl="0" eaLnBrk="1" fontAlgn="auto" latinLnBrk="0" hangingPunct="1">
              <a:lnSpc>
                <a:spcPct val="100000"/>
              </a:lnSpc>
              <a:spcBef>
                <a:spcPts val="0"/>
              </a:spcBef>
              <a:spcAft>
                <a:spcPts val="0"/>
              </a:spcAft>
              <a:buClrTx/>
              <a:buSzTx/>
              <a:buFontTx/>
              <a:buNone/>
              <a:tabLst/>
              <a:defRPr/>
            </a:pPr>
            <a:fld id="{FA036BD5-D0CA-498C-B4DA-87FD02C17A0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3833" rtl="0" eaLnBrk="1" fontAlgn="auto" latinLnBrk="0" hangingPunct="1">
                <a:lnSpc>
                  <a:spcPct val="100000"/>
                </a:lnSpc>
                <a:spcBef>
                  <a:spcPts val="0"/>
                </a:spcBef>
                <a:spcAft>
                  <a:spcPts val="0"/>
                </a:spcAft>
                <a:buClrTx/>
                <a:buSzTx/>
                <a:buFontTx/>
                <a:buNone/>
                <a:tabLst/>
                <a:defRPr/>
              </a:pPr>
              <a:t>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325589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3833" rtl="0" eaLnBrk="1" fontAlgn="auto" latinLnBrk="0" hangingPunct="1">
              <a:lnSpc>
                <a:spcPct val="100000"/>
              </a:lnSpc>
              <a:spcBef>
                <a:spcPts val="0"/>
              </a:spcBef>
              <a:spcAft>
                <a:spcPts val="0"/>
              </a:spcAft>
              <a:buClrTx/>
              <a:buSzTx/>
              <a:buFontTx/>
              <a:buNone/>
              <a:tabLst/>
              <a:defRPr/>
            </a:pPr>
            <a:fld id="{FA036BD5-D0CA-498C-B4DA-87FD02C17A0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3833" rtl="0" eaLnBrk="1" fontAlgn="auto" latinLnBrk="0" hangingPunct="1">
                <a:lnSpc>
                  <a:spcPct val="100000"/>
                </a:lnSpc>
                <a:spcBef>
                  <a:spcPts val="0"/>
                </a:spcBef>
                <a:spcAft>
                  <a:spcPts val="0"/>
                </a:spcAft>
                <a:buClrTx/>
                <a:buSzTx/>
                <a:buFontTx/>
                <a:buNone/>
                <a:tabLst/>
                <a:defRPr/>
              </a:pPr>
              <a:t>11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01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3833" rtl="0" eaLnBrk="1" fontAlgn="auto" latinLnBrk="0" hangingPunct="1">
              <a:lnSpc>
                <a:spcPct val="100000"/>
              </a:lnSpc>
              <a:spcBef>
                <a:spcPts val="0"/>
              </a:spcBef>
              <a:spcAft>
                <a:spcPts val="0"/>
              </a:spcAft>
              <a:buClrTx/>
              <a:buSzTx/>
              <a:buFontTx/>
              <a:buNone/>
              <a:tabLst/>
              <a:defRPr/>
            </a:pPr>
            <a:fld id="{FA036BD5-D0CA-498C-B4DA-87FD02C17A0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3833" rtl="0" eaLnBrk="1" fontAlgn="auto" latinLnBrk="0" hangingPunct="1">
                <a:lnSpc>
                  <a:spcPct val="100000"/>
                </a:lnSpc>
                <a:spcBef>
                  <a:spcPts val="0"/>
                </a:spcBef>
                <a:spcAft>
                  <a:spcPts val="0"/>
                </a:spcAft>
                <a:buClrTx/>
                <a:buSzTx/>
                <a:buFontTx/>
                <a:buNone/>
                <a:tabLst/>
                <a:defRPr/>
              </a:pPr>
              <a:t>15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28825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xfrm>
            <a:off x="685800" y="1143000"/>
            <a:ext cx="5486400" cy="3086100"/>
          </a:xfrm>
          <a:ln>
            <a:solidFill>
              <a:srgbClr val="000000">
                <a:alpha val="100000"/>
              </a:srgbClr>
            </a:solidFill>
            <a:miter lim="800000"/>
          </a:ln>
        </p:spPr>
      </p:sp>
      <p:sp>
        <p:nvSpPr>
          <p:cNvPr id="73731" name="Notes Placeholder 2"/>
          <p:cNvSpPr>
            <a:spLocks noGrp="1"/>
          </p:cNvSpPr>
          <p:nvPr>
            <p:ph type="body" idx="1"/>
          </p:nvPr>
        </p:nvSpPr>
        <p:spPr>
          <a:noFill/>
          <a:ln>
            <a:noFill/>
          </a:ln>
        </p:spPr>
        <p:txBody>
          <a:bodyPr wrap="square" lIns="91440" tIns="45720" rIns="91440" bIns="45720" anchor="t" anchorCtr="0"/>
          <a:lstStyle/>
          <a:p>
            <a:pPr algn="just">
              <a:lnSpc>
                <a:spcPct val="107000"/>
              </a:lnSpc>
              <a:spcAft>
                <a:spcPts val="800"/>
              </a:spcAft>
            </a:pPr>
            <a:endParaRPr lang="en-US" altLang="en-US" dirty="0"/>
          </a:p>
        </p:txBody>
      </p:sp>
      <p:sp>
        <p:nvSpPr>
          <p:cNvPr id="73732" name="Slide Number Placeholder 3"/>
          <p:cNvSpPr txBox="1">
            <a:spLocks noGrp="1"/>
          </p:cNvSpPr>
          <p:nvPr>
            <p:ph type="sldNum" sz="quarter"/>
          </p:nvPr>
        </p:nvSpPr>
        <p:spPr>
          <a:xfrm>
            <a:off x="3884613" y="8685213"/>
            <a:ext cx="2971800" cy="458787"/>
          </a:xfrm>
          <a:prstGeom prst="rect">
            <a:avLst/>
          </a:prstGeom>
          <a:noFill/>
          <a:ln w="9525">
            <a:noFill/>
          </a:ln>
        </p:spPr>
        <p:txBody>
          <a:bodyPr anchor="b" anchorCtr="0"/>
          <a:lstStyle/>
          <a:p>
            <a:pPr marL="0" marR="0" lvl="0" indent="0" algn="r" defTabSz="914400" rtl="0" eaLnBrk="1" fontAlgn="base" latinLnBrk="0" hangingPunct="1">
              <a:lnSpc>
                <a:spcPct val="100000"/>
              </a:lnSpc>
              <a:spcBef>
                <a:spcPct val="0"/>
              </a:spcBef>
              <a:spcAft>
                <a:spcPct val="0"/>
              </a:spcAft>
              <a:buClrTx/>
              <a:buSzTx/>
              <a:buFontTx/>
              <a:buNone/>
              <a:defRPr/>
            </a:pPr>
            <a:fld id="{9A0DB2DC-4C9A-4742-B13C-FB6460FD3503}" type="slidenum">
              <a:rPr kumimoji="0" lang="vi-VN" altLang="en-US" sz="1200" b="0" i="0" u="none" strike="noStrike" kern="1200" cap="none" spc="0" normalizeH="0" baseline="0" noProof="0" dirty="0">
                <a:ln>
                  <a:noFill/>
                </a:ln>
                <a:solidFill>
                  <a:srgbClr val="9A5315"/>
                </a:solidFill>
                <a:effectLst/>
                <a:uLnTx/>
                <a:uFillTx/>
                <a:latin typeface="Arial" panose="020B0604020202020204" pitchFamily="34" charset="0"/>
                <a:ea typeface="+mn-ea"/>
                <a:cs typeface="+mn-cs"/>
              </a:rPr>
              <a:t>37</a:t>
            </a:fld>
            <a:endParaRPr kumimoji="0" lang="vi-VN" altLang="en-US" sz="1200" b="0" i="0" u="none" strike="noStrike" kern="1200" cap="none" spc="0" normalizeH="0" baseline="0" noProof="0" dirty="0">
              <a:ln>
                <a:noFill/>
              </a:ln>
              <a:solidFill>
                <a:srgbClr val="9A5315"/>
              </a:solidFill>
              <a:effectLst/>
              <a:uLnTx/>
              <a:uFillTx/>
              <a:latin typeface="Arial" panose="020B0604020202020204" pitchFamily="34" charset="0"/>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83BAA87-0CAF-414C-B75D-597B83586544}"/>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E1A5FAFE-34B9-4B0D-A2EA-969F6A20A51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01DC7C74-A763-475F-844B-1F96D999A6BA}"/>
              </a:ext>
            </a:extLst>
          </p:cNvPr>
          <p:cNvSpPr>
            <a:spLocks noGrp="1"/>
          </p:cNvSpPr>
          <p:nvPr>
            <p:ph type="dt" sz="half" idx="10"/>
          </p:nvPr>
        </p:nvSpPr>
        <p:spPr/>
        <p:txBody>
          <a:bodyPr/>
          <a:lstStyle/>
          <a:p>
            <a:fld id="{C0316421-F5F1-4213-9F92-DE76A2D5AF27}" type="datetimeFigureOut">
              <a:rPr lang="en-US" smtClean="0"/>
              <a:t>2/5/2026</a:t>
            </a:fld>
            <a:endParaRPr lang="en-US"/>
          </a:p>
        </p:txBody>
      </p:sp>
      <p:sp>
        <p:nvSpPr>
          <p:cNvPr id="5" name="Chỗ dành sẵn cho Chân trang 4">
            <a:extLst>
              <a:ext uri="{FF2B5EF4-FFF2-40B4-BE49-F238E27FC236}">
                <a16:creationId xmlns:a16="http://schemas.microsoft.com/office/drawing/2014/main" id="{AF48FDA0-DB8F-4B8E-9254-9390E7A2D6E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CBC0331-DADD-4FFB-A863-914FBDC1E62A}"/>
              </a:ext>
            </a:extLst>
          </p:cNvPr>
          <p:cNvSpPr>
            <a:spLocks noGrp="1"/>
          </p:cNvSpPr>
          <p:nvPr>
            <p:ph type="sldNum" sz="quarter" idx="12"/>
          </p:nvPr>
        </p:nvSpPr>
        <p:spPr/>
        <p:txBody>
          <a:bodyPr/>
          <a:lstStyle/>
          <a:p>
            <a:fld id="{C670C992-0C0C-494F-B283-8E00FD53C1C6}" type="slidenum">
              <a:rPr lang="en-US" smtClean="0"/>
              <a:t>‹#›</a:t>
            </a:fld>
            <a:endParaRPr lang="en-US"/>
          </a:p>
        </p:txBody>
      </p:sp>
    </p:spTree>
    <p:extLst>
      <p:ext uri="{BB962C8B-B14F-4D97-AF65-F5344CB8AC3E}">
        <p14:creationId xmlns:p14="http://schemas.microsoft.com/office/powerpoint/2010/main" val="19652248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131DD58-82C1-4957-BCB0-F1EF5AEBB88B}"/>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7891DBB7-4896-4F7D-9415-F927365A3053}"/>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5182D01C-6CE9-4A05-92FE-D4D6C0D46621}"/>
              </a:ext>
            </a:extLst>
          </p:cNvPr>
          <p:cNvSpPr>
            <a:spLocks noGrp="1"/>
          </p:cNvSpPr>
          <p:nvPr>
            <p:ph type="dt" sz="half" idx="10"/>
          </p:nvPr>
        </p:nvSpPr>
        <p:spPr/>
        <p:txBody>
          <a:bodyPr/>
          <a:lstStyle/>
          <a:p>
            <a:fld id="{C0316421-F5F1-4213-9F92-DE76A2D5AF27}" type="datetimeFigureOut">
              <a:rPr lang="en-US" smtClean="0"/>
              <a:t>2/5/2026</a:t>
            </a:fld>
            <a:endParaRPr lang="en-US"/>
          </a:p>
        </p:txBody>
      </p:sp>
      <p:sp>
        <p:nvSpPr>
          <p:cNvPr id="5" name="Chỗ dành sẵn cho Chân trang 4">
            <a:extLst>
              <a:ext uri="{FF2B5EF4-FFF2-40B4-BE49-F238E27FC236}">
                <a16:creationId xmlns:a16="http://schemas.microsoft.com/office/drawing/2014/main" id="{08279F70-3A88-4723-87BE-0681A4631BD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E35BD48C-3963-4039-9B6C-45599C897C98}"/>
              </a:ext>
            </a:extLst>
          </p:cNvPr>
          <p:cNvSpPr>
            <a:spLocks noGrp="1"/>
          </p:cNvSpPr>
          <p:nvPr>
            <p:ph type="sldNum" sz="quarter" idx="12"/>
          </p:nvPr>
        </p:nvSpPr>
        <p:spPr/>
        <p:txBody>
          <a:bodyPr/>
          <a:lstStyle/>
          <a:p>
            <a:fld id="{C670C992-0C0C-494F-B283-8E00FD53C1C6}" type="slidenum">
              <a:rPr lang="en-US" smtClean="0"/>
              <a:t>‹#›</a:t>
            </a:fld>
            <a:endParaRPr lang="en-US"/>
          </a:p>
        </p:txBody>
      </p:sp>
    </p:spTree>
    <p:extLst>
      <p:ext uri="{BB962C8B-B14F-4D97-AF65-F5344CB8AC3E}">
        <p14:creationId xmlns:p14="http://schemas.microsoft.com/office/powerpoint/2010/main" val="7326534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915D81B9-BC96-4616-B961-BB44F70B4F02}"/>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026376EE-2724-4395-9766-AA8413AEE4BD}"/>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FED7119D-6070-49AE-98AD-9C0430B52F3D}"/>
              </a:ext>
            </a:extLst>
          </p:cNvPr>
          <p:cNvSpPr>
            <a:spLocks noGrp="1"/>
          </p:cNvSpPr>
          <p:nvPr>
            <p:ph type="dt" sz="half" idx="10"/>
          </p:nvPr>
        </p:nvSpPr>
        <p:spPr/>
        <p:txBody>
          <a:bodyPr/>
          <a:lstStyle/>
          <a:p>
            <a:fld id="{C0316421-F5F1-4213-9F92-DE76A2D5AF27}" type="datetimeFigureOut">
              <a:rPr lang="en-US" smtClean="0"/>
              <a:t>2/5/2026</a:t>
            </a:fld>
            <a:endParaRPr lang="en-US"/>
          </a:p>
        </p:txBody>
      </p:sp>
      <p:sp>
        <p:nvSpPr>
          <p:cNvPr id="5" name="Chỗ dành sẵn cho Chân trang 4">
            <a:extLst>
              <a:ext uri="{FF2B5EF4-FFF2-40B4-BE49-F238E27FC236}">
                <a16:creationId xmlns:a16="http://schemas.microsoft.com/office/drawing/2014/main" id="{417EA8E7-8415-48C3-BA03-752D68104761}"/>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3513F2B7-C7B7-4009-A378-F56156703F33}"/>
              </a:ext>
            </a:extLst>
          </p:cNvPr>
          <p:cNvSpPr>
            <a:spLocks noGrp="1"/>
          </p:cNvSpPr>
          <p:nvPr>
            <p:ph type="sldNum" sz="quarter" idx="12"/>
          </p:nvPr>
        </p:nvSpPr>
        <p:spPr/>
        <p:txBody>
          <a:bodyPr/>
          <a:lstStyle/>
          <a:p>
            <a:fld id="{C670C992-0C0C-494F-B283-8E00FD53C1C6}" type="slidenum">
              <a:rPr lang="en-US" smtClean="0"/>
              <a:t>‹#›</a:t>
            </a:fld>
            <a:endParaRPr lang="en-US"/>
          </a:p>
        </p:txBody>
      </p:sp>
    </p:spTree>
    <p:extLst>
      <p:ext uri="{BB962C8B-B14F-4D97-AF65-F5344CB8AC3E}">
        <p14:creationId xmlns:p14="http://schemas.microsoft.com/office/powerpoint/2010/main" val="24080572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两栏内容">
    <p:spTree>
      <p:nvGrpSpPr>
        <p:cNvPr id="1" name=""/>
        <p:cNvGrpSpPr/>
        <p:nvPr/>
      </p:nvGrpSpPr>
      <p:grpSpPr>
        <a:xfrm>
          <a:off x="0" y="0"/>
          <a:ext cx="0" cy="0"/>
          <a:chOff x="0" y="0"/>
          <a:chExt cx="0" cy="0"/>
        </a:xfrm>
      </p:grpSpPr>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32462" b="76623"/>
          <a:stretch>
            <a:fillRect/>
          </a:stretch>
        </p:blipFill>
        <p:spPr>
          <a:xfrm>
            <a:off x="0" y="0"/>
            <a:ext cx="4162520" cy="2161309"/>
          </a:xfrm>
          <a:prstGeom prst="rect">
            <a:avLst/>
          </a:prstGeom>
        </p:spPr>
      </p:pic>
      <p:pic>
        <p:nvPicPr>
          <p:cNvPr id="14" name="图片 13"/>
          <p:cNvPicPr>
            <a:picLocks noChangeAspect="1"/>
          </p:cNvPicPr>
          <p:nvPr userDrawn="1"/>
        </p:nvPicPr>
        <p:blipFill rotWithShape="1">
          <a:blip r:embed="rId3" cstate="print">
            <a:extLst>
              <a:ext uri="{28A0092B-C50C-407E-A947-70E740481C1C}">
                <a14:useLocalDpi xmlns:a14="http://schemas.microsoft.com/office/drawing/2010/main" val="0"/>
              </a:ext>
            </a:extLst>
          </a:blip>
          <a:srcRect r="32462" b="76623"/>
          <a:stretch>
            <a:fillRect/>
          </a:stretch>
        </p:blipFill>
        <p:spPr>
          <a:xfrm flipH="1">
            <a:off x="8017747" y="-3047"/>
            <a:ext cx="4174253" cy="2167401"/>
          </a:xfrm>
          <a:prstGeom prst="rect">
            <a:avLst/>
          </a:prstGeom>
        </p:spPr>
      </p:pic>
      <p:grpSp>
        <p:nvGrpSpPr>
          <p:cNvPr id="8" name="组合 12"/>
          <p:cNvGrpSpPr/>
          <p:nvPr userDrawn="1"/>
        </p:nvGrpSpPr>
        <p:grpSpPr>
          <a:xfrm>
            <a:off x="0" y="4874895"/>
            <a:ext cx="12192000" cy="1983105"/>
            <a:chOff x="0" y="3812345"/>
            <a:chExt cx="12192000" cy="3045655"/>
          </a:xfrm>
        </p:grpSpPr>
        <p:pic>
          <p:nvPicPr>
            <p:cNvPr id="12"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19"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Tree>
    <p:extLst>
      <p:ext uri="{BB962C8B-B14F-4D97-AF65-F5344CB8AC3E}">
        <p14:creationId xmlns:p14="http://schemas.microsoft.com/office/powerpoint/2010/main" val="348723978"/>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DBF5F42-B295-44B3-AB58-14C38C206660}"/>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4EB22573-591E-4A39-9029-F54DC6D40F7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E2875313-0B0E-4A54-BC04-F6C7486AD60C}"/>
              </a:ext>
            </a:extLst>
          </p:cNvPr>
          <p:cNvSpPr>
            <a:spLocks noGrp="1"/>
          </p:cNvSpPr>
          <p:nvPr>
            <p:ph type="dt" sz="half" idx="10"/>
          </p:nvPr>
        </p:nvSpPr>
        <p:spPr/>
        <p:txBody>
          <a:bodyPr/>
          <a:lstStyle/>
          <a:p>
            <a:fld id="{C0316421-F5F1-4213-9F92-DE76A2D5AF27}" type="datetimeFigureOut">
              <a:rPr lang="en-US" smtClean="0"/>
              <a:t>2/5/2026</a:t>
            </a:fld>
            <a:endParaRPr lang="en-US"/>
          </a:p>
        </p:txBody>
      </p:sp>
      <p:sp>
        <p:nvSpPr>
          <p:cNvPr id="5" name="Chỗ dành sẵn cho Chân trang 4">
            <a:extLst>
              <a:ext uri="{FF2B5EF4-FFF2-40B4-BE49-F238E27FC236}">
                <a16:creationId xmlns:a16="http://schemas.microsoft.com/office/drawing/2014/main" id="{CDF8AD9F-3BB5-4769-A805-4EE7C51873C8}"/>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38821859-D5AB-409C-804E-AC4C496EC12A}"/>
              </a:ext>
            </a:extLst>
          </p:cNvPr>
          <p:cNvSpPr>
            <a:spLocks noGrp="1"/>
          </p:cNvSpPr>
          <p:nvPr>
            <p:ph type="sldNum" sz="quarter" idx="12"/>
          </p:nvPr>
        </p:nvSpPr>
        <p:spPr/>
        <p:txBody>
          <a:bodyPr/>
          <a:lstStyle/>
          <a:p>
            <a:fld id="{C670C992-0C0C-494F-B283-8E00FD53C1C6}" type="slidenum">
              <a:rPr lang="en-US" smtClean="0"/>
              <a:t>‹#›</a:t>
            </a:fld>
            <a:endParaRPr lang="en-US"/>
          </a:p>
        </p:txBody>
      </p:sp>
    </p:spTree>
    <p:extLst>
      <p:ext uri="{BB962C8B-B14F-4D97-AF65-F5344CB8AC3E}">
        <p14:creationId xmlns:p14="http://schemas.microsoft.com/office/powerpoint/2010/main" val="31395682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7626BCB-ACB3-4EF2-8626-A5979C9163EB}"/>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DFFEB1D-9850-4439-9CFD-31AE225C44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A4E6A2FD-3A45-4927-BDCD-3D249BE7839D}"/>
              </a:ext>
            </a:extLst>
          </p:cNvPr>
          <p:cNvSpPr>
            <a:spLocks noGrp="1"/>
          </p:cNvSpPr>
          <p:nvPr>
            <p:ph type="dt" sz="half" idx="10"/>
          </p:nvPr>
        </p:nvSpPr>
        <p:spPr/>
        <p:txBody>
          <a:bodyPr/>
          <a:lstStyle/>
          <a:p>
            <a:fld id="{C0316421-F5F1-4213-9F92-DE76A2D5AF27}" type="datetimeFigureOut">
              <a:rPr lang="en-US" smtClean="0"/>
              <a:t>2/5/2026</a:t>
            </a:fld>
            <a:endParaRPr lang="en-US"/>
          </a:p>
        </p:txBody>
      </p:sp>
      <p:sp>
        <p:nvSpPr>
          <p:cNvPr id="5" name="Chỗ dành sẵn cho Chân trang 4">
            <a:extLst>
              <a:ext uri="{FF2B5EF4-FFF2-40B4-BE49-F238E27FC236}">
                <a16:creationId xmlns:a16="http://schemas.microsoft.com/office/drawing/2014/main" id="{7B14628D-8269-436B-A639-8FA4B84DE45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56359906-85BB-46B3-B562-F26C8AB35F8D}"/>
              </a:ext>
            </a:extLst>
          </p:cNvPr>
          <p:cNvSpPr>
            <a:spLocks noGrp="1"/>
          </p:cNvSpPr>
          <p:nvPr>
            <p:ph type="sldNum" sz="quarter" idx="12"/>
          </p:nvPr>
        </p:nvSpPr>
        <p:spPr/>
        <p:txBody>
          <a:bodyPr/>
          <a:lstStyle/>
          <a:p>
            <a:fld id="{C670C992-0C0C-494F-B283-8E00FD53C1C6}" type="slidenum">
              <a:rPr lang="en-US" smtClean="0"/>
              <a:t>‹#›</a:t>
            </a:fld>
            <a:endParaRPr lang="en-US"/>
          </a:p>
        </p:txBody>
      </p:sp>
    </p:spTree>
    <p:extLst>
      <p:ext uri="{BB962C8B-B14F-4D97-AF65-F5344CB8AC3E}">
        <p14:creationId xmlns:p14="http://schemas.microsoft.com/office/powerpoint/2010/main" val="7878578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A238A59-55E5-4412-ACE8-A227E917CEB8}"/>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BC2B0A43-ABF3-45A9-B1FF-EA327A6FCA43}"/>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E2E2F1A0-3DC0-4176-A0C8-144833AA290B}"/>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0818CDD7-06A3-40D0-9994-F50DE98DABC3}"/>
              </a:ext>
            </a:extLst>
          </p:cNvPr>
          <p:cNvSpPr>
            <a:spLocks noGrp="1"/>
          </p:cNvSpPr>
          <p:nvPr>
            <p:ph type="dt" sz="half" idx="10"/>
          </p:nvPr>
        </p:nvSpPr>
        <p:spPr/>
        <p:txBody>
          <a:bodyPr/>
          <a:lstStyle/>
          <a:p>
            <a:fld id="{C0316421-F5F1-4213-9F92-DE76A2D5AF27}" type="datetimeFigureOut">
              <a:rPr lang="en-US" smtClean="0"/>
              <a:t>2/5/2026</a:t>
            </a:fld>
            <a:endParaRPr lang="en-US"/>
          </a:p>
        </p:txBody>
      </p:sp>
      <p:sp>
        <p:nvSpPr>
          <p:cNvPr id="6" name="Chỗ dành sẵn cho Chân trang 5">
            <a:extLst>
              <a:ext uri="{FF2B5EF4-FFF2-40B4-BE49-F238E27FC236}">
                <a16:creationId xmlns:a16="http://schemas.microsoft.com/office/drawing/2014/main" id="{1BC6BA9E-CE23-496F-A24E-3A329FF1235B}"/>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FA51A44D-83BF-4F24-A399-101996C9BE9D}"/>
              </a:ext>
            </a:extLst>
          </p:cNvPr>
          <p:cNvSpPr>
            <a:spLocks noGrp="1"/>
          </p:cNvSpPr>
          <p:nvPr>
            <p:ph type="sldNum" sz="quarter" idx="12"/>
          </p:nvPr>
        </p:nvSpPr>
        <p:spPr/>
        <p:txBody>
          <a:bodyPr/>
          <a:lstStyle/>
          <a:p>
            <a:fld id="{C670C992-0C0C-494F-B283-8E00FD53C1C6}" type="slidenum">
              <a:rPr lang="en-US" smtClean="0"/>
              <a:t>‹#›</a:t>
            </a:fld>
            <a:endParaRPr lang="en-US"/>
          </a:p>
        </p:txBody>
      </p:sp>
    </p:spTree>
    <p:extLst>
      <p:ext uri="{BB962C8B-B14F-4D97-AF65-F5344CB8AC3E}">
        <p14:creationId xmlns:p14="http://schemas.microsoft.com/office/powerpoint/2010/main" val="16619352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9CEED84-0DD7-4CBD-A9C6-3E345D838B58}"/>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6F60B17E-912C-4ED9-9E71-013886F4CE8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579839DD-0149-4022-AEC2-6B6DB8A07909}"/>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E3C0E951-4A1B-4C1E-9AAA-9894BF8990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CA81012A-5162-4E98-9062-D429E9D20FB9}"/>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0DFC0758-D1AC-43CC-A92D-7B1AF97B70C3}"/>
              </a:ext>
            </a:extLst>
          </p:cNvPr>
          <p:cNvSpPr>
            <a:spLocks noGrp="1"/>
          </p:cNvSpPr>
          <p:nvPr>
            <p:ph type="dt" sz="half" idx="10"/>
          </p:nvPr>
        </p:nvSpPr>
        <p:spPr/>
        <p:txBody>
          <a:bodyPr/>
          <a:lstStyle/>
          <a:p>
            <a:fld id="{C0316421-F5F1-4213-9F92-DE76A2D5AF27}" type="datetimeFigureOut">
              <a:rPr lang="en-US" smtClean="0"/>
              <a:t>2/5/2026</a:t>
            </a:fld>
            <a:endParaRPr lang="en-US"/>
          </a:p>
        </p:txBody>
      </p:sp>
      <p:sp>
        <p:nvSpPr>
          <p:cNvPr id="8" name="Chỗ dành sẵn cho Chân trang 7">
            <a:extLst>
              <a:ext uri="{FF2B5EF4-FFF2-40B4-BE49-F238E27FC236}">
                <a16:creationId xmlns:a16="http://schemas.microsoft.com/office/drawing/2014/main" id="{D1E90315-6F8F-4B35-80E0-7E77367630F1}"/>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49099B26-7423-4506-9836-B9B094D501D4}"/>
              </a:ext>
            </a:extLst>
          </p:cNvPr>
          <p:cNvSpPr>
            <a:spLocks noGrp="1"/>
          </p:cNvSpPr>
          <p:nvPr>
            <p:ph type="sldNum" sz="quarter" idx="12"/>
          </p:nvPr>
        </p:nvSpPr>
        <p:spPr/>
        <p:txBody>
          <a:bodyPr/>
          <a:lstStyle/>
          <a:p>
            <a:fld id="{C670C992-0C0C-494F-B283-8E00FD53C1C6}" type="slidenum">
              <a:rPr lang="en-US" smtClean="0"/>
              <a:t>‹#›</a:t>
            </a:fld>
            <a:endParaRPr lang="en-US"/>
          </a:p>
        </p:txBody>
      </p:sp>
    </p:spTree>
    <p:extLst>
      <p:ext uri="{BB962C8B-B14F-4D97-AF65-F5344CB8AC3E}">
        <p14:creationId xmlns:p14="http://schemas.microsoft.com/office/powerpoint/2010/main" val="16727728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C69CFF5-37B6-4F3B-A892-D7865F56AE10}"/>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B7EB4744-4216-4FBF-B90F-252DAE34F73A}"/>
              </a:ext>
            </a:extLst>
          </p:cNvPr>
          <p:cNvSpPr>
            <a:spLocks noGrp="1"/>
          </p:cNvSpPr>
          <p:nvPr>
            <p:ph type="dt" sz="half" idx="10"/>
          </p:nvPr>
        </p:nvSpPr>
        <p:spPr/>
        <p:txBody>
          <a:bodyPr/>
          <a:lstStyle/>
          <a:p>
            <a:fld id="{C0316421-F5F1-4213-9F92-DE76A2D5AF27}" type="datetimeFigureOut">
              <a:rPr lang="en-US" smtClean="0"/>
              <a:t>2/5/2026</a:t>
            </a:fld>
            <a:endParaRPr lang="en-US"/>
          </a:p>
        </p:txBody>
      </p:sp>
      <p:sp>
        <p:nvSpPr>
          <p:cNvPr id="4" name="Chỗ dành sẵn cho Chân trang 3">
            <a:extLst>
              <a:ext uri="{FF2B5EF4-FFF2-40B4-BE49-F238E27FC236}">
                <a16:creationId xmlns:a16="http://schemas.microsoft.com/office/drawing/2014/main" id="{CD9A88F0-9F60-4553-B06B-6841A3A13E35}"/>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DD3A7AFC-432D-4167-8B9E-6D7F2BC0F028}"/>
              </a:ext>
            </a:extLst>
          </p:cNvPr>
          <p:cNvSpPr>
            <a:spLocks noGrp="1"/>
          </p:cNvSpPr>
          <p:nvPr>
            <p:ph type="sldNum" sz="quarter" idx="12"/>
          </p:nvPr>
        </p:nvSpPr>
        <p:spPr/>
        <p:txBody>
          <a:bodyPr/>
          <a:lstStyle/>
          <a:p>
            <a:fld id="{C670C992-0C0C-494F-B283-8E00FD53C1C6}" type="slidenum">
              <a:rPr lang="en-US" smtClean="0"/>
              <a:t>‹#›</a:t>
            </a:fld>
            <a:endParaRPr lang="en-US"/>
          </a:p>
        </p:txBody>
      </p:sp>
    </p:spTree>
    <p:extLst>
      <p:ext uri="{BB962C8B-B14F-4D97-AF65-F5344CB8AC3E}">
        <p14:creationId xmlns:p14="http://schemas.microsoft.com/office/powerpoint/2010/main" val="1698581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D69C027A-ABA8-4897-92E1-AFD2F76CCF6A}"/>
              </a:ext>
            </a:extLst>
          </p:cNvPr>
          <p:cNvSpPr>
            <a:spLocks noGrp="1"/>
          </p:cNvSpPr>
          <p:nvPr>
            <p:ph type="dt" sz="half" idx="10"/>
          </p:nvPr>
        </p:nvSpPr>
        <p:spPr/>
        <p:txBody>
          <a:bodyPr/>
          <a:lstStyle/>
          <a:p>
            <a:fld id="{C0316421-F5F1-4213-9F92-DE76A2D5AF27}" type="datetimeFigureOut">
              <a:rPr lang="en-US" smtClean="0"/>
              <a:t>2/5/2026</a:t>
            </a:fld>
            <a:endParaRPr lang="en-US"/>
          </a:p>
        </p:txBody>
      </p:sp>
      <p:sp>
        <p:nvSpPr>
          <p:cNvPr id="3" name="Chỗ dành sẵn cho Chân trang 2">
            <a:extLst>
              <a:ext uri="{FF2B5EF4-FFF2-40B4-BE49-F238E27FC236}">
                <a16:creationId xmlns:a16="http://schemas.microsoft.com/office/drawing/2014/main" id="{C41C1DA9-9D41-44C5-BAAD-E6317D098C85}"/>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02F95E0B-578E-4E76-98CE-2DB5796AF91E}"/>
              </a:ext>
            </a:extLst>
          </p:cNvPr>
          <p:cNvSpPr>
            <a:spLocks noGrp="1"/>
          </p:cNvSpPr>
          <p:nvPr>
            <p:ph type="sldNum" sz="quarter" idx="12"/>
          </p:nvPr>
        </p:nvSpPr>
        <p:spPr/>
        <p:txBody>
          <a:bodyPr/>
          <a:lstStyle/>
          <a:p>
            <a:fld id="{C670C992-0C0C-494F-B283-8E00FD53C1C6}" type="slidenum">
              <a:rPr lang="en-US" smtClean="0"/>
              <a:t>‹#›</a:t>
            </a:fld>
            <a:endParaRPr lang="en-US"/>
          </a:p>
        </p:txBody>
      </p:sp>
    </p:spTree>
    <p:extLst>
      <p:ext uri="{BB962C8B-B14F-4D97-AF65-F5344CB8AC3E}">
        <p14:creationId xmlns:p14="http://schemas.microsoft.com/office/powerpoint/2010/main" val="3116417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4FC3E43-7BA7-4462-8682-9B73855EBC60}"/>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4DFD103B-2ADF-439B-83BA-8FFD2DB731D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29AC6456-468F-4E67-B7E2-F76B845D96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C77727AD-5CAE-4EBE-92E0-47A314D8D6D4}"/>
              </a:ext>
            </a:extLst>
          </p:cNvPr>
          <p:cNvSpPr>
            <a:spLocks noGrp="1"/>
          </p:cNvSpPr>
          <p:nvPr>
            <p:ph type="dt" sz="half" idx="10"/>
          </p:nvPr>
        </p:nvSpPr>
        <p:spPr/>
        <p:txBody>
          <a:bodyPr/>
          <a:lstStyle/>
          <a:p>
            <a:fld id="{C0316421-F5F1-4213-9F92-DE76A2D5AF27}" type="datetimeFigureOut">
              <a:rPr lang="en-US" smtClean="0"/>
              <a:t>2/5/2026</a:t>
            </a:fld>
            <a:endParaRPr lang="en-US"/>
          </a:p>
        </p:txBody>
      </p:sp>
      <p:sp>
        <p:nvSpPr>
          <p:cNvPr id="6" name="Chỗ dành sẵn cho Chân trang 5">
            <a:extLst>
              <a:ext uri="{FF2B5EF4-FFF2-40B4-BE49-F238E27FC236}">
                <a16:creationId xmlns:a16="http://schemas.microsoft.com/office/drawing/2014/main" id="{94E9B232-660D-45F5-BA51-A4D1E8CEBAD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071A565F-F066-48B7-A0B7-D9599667FE69}"/>
              </a:ext>
            </a:extLst>
          </p:cNvPr>
          <p:cNvSpPr>
            <a:spLocks noGrp="1"/>
          </p:cNvSpPr>
          <p:nvPr>
            <p:ph type="sldNum" sz="quarter" idx="12"/>
          </p:nvPr>
        </p:nvSpPr>
        <p:spPr/>
        <p:txBody>
          <a:bodyPr/>
          <a:lstStyle/>
          <a:p>
            <a:fld id="{C670C992-0C0C-494F-B283-8E00FD53C1C6}" type="slidenum">
              <a:rPr lang="en-US" smtClean="0"/>
              <a:t>‹#›</a:t>
            </a:fld>
            <a:endParaRPr lang="en-US"/>
          </a:p>
        </p:txBody>
      </p:sp>
    </p:spTree>
    <p:extLst>
      <p:ext uri="{BB962C8B-B14F-4D97-AF65-F5344CB8AC3E}">
        <p14:creationId xmlns:p14="http://schemas.microsoft.com/office/powerpoint/2010/main" val="21413094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B3D37A2-6A4B-493B-9618-FDEFB85CF9CA}"/>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7CEBA180-A4BA-4202-8C05-1C20E1190F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9EF9CEA5-9F56-441C-AD63-AD0B086225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BB20345A-8B9D-4836-ADAC-42C9ECE56396}"/>
              </a:ext>
            </a:extLst>
          </p:cNvPr>
          <p:cNvSpPr>
            <a:spLocks noGrp="1"/>
          </p:cNvSpPr>
          <p:nvPr>
            <p:ph type="dt" sz="half" idx="10"/>
          </p:nvPr>
        </p:nvSpPr>
        <p:spPr/>
        <p:txBody>
          <a:bodyPr/>
          <a:lstStyle/>
          <a:p>
            <a:fld id="{C0316421-F5F1-4213-9F92-DE76A2D5AF27}" type="datetimeFigureOut">
              <a:rPr lang="en-US" smtClean="0"/>
              <a:t>2/5/2026</a:t>
            </a:fld>
            <a:endParaRPr lang="en-US"/>
          </a:p>
        </p:txBody>
      </p:sp>
      <p:sp>
        <p:nvSpPr>
          <p:cNvPr id="6" name="Chỗ dành sẵn cho Chân trang 5">
            <a:extLst>
              <a:ext uri="{FF2B5EF4-FFF2-40B4-BE49-F238E27FC236}">
                <a16:creationId xmlns:a16="http://schemas.microsoft.com/office/drawing/2014/main" id="{EB27EE2A-50BB-41A2-8FC8-29C3B424687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CF4CEB6D-1EEC-49AF-BD47-D184BBBEB6A4}"/>
              </a:ext>
            </a:extLst>
          </p:cNvPr>
          <p:cNvSpPr>
            <a:spLocks noGrp="1"/>
          </p:cNvSpPr>
          <p:nvPr>
            <p:ph type="sldNum" sz="quarter" idx="12"/>
          </p:nvPr>
        </p:nvSpPr>
        <p:spPr/>
        <p:txBody>
          <a:bodyPr/>
          <a:lstStyle/>
          <a:p>
            <a:fld id="{C670C992-0C0C-494F-B283-8E00FD53C1C6}" type="slidenum">
              <a:rPr lang="en-US" smtClean="0"/>
              <a:t>‹#›</a:t>
            </a:fld>
            <a:endParaRPr lang="en-US"/>
          </a:p>
        </p:txBody>
      </p:sp>
    </p:spTree>
    <p:extLst>
      <p:ext uri="{BB962C8B-B14F-4D97-AF65-F5344CB8AC3E}">
        <p14:creationId xmlns:p14="http://schemas.microsoft.com/office/powerpoint/2010/main" val="4383479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0DE03B6A-FEB3-456A-9AC4-D17B4BEAA1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6BAA09D5-B2E7-4942-B010-503A9993AE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B152E49C-3635-4539-B638-4A3DE68CBC1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316421-F5F1-4213-9F92-DE76A2D5AF27}" type="datetimeFigureOut">
              <a:rPr lang="en-US" smtClean="0"/>
              <a:t>2/5/2026</a:t>
            </a:fld>
            <a:endParaRPr lang="en-US"/>
          </a:p>
        </p:txBody>
      </p:sp>
      <p:sp>
        <p:nvSpPr>
          <p:cNvPr id="5" name="Chỗ dành sẵn cho Chân trang 4">
            <a:extLst>
              <a:ext uri="{FF2B5EF4-FFF2-40B4-BE49-F238E27FC236}">
                <a16:creationId xmlns:a16="http://schemas.microsoft.com/office/drawing/2014/main" id="{6C716D4B-6D7B-49BD-B3E9-B62EAD4632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8BF35A86-243B-4CE1-ADC8-E3E4F01FF2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70C992-0C0C-494F-B283-8E00FD53C1C6}" type="slidenum">
              <a:rPr lang="en-US" smtClean="0"/>
              <a:t>‹#›</a:t>
            </a:fld>
            <a:endParaRPr lang="en-US"/>
          </a:p>
        </p:txBody>
      </p:sp>
    </p:spTree>
    <p:extLst>
      <p:ext uri="{BB962C8B-B14F-4D97-AF65-F5344CB8AC3E}">
        <p14:creationId xmlns:p14="http://schemas.microsoft.com/office/powerpoint/2010/main" val="1441517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19.png"/><Relationship Id="rId7" Type="http://schemas.openxmlformats.org/officeDocument/2006/relationships/image" Target="../media/image22.svg"/><Relationship Id="rId12" Type="http://schemas.openxmlformats.org/officeDocument/2006/relationships/slide" Target="slide20.xml"/><Relationship Id="rId2" Type="http://schemas.openxmlformats.org/officeDocument/2006/relationships/slide" Target="slide35.xml"/><Relationship Id="rId1" Type="http://schemas.openxmlformats.org/officeDocument/2006/relationships/slideLayout" Target="../slideLayouts/slideLayout12.xml"/><Relationship Id="rId6" Type="http://schemas.openxmlformats.org/officeDocument/2006/relationships/image" Target="../media/image21.png"/><Relationship Id="rId11" Type="http://schemas.openxmlformats.org/officeDocument/2006/relationships/image" Target="../media/image25.png"/><Relationship Id="rId5" Type="http://schemas.openxmlformats.org/officeDocument/2006/relationships/slide" Target="slide34.xml"/><Relationship Id="rId10" Type="http://schemas.openxmlformats.org/officeDocument/2006/relationships/image" Target="../media/image24.svg"/><Relationship Id="rId4" Type="http://schemas.openxmlformats.org/officeDocument/2006/relationships/image" Target="../media/image20.svg"/><Relationship Id="rId9" Type="http://schemas.openxmlformats.org/officeDocument/2006/relationships/image" Target="../media/image23.png"/></Relationships>
</file>

<file path=ppt/slides/_rels/slide34.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1.png"/><Relationship Id="rId1" Type="http://schemas.openxmlformats.org/officeDocument/2006/relationships/slideLayout" Target="../slideLayouts/slideLayout12.xml"/><Relationship Id="rId5" Type="http://schemas.openxmlformats.org/officeDocument/2006/relationships/slide" Target="slide33.xml"/><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12.xml"/><Relationship Id="rId6" Type="http://schemas.openxmlformats.org/officeDocument/2006/relationships/slide" Target="slide33.xml"/><Relationship Id="rId5" Type="http://schemas.openxmlformats.org/officeDocument/2006/relationships/image" Target="../media/image30.svg"/><Relationship Id="rId4" Type="http://schemas.openxmlformats.org/officeDocument/2006/relationships/image" Target="../media/image19.png"/></Relationships>
</file>

<file path=ppt/slides/_rels/slide36.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12.xml"/><Relationship Id="rId6" Type="http://schemas.openxmlformats.org/officeDocument/2006/relationships/slide" Target="slide33.xml"/><Relationship Id="rId5" Type="http://schemas.openxmlformats.org/officeDocument/2006/relationships/image" Target="../media/image31.svg"/><Relationship Id="rId4" Type="http://schemas.openxmlformats.org/officeDocument/2006/relationships/image" Target="../media/image23.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32.wmf"/><Relationship Id="rId5" Type="http://schemas.openxmlformats.org/officeDocument/2006/relationships/oleObject" Target="../embeddings/oleObject1.bin"/><Relationship Id="rId4" Type="http://schemas.openxmlformats.org/officeDocument/2006/relationships/image" Target="../media/image33.jpe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34.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p>
        </p:txBody>
      </p:sp>
      <p:sp>
        <p:nvSpPr>
          <p:cNvPr id="3" name="Content Placeholder 2"/>
          <p:cNvSpPr>
            <a:spLocks noGrp="1"/>
          </p:cNvSpPr>
          <p:nvPr>
            <p:ph idx="1"/>
          </p:nvPr>
        </p:nvSpPr>
        <p:spPr/>
        <p:txBody>
          <a:bodyPr/>
          <a:lstStyle/>
          <a:p>
            <a:endParaRPr lang="en-US"/>
          </a:p>
        </p:txBody>
      </p:sp>
      <p:pic>
        <p:nvPicPr>
          <p:cNvPr id="4" name="图片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5" name="Rectangle 2"/>
          <p:cNvSpPr txBox="1">
            <a:spLocks noChangeArrowheads="1"/>
          </p:cNvSpPr>
          <p:nvPr/>
        </p:nvSpPr>
        <p:spPr bwMode="gray">
          <a:xfrm>
            <a:off x="482600" y="447948"/>
            <a:ext cx="11260667"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0249" tIns="55125" rIns="110249" bIns="55125" numCol="1" anchor="ctr" anchorCtr="0" compatLnSpc="1"/>
          <a:lstStyle>
            <a:lvl1pPr algn="ctr" rtl="0" eaLnBrk="0" fontAlgn="base" hangingPunct="0">
              <a:spcBef>
                <a:spcPct val="0"/>
              </a:spcBef>
              <a:spcAft>
                <a:spcPct val="0"/>
              </a:spcAft>
              <a:defRPr sz="4300" b="1" i="1" kern="1200">
                <a:solidFill>
                  <a:schemeClr val="tx1"/>
                </a:solidFill>
                <a:latin typeface="+mj-lt"/>
                <a:ea typeface="+mj-ea"/>
                <a:cs typeface="+mj-cs"/>
              </a:defRPr>
            </a:lvl1pPr>
            <a:lvl2pPr algn="l" rtl="0" eaLnBrk="0" fontAlgn="base" hangingPunct="0">
              <a:spcBef>
                <a:spcPct val="0"/>
              </a:spcBef>
              <a:spcAft>
                <a:spcPct val="0"/>
              </a:spcAft>
              <a:defRPr sz="3400" b="1" i="1">
                <a:solidFill>
                  <a:schemeClr val="tx1"/>
                </a:solidFill>
                <a:latin typeface="Verdana" panose="020B0604030504040204" pitchFamily="34" charset="0"/>
              </a:defRPr>
            </a:lvl2pPr>
            <a:lvl3pPr algn="l" rtl="0" eaLnBrk="0" fontAlgn="base" hangingPunct="0">
              <a:spcBef>
                <a:spcPct val="0"/>
              </a:spcBef>
              <a:spcAft>
                <a:spcPct val="0"/>
              </a:spcAft>
              <a:defRPr sz="3400" b="1" i="1">
                <a:solidFill>
                  <a:schemeClr val="tx1"/>
                </a:solidFill>
                <a:latin typeface="Verdana" panose="020B0604030504040204" pitchFamily="34" charset="0"/>
              </a:defRPr>
            </a:lvl3pPr>
            <a:lvl4pPr algn="l" rtl="0" eaLnBrk="0" fontAlgn="base" hangingPunct="0">
              <a:spcBef>
                <a:spcPct val="0"/>
              </a:spcBef>
              <a:spcAft>
                <a:spcPct val="0"/>
              </a:spcAft>
              <a:defRPr sz="3400" b="1" i="1">
                <a:solidFill>
                  <a:schemeClr val="tx1"/>
                </a:solidFill>
                <a:latin typeface="Verdana" panose="020B0604030504040204" pitchFamily="34" charset="0"/>
              </a:defRPr>
            </a:lvl4pPr>
            <a:lvl5pPr algn="l" rtl="0" eaLnBrk="0" fontAlgn="base" hangingPunct="0">
              <a:spcBef>
                <a:spcPct val="0"/>
              </a:spcBef>
              <a:spcAft>
                <a:spcPct val="0"/>
              </a:spcAft>
              <a:defRPr sz="3400" b="1" i="1">
                <a:solidFill>
                  <a:schemeClr val="tx1"/>
                </a:solidFill>
                <a:latin typeface="Verdana" panose="020B0604030504040204" pitchFamily="34" charset="0"/>
              </a:defRPr>
            </a:lvl5pPr>
            <a:lvl6pPr marL="551180" algn="l" rtl="0" eaLnBrk="1" fontAlgn="base" hangingPunct="1">
              <a:spcBef>
                <a:spcPct val="0"/>
              </a:spcBef>
              <a:spcAft>
                <a:spcPct val="0"/>
              </a:spcAft>
              <a:defRPr sz="3400" b="1" i="1">
                <a:solidFill>
                  <a:schemeClr val="tx1"/>
                </a:solidFill>
                <a:latin typeface="Verdana" panose="020B0604030504040204" pitchFamily="34" charset="0"/>
              </a:defRPr>
            </a:lvl6pPr>
            <a:lvl7pPr marL="1102360" algn="l" rtl="0" eaLnBrk="1" fontAlgn="base" hangingPunct="1">
              <a:spcBef>
                <a:spcPct val="0"/>
              </a:spcBef>
              <a:spcAft>
                <a:spcPct val="0"/>
              </a:spcAft>
              <a:defRPr sz="3400" b="1" i="1">
                <a:solidFill>
                  <a:schemeClr val="tx1"/>
                </a:solidFill>
                <a:latin typeface="Verdana" panose="020B0604030504040204" pitchFamily="34" charset="0"/>
              </a:defRPr>
            </a:lvl7pPr>
            <a:lvl8pPr marL="1653540" algn="l" rtl="0" eaLnBrk="1" fontAlgn="base" hangingPunct="1">
              <a:spcBef>
                <a:spcPct val="0"/>
              </a:spcBef>
              <a:spcAft>
                <a:spcPct val="0"/>
              </a:spcAft>
              <a:defRPr sz="3400" b="1" i="1">
                <a:solidFill>
                  <a:schemeClr val="tx1"/>
                </a:solidFill>
                <a:latin typeface="Verdana" panose="020B0604030504040204" pitchFamily="34" charset="0"/>
              </a:defRPr>
            </a:lvl8pPr>
            <a:lvl9pPr marL="2204720" algn="l" rtl="0" eaLnBrk="1" fontAlgn="base" hangingPunct="1">
              <a:spcBef>
                <a:spcPct val="0"/>
              </a:spcBef>
              <a:spcAft>
                <a:spcPct val="0"/>
              </a:spcAft>
              <a:defRPr sz="3400" b="1" i="1">
                <a:solidFill>
                  <a:schemeClr val="tx1"/>
                </a:solidFill>
                <a:latin typeface="Verdana" panose="020B0604030504040204" pitchFamily="34" charset="0"/>
              </a:defRPr>
            </a:lvl9pPr>
          </a:lstStyle>
          <a:p>
            <a:pPr eaLnBrk="1" hangingPunct="1">
              <a:lnSpc>
                <a:spcPct val="120000"/>
              </a:lnSpc>
            </a:pPr>
            <a:r>
              <a:rPr lang="en-US" altLang="en-US" sz="3600" i="0" dirty="0">
                <a:solidFill>
                  <a:srgbClr val="FFFF21"/>
                </a:solidFill>
                <a:latin typeface="Times New Roman" panose="02020603050405020304" pitchFamily="18" charset="0"/>
                <a:cs typeface="Times New Roman" panose="02020603050405020304" pitchFamily="18" charset="0"/>
              </a:rPr>
              <a:t>NHIỆT LIỆT CHÀO MỪNG CÁC QUÝ CÔ GIÁO </a:t>
            </a:r>
          </a:p>
          <a:p>
            <a:pPr eaLnBrk="1" hangingPunct="1">
              <a:lnSpc>
                <a:spcPct val="120000"/>
              </a:lnSpc>
            </a:pPr>
            <a:r>
              <a:rPr lang="en-US" altLang="en-US" sz="3600" i="0" dirty="0">
                <a:solidFill>
                  <a:srgbClr val="FFFF21"/>
                </a:solidFill>
                <a:latin typeface="Times New Roman" panose="02020603050405020304" pitchFamily="18" charset="0"/>
                <a:cs typeface="Times New Roman" panose="02020603050405020304" pitchFamily="18" charset="0"/>
              </a:rPr>
              <a:t>VỀ DỰ GIỜ,  THĂM LỚP</a:t>
            </a:r>
          </a:p>
        </p:txBody>
      </p:sp>
      <p:sp>
        <p:nvSpPr>
          <p:cNvPr id="6" name="Round Single Corner Rectangle 4"/>
          <p:cNvSpPr/>
          <p:nvPr/>
        </p:nvSpPr>
        <p:spPr>
          <a:xfrm>
            <a:off x="356949" y="5684838"/>
            <a:ext cx="10728325" cy="1447800"/>
          </a:xfrm>
          <a:prstGeom prst="round1Rect">
            <a:avLst/>
          </a:prstGeom>
          <a:noFill/>
          <a:ln w="12700" cap="flat" cmpd="sng" algn="ctr">
            <a:noFill/>
            <a:prstDash val="solid"/>
            <a:miter lim="800000"/>
          </a:ln>
          <a:effectLst/>
        </p:spPr>
        <p:txBody>
          <a:bodyPr lIns="110249" tIns="55125" rIns="110249" bIns="55125" anchor="ctr"/>
          <a:lstStyle/>
          <a:p>
            <a:pPr marL="0" marR="0" lvl="0" indent="0" algn="ctr" defTabSz="914400" eaLnBrk="1" fontAlgn="base" latinLnBrk="0" hangingPunct="1">
              <a:lnSpc>
                <a:spcPct val="120000"/>
              </a:lnSpc>
              <a:spcBef>
                <a:spcPct val="0"/>
              </a:spcBef>
              <a:spcAft>
                <a:spcPct val="0"/>
              </a:spcAft>
              <a:buClrTx/>
              <a:buSzTx/>
              <a:buFontTx/>
              <a:buNone/>
              <a:defRPr/>
            </a:pPr>
            <a:r>
              <a:rPr kumimoji="0" lang="en-US" sz="2400" b="1" i="0" u="none" strike="noStrike" kern="0" cap="none" spc="0" normalizeH="0" baseline="0" noProof="0" dirty="0">
                <a:ln>
                  <a:noFill/>
                </a:ln>
                <a:solidFill>
                  <a:srgbClr val="020202"/>
                </a:solidFill>
                <a:effectLst/>
                <a:uLnTx/>
                <a:uFillTx/>
                <a:latin typeface="Times New Roman" panose="02020603050405020304" pitchFamily="18" charset="0"/>
                <a:cs typeface="Times New Roman" panose="02020603050405020304" pitchFamily="18" charset="0"/>
              </a:rPr>
              <a:t>    </a:t>
            </a:r>
            <a:r>
              <a:rPr kumimoji="0" lang="vi-VN" altLang="en-US" sz="2400" b="1" i="0" u="none" strike="noStrike" kern="0" cap="none" spc="0" normalizeH="0" baseline="0" noProof="0" dirty="0">
                <a:ln>
                  <a:noFill/>
                </a:ln>
                <a:solidFill>
                  <a:srgbClr val="020202"/>
                </a:solidFill>
                <a:effectLst/>
                <a:uLnTx/>
                <a:uFillTx/>
                <a:latin typeface="Times New Roman" panose="02020603050405020304" pitchFamily="18" charset="0"/>
                <a:cs typeface="Times New Roman" panose="02020603050405020304" pitchFamily="18" charset="0"/>
              </a:rPr>
              <a:t> </a:t>
            </a:r>
            <a:r>
              <a:rPr kumimoji="0" lang="en-US" sz="2400" b="1" i="0" u="none" strike="noStrike" kern="0" cap="none" spc="0" normalizeH="0" baseline="0" noProof="0" dirty="0">
                <a:ln>
                  <a:noFill/>
                </a:ln>
                <a:solidFill>
                  <a:srgbClr val="020202"/>
                </a:solidFill>
                <a:effectLst/>
                <a:uLnTx/>
                <a:uFillTx/>
                <a:latin typeface="Times New Roman" panose="02020603050405020304" pitchFamily="18" charset="0"/>
                <a:cs typeface="Times New Roman" panose="02020603050405020304" pitchFamily="18" charset="0"/>
              </a:rPr>
              <a:t>GIÁO VIÊN THỰC HIỆN: LÊ THỊ OANH</a:t>
            </a:r>
            <a:endParaRPr kumimoji="0" lang="en-US" sz="2400" b="1" i="0" u="none" strike="noStrike" kern="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endParaRPr>
          </a:p>
          <a:p>
            <a:pPr marL="0" marR="0" lvl="0" indent="0" algn="ctr" defTabSz="914400" eaLnBrk="1" fontAlgn="base" latinLnBrk="0" hangingPunct="1">
              <a:lnSpc>
                <a:spcPct val="120000"/>
              </a:lnSpc>
              <a:spcBef>
                <a:spcPct val="0"/>
              </a:spcBef>
              <a:spcAft>
                <a:spcPct val="0"/>
              </a:spcAft>
              <a:buClrTx/>
              <a:buSzTx/>
              <a:buFontTx/>
              <a:buNone/>
              <a:defRPr/>
            </a:pPr>
            <a:r>
              <a:rPr kumimoji="0" lang="en-US" sz="2400" b="1" i="0" u="none" strike="noStrike" kern="0" cap="none" spc="0" normalizeH="0" baseline="0" noProof="0" dirty="0">
                <a:ln>
                  <a:noFill/>
                </a:ln>
                <a:solidFill>
                  <a:srgbClr val="020202"/>
                </a:solidFill>
                <a:effectLst/>
                <a:uLnTx/>
                <a:uFillTx/>
                <a:latin typeface="Times New Roman" panose="02020603050405020304" pitchFamily="18" charset="0"/>
                <a:cs typeface="Times New Roman" panose="02020603050405020304" pitchFamily="18" charset="0"/>
              </a:rPr>
              <a:t>                                                                                                </a:t>
            </a:r>
          </a:p>
          <a:p>
            <a:pPr marL="0" marR="0" lvl="0" indent="0" algn="ctr" defTabSz="914400" eaLnBrk="1" fontAlgn="base" latinLnBrk="0" hangingPunct="1">
              <a:lnSpc>
                <a:spcPct val="120000"/>
              </a:lnSpc>
              <a:spcBef>
                <a:spcPct val="0"/>
              </a:spcBef>
              <a:spcAft>
                <a:spcPct val="0"/>
              </a:spcAft>
              <a:buClrTx/>
              <a:buSzTx/>
              <a:buFontTx/>
              <a:buNone/>
              <a:defRPr/>
            </a:pPr>
            <a:endParaRPr kumimoji="0" lang="en-US" sz="2400" b="1" i="0" u="none" strike="noStrike" kern="0" cap="none" spc="0" normalizeH="0" baseline="0" noProof="0" dirty="0">
              <a:ln>
                <a:noFill/>
              </a:ln>
              <a:solidFill>
                <a:srgbClr val="020202"/>
              </a:solidFill>
              <a:effectLst/>
              <a:uLnTx/>
              <a:uFillTx/>
              <a:latin typeface="Times New Roman" panose="02020603050405020304" pitchFamily="18" charset="0"/>
              <a:cs typeface="Times New Roman" panose="02020603050405020304" pitchFamily="18" charset="0"/>
            </a:endParaRPr>
          </a:p>
          <a:p>
            <a:pPr marL="0" marR="0" lvl="0" indent="0" algn="ctr" defTabSz="914400" eaLnBrk="1" fontAlgn="base" latinLnBrk="0" hangingPunct="1">
              <a:lnSpc>
                <a:spcPct val="120000"/>
              </a:lnSpc>
              <a:spcBef>
                <a:spcPct val="0"/>
              </a:spcBef>
              <a:spcAft>
                <a:spcPct val="0"/>
              </a:spcAft>
              <a:buClrTx/>
              <a:buSzTx/>
              <a:buFontTx/>
              <a:buNone/>
              <a:defRPr/>
            </a:pPr>
            <a:r>
              <a:rPr kumimoji="0" lang="en-US" sz="2400" b="1" i="0" u="none" strike="noStrike" kern="0" cap="none" spc="0" normalizeH="0" baseline="0" noProof="0" dirty="0">
                <a:ln>
                  <a:noFill/>
                </a:ln>
                <a:solidFill>
                  <a:srgbClr val="020202"/>
                </a:solidFill>
                <a:effectLst/>
                <a:uLnTx/>
                <a:uFillTx/>
                <a:latin typeface="Times New Roman" panose="02020603050405020304" pitchFamily="18" charset="0"/>
                <a:cs typeface="Times New Roman" panose="02020603050405020304" pitchFamily="18" charset="0"/>
              </a:rPr>
              <a:t>                                                      </a:t>
            </a:r>
            <a:endParaRPr kumimoji="0" lang="en-US" sz="2800" b="1" i="1" u="none" strike="noStrike" kern="0" cap="none" spc="0" normalizeH="0" baseline="0" noProof="0" dirty="0">
              <a:ln>
                <a:noFill/>
              </a:ln>
              <a:solidFill>
                <a:srgbClr val="020202"/>
              </a:solidFill>
              <a:effectLst/>
              <a:uLnTx/>
              <a:uFillTx/>
              <a:latin typeface="Times New Roman" panose="02020603050405020304" pitchFamily="18" charset="0"/>
              <a:cs typeface="Times New Roman" panose="02020603050405020304" pitchFamily="18" charset="0"/>
            </a:endParaRPr>
          </a:p>
        </p:txBody>
      </p:sp>
      <p:sp>
        <p:nvSpPr>
          <p:cNvPr id="8" name="Rectangle 7"/>
          <p:cNvSpPr/>
          <p:nvPr/>
        </p:nvSpPr>
        <p:spPr>
          <a:xfrm>
            <a:off x="1270511" y="2235175"/>
            <a:ext cx="10208940" cy="1890218"/>
          </a:xfrm>
          <a:prstGeom prst="rect">
            <a:avLst/>
          </a:prstGeom>
          <a:noFill/>
        </p:spPr>
        <p:txBody>
          <a:bodyPr wrap="none" lIns="121920" tIns="60960" rIns="121920" bIns="60960" numCol="1">
            <a:prstTxWarp prst="textWave1">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defTabSz="1219200" eaLnBrk="0" fontAlgn="base" hangingPunct="0">
              <a:spcBef>
                <a:spcPct val="0"/>
              </a:spcBef>
              <a:spcAft>
                <a:spcPct val="0"/>
              </a:spcAft>
            </a:pPr>
            <a:r>
              <a:rPr lang="en-US" sz="7200" b="1" dirty="0">
                <a:ln>
                  <a:solidFill>
                    <a:srgbClr val="FF0000"/>
                  </a:solidFill>
                </a:ln>
                <a:solidFill>
                  <a:srgbClr val="FF3300"/>
                </a:solidFill>
                <a:latin typeface="Arial" panose="020B0604020202020204" pitchFamily="34" charset="0"/>
              </a:rPr>
              <a:t> TOÁN LỚP 5C</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Hình ảnh 9">
            <a:extLst>
              <a:ext uri="{FF2B5EF4-FFF2-40B4-BE49-F238E27FC236}">
                <a16:creationId xmlns:a16="http://schemas.microsoft.com/office/drawing/2014/main" id="{F4D70596-836E-48F4-8D0C-1ECA24A7C892}"/>
              </a:ext>
            </a:extLst>
          </p:cNvPr>
          <p:cNvPicPr>
            <a:picLocks noChangeAspect="1"/>
          </p:cNvPicPr>
          <p:nvPr/>
        </p:nvPicPr>
        <p:blipFill rotWithShape="1">
          <a:blip r:embed="rId2">
            <a:extLst>
              <a:ext uri="{28A0092B-C50C-407E-A947-70E740481C1C}">
                <a14:useLocalDpi xmlns:a14="http://schemas.microsoft.com/office/drawing/2010/main" val="0"/>
              </a:ext>
            </a:extLst>
          </a:blip>
          <a:srcRect l="6660" r="4451" b="66341"/>
          <a:stretch/>
        </p:blipFill>
        <p:spPr>
          <a:xfrm>
            <a:off x="4565561" y="166052"/>
            <a:ext cx="7722025" cy="2604410"/>
          </a:xfrm>
          <a:prstGeom prst="rect">
            <a:avLst/>
          </a:prstGeom>
        </p:spPr>
      </p:pic>
      <p:sp>
        <p:nvSpPr>
          <p:cNvPr id="3" name="Hình chữ nhật: Góc Tròn 2">
            <a:extLst>
              <a:ext uri="{FF2B5EF4-FFF2-40B4-BE49-F238E27FC236}">
                <a16:creationId xmlns:a16="http://schemas.microsoft.com/office/drawing/2014/main" id="{BCF293E2-C9E4-4F26-B98A-A3021216FEA9}"/>
              </a:ext>
            </a:extLst>
          </p:cNvPr>
          <p:cNvSpPr/>
          <p:nvPr/>
        </p:nvSpPr>
        <p:spPr>
          <a:xfrm>
            <a:off x="243840" y="204651"/>
            <a:ext cx="2751909" cy="557348"/>
          </a:xfrm>
          <a:prstGeom prst="roundRect">
            <a:avLst/>
          </a:prstGeom>
          <a:solidFill>
            <a:srgbClr val="FEB8B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chemeClr val="tx1"/>
                </a:solidFill>
              </a:rPr>
              <a:t>Khám phá</a:t>
            </a:r>
            <a:endParaRPr lang="en-US" sz="3600">
              <a:solidFill>
                <a:schemeClr val="tx1"/>
              </a:solidFill>
            </a:endParaRPr>
          </a:p>
        </p:txBody>
      </p:sp>
      <p:sp>
        <p:nvSpPr>
          <p:cNvPr id="5" name="Hộp Văn bản 4">
            <a:extLst>
              <a:ext uri="{FF2B5EF4-FFF2-40B4-BE49-F238E27FC236}">
                <a16:creationId xmlns:a16="http://schemas.microsoft.com/office/drawing/2014/main" id="{25CD6347-65AF-433E-B38D-40BF1DC281E0}"/>
              </a:ext>
            </a:extLst>
          </p:cNvPr>
          <p:cNvSpPr txBox="1"/>
          <p:nvPr/>
        </p:nvSpPr>
        <p:spPr>
          <a:xfrm>
            <a:off x="243840" y="1470801"/>
            <a:ext cx="3847312" cy="2308324"/>
          </a:xfrm>
          <a:prstGeom prst="rect">
            <a:avLst/>
          </a:prstGeom>
          <a:noFill/>
        </p:spPr>
        <p:txBody>
          <a:bodyPr wrap="square">
            <a:spAutoFit/>
          </a:bodyPr>
          <a:lstStyle/>
          <a:p>
            <a:pPr algn="just"/>
            <a:r>
              <a:rPr lang="en-US" sz="3600" kern="0" dirty="0">
                <a:effectLst/>
                <a:latin typeface="Times New Roman" panose="02020603050405020304" pitchFamily="18" charset="0"/>
                <a:ea typeface="Times New Roman" panose="02020603050405020304" pitchFamily="18" charset="0"/>
              </a:rPr>
              <a:t>Quan </a:t>
            </a:r>
            <a:r>
              <a:rPr lang="en-US" sz="3600" kern="0" dirty="0" err="1">
                <a:effectLst/>
                <a:latin typeface="Times New Roman" panose="02020603050405020304" pitchFamily="18" charset="0"/>
                <a:ea typeface="Times New Roman" panose="02020603050405020304" pitchFamily="18" charset="0"/>
              </a:rPr>
              <a:t>sát</a:t>
            </a:r>
            <a:r>
              <a:rPr lang="en-US" sz="3600" kern="0" dirty="0">
                <a:effectLst/>
                <a:latin typeface="Times New Roman" panose="02020603050405020304" pitchFamily="18" charset="0"/>
                <a:ea typeface="Times New Roman" panose="02020603050405020304" pitchFamily="18" charset="0"/>
              </a:rPr>
              <a:t> </a:t>
            </a:r>
            <a:r>
              <a:rPr lang="en-US" sz="3600" kern="0" dirty="0" err="1">
                <a:effectLst/>
                <a:latin typeface="Times New Roman" panose="02020603050405020304" pitchFamily="18" charset="0"/>
                <a:ea typeface="Times New Roman" panose="02020603050405020304" pitchFamily="18" charset="0"/>
              </a:rPr>
              <a:t>và</a:t>
            </a:r>
            <a:r>
              <a:rPr lang="en-US" sz="3600" kern="0" dirty="0">
                <a:effectLst/>
                <a:latin typeface="Times New Roman" panose="02020603050405020304" pitchFamily="18" charset="0"/>
                <a:ea typeface="Times New Roman" panose="02020603050405020304" pitchFamily="18" charset="0"/>
              </a:rPr>
              <a:t> </a:t>
            </a:r>
            <a:r>
              <a:rPr lang="en-US" sz="3600" kern="0" dirty="0" err="1">
                <a:effectLst/>
                <a:latin typeface="Times New Roman" panose="02020603050405020304" pitchFamily="18" charset="0"/>
                <a:ea typeface="Times New Roman" panose="02020603050405020304" pitchFamily="18" charset="0"/>
              </a:rPr>
              <a:t>nhận</a:t>
            </a:r>
            <a:r>
              <a:rPr lang="en-US" sz="3600" kern="0" dirty="0">
                <a:effectLst/>
                <a:latin typeface="Times New Roman" panose="02020603050405020304" pitchFamily="18" charset="0"/>
                <a:ea typeface="Times New Roman" panose="02020603050405020304" pitchFamily="18" charset="0"/>
              </a:rPr>
              <a:t> </a:t>
            </a:r>
            <a:r>
              <a:rPr lang="en-US" sz="3600" kern="0" dirty="0" err="1">
                <a:effectLst/>
                <a:latin typeface="Times New Roman" panose="02020603050405020304" pitchFamily="18" charset="0"/>
                <a:ea typeface="Times New Roman" panose="02020603050405020304" pitchFamily="18" charset="0"/>
              </a:rPr>
              <a:t>diện</a:t>
            </a:r>
            <a:r>
              <a:rPr lang="en-US" sz="3600" kern="0" dirty="0">
                <a:effectLst/>
                <a:latin typeface="Times New Roman" panose="02020603050405020304" pitchFamily="18" charset="0"/>
                <a:ea typeface="Times New Roman" panose="02020603050405020304" pitchFamily="18" charset="0"/>
              </a:rPr>
              <a:t> </a:t>
            </a:r>
            <a:r>
              <a:rPr lang="en-US" sz="3600" kern="0" dirty="0" err="1">
                <a:effectLst/>
                <a:latin typeface="Times New Roman" panose="02020603050405020304" pitchFamily="18" charset="0"/>
                <a:ea typeface="Times New Roman" panose="02020603050405020304" pitchFamily="18" charset="0"/>
              </a:rPr>
              <a:t>đặc</a:t>
            </a:r>
            <a:r>
              <a:rPr lang="en-US" sz="3600" kern="0" dirty="0">
                <a:effectLst/>
                <a:latin typeface="Times New Roman" panose="02020603050405020304" pitchFamily="18" charset="0"/>
                <a:ea typeface="Times New Roman" panose="02020603050405020304" pitchFamily="18" charset="0"/>
              </a:rPr>
              <a:t> </a:t>
            </a:r>
            <a:r>
              <a:rPr lang="en-US" sz="3600" kern="0" dirty="0" err="1">
                <a:effectLst/>
                <a:latin typeface="Times New Roman" panose="02020603050405020304" pitchFamily="18" charset="0"/>
                <a:ea typeface="Times New Roman" panose="02020603050405020304" pitchFamily="18" charset="0"/>
              </a:rPr>
              <a:t>điểm</a:t>
            </a:r>
            <a:r>
              <a:rPr lang="en-US" sz="3600" kern="0" dirty="0">
                <a:effectLst/>
                <a:latin typeface="Times New Roman" panose="02020603050405020304" pitchFamily="18" charset="0"/>
                <a:ea typeface="Times New Roman" panose="02020603050405020304" pitchFamily="18" charset="0"/>
              </a:rPr>
              <a:t> </a:t>
            </a:r>
            <a:r>
              <a:rPr lang="en-US" sz="3600" kern="0" dirty="0" err="1">
                <a:effectLst/>
                <a:latin typeface="Times New Roman" panose="02020603050405020304" pitchFamily="18" charset="0"/>
                <a:ea typeface="Times New Roman" panose="02020603050405020304" pitchFamily="18" charset="0"/>
              </a:rPr>
              <a:t>hình</a:t>
            </a:r>
            <a:r>
              <a:rPr lang="en-US" sz="3600" kern="0" dirty="0">
                <a:effectLst/>
                <a:latin typeface="Times New Roman" panose="02020603050405020304" pitchFamily="18" charset="0"/>
                <a:ea typeface="Times New Roman" panose="02020603050405020304" pitchFamily="18" charset="0"/>
              </a:rPr>
              <a:t> </a:t>
            </a:r>
            <a:r>
              <a:rPr lang="en-US" sz="3600" kern="0" dirty="0" err="1">
                <a:effectLst/>
                <a:latin typeface="Times New Roman" panose="02020603050405020304" pitchFamily="18" charset="0"/>
                <a:ea typeface="Times New Roman" panose="02020603050405020304" pitchFamily="18" charset="0"/>
              </a:rPr>
              <a:t>khai</a:t>
            </a:r>
            <a:r>
              <a:rPr lang="en-US" sz="3600" kern="0" dirty="0">
                <a:effectLst/>
                <a:latin typeface="Times New Roman" panose="02020603050405020304" pitchFamily="18" charset="0"/>
                <a:ea typeface="Times New Roman" panose="02020603050405020304" pitchFamily="18" charset="0"/>
              </a:rPr>
              <a:t> </a:t>
            </a:r>
            <a:r>
              <a:rPr lang="en-US" sz="3600" kern="0" dirty="0" err="1">
                <a:effectLst/>
                <a:latin typeface="Times New Roman" panose="02020603050405020304" pitchFamily="18" charset="0"/>
                <a:ea typeface="Times New Roman" panose="02020603050405020304" pitchFamily="18" charset="0"/>
              </a:rPr>
              <a:t>triển</a:t>
            </a:r>
            <a:r>
              <a:rPr lang="en-US" sz="3600" kern="0" dirty="0">
                <a:effectLst/>
                <a:latin typeface="Times New Roman" panose="02020603050405020304" pitchFamily="18" charset="0"/>
                <a:ea typeface="Times New Roman" panose="02020603050405020304" pitchFamily="18" charset="0"/>
              </a:rPr>
              <a:t> </a:t>
            </a:r>
            <a:r>
              <a:rPr lang="en-US" sz="3600" kern="0" dirty="0" err="1">
                <a:effectLst/>
                <a:latin typeface="Times New Roman" panose="02020603050405020304" pitchFamily="18" charset="0"/>
                <a:ea typeface="Times New Roman" panose="02020603050405020304" pitchFamily="18" charset="0"/>
              </a:rPr>
              <a:t>của</a:t>
            </a:r>
            <a:r>
              <a:rPr lang="en-US" sz="3600" kern="0" dirty="0">
                <a:effectLst/>
                <a:latin typeface="Times New Roman" panose="02020603050405020304" pitchFamily="18" charset="0"/>
                <a:ea typeface="Times New Roman" panose="02020603050405020304" pitchFamily="18" charset="0"/>
              </a:rPr>
              <a:t> </a:t>
            </a:r>
            <a:r>
              <a:rPr lang="en-US" sz="3600" kern="0" dirty="0" err="1">
                <a:solidFill>
                  <a:srgbClr val="FF0000"/>
                </a:solidFill>
                <a:effectLst/>
                <a:latin typeface="Times New Roman" panose="02020603050405020304" pitchFamily="18" charset="0"/>
                <a:ea typeface="Times New Roman" panose="02020603050405020304" pitchFamily="18" charset="0"/>
              </a:rPr>
              <a:t>hình</a:t>
            </a:r>
            <a:r>
              <a:rPr lang="en-US" sz="3600" kern="0" dirty="0">
                <a:solidFill>
                  <a:srgbClr val="FF0000"/>
                </a:solidFill>
                <a:effectLst/>
                <a:latin typeface="Times New Roman" panose="02020603050405020304" pitchFamily="18" charset="0"/>
                <a:ea typeface="Times New Roman" panose="02020603050405020304" pitchFamily="18" charset="0"/>
              </a:rPr>
              <a:t> </a:t>
            </a:r>
            <a:r>
              <a:rPr lang="en-US" sz="3600" kern="0" dirty="0" err="1">
                <a:solidFill>
                  <a:srgbClr val="FF0000"/>
                </a:solidFill>
                <a:effectLst/>
                <a:latin typeface="Times New Roman" panose="02020603050405020304" pitchFamily="18" charset="0"/>
                <a:ea typeface="Times New Roman" panose="02020603050405020304" pitchFamily="18" charset="0"/>
              </a:rPr>
              <a:t>hộp</a:t>
            </a:r>
            <a:r>
              <a:rPr lang="en-US" sz="3600" kern="0" dirty="0">
                <a:solidFill>
                  <a:srgbClr val="FF0000"/>
                </a:solidFill>
                <a:effectLst/>
                <a:latin typeface="Times New Roman" panose="02020603050405020304" pitchFamily="18" charset="0"/>
                <a:ea typeface="Times New Roman" panose="02020603050405020304" pitchFamily="18" charset="0"/>
              </a:rPr>
              <a:t> </a:t>
            </a:r>
            <a:r>
              <a:rPr lang="en-US" sz="3600" kern="0" dirty="0" err="1">
                <a:solidFill>
                  <a:srgbClr val="FF0000"/>
                </a:solidFill>
                <a:effectLst/>
                <a:latin typeface="Times New Roman" panose="02020603050405020304" pitchFamily="18" charset="0"/>
                <a:ea typeface="Times New Roman" panose="02020603050405020304" pitchFamily="18" charset="0"/>
              </a:rPr>
              <a:t>chữ</a:t>
            </a:r>
            <a:r>
              <a:rPr lang="en-US" sz="3600" kern="0" dirty="0">
                <a:solidFill>
                  <a:srgbClr val="FF0000"/>
                </a:solidFill>
                <a:effectLst/>
                <a:latin typeface="Times New Roman" panose="02020603050405020304" pitchFamily="18" charset="0"/>
                <a:ea typeface="Times New Roman" panose="02020603050405020304" pitchFamily="18" charset="0"/>
              </a:rPr>
              <a:t> </a:t>
            </a:r>
            <a:r>
              <a:rPr lang="vi-VN" sz="3600" kern="0" dirty="0">
                <a:solidFill>
                  <a:srgbClr val="FF0000"/>
                </a:solidFill>
                <a:effectLst/>
                <a:latin typeface="Times New Roman" panose="02020603050405020304" pitchFamily="18" charset="0"/>
                <a:ea typeface="Times New Roman" panose="02020603050405020304" pitchFamily="18" charset="0"/>
              </a:rPr>
              <a:t>nhật</a:t>
            </a:r>
            <a:endParaRPr lang="en-US" sz="3600" dirty="0"/>
          </a:p>
        </p:txBody>
      </p:sp>
      <p:sp>
        <p:nvSpPr>
          <p:cNvPr id="2" name="Hình chữ nhật 1">
            <a:extLst>
              <a:ext uri="{FF2B5EF4-FFF2-40B4-BE49-F238E27FC236}">
                <a16:creationId xmlns:a16="http://schemas.microsoft.com/office/drawing/2014/main" id="{C8A2896D-2688-4960-89DA-150D9DDA37C6}"/>
              </a:ext>
            </a:extLst>
          </p:cNvPr>
          <p:cNvSpPr/>
          <p:nvPr/>
        </p:nvSpPr>
        <p:spPr>
          <a:xfrm>
            <a:off x="4565561" y="43544"/>
            <a:ext cx="7548062" cy="284942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ộp Văn bản 8">
            <a:extLst>
              <a:ext uri="{FF2B5EF4-FFF2-40B4-BE49-F238E27FC236}">
                <a16:creationId xmlns:a16="http://schemas.microsoft.com/office/drawing/2014/main" id="{05FAD208-6A4A-4618-A1DA-64AC55C0F8B7}"/>
              </a:ext>
            </a:extLst>
          </p:cNvPr>
          <p:cNvSpPr txBox="1"/>
          <p:nvPr/>
        </p:nvSpPr>
        <p:spPr>
          <a:xfrm>
            <a:off x="9157658" y="1707386"/>
            <a:ext cx="200298" cy="369332"/>
          </a:xfrm>
          <a:prstGeom prst="rect">
            <a:avLst/>
          </a:prstGeom>
          <a:noFill/>
        </p:spPr>
        <p:txBody>
          <a:bodyPr wrap="square" rtlCol="0">
            <a:spAutoFit/>
          </a:bodyPr>
          <a:lstStyle/>
          <a:p>
            <a:r>
              <a:rPr lang="vi-VN"/>
              <a:t>1</a:t>
            </a:r>
            <a:endParaRPr lang="en-US"/>
          </a:p>
        </p:txBody>
      </p:sp>
      <p:sp>
        <p:nvSpPr>
          <p:cNvPr id="12" name="Hộp Văn bản 11">
            <a:extLst>
              <a:ext uri="{FF2B5EF4-FFF2-40B4-BE49-F238E27FC236}">
                <a16:creationId xmlns:a16="http://schemas.microsoft.com/office/drawing/2014/main" id="{568F7B11-EDDB-4DEF-9FD6-E49D2E49B9C7}"/>
              </a:ext>
            </a:extLst>
          </p:cNvPr>
          <p:cNvSpPr txBox="1"/>
          <p:nvPr/>
        </p:nvSpPr>
        <p:spPr>
          <a:xfrm>
            <a:off x="9725893" y="1714391"/>
            <a:ext cx="200298" cy="369332"/>
          </a:xfrm>
          <a:prstGeom prst="rect">
            <a:avLst/>
          </a:prstGeom>
          <a:noFill/>
        </p:spPr>
        <p:txBody>
          <a:bodyPr wrap="square" rtlCol="0">
            <a:spAutoFit/>
          </a:bodyPr>
          <a:lstStyle/>
          <a:p>
            <a:r>
              <a:rPr lang="vi-VN" dirty="0"/>
              <a:t>2</a:t>
            </a:r>
            <a:endParaRPr lang="en-US" dirty="0"/>
          </a:p>
        </p:txBody>
      </p:sp>
      <p:sp>
        <p:nvSpPr>
          <p:cNvPr id="13" name="Hộp Văn bản 12">
            <a:extLst>
              <a:ext uri="{FF2B5EF4-FFF2-40B4-BE49-F238E27FC236}">
                <a16:creationId xmlns:a16="http://schemas.microsoft.com/office/drawing/2014/main" id="{D19CE5CF-DA7F-4D75-A524-B19490352FD0}"/>
              </a:ext>
            </a:extLst>
          </p:cNvPr>
          <p:cNvSpPr txBox="1"/>
          <p:nvPr/>
        </p:nvSpPr>
        <p:spPr>
          <a:xfrm>
            <a:off x="10351535" y="1714391"/>
            <a:ext cx="200298" cy="369332"/>
          </a:xfrm>
          <a:prstGeom prst="rect">
            <a:avLst/>
          </a:prstGeom>
          <a:noFill/>
        </p:spPr>
        <p:txBody>
          <a:bodyPr wrap="square" rtlCol="0">
            <a:spAutoFit/>
          </a:bodyPr>
          <a:lstStyle/>
          <a:p>
            <a:r>
              <a:rPr lang="vi-VN" dirty="0"/>
              <a:t>3</a:t>
            </a:r>
            <a:endParaRPr lang="en-US" dirty="0"/>
          </a:p>
        </p:txBody>
      </p:sp>
      <p:sp>
        <p:nvSpPr>
          <p:cNvPr id="14" name="Hộp Văn bản 13">
            <a:extLst>
              <a:ext uri="{FF2B5EF4-FFF2-40B4-BE49-F238E27FC236}">
                <a16:creationId xmlns:a16="http://schemas.microsoft.com/office/drawing/2014/main" id="{DEF2B876-5392-44C3-8353-16FA053C2C46}"/>
              </a:ext>
            </a:extLst>
          </p:cNvPr>
          <p:cNvSpPr txBox="1"/>
          <p:nvPr/>
        </p:nvSpPr>
        <p:spPr>
          <a:xfrm>
            <a:off x="11026242" y="1700381"/>
            <a:ext cx="200298" cy="369332"/>
          </a:xfrm>
          <a:prstGeom prst="rect">
            <a:avLst/>
          </a:prstGeom>
          <a:noFill/>
        </p:spPr>
        <p:txBody>
          <a:bodyPr wrap="square" rtlCol="0">
            <a:spAutoFit/>
          </a:bodyPr>
          <a:lstStyle/>
          <a:p>
            <a:r>
              <a:rPr lang="vi-VN"/>
              <a:t>4</a:t>
            </a:r>
            <a:endParaRPr lang="en-US"/>
          </a:p>
        </p:txBody>
      </p:sp>
      <p:sp>
        <p:nvSpPr>
          <p:cNvPr id="15" name="Hộp Văn bản 14">
            <a:extLst>
              <a:ext uri="{FF2B5EF4-FFF2-40B4-BE49-F238E27FC236}">
                <a16:creationId xmlns:a16="http://schemas.microsoft.com/office/drawing/2014/main" id="{8AE83DCE-A59D-43AD-B882-F5DC973FE8A8}"/>
              </a:ext>
            </a:extLst>
          </p:cNvPr>
          <p:cNvSpPr txBox="1"/>
          <p:nvPr/>
        </p:nvSpPr>
        <p:spPr>
          <a:xfrm>
            <a:off x="9705702" y="1313936"/>
            <a:ext cx="200298" cy="369332"/>
          </a:xfrm>
          <a:prstGeom prst="rect">
            <a:avLst/>
          </a:prstGeom>
          <a:noFill/>
        </p:spPr>
        <p:txBody>
          <a:bodyPr wrap="square" rtlCol="0">
            <a:spAutoFit/>
          </a:bodyPr>
          <a:lstStyle/>
          <a:p>
            <a:r>
              <a:rPr lang="vi-VN" dirty="0"/>
              <a:t>5</a:t>
            </a:r>
            <a:endParaRPr lang="en-US" dirty="0"/>
          </a:p>
        </p:txBody>
      </p:sp>
      <p:sp>
        <p:nvSpPr>
          <p:cNvPr id="16" name="Hộp Văn bản 15">
            <a:extLst>
              <a:ext uri="{FF2B5EF4-FFF2-40B4-BE49-F238E27FC236}">
                <a16:creationId xmlns:a16="http://schemas.microsoft.com/office/drawing/2014/main" id="{D0303139-A17B-4744-8D17-D740BC701B5C}"/>
              </a:ext>
            </a:extLst>
          </p:cNvPr>
          <p:cNvSpPr txBox="1"/>
          <p:nvPr/>
        </p:nvSpPr>
        <p:spPr>
          <a:xfrm>
            <a:off x="9722366" y="2226790"/>
            <a:ext cx="200298" cy="369332"/>
          </a:xfrm>
          <a:prstGeom prst="rect">
            <a:avLst/>
          </a:prstGeom>
          <a:noFill/>
        </p:spPr>
        <p:txBody>
          <a:bodyPr wrap="square" rtlCol="0">
            <a:spAutoFit/>
          </a:bodyPr>
          <a:lstStyle/>
          <a:p>
            <a:r>
              <a:rPr lang="vi-VN" dirty="0"/>
              <a:t>6</a:t>
            </a:r>
            <a:endParaRPr lang="en-US" dirty="0"/>
          </a:p>
        </p:txBody>
      </p:sp>
      <p:sp>
        <p:nvSpPr>
          <p:cNvPr id="17" name="Hộp Văn bản 16">
            <a:extLst>
              <a:ext uri="{FF2B5EF4-FFF2-40B4-BE49-F238E27FC236}">
                <a16:creationId xmlns:a16="http://schemas.microsoft.com/office/drawing/2014/main" id="{7FAA6452-79AE-4D33-BDC6-AACB8FD0D11D}"/>
              </a:ext>
            </a:extLst>
          </p:cNvPr>
          <p:cNvSpPr txBox="1"/>
          <p:nvPr/>
        </p:nvSpPr>
        <p:spPr>
          <a:xfrm>
            <a:off x="6802595" y="3462442"/>
            <a:ext cx="4990012" cy="1754326"/>
          </a:xfrm>
          <a:custGeom>
            <a:avLst/>
            <a:gdLst>
              <a:gd name="connsiteX0" fmla="*/ 0 w 4990012"/>
              <a:gd name="connsiteY0" fmla="*/ 0 h 1754326"/>
              <a:gd name="connsiteX1" fmla="*/ 604346 w 4990012"/>
              <a:gd name="connsiteY1" fmla="*/ 0 h 1754326"/>
              <a:gd name="connsiteX2" fmla="*/ 1258592 w 4990012"/>
              <a:gd name="connsiteY2" fmla="*/ 0 h 1754326"/>
              <a:gd name="connsiteX3" fmla="*/ 1813038 w 4990012"/>
              <a:gd name="connsiteY3" fmla="*/ 0 h 1754326"/>
              <a:gd name="connsiteX4" fmla="*/ 2467284 w 4990012"/>
              <a:gd name="connsiteY4" fmla="*/ 0 h 1754326"/>
              <a:gd name="connsiteX5" fmla="*/ 2872029 w 4990012"/>
              <a:gd name="connsiteY5" fmla="*/ 0 h 1754326"/>
              <a:gd name="connsiteX6" fmla="*/ 3476375 w 4990012"/>
              <a:gd name="connsiteY6" fmla="*/ 0 h 1754326"/>
              <a:gd name="connsiteX7" fmla="*/ 3881120 w 4990012"/>
              <a:gd name="connsiteY7" fmla="*/ 0 h 1754326"/>
              <a:gd name="connsiteX8" fmla="*/ 4285866 w 4990012"/>
              <a:gd name="connsiteY8" fmla="*/ 0 h 1754326"/>
              <a:gd name="connsiteX9" fmla="*/ 4990012 w 4990012"/>
              <a:gd name="connsiteY9" fmla="*/ 0 h 1754326"/>
              <a:gd name="connsiteX10" fmla="*/ 4990012 w 4990012"/>
              <a:gd name="connsiteY10" fmla="*/ 567232 h 1754326"/>
              <a:gd name="connsiteX11" fmla="*/ 4990012 w 4990012"/>
              <a:gd name="connsiteY11" fmla="*/ 1099378 h 1754326"/>
              <a:gd name="connsiteX12" fmla="*/ 4990012 w 4990012"/>
              <a:gd name="connsiteY12" fmla="*/ 1754326 h 1754326"/>
              <a:gd name="connsiteX13" fmla="*/ 4385666 w 4990012"/>
              <a:gd name="connsiteY13" fmla="*/ 1754326 h 1754326"/>
              <a:gd name="connsiteX14" fmla="*/ 3931021 w 4990012"/>
              <a:gd name="connsiteY14" fmla="*/ 1754326 h 1754326"/>
              <a:gd name="connsiteX15" fmla="*/ 3526275 w 4990012"/>
              <a:gd name="connsiteY15" fmla="*/ 1754326 h 1754326"/>
              <a:gd name="connsiteX16" fmla="*/ 3121530 w 4990012"/>
              <a:gd name="connsiteY16" fmla="*/ 1754326 h 1754326"/>
              <a:gd name="connsiteX17" fmla="*/ 2716784 w 4990012"/>
              <a:gd name="connsiteY17" fmla="*/ 1754326 h 1754326"/>
              <a:gd name="connsiteX18" fmla="*/ 2212239 w 4990012"/>
              <a:gd name="connsiteY18" fmla="*/ 1754326 h 1754326"/>
              <a:gd name="connsiteX19" fmla="*/ 1607893 w 4990012"/>
              <a:gd name="connsiteY19" fmla="*/ 1754326 h 1754326"/>
              <a:gd name="connsiteX20" fmla="*/ 1203147 w 4990012"/>
              <a:gd name="connsiteY20" fmla="*/ 1754326 h 1754326"/>
              <a:gd name="connsiteX21" fmla="*/ 548901 w 4990012"/>
              <a:gd name="connsiteY21" fmla="*/ 1754326 h 1754326"/>
              <a:gd name="connsiteX22" fmla="*/ 0 w 4990012"/>
              <a:gd name="connsiteY22" fmla="*/ 1754326 h 1754326"/>
              <a:gd name="connsiteX23" fmla="*/ 0 w 4990012"/>
              <a:gd name="connsiteY23" fmla="*/ 1169551 h 1754326"/>
              <a:gd name="connsiteX24" fmla="*/ 0 w 4990012"/>
              <a:gd name="connsiteY24" fmla="*/ 584775 h 1754326"/>
              <a:gd name="connsiteX25" fmla="*/ 0 w 4990012"/>
              <a:gd name="connsiteY25" fmla="*/ 0 h 17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990012" h="1754326" fill="none" extrusionOk="0">
                <a:moveTo>
                  <a:pt x="0" y="0"/>
                </a:moveTo>
                <a:cubicBezTo>
                  <a:pt x="276895" y="-26438"/>
                  <a:pt x="456354" y="64056"/>
                  <a:pt x="604346" y="0"/>
                </a:cubicBezTo>
                <a:cubicBezTo>
                  <a:pt x="752338" y="-64056"/>
                  <a:pt x="938959" y="61884"/>
                  <a:pt x="1258592" y="0"/>
                </a:cubicBezTo>
                <a:cubicBezTo>
                  <a:pt x="1578225" y="-61884"/>
                  <a:pt x="1575446" y="55646"/>
                  <a:pt x="1813038" y="0"/>
                </a:cubicBezTo>
                <a:cubicBezTo>
                  <a:pt x="2050630" y="-55646"/>
                  <a:pt x="2293595" y="37705"/>
                  <a:pt x="2467284" y="0"/>
                </a:cubicBezTo>
                <a:cubicBezTo>
                  <a:pt x="2640973" y="-37705"/>
                  <a:pt x="2723362" y="13325"/>
                  <a:pt x="2872029" y="0"/>
                </a:cubicBezTo>
                <a:cubicBezTo>
                  <a:pt x="3020696" y="-13325"/>
                  <a:pt x="3283358" y="2228"/>
                  <a:pt x="3476375" y="0"/>
                </a:cubicBezTo>
                <a:cubicBezTo>
                  <a:pt x="3669392" y="-2228"/>
                  <a:pt x="3751509" y="44487"/>
                  <a:pt x="3881120" y="0"/>
                </a:cubicBezTo>
                <a:cubicBezTo>
                  <a:pt x="4010732" y="-44487"/>
                  <a:pt x="4147554" y="13537"/>
                  <a:pt x="4285866" y="0"/>
                </a:cubicBezTo>
                <a:cubicBezTo>
                  <a:pt x="4424178" y="-13537"/>
                  <a:pt x="4650252" y="4615"/>
                  <a:pt x="4990012" y="0"/>
                </a:cubicBezTo>
                <a:cubicBezTo>
                  <a:pt x="5049452" y="130814"/>
                  <a:pt x="4970142" y="315725"/>
                  <a:pt x="4990012" y="567232"/>
                </a:cubicBezTo>
                <a:cubicBezTo>
                  <a:pt x="5009882" y="818739"/>
                  <a:pt x="4944870" y="941443"/>
                  <a:pt x="4990012" y="1099378"/>
                </a:cubicBezTo>
                <a:cubicBezTo>
                  <a:pt x="5035154" y="1257313"/>
                  <a:pt x="4956487" y="1615129"/>
                  <a:pt x="4990012" y="1754326"/>
                </a:cubicBezTo>
                <a:cubicBezTo>
                  <a:pt x="4778163" y="1821449"/>
                  <a:pt x="4585027" y="1753547"/>
                  <a:pt x="4385666" y="1754326"/>
                </a:cubicBezTo>
                <a:cubicBezTo>
                  <a:pt x="4186305" y="1755105"/>
                  <a:pt x="4132514" y="1719602"/>
                  <a:pt x="3931021" y="1754326"/>
                </a:cubicBezTo>
                <a:cubicBezTo>
                  <a:pt x="3729528" y="1789050"/>
                  <a:pt x="3641205" y="1719937"/>
                  <a:pt x="3526275" y="1754326"/>
                </a:cubicBezTo>
                <a:cubicBezTo>
                  <a:pt x="3411345" y="1788715"/>
                  <a:pt x="3282343" y="1723036"/>
                  <a:pt x="3121530" y="1754326"/>
                </a:cubicBezTo>
                <a:cubicBezTo>
                  <a:pt x="2960718" y="1785616"/>
                  <a:pt x="2901472" y="1713354"/>
                  <a:pt x="2716784" y="1754326"/>
                </a:cubicBezTo>
                <a:cubicBezTo>
                  <a:pt x="2532096" y="1795298"/>
                  <a:pt x="2372247" y="1717744"/>
                  <a:pt x="2212239" y="1754326"/>
                </a:cubicBezTo>
                <a:cubicBezTo>
                  <a:pt x="2052231" y="1790908"/>
                  <a:pt x="1826927" y="1749240"/>
                  <a:pt x="1607893" y="1754326"/>
                </a:cubicBezTo>
                <a:cubicBezTo>
                  <a:pt x="1388859" y="1759412"/>
                  <a:pt x="1386153" y="1745198"/>
                  <a:pt x="1203147" y="1754326"/>
                </a:cubicBezTo>
                <a:cubicBezTo>
                  <a:pt x="1020141" y="1763454"/>
                  <a:pt x="828999" y="1717183"/>
                  <a:pt x="548901" y="1754326"/>
                </a:cubicBezTo>
                <a:cubicBezTo>
                  <a:pt x="268803" y="1791469"/>
                  <a:pt x="131850" y="1750218"/>
                  <a:pt x="0" y="1754326"/>
                </a:cubicBezTo>
                <a:cubicBezTo>
                  <a:pt x="-29909" y="1589693"/>
                  <a:pt x="12782" y="1361140"/>
                  <a:pt x="0" y="1169551"/>
                </a:cubicBezTo>
                <a:cubicBezTo>
                  <a:pt x="-12782" y="977962"/>
                  <a:pt x="14825" y="786792"/>
                  <a:pt x="0" y="584775"/>
                </a:cubicBezTo>
                <a:cubicBezTo>
                  <a:pt x="-14825" y="382758"/>
                  <a:pt x="13601" y="121091"/>
                  <a:pt x="0" y="0"/>
                </a:cubicBezTo>
                <a:close/>
              </a:path>
              <a:path w="4990012" h="1754326" stroke="0" extrusionOk="0">
                <a:moveTo>
                  <a:pt x="0" y="0"/>
                </a:moveTo>
                <a:cubicBezTo>
                  <a:pt x="274848" y="-3149"/>
                  <a:pt x="304767" y="40769"/>
                  <a:pt x="604346" y="0"/>
                </a:cubicBezTo>
                <a:cubicBezTo>
                  <a:pt x="903925" y="-40769"/>
                  <a:pt x="1045550" y="42452"/>
                  <a:pt x="1258592" y="0"/>
                </a:cubicBezTo>
                <a:cubicBezTo>
                  <a:pt x="1471634" y="-42452"/>
                  <a:pt x="1495555" y="9434"/>
                  <a:pt x="1663337" y="0"/>
                </a:cubicBezTo>
                <a:cubicBezTo>
                  <a:pt x="1831119" y="-9434"/>
                  <a:pt x="2000716" y="7669"/>
                  <a:pt x="2167883" y="0"/>
                </a:cubicBezTo>
                <a:cubicBezTo>
                  <a:pt x="2335050" y="-7669"/>
                  <a:pt x="2549248" y="23397"/>
                  <a:pt x="2672429" y="0"/>
                </a:cubicBezTo>
                <a:cubicBezTo>
                  <a:pt x="2795610" y="-23397"/>
                  <a:pt x="2971743" y="16204"/>
                  <a:pt x="3077174" y="0"/>
                </a:cubicBezTo>
                <a:cubicBezTo>
                  <a:pt x="3182606" y="-16204"/>
                  <a:pt x="3344936" y="38707"/>
                  <a:pt x="3481919" y="0"/>
                </a:cubicBezTo>
                <a:cubicBezTo>
                  <a:pt x="3618902" y="-38707"/>
                  <a:pt x="3927846" y="21869"/>
                  <a:pt x="4136166" y="0"/>
                </a:cubicBezTo>
                <a:cubicBezTo>
                  <a:pt x="4344486" y="-21869"/>
                  <a:pt x="4623452" y="89011"/>
                  <a:pt x="4990012" y="0"/>
                </a:cubicBezTo>
                <a:cubicBezTo>
                  <a:pt x="4992132" y="265699"/>
                  <a:pt x="4982375" y="377325"/>
                  <a:pt x="4990012" y="532146"/>
                </a:cubicBezTo>
                <a:cubicBezTo>
                  <a:pt x="4997649" y="686967"/>
                  <a:pt x="4928385" y="1009705"/>
                  <a:pt x="4990012" y="1134464"/>
                </a:cubicBezTo>
                <a:cubicBezTo>
                  <a:pt x="5051639" y="1259223"/>
                  <a:pt x="4979352" y="1617219"/>
                  <a:pt x="4990012" y="1754326"/>
                </a:cubicBezTo>
                <a:cubicBezTo>
                  <a:pt x="4845423" y="1788839"/>
                  <a:pt x="4596796" y="1736421"/>
                  <a:pt x="4485466" y="1754326"/>
                </a:cubicBezTo>
                <a:cubicBezTo>
                  <a:pt x="4374136" y="1772231"/>
                  <a:pt x="4247529" y="1713641"/>
                  <a:pt x="4030821" y="1754326"/>
                </a:cubicBezTo>
                <a:cubicBezTo>
                  <a:pt x="3814114" y="1795011"/>
                  <a:pt x="3564637" y="1697180"/>
                  <a:pt x="3426475" y="1754326"/>
                </a:cubicBezTo>
                <a:cubicBezTo>
                  <a:pt x="3288313" y="1811472"/>
                  <a:pt x="3105465" y="1742974"/>
                  <a:pt x="3021729" y="1754326"/>
                </a:cubicBezTo>
                <a:cubicBezTo>
                  <a:pt x="2937993" y="1765678"/>
                  <a:pt x="2551565" y="1745268"/>
                  <a:pt x="2417384" y="1754326"/>
                </a:cubicBezTo>
                <a:cubicBezTo>
                  <a:pt x="2283203" y="1763384"/>
                  <a:pt x="2080544" y="1723988"/>
                  <a:pt x="1962738" y="1754326"/>
                </a:cubicBezTo>
                <a:cubicBezTo>
                  <a:pt x="1844932" y="1784664"/>
                  <a:pt x="1620155" y="1721642"/>
                  <a:pt x="1458192" y="1754326"/>
                </a:cubicBezTo>
                <a:cubicBezTo>
                  <a:pt x="1296229" y="1787010"/>
                  <a:pt x="1164077" y="1741287"/>
                  <a:pt x="1003547" y="1754326"/>
                </a:cubicBezTo>
                <a:cubicBezTo>
                  <a:pt x="843018" y="1767365"/>
                  <a:pt x="615718" y="1711877"/>
                  <a:pt x="499001" y="1754326"/>
                </a:cubicBezTo>
                <a:cubicBezTo>
                  <a:pt x="382284" y="1796775"/>
                  <a:pt x="141174" y="1748366"/>
                  <a:pt x="0" y="1754326"/>
                </a:cubicBezTo>
                <a:cubicBezTo>
                  <a:pt x="-21790" y="1622345"/>
                  <a:pt x="52038" y="1441548"/>
                  <a:pt x="0" y="1134464"/>
                </a:cubicBezTo>
                <a:cubicBezTo>
                  <a:pt x="-52038" y="827380"/>
                  <a:pt x="30906" y="750844"/>
                  <a:pt x="0" y="584775"/>
                </a:cubicBezTo>
                <a:cubicBezTo>
                  <a:pt x="-30906" y="418706"/>
                  <a:pt x="64434" y="124361"/>
                  <a:pt x="0" y="0"/>
                </a:cubicBezTo>
                <a:close/>
              </a:path>
            </a:pathLst>
          </a:custGeom>
          <a:solidFill>
            <a:schemeClr val="accent4">
              <a:lumMod val="20000"/>
              <a:lumOff val="80000"/>
            </a:schemeClr>
          </a:solidFill>
          <a:ln w="38100">
            <a:extLst>
              <a:ext uri="{C807C97D-BFC1-408E-A445-0C87EB9F89A2}">
                <ask:lineSketchStyleProps xmlns:ask="http://schemas.microsoft.com/office/drawing/2018/sketchyshapes" sd="2034627015">
                  <a:prstGeom prst="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vi-VN" sz="3600" kern="0" dirty="0">
                <a:effectLst/>
                <a:latin typeface="Times New Roman" panose="02020603050405020304" pitchFamily="18" charset="0"/>
                <a:ea typeface="Times New Roman" panose="02020603050405020304" pitchFamily="18" charset="0"/>
              </a:rPr>
              <a:t>Mặt (1) bằng mặt (3)</a:t>
            </a:r>
          </a:p>
          <a:p>
            <a:pPr algn="just"/>
            <a:r>
              <a:rPr lang="vi-VN" sz="3600" kern="0" dirty="0">
                <a:latin typeface="Times New Roman" panose="02020603050405020304" pitchFamily="18" charset="0"/>
              </a:rPr>
              <a:t>Mặt (2) bằng mặt (4)</a:t>
            </a:r>
          </a:p>
          <a:p>
            <a:pPr algn="just"/>
            <a:r>
              <a:rPr lang="vi-VN" sz="3600" kern="0" dirty="0">
                <a:latin typeface="Times New Roman" panose="02020603050405020304" pitchFamily="18" charset="0"/>
              </a:rPr>
              <a:t>Mặt (5) bằng mặt (6)</a:t>
            </a:r>
            <a:endParaRPr lang="en-US" sz="3600" dirty="0"/>
          </a:p>
        </p:txBody>
      </p:sp>
      <p:sp>
        <p:nvSpPr>
          <p:cNvPr id="19" name="Hộp Văn bản 18">
            <a:extLst>
              <a:ext uri="{FF2B5EF4-FFF2-40B4-BE49-F238E27FC236}">
                <a16:creationId xmlns:a16="http://schemas.microsoft.com/office/drawing/2014/main" id="{8E225303-670D-4295-BB32-0B826A27D0C1}"/>
              </a:ext>
            </a:extLst>
          </p:cNvPr>
          <p:cNvSpPr txBox="1"/>
          <p:nvPr/>
        </p:nvSpPr>
        <p:spPr>
          <a:xfrm>
            <a:off x="636213" y="5387199"/>
            <a:ext cx="10919573" cy="1200329"/>
          </a:xfrm>
          <a:prstGeom prst="rect">
            <a:avLst/>
          </a:prstGeom>
          <a:ln w="38100"/>
        </p:spPr>
        <p:style>
          <a:lnRef idx="2">
            <a:schemeClr val="dk1"/>
          </a:lnRef>
          <a:fillRef idx="1">
            <a:schemeClr val="lt1"/>
          </a:fillRef>
          <a:effectRef idx="0">
            <a:schemeClr val="dk1"/>
          </a:effectRef>
          <a:fontRef idx="minor">
            <a:schemeClr val="dk1"/>
          </a:fontRef>
        </p:style>
        <p:txBody>
          <a:bodyPr wrap="square">
            <a:spAutoFit/>
          </a:bodyPr>
          <a:lstStyle/>
          <a:p>
            <a:r>
              <a:rPr lang="vi-VN" sz="3600" b="1" dirty="0">
                <a:solidFill>
                  <a:srgbClr val="FF0000"/>
                </a:solidFill>
                <a:effectLst/>
                <a:latin typeface="+mj-lt"/>
              </a:rPr>
              <a:t>Hình khai triển của một hình hộp chữ nhật là hình </a:t>
            </a:r>
            <a:r>
              <a:rPr lang="en-US" sz="3600" b="1" dirty="0" err="1">
                <a:solidFill>
                  <a:srgbClr val="FF0000"/>
                </a:solidFill>
                <a:effectLst/>
                <a:latin typeface="+mj-lt"/>
              </a:rPr>
              <a:t>phẳng</a:t>
            </a:r>
            <a:r>
              <a:rPr lang="en-US" sz="3600" b="1" dirty="0">
                <a:solidFill>
                  <a:srgbClr val="FF0000"/>
                </a:solidFill>
                <a:effectLst/>
                <a:latin typeface="+mj-lt"/>
              </a:rPr>
              <a:t> </a:t>
            </a:r>
            <a:r>
              <a:rPr lang="vi-VN" sz="3600" b="1" dirty="0">
                <a:solidFill>
                  <a:srgbClr val="FF0000"/>
                </a:solidFill>
                <a:effectLst/>
                <a:latin typeface="+mj-lt"/>
              </a:rPr>
              <a:t>có thể gấp lại để được </a:t>
            </a:r>
            <a:r>
              <a:rPr lang="en-US" sz="3600" b="1" dirty="0" err="1">
                <a:solidFill>
                  <a:srgbClr val="FF0000"/>
                </a:solidFill>
                <a:effectLst/>
                <a:latin typeface="+mj-lt"/>
              </a:rPr>
              <a:t>khối</a:t>
            </a:r>
            <a:r>
              <a:rPr lang="en-US" sz="3600" b="1" dirty="0">
                <a:solidFill>
                  <a:srgbClr val="FF0000"/>
                </a:solidFill>
                <a:effectLst/>
                <a:latin typeface="+mj-lt"/>
              </a:rPr>
              <a:t> </a:t>
            </a:r>
            <a:r>
              <a:rPr lang="vi-VN" sz="3600" b="1" dirty="0">
                <a:solidFill>
                  <a:srgbClr val="FF0000"/>
                </a:solidFill>
                <a:effectLst/>
                <a:latin typeface="+mj-lt"/>
              </a:rPr>
              <a:t>hộp chữ nhật</a:t>
            </a:r>
            <a:r>
              <a:rPr lang="vi-VN" sz="3600" b="1" i="1" dirty="0">
                <a:solidFill>
                  <a:srgbClr val="FF0000"/>
                </a:solidFill>
                <a:effectLst/>
                <a:latin typeface="+mj-lt"/>
              </a:rPr>
              <a:t>.</a:t>
            </a:r>
            <a:endParaRPr lang="en-US" sz="3600" b="1" dirty="0">
              <a:solidFill>
                <a:srgbClr val="FF0000"/>
              </a:solidFill>
              <a:latin typeface="+mj-lt"/>
            </a:endParaRPr>
          </a:p>
        </p:txBody>
      </p:sp>
    </p:spTree>
    <p:extLst>
      <p:ext uri="{BB962C8B-B14F-4D97-AF65-F5344CB8AC3E}">
        <p14:creationId xmlns:p14="http://schemas.microsoft.com/office/powerpoint/2010/main" val="22494458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1">
            <a:extLst>
              <a:ext uri="{FF2B5EF4-FFF2-40B4-BE49-F238E27FC236}">
                <a16:creationId xmlns:a16="http://schemas.microsoft.com/office/drawing/2014/main" id="{DE069169-3164-447F-933E-FC10612B453B}"/>
              </a:ext>
            </a:extLst>
          </p:cNvPr>
          <p:cNvSpPr/>
          <p:nvPr/>
        </p:nvSpPr>
        <p:spPr>
          <a:xfrm>
            <a:off x="199238" y="227456"/>
            <a:ext cx="11743003" cy="631038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8" name="TextBox 7">
            <a:extLst>
              <a:ext uri="{FF2B5EF4-FFF2-40B4-BE49-F238E27FC236}">
                <a16:creationId xmlns:a16="http://schemas.microsoft.com/office/drawing/2014/main" id="{EF196083-C605-B113-0B97-14EC051AEA28}"/>
              </a:ext>
            </a:extLst>
          </p:cNvPr>
          <p:cNvSpPr txBox="1"/>
          <p:nvPr/>
        </p:nvSpPr>
        <p:spPr>
          <a:xfrm>
            <a:off x="1401287" y="641268"/>
            <a:ext cx="9761517" cy="646331"/>
          </a:xfrm>
          <a:prstGeom prst="rect">
            <a:avLst/>
          </a:prstGeom>
          <a:noFill/>
        </p:spPr>
        <p:txBody>
          <a:bodyPr wrap="square" rtlCol="0">
            <a:spAutoFit/>
          </a:bodyPr>
          <a:lstStyle/>
          <a:p>
            <a:pPr marL="571500" marR="0" lvl="0" indent="-571500" algn="l" defTabSz="91383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Hình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khai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triển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của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hình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lập</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phương</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11" name="Picture 10">
            <a:extLst>
              <a:ext uri="{FF2B5EF4-FFF2-40B4-BE49-F238E27FC236}">
                <a16:creationId xmlns:a16="http://schemas.microsoft.com/office/drawing/2014/main" id="{1B2E4613-EC42-4C8C-1D8A-C10AC9D6BE96}"/>
              </a:ext>
            </a:extLst>
          </p:cNvPr>
          <p:cNvPicPr>
            <a:picLocks noChangeAspect="1"/>
          </p:cNvPicPr>
          <p:nvPr/>
        </p:nvPicPr>
        <p:blipFill>
          <a:blip r:embed="rId3"/>
          <a:stretch>
            <a:fillRect/>
          </a:stretch>
        </p:blipFill>
        <p:spPr>
          <a:xfrm>
            <a:off x="1420771" y="1910936"/>
            <a:ext cx="9874303" cy="3326081"/>
          </a:xfrm>
          <a:prstGeom prst="rect">
            <a:avLst/>
          </a:prstGeom>
        </p:spPr>
      </p:pic>
    </p:spTree>
    <p:extLst>
      <p:ext uri="{BB962C8B-B14F-4D97-AF65-F5344CB8AC3E}">
        <p14:creationId xmlns:p14="http://schemas.microsoft.com/office/powerpoint/2010/main" val="18541126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ông cụ - Gấp hình lập phương - Google Chrome 2025-01-09 16-08-44">
            <a:hlinkClick r:id="" action="ppaction://media"/>
            <a:extLst>
              <a:ext uri="{FF2B5EF4-FFF2-40B4-BE49-F238E27FC236}">
                <a16:creationId xmlns:a16="http://schemas.microsoft.com/office/drawing/2014/main" id="{39D17D98-2016-8CB0-1FA5-FB5E4D76A5A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rcRect l="5333"/>
          <a:stretch/>
        </p:blipFill>
        <p:spPr>
          <a:xfrm>
            <a:off x="20" y="10"/>
            <a:ext cx="12191980" cy="6857990"/>
          </a:xfrm>
          <a:noFill/>
        </p:spPr>
      </p:pic>
    </p:spTree>
    <p:extLst>
      <p:ext uri="{BB962C8B-B14F-4D97-AF65-F5344CB8AC3E}">
        <p14:creationId xmlns:p14="http://schemas.microsoft.com/office/powerpoint/2010/main" val="161478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04896-C8E4-453C-91B5-38613858D584}"/>
              </a:ext>
            </a:extLst>
          </p:cNvPr>
          <p:cNvSpPr>
            <a:spLocks noGrp="1"/>
          </p:cNvSpPr>
          <p:nvPr>
            <p:ph type="title"/>
          </p:nvPr>
        </p:nvSpPr>
        <p:spPr>
          <a:xfrm>
            <a:off x="1910255" y="2390994"/>
            <a:ext cx="10515600" cy="1325563"/>
          </a:xfrm>
        </p:spPr>
        <p:txBody>
          <a:bodyPr>
            <a:normAutofit/>
          </a:bodyPr>
          <a:lstStyle/>
          <a:p>
            <a:r>
              <a:rPr lang="en-US" sz="6000" b="1" dirty="0" err="1">
                <a:solidFill>
                  <a:srgbClr val="FF0000"/>
                </a:solidFill>
                <a:latin typeface="Times New Roman" panose="02020603050405020304" pitchFamily="18" charset="0"/>
                <a:cs typeface="Times New Roman" panose="02020603050405020304" pitchFamily="18" charset="0"/>
              </a:rPr>
              <a:t>Học</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sinh</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thực</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hành</a:t>
            </a:r>
            <a:endParaRPr lang="en-US" sz="6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766181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ình ảnh 6">
            <a:extLst>
              <a:ext uri="{FF2B5EF4-FFF2-40B4-BE49-F238E27FC236}">
                <a16:creationId xmlns:a16="http://schemas.microsoft.com/office/drawing/2014/main" id="{C5F3DAC5-1D34-4D29-83EA-7B8D305C7C78}"/>
              </a:ext>
            </a:extLst>
          </p:cNvPr>
          <p:cNvPicPr>
            <a:picLocks noChangeAspect="1"/>
          </p:cNvPicPr>
          <p:nvPr/>
        </p:nvPicPr>
        <p:blipFill rotWithShape="1">
          <a:blip r:embed="rId2">
            <a:extLst>
              <a:ext uri="{28A0092B-C50C-407E-A947-70E740481C1C}">
                <a14:useLocalDpi xmlns:a14="http://schemas.microsoft.com/office/drawing/2010/main" val="0"/>
              </a:ext>
            </a:extLst>
          </a:blip>
          <a:srcRect l="6660" t="33659" r="4451" b="35857"/>
          <a:stretch/>
        </p:blipFill>
        <p:spPr>
          <a:xfrm>
            <a:off x="1276257" y="883575"/>
            <a:ext cx="10161956" cy="3554418"/>
          </a:xfrm>
          <a:prstGeom prst="rect">
            <a:avLst/>
          </a:prstGeom>
        </p:spPr>
      </p:pic>
      <p:sp>
        <p:nvSpPr>
          <p:cNvPr id="9" name="Hình chữ nhật 8">
            <a:extLst>
              <a:ext uri="{FF2B5EF4-FFF2-40B4-BE49-F238E27FC236}">
                <a16:creationId xmlns:a16="http://schemas.microsoft.com/office/drawing/2014/main" id="{471BB722-DC43-4D9C-8843-BB63415BF811}"/>
              </a:ext>
            </a:extLst>
          </p:cNvPr>
          <p:cNvSpPr/>
          <p:nvPr/>
        </p:nvSpPr>
        <p:spPr>
          <a:xfrm>
            <a:off x="1276257" y="666142"/>
            <a:ext cx="9933026" cy="4293766"/>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ộp Văn bản 11">
            <a:extLst>
              <a:ext uri="{FF2B5EF4-FFF2-40B4-BE49-F238E27FC236}">
                <a16:creationId xmlns:a16="http://schemas.microsoft.com/office/drawing/2014/main" id="{D349B57D-C804-461C-8082-E5252915F2F2}"/>
              </a:ext>
            </a:extLst>
          </p:cNvPr>
          <p:cNvSpPr txBox="1"/>
          <p:nvPr/>
        </p:nvSpPr>
        <p:spPr>
          <a:xfrm>
            <a:off x="1276257" y="5177341"/>
            <a:ext cx="10060945" cy="1200329"/>
          </a:xfrm>
          <a:prstGeom prst="rect">
            <a:avLst/>
          </a:prstGeom>
          <a:ln w="38100"/>
        </p:spPr>
        <p:style>
          <a:lnRef idx="2">
            <a:schemeClr val="accent4"/>
          </a:lnRef>
          <a:fillRef idx="1">
            <a:schemeClr val="lt1"/>
          </a:fillRef>
          <a:effectRef idx="0">
            <a:schemeClr val="accent4"/>
          </a:effectRef>
          <a:fontRef idx="minor">
            <a:schemeClr val="dk1"/>
          </a:fontRef>
        </p:style>
        <p:txBody>
          <a:bodyPr wrap="square">
            <a:spAutoFit/>
          </a:bodyPr>
          <a:lstStyle/>
          <a:p>
            <a:pPr algn="just"/>
            <a:r>
              <a:rPr lang="vi-VN" sz="3600" b="1" i="1" dirty="0">
                <a:solidFill>
                  <a:srgbClr val="FF0000"/>
                </a:solidFill>
                <a:effectLst/>
                <a:latin typeface="+mj-lt"/>
              </a:rPr>
              <a:t>Hình khai triển của một hình lập phương là hình </a:t>
            </a:r>
            <a:r>
              <a:rPr lang="en-US" sz="3600" b="1" i="1" dirty="0" err="1">
                <a:solidFill>
                  <a:srgbClr val="FF0000"/>
                </a:solidFill>
                <a:effectLst/>
                <a:latin typeface="Times New Roman" panose="02020603050405020304" pitchFamily="18" charset="0"/>
                <a:cs typeface="Times New Roman" panose="02020603050405020304" pitchFamily="18" charset="0"/>
              </a:rPr>
              <a:t>phẳng</a:t>
            </a:r>
            <a:r>
              <a:rPr lang="en-US" sz="3600" b="1" i="1" dirty="0">
                <a:solidFill>
                  <a:srgbClr val="FF0000"/>
                </a:solidFill>
                <a:effectLst/>
                <a:latin typeface="+mj-lt"/>
              </a:rPr>
              <a:t> </a:t>
            </a:r>
            <a:r>
              <a:rPr lang="vi-VN" sz="3600" b="1" i="1" dirty="0">
                <a:solidFill>
                  <a:srgbClr val="FF0000"/>
                </a:solidFill>
                <a:effectLst/>
                <a:latin typeface="+mj-lt"/>
              </a:rPr>
              <a:t>có thể gấp lại để được hình </a:t>
            </a:r>
            <a:r>
              <a:rPr lang="en-US" sz="3600" b="1" i="1" dirty="0" err="1">
                <a:solidFill>
                  <a:srgbClr val="FF0000"/>
                </a:solidFill>
                <a:effectLst/>
                <a:latin typeface="+mj-lt"/>
              </a:rPr>
              <a:t>khối</a:t>
            </a:r>
            <a:r>
              <a:rPr lang="en-US" sz="3600" b="1" i="1" dirty="0">
                <a:solidFill>
                  <a:srgbClr val="FF0000"/>
                </a:solidFill>
                <a:effectLst/>
                <a:latin typeface="+mj-lt"/>
              </a:rPr>
              <a:t> </a:t>
            </a:r>
            <a:r>
              <a:rPr lang="vi-VN" sz="3600" b="1" i="1" dirty="0">
                <a:solidFill>
                  <a:srgbClr val="FF0000"/>
                </a:solidFill>
                <a:effectLst/>
                <a:latin typeface="+mj-lt"/>
              </a:rPr>
              <a:t>lập phương.</a:t>
            </a:r>
            <a:endParaRPr lang="en-US" sz="3600" b="1" dirty="0">
              <a:solidFill>
                <a:srgbClr val="FF0000"/>
              </a:solidFill>
              <a:latin typeface="+mj-lt"/>
            </a:endParaRPr>
          </a:p>
        </p:txBody>
      </p:sp>
    </p:spTree>
    <p:extLst>
      <p:ext uri="{BB962C8B-B14F-4D97-AF65-F5344CB8AC3E}">
        <p14:creationId xmlns:p14="http://schemas.microsoft.com/office/powerpoint/2010/main" val="17311802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1">
            <a:extLst>
              <a:ext uri="{FF2B5EF4-FFF2-40B4-BE49-F238E27FC236}">
                <a16:creationId xmlns:a16="http://schemas.microsoft.com/office/drawing/2014/main" id="{DE069169-3164-447F-933E-FC10612B453B}"/>
              </a:ext>
            </a:extLst>
          </p:cNvPr>
          <p:cNvSpPr/>
          <p:nvPr/>
        </p:nvSpPr>
        <p:spPr>
          <a:xfrm>
            <a:off x="199238" y="227456"/>
            <a:ext cx="11743003" cy="631038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 name="TextBox 1">
            <a:extLst>
              <a:ext uri="{FF2B5EF4-FFF2-40B4-BE49-F238E27FC236}">
                <a16:creationId xmlns:a16="http://schemas.microsoft.com/office/drawing/2014/main" id="{115D5369-ABE8-6437-8C0B-F845B9F0DB5A}"/>
              </a:ext>
            </a:extLst>
          </p:cNvPr>
          <p:cNvSpPr txBox="1"/>
          <p:nvPr/>
        </p:nvSpPr>
        <p:spPr>
          <a:xfrm>
            <a:off x="1496290" y="356260"/>
            <a:ext cx="9761517" cy="646331"/>
          </a:xfrm>
          <a:prstGeom prst="rect">
            <a:avLst/>
          </a:prstGeom>
          <a:noFill/>
        </p:spPr>
        <p:txBody>
          <a:bodyPr wrap="square" rtlCol="0">
            <a:spAutoFit/>
          </a:bodyPr>
          <a:lstStyle/>
          <a:p>
            <a:pPr marL="571500" marR="0" lvl="0" indent="-571500" algn="l" defTabSz="91383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Hình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khai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triển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của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hình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trụ</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C12CEA79-4442-8615-DC73-82620D5A1561}"/>
              </a:ext>
            </a:extLst>
          </p:cNvPr>
          <p:cNvPicPr>
            <a:picLocks noChangeAspect="1"/>
          </p:cNvPicPr>
          <p:nvPr/>
        </p:nvPicPr>
        <p:blipFill>
          <a:blip r:embed="rId3"/>
          <a:stretch>
            <a:fillRect/>
          </a:stretch>
        </p:blipFill>
        <p:spPr>
          <a:xfrm>
            <a:off x="1782596" y="1374260"/>
            <a:ext cx="8513310" cy="3084121"/>
          </a:xfrm>
          <a:prstGeom prst="rect">
            <a:avLst/>
          </a:prstGeom>
        </p:spPr>
      </p:pic>
    </p:spTree>
    <p:extLst>
      <p:ext uri="{BB962C8B-B14F-4D97-AF65-F5344CB8AC3E}">
        <p14:creationId xmlns:p14="http://schemas.microsoft.com/office/powerpoint/2010/main" val="22116097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04896-C8E4-453C-91B5-38613858D584}"/>
              </a:ext>
            </a:extLst>
          </p:cNvPr>
          <p:cNvSpPr>
            <a:spLocks noGrp="1"/>
          </p:cNvSpPr>
          <p:nvPr>
            <p:ph type="title"/>
          </p:nvPr>
        </p:nvSpPr>
        <p:spPr>
          <a:xfrm>
            <a:off x="1910255" y="2390994"/>
            <a:ext cx="10515600" cy="1325563"/>
          </a:xfrm>
        </p:spPr>
        <p:txBody>
          <a:bodyPr>
            <a:normAutofit/>
          </a:bodyPr>
          <a:lstStyle/>
          <a:p>
            <a:r>
              <a:rPr lang="en-US" sz="6000" b="1" dirty="0" err="1">
                <a:solidFill>
                  <a:srgbClr val="FF0000"/>
                </a:solidFill>
                <a:latin typeface="Times New Roman" panose="02020603050405020304" pitchFamily="18" charset="0"/>
                <a:cs typeface="Times New Roman" panose="02020603050405020304" pitchFamily="18" charset="0"/>
              </a:rPr>
              <a:t>Học</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sinh</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thực</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hành</a:t>
            </a:r>
            <a:endParaRPr lang="en-US" sz="6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701349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ông cụ - Gấp hình trụ - Google Chrome 2025-01-09 16-09-13">
            <a:hlinkClick r:id="" action="ppaction://media"/>
            <a:extLst>
              <a:ext uri="{FF2B5EF4-FFF2-40B4-BE49-F238E27FC236}">
                <a16:creationId xmlns:a16="http://schemas.microsoft.com/office/drawing/2014/main" id="{9837881A-7780-28AE-444B-996D9EDFD27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rcRect l="5333"/>
          <a:stretch/>
        </p:blipFill>
        <p:spPr>
          <a:xfrm>
            <a:off x="20" y="10"/>
            <a:ext cx="12191980" cy="6857990"/>
          </a:xfrm>
          <a:noFill/>
        </p:spPr>
      </p:pic>
    </p:spTree>
    <p:extLst>
      <p:ext uri="{BB962C8B-B14F-4D97-AF65-F5344CB8AC3E}">
        <p14:creationId xmlns:p14="http://schemas.microsoft.com/office/powerpoint/2010/main" val="1229004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CCD7C9EC-FAFC-40AB-A166-7C02235A6A11}"/>
              </a:ext>
            </a:extLst>
          </p:cNvPr>
          <p:cNvPicPr>
            <a:picLocks noChangeAspect="1"/>
          </p:cNvPicPr>
          <p:nvPr/>
        </p:nvPicPr>
        <p:blipFill rotWithShape="1">
          <a:blip r:embed="rId2">
            <a:extLst>
              <a:ext uri="{28A0092B-C50C-407E-A947-70E740481C1C}">
                <a14:useLocalDpi xmlns:a14="http://schemas.microsoft.com/office/drawing/2010/main" val="0"/>
              </a:ext>
            </a:extLst>
          </a:blip>
          <a:srcRect l="6660" t="64144" r="4451"/>
          <a:stretch/>
        </p:blipFill>
        <p:spPr>
          <a:xfrm>
            <a:off x="685500" y="2112944"/>
            <a:ext cx="10210341" cy="4555870"/>
          </a:xfrm>
          <a:prstGeom prst="rect">
            <a:avLst/>
          </a:prstGeom>
        </p:spPr>
      </p:pic>
      <p:sp>
        <p:nvSpPr>
          <p:cNvPr id="9" name="Hình chữ nhật 8">
            <a:extLst>
              <a:ext uri="{FF2B5EF4-FFF2-40B4-BE49-F238E27FC236}">
                <a16:creationId xmlns:a16="http://schemas.microsoft.com/office/drawing/2014/main" id="{66B0D1B1-E841-4EAB-93CA-E97A8D2D03F9}"/>
              </a:ext>
            </a:extLst>
          </p:cNvPr>
          <p:cNvSpPr/>
          <p:nvPr/>
        </p:nvSpPr>
        <p:spPr>
          <a:xfrm>
            <a:off x="763877" y="1885422"/>
            <a:ext cx="9980321" cy="4678944"/>
          </a:xfrm>
          <a:prstGeom prst="rect">
            <a:avLst/>
          </a:prstGeom>
          <a:noFill/>
          <a:ln w="57150">
            <a:solidFill>
              <a:srgbClr val="2784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ộp Văn bản 11">
            <a:extLst>
              <a:ext uri="{FF2B5EF4-FFF2-40B4-BE49-F238E27FC236}">
                <a16:creationId xmlns:a16="http://schemas.microsoft.com/office/drawing/2014/main" id="{033B57C9-4B49-444A-82C2-26479665E665}"/>
              </a:ext>
            </a:extLst>
          </p:cNvPr>
          <p:cNvSpPr txBox="1"/>
          <p:nvPr/>
        </p:nvSpPr>
        <p:spPr>
          <a:xfrm>
            <a:off x="962108" y="462501"/>
            <a:ext cx="9636981" cy="1077218"/>
          </a:xfrm>
          <a:prstGeom prst="rect">
            <a:avLst/>
          </a:prstGeom>
          <a:ln w="38100"/>
        </p:spPr>
        <p:style>
          <a:lnRef idx="2">
            <a:schemeClr val="dk1"/>
          </a:lnRef>
          <a:fillRef idx="1">
            <a:schemeClr val="lt1"/>
          </a:fillRef>
          <a:effectRef idx="0">
            <a:schemeClr val="dk1"/>
          </a:effectRef>
          <a:fontRef idx="minor">
            <a:schemeClr val="dk1"/>
          </a:fontRef>
        </p:style>
        <p:txBody>
          <a:bodyPr wrap="square">
            <a:spAutoFit/>
          </a:bodyPr>
          <a:lstStyle/>
          <a:p>
            <a:pPr algn="just"/>
            <a:r>
              <a:rPr lang="vi-VN" sz="3200" b="1" dirty="0">
                <a:solidFill>
                  <a:srgbClr val="FF0000"/>
                </a:solidFill>
                <a:effectLst/>
                <a:latin typeface="+mj-lt"/>
              </a:rPr>
              <a:t>Hình khai triển của một hình trụ là hình có thể gấp lại để được </a:t>
            </a:r>
            <a:r>
              <a:rPr lang="en-US" sz="3200" b="1" dirty="0">
                <a:solidFill>
                  <a:srgbClr val="FF0000"/>
                </a:solidFill>
                <a:latin typeface="+mj-lt"/>
              </a:rPr>
              <a:t> </a:t>
            </a:r>
            <a:r>
              <a:rPr lang="en-US" sz="3200" b="1" dirty="0" err="1">
                <a:solidFill>
                  <a:srgbClr val="FF0000"/>
                </a:solidFill>
                <a:latin typeface="+mj-lt"/>
              </a:rPr>
              <a:t>khối</a:t>
            </a:r>
            <a:r>
              <a:rPr lang="en-US" sz="3200" b="1" dirty="0">
                <a:solidFill>
                  <a:srgbClr val="FF0000"/>
                </a:solidFill>
                <a:latin typeface="+mj-lt"/>
              </a:rPr>
              <a:t> </a:t>
            </a:r>
            <a:r>
              <a:rPr lang="vi-VN" sz="3200" b="1" dirty="0">
                <a:solidFill>
                  <a:srgbClr val="FF0000"/>
                </a:solidFill>
                <a:effectLst/>
                <a:latin typeface="+mj-lt"/>
              </a:rPr>
              <a:t>hình trụ.</a:t>
            </a:r>
            <a:endParaRPr lang="en-US" sz="3200" b="1" dirty="0">
              <a:solidFill>
                <a:srgbClr val="FF0000"/>
              </a:solidFill>
              <a:latin typeface="+mj-lt"/>
            </a:endParaRPr>
          </a:p>
        </p:txBody>
      </p:sp>
    </p:spTree>
    <p:extLst>
      <p:ext uri="{BB962C8B-B14F-4D97-AF65-F5344CB8AC3E}">
        <p14:creationId xmlns:p14="http://schemas.microsoft.com/office/powerpoint/2010/main" val="28628089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817B9763-100E-4C5A-B2B6-6C0F767E2B2A}"/>
              </a:ext>
            </a:extLst>
          </p:cNvPr>
          <p:cNvSpPr txBox="1"/>
          <p:nvPr/>
        </p:nvSpPr>
        <p:spPr>
          <a:xfrm>
            <a:off x="303748" y="2217069"/>
            <a:ext cx="7035306" cy="4552208"/>
          </a:xfrm>
          <a:prstGeom prst="rect">
            <a:avLst/>
          </a:prstGeom>
          <a:ln w="28575"/>
        </p:spPr>
        <p:style>
          <a:lnRef idx="2">
            <a:schemeClr val="accent5"/>
          </a:lnRef>
          <a:fillRef idx="1">
            <a:schemeClr val="lt1"/>
          </a:fillRef>
          <a:effectRef idx="0">
            <a:schemeClr val="accent5"/>
          </a:effectRef>
          <a:fontRef idx="minor">
            <a:schemeClr val="dk1"/>
          </a:fontRef>
        </p:style>
        <p:txBody>
          <a:bodyPr wrap="square">
            <a:spAutoFit/>
          </a:bodyPr>
          <a:lstStyle/>
          <a:p>
            <a:pPr algn="just">
              <a:lnSpc>
                <a:spcPct val="115000"/>
              </a:lnSpc>
              <a:spcAft>
                <a:spcPts val="400"/>
              </a:spcAft>
            </a:pPr>
            <a:r>
              <a:rPr lang="en-US" sz="3600" kern="100" dirty="0">
                <a:effectLst/>
                <a:latin typeface="Times New Roman" panose="02020603050405020304" pitchFamily="18" charset="0"/>
                <a:ea typeface="Times New Roman" panose="02020603050405020304" pitchFamily="18" charset="0"/>
                <a:cs typeface="Times New Roman" panose="02020603050405020304" pitchFamily="18" charset="0"/>
              </a:rPr>
              <a:t>+ Khi </a:t>
            </a:r>
            <a:r>
              <a:rPr lang="en-US" sz="3600" kern="100" dirty="0" err="1">
                <a:effectLst/>
                <a:latin typeface="Times New Roman" panose="02020603050405020304" pitchFamily="18" charset="0"/>
                <a:ea typeface="Times New Roman" panose="02020603050405020304" pitchFamily="18" charset="0"/>
                <a:cs typeface="Times New Roman" panose="02020603050405020304" pitchFamily="18" charset="0"/>
              </a:rPr>
              <a:t>mở</a:t>
            </a:r>
            <a:r>
              <a:rPr lang="en-US" sz="36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a:effectLst/>
                <a:latin typeface="Times New Roman" panose="02020603050405020304" pitchFamily="18" charset="0"/>
                <a:ea typeface="Times New Roman" panose="02020603050405020304" pitchFamily="18" charset="0"/>
                <a:cs typeface="Times New Roman" panose="02020603050405020304" pitchFamily="18" charset="0"/>
              </a:rPr>
              <a:t>trải</a:t>
            </a:r>
            <a:r>
              <a:rPr lang="en-US" sz="36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a:effectLst/>
                <a:latin typeface="Times New Roman" panose="02020603050405020304" pitchFamily="18" charset="0"/>
                <a:ea typeface="Times New Roman" panose="02020603050405020304" pitchFamily="18" charset="0"/>
                <a:cs typeface="Times New Roman" panose="02020603050405020304" pitchFamily="18" charset="0"/>
              </a:rPr>
              <a:t>phẳng</a:t>
            </a:r>
            <a:r>
              <a:rPr lang="en-US" sz="36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6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6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a:effectLst/>
                <a:latin typeface="Times New Roman" panose="02020603050405020304" pitchFamily="18" charset="0"/>
                <a:ea typeface="Times New Roman" panose="02020603050405020304" pitchFamily="18" charset="0"/>
                <a:cs typeface="Times New Roman" panose="02020603050405020304" pitchFamily="18" charset="0"/>
              </a:rPr>
              <a:t>khối</a:t>
            </a:r>
            <a:r>
              <a:rPr lang="en-US" sz="36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6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a:effectLst/>
                <a:latin typeface="Times New Roman" panose="02020603050405020304" pitchFamily="18" charset="0"/>
                <a:ea typeface="Times New Roman" panose="02020603050405020304" pitchFamily="18" charset="0"/>
                <a:cs typeface="Times New Roman" panose="02020603050405020304" pitchFamily="18" charset="0"/>
              </a:rPr>
              <a:t>hộp</a:t>
            </a:r>
            <a:r>
              <a:rPr lang="en-US" sz="36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a:effectLst/>
                <a:latin typeface="Times New Roman" panose="02020603050405020304" pitchFamily="18" charset="0"/>
                <a:ea typeface="Times New Roman" panose="02020603050405020304" pitchFamily="18" charset="0"/>
                <a:cs typeface="Times New Roman" panose="02020603050405020304" pitchFamily="18" charset="0"/>
              </a:rPr>
              <a:t>chữ</a:t>
            </a:r>
            <a:r>
              <a:rPr lang="en-US" sz="36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a:effectLst/>
                <a:latin typeface="Times New Roman" panose="02020603050405020304" pitchFamily="18" charset="0"/>
                <a:ea typeface="Times New Roman" panose="02020603050405020304" pitchFamily="18" charset="0"/>
                <a:cs typeface="Times New Roman" panose="02020603050405020304" pitchFamily="18" charset="0"/>
              </a:rPr>
              <a:t>nhật</a:t>
            </a:r>
            <a:r>
              <a:rPr lang="en-US" sz="36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6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a:effectLst/>
                <a:latin typeface="Times New Roman" panose="02020603050405020304" pitchFamily="18" charset="0"/>
                <a:ea typeface="Times New Roman" panose="02020603050405020304" pitchFamily="18" charset="0"/>
                <a:cs typeface="Times New Roman" panose="02020603050405020304" pitchFamily="18" charset="0"/>
              </a:rPr>
              <a:t>lập</a:t>
            </a:r>
            <a:r>
              <a:rPr lang="en-US" sz="36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36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en-US" sz="36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6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a:effectLst/>
                <a:latin typeface="Times New Roman" panose="02020603050405020304" pitchFamily="18" charset="0"/>
                <a:ea typeface="Times New Roman" panose="02020603050405020304" pitchFamily="18" charset="0"/>
                <a:cs typeface="Times New Roman" panose="02020603050405020304" pitchFamily="18" charset="0"/>
              </a:rPr>
              <a:t>trụ</a:t>
            </a:r>
            <a:r>
              <a:rPr lang="en-US" sz="3600" kern="100" dirty="0">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3600" kern="1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6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6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a:effectLst/>
                <a:latin typeface="Times New Roman" panose="02020603050405020304" pitchFamily="18" charset="0"/>
                <a:ea typeface="Times New Roman" panose="02020603050405020304" pitchFamily="18" charset="0"/>
                <a:cs typeface="Times New Roman" panose="02020603050405020304" pitchFamily="18" charset="0"/>
              </a:rPr>
              <a:t>khai</a:t>
            </a:r>
            <a:r>
              <a:rPr lang="en-US" sz="36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sz="36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6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6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a:effectLst/>
                <a:latin typeface="Times New Roman" panose="02020603050405020304" pitchFamily="18" charset="0"/>
                <a:ea typeface="Times New Roman" panose="02020603050405020304" pitchFamily="18" charset="0"/>
                <a:cs typeface="Times New Roman" panose="02020603050405020304" pitchFamily="18" charset="0"/>
              </a:rPr>
              <a:t>khối</a:t>
            </a:r>
            <a:r>
              <a:rPr lang="en-US" sz="36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3600" kern="1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15000"/>
              </a:lnSpc>
              <a:spcAft>
                <a:spcPts val="400"/>
              </a:spcAft>
            </a:pPr>
            <a:r>
              <a:rPr lang="en-US" sz="3600" kern="1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Khi </a:t>
            </a:r>
            <a:r>
              <a:rPr lang="en-US" sz="3600" kern="1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gấp</a:t>
            </a:r>
            <a:r>
              <a:rPr lang="en-US" sz="3600" kern="1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(hay </a:t>
            </a:r>
            <a:r>
              <a:rPr lang="en-US" sz="3600" kern="1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cắt</a:t>
            </a:r>
            <a:r>
              <a:rPr lang="en-US" sz="3600" kern="1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rồi</a:t>
            </a:r>
            <a:r>
              <a:rPr lang="en-US" sz="3600" kern="1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gấp</a:t>
            </a:r>
            <a:r>
              <a:rPr lang="en-US" sz="3600" kern="1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600" kern="1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khai</a:t>
            </a:r>
            <a:r>
              <a:rPr lang="en-US" sz="3600" kern="1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sz="3600" kern="1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kern="1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600" kern="1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600" kern="1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khối</a:t>
            </a:r>
            <a:r>
              <a:rPr lang="en-US" sz="3600" kern="1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3600" kern="1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600" kern="1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600" kern="1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khối</a:t>
            </a:r>
            <a:r>
              <a:rPr lang="en-US" sz="3600" kern="1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tương</a:t>
            </a:r>
            <a:r>
              <a:rPr lang="en-US" sz="3600" kern="1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ứng</a:t>
            </a:r>
            <a:r>
              <a:rPr lang="en-US" sz="3600" kern="1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6" name="Hình chữ nhật: Góc Tròn 5">
            <a:extLst>
              <a:ext uri="{FF2B5EF4-FFF2-40B4-BE49-F238E27FC236}">
                <a16:creationId xmlns:a16="http://schemas.microsoft.com/office/drawing/2014/main" id="{C751F356-E5E1-4685-AF42-FE7494D48841}"/>
              </a:ext>
            </a:extLst>
          </p:cNvPr>
          <p:cNvSpPr/>
          <p:nvPr/>
        </p:nvSpPr>
        <p:spPr>
          <a:xfrm>
            <a:off x="2807883" y="1578880"/>
            <a:ext cx="2751909" cy="557348"/>
          </a:xfrm>
          <a:prstGeom prst="roundRect">
            <a:avLst/>
          </a:prstGeom>
          <a:solidFill>
            <a:srgbClr val="FEB8B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chemeClr val="tx1"/>
                </a:solidFill>
              </a:rPr>
              <a:t>Nhận xét:</a:t>
            </a:r>
            <a:endParaRPr lang="en-US" sz="3600" dirty="0">
              <a:solidFill>
                <a:schemeClr val="tx1"/>
              </a:solidFill>
            </a:endParaRPr>
          </a:p>
        </p:txBody>
      </p:sp>
      <p:pic>
        <p:nvPicPr>
          <p:cNvPr id="7" name="Hình ảnh 6">
            <a:extLst>
              <a:ext uri="{FF2B5EF4-FFF2-40B4-BE49-F238E27FC236}">
                <a16:creationId xmlns:a16="http://schemas.microsoft.com/office/drawing/2014/main" id="{9FF8E68F-C037-42E2-BA1C-9C1654932F13}"/>
              </a:ext>
            </a:extLst>
          </p:cNvPr>
          <p:cNvPicPr>
            <a:picLocks noChangeAspect="1"/>
          </p:cNvPicPr>
          <p:nvPr/>
        </p:nvPicPr>
        <p:blipFill rotWithShape="1">
          <a:blip r:embed="rId2">
            <a:extLst>
              <a:ext uri="{28A0092B-C50C-407E-A947-70E740481C1C}">
                <a14:useLocalDpi xmlns:a14="http://schemas.microsoft.com/office/drawing/2010/main" val="0"/>
              </a:ext>
            </a:extLst>
          </a:blip>
          <a:srcRect l="6660" t="-1" r="4451" b="2730"/>
          <a:stretch/>
        </p:blipFill>
        <p:spPr>
          <a:xfrm>
            <a:off x="7491577" y="2136228"/>
            <a:ext cx="4748321" cy="4721772"/>
          </a:xfrm>
          <a:prstGeom prst="rect">
            <a:avLst/>
          </a:prstGeom>
        </p:spPr>
      </p:pic>
      <p:sp>
        <p:nvSpPr>
          <p:cNvPr id="8" name="TextBox 7">
            <a:extLst>
              <a:ext uri="{FF2B5EF4-FFF2-40B4-BE49-F238E27FC236}">
                <a16:creationId xmlns:a16="http://schemas.microsoft.com/office/drawing/2014/main" id="{776EE823-925B-4F2F-93EC-2F6C03513CE7}"/>
              </a:ext>
            </a:extLst>
          </p:cNvPr>
          <p:cNvSpPr txBox="1"/>
          <p:nvPr/>
        </p:nvSpPr>
        <p:spPr>
          <a:xfrm>
            <a:off x="234511" y="-16796"/>
            <a:ext cx="11431971" cy="584775"/>
          </a:xfrm>
          <a:prstGeom prst="rect">
            <a:avLst/>
          </a:prstGeom>
          <a:noFill/>
        </p:spPr>
        <p:txBody>
          <a:bodyPr wrap="square">
            <a:spAutoFit/>
          </a:bodyPr>
          <a:lstStyle/>
          <a:p>
            <a:r>
              <a:rPr lang="en-US" sz="3200" b="1" kern="100" dirty="0">
                <a:effectLst/>
                <a:latin typeface="Times New Roman" panose="02020603050405020304" pitchFamily="18" charset="0"/>
                <a:ea typeface="Times New Roman" panose="02020603050405020304" pitchFamily="18" charset="0"/>
                <a:cs typeface="Times New Roman" panose="02020603050405020304" pitchFamily="18" charset="0"/>
              </a:rPr>
              <a:t>- Khi </a:t>
            </a:r>
            <a:r>
              <a:rPr lang="en-US" sz="3200" b="1" kern="100" dirty="0" err="1">
                <a:effectLst/>
                <a:latin typeface="Times New Roman" panose="02020603050405020304" pitchFamily="18" charset="0"/>
                <a:ea typeface="Times New Roman" panose="02020603050405020304" pitchFamily="18" charset="0"/>
                <a:cs typeface="Times New Roman" panose="02020603050405020304" pitchFamily="18" charset="0"/>
              </a:rPr>
              <a:t>mở</a:t>
            </a:r>
            <a:r>
              <a:rPr lang="en-US" sz="3200" b="1"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kern="100" dirty="0" err="1">
                <a:effectLst/>
                <a:latin typeface="Times New Roman" panose="02020603050405020304" pitchFamily="18" charset="0"/>
                <a:ea typeface="Times New Roman" panose="02020603050405020304" pitchFamily="18" charset="0"/>
                <a:cs typeface="Times New Roman" panose="02020603050405020304" pitchFamily="18" charset="0"/>
              </a:rPr>
              <a:t>trải</a:t>
            </a:r>
            <a:r>
              <a:rPr lang="en-US" sz="3200" b="1"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kern="100" dirty="0" err="1">
                <a:effectLst/>
                <a:latin typeface="Times New Roman" panose="02020603050405020304" pitchFamily="18" charset="0"/>
                <a:ea typeface="Times New Roman" panose="02020603050405020304" pitchFamily="18" charset="0"/>
                <a:cs typeface="Times New Roman" panose="02020603050405020304" pitchFamily="18" charset="0"/>
              </a:rPr>
              <a:t>phẳng</a:t>
            </a:r>
            <a:r>
              <a:rPr lang="en-US" sz="3200" b="1"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kern="1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b="1"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kern="10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b="1"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kern="100" dirty="0" err="1">
                <a:effectLst/>
                <a:latin typeface="Times New Roman" panose="02020603050405020304" pitchFamily="18" charset="0"/>
                <a:ea typeface="Times New Roman" panose="02020603050405020304" pitchFamily="18" charset="0"/>
                <a:cs typeface="Times New Roman" panose="02020603050405020304" pitchFamily="18" charset="0"/>
              </a:rPr>
              <a:t>khối</a:t>
            </a:r>
            <a:r>
              <a:rPr lang="en-US" sz="3200" b="1" kern="100" dirty="0">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3200" b="1" kern="1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b="1"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kern="10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b="1"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kern="100" dirty="0" err="1">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3200" b="1"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kern="100" dirty="0" err="1">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3200" b="1" kern="1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b="1" dirty="0"/>
          </a:p>
        </p:txBody>
      </p:sp>
      <p:sp>
        <p:nvSpPr>
          <p:cNvPr id="9" name="TextBox 8">
            <a:extLst>
              <a:ext uri="{FF2B5EF4-FFF2-40B4-BE49-F238E27FC236}">
                <a16:creationId xmlns:a16="http://schemas.microsoft.com/office/drawing/2014/main" id="{C4C79E68-806F-426F-A430-CAFC08DC1B71}"/>
              </a:ext>
            </a:extLst>
          </p:cNvPr>
          <p:cNvSpPr txBox="1"/>
          <p:nvPr/>
        </p:nvSpPr>
        <p:spPr>
          <a:xfrm>
            <a:off x="63061" y="608400"/>
            <a:ext cx="12234041" cy="1077218"/>
          </a:xfrm>
          <a:prstGeom prst="rect">
            <a:avLst/>
          </a:prstGeom>
          <a:noFill/>
        </p:spPr>
        <p:txBody>
          <a:bodyPr wrap="square">
            <a:spAutoFit/>
          </a:bodyPr>
          <a:lstStyle/>
          <a:p>
            <a:r>
              <a:rPr lang="en-US" sz="3200" b="1" kern="100" dirty="0">
                <a:effectLst/>
                <a:latin typeface="Times New Roman" panose="02020603050405020304" pitchFamily="18" charset="0"/>
                <a:ea typeface="Times New Roman" panose="02020603050405020304" pitchFamily="18" charset="0"/>
                <a:cs typeface="Times New Roman" panose="02020603050405020304" pitchFamily="18" charset="0"/>
              </a:rPr>
              <a:t>- Khi </a:t>
            </a:r>
            <a:r>
              <a:rPr lang="en-US" sz="3200" b="1" kern="100" dirty="0" err="1">
                <a:effectLst/>
                <a:latin typeface="Times New Roman" panose="02020603050405020304" pitchFamily="18" charset="0"/>
                <a:ea typeface="Times New Roman" panose="02020603050405020304" pitchFamily="18" charset="0"/>
                <a:cs typeface="Times New Roman" panose="02020603050405020304" pitchFamily="18" charset="0"/>
              </a:rPr>
              <a:t>gấp</a:t>
            </a:r>
            <a:r>
              <a:rPr lang="en-US" sz="3200" b="1" kern="100" dirty="0">
                <a:effectLst/>
                <a:latin typeface="Times New Roman" panose="02020603050405020304" pitchFamily="18" charset="0"/>
                <a:ea typeface="Times New Roman" panose="02020603050405020304" pitchFamily="18" charset="0"/>
                <a:cs typeface="Times New Roman" panose="02020603050405020304" pitchFamily="18" charset="0"/>
              </a:rPr>
              <a:t> (hay </a:t>
            </a:r>
            <a:r>
              <a:rPr lang="en-US" sz="3200" b="1" kern="100" dirty="0" err="1">
                <a:effectLst/>
                <a:latin typeface="Times New Roman" panose="02020603050405020304" pitchFamily="18" charset="0"/>
                <a:ea typeface="Times New Roman" panose="02020603050405020304" pitchFamily="18" charset="0"/>
                <a:cs typeface="Times New Roman" panose="02020603050405020304" pitchFamily="18" charset="0"/>
              </a:rPr>
              <a:t>cắt</a:t>
            </a:r>
            <a:r>
              <a:rPr lang="en-US" sz="3200" b="1"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kern="100" dirty="0" err="1">
                <a:effectLst/>
                <a:latin typeface="Times New Roman" panose="02020603050405020304" pitchFamily="18" charset="0"/>
                <a:ea typeface="Times New Roman" panose="02020603050405020304" pitchFamily="18" charset="0"/>
                <a:cs typeface="Times New Roman" panose="02020603050405020304" pitchFamily="18" charset="0"/>
              </a:rPr>
              <a:t>rồi</a:t>
            </a:r>
            <a:r>
              <a:rPr lang="en-US" sz="3200" b="1"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kern="100" dirty="0" err="1">
                <a:effectLst/>
                <a:latin typeface="Times New Roman" panose="02020603050405020304" pitchFamily="18" charset="0"/>
                <a:ea typeface="Times New Roman" panose="02020603050405020304" pitchFamily="18" charset="0"/>
                <a:cs typeface="Times New Roman" panose="02020603050405020304" pitchFamily="18" charset="0"/>
              </a:rPr>
              <a:t>gấp</a:t>
            </a:r>
            <a:r>
              <a:rPr lang="en-US" sz="3200" b="1"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kern="10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b="1"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kern="100" dirty="0" err="1">
                <a:effectLst/>
                <a:latin typeface="Times New Roman" panose="02020603050405020304" pitchFamily="18" charset="0"/>
                <a:ea typeface="Times New Roman" panose="02020603050405020304" pitchFamily="18" charset="0"/>
                <a:cs typeface="Times New Roman" panose="02020603050405020304" pitchFamily="18" charset="0"/>
              </a:rPr>
              <a:t>khai</a:t>
            </a:r>
            <a:r>
              <a:rPr lang="en-US" sz="3200" b="1"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kern="100" dirty="0" err="1">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sz="3200" b="1"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kern="1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kern="1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b="1"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kern="10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b="1"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kern="100" dirty="0" err="1">
                <a:effectLst/>
                <a:latin typeface="Times New Roman" panose="02020603050405020304" pitchFamily="18" charset="0"/>
                <a:ea typeface="Times New Roman" panose="02020603050405020304" pitchFamily="18" charset="0"/>
                <a:cs typeface="Times New Roman" panose="02020603050405020304" pitchFamily="18" charset="0"/>
              </a:rPr>
              <a:t>khối</a:t>
            </a:r>
            <a:r>
              <a:rPr lang="en-US" sz="3200" b="1" kern="100" dirty="0">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3200" b="1" kern="1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b="1"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kern="10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b="1"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kern="100" dirty="0" err="1">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3200" b="1"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kern="100" dirty="0" err="1">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3200" b="1" kern="1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b="1" dirty="0"/>
          </a:p>
        </p:txBody>
      </p:sp>
    </p:spTree>
    <p:extLst>
      <p:ext uri="{BB962C8B-B14F-4D97-AF65-F5344CB8AC3E}">
        <p14:creationId xmlns:p14="http://schemas.microsoft.com/office/powerpoint/2010/main" val="13829705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circle(in)">
                                      <p:cBhvr>
                                        <p:cTn id="2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ainbow over a farm&#10;&#10;Description automatically generated">
            <a:extLst>
              <a:ext uri="{FF2B5EF4-FFF2-40B4-BE49-F238E27FC236}">
                <a16:creationId xmlns:a16="http://schemas.microsoft.com/office/drawing/2014/main" id="{6726ED30-E9C3-4FF4-9862-401FAE37089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6" name="Rectangle: Rounded Corners 5">
            <a:extLst>
              <a:ext uri="{FF2B5EF4-FFF2-40B4-BE49-F238E27FC236}">
                <a16:creationId xmlns:a16="http://schemas.microsoft.com/office/drawing/2014/main" id="{B3523C02-D548-8D50-0C83-A156D0DA37C7}"/>
              </a:ext>
            </a:extLst>
          </p:cNvPr>
          <p:cNvSpPr/>
          <p:nvPr/>
        </p:nvSpPr>
        <p:spPr>
          <a:xfrm>
            <a:off x="255454" y="278296"/>
            <a:ext cx="11681089" cy="6424653"/>
          </a:xfrm>
          <a:prstGeom prst="roundRect">
            <a:avLst/>
          </a:prstGeom>
          <a:solidFill>
            <a:schemeClr val="bg1">
              <a:alpha val="85000"/>
            </a:schemeClr>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3D14692-C999-83F2-F974-3E4E8E629C30}"/>
              </a:ext>
            </a:extLst>
          </p:cNvPr>
          <p:cNvSpPr txBox="1"/>
          <p:nvPr/>
        </p:nvSpPr>
        <p:spPr>
          <a:xfrm>
            <a:off x="462147" y="707265"/>
            <a:ext cx="3178862" cy="830997"/>
          </a:xfrm>
          <a:prstGeom prst="rect">
            <a:avLst/>
          </a:prstGeom>
          <a:noFill/>
        </p:spPr>
        <p:txBody>
          <a:bodyPr wrap="square" rtlCol="0">
            <a:spAutoFit/>
          </a:bodyPr>
          <a:lstStyle/>
          <a:p>
            <a:r>
              <a:rPr lang="en-US" sz="4800" b="1" i="1" dirty="0">
                <a:ln>
                  <a:solidFill>
                    <a:schemeClr val="tx1"/>
                  </a:solidFill>
                </a:ln>
                <a:solidFill>
                  <a:srgbClr val="FF0000"/>
                </a:solidFill>
                <a:latin typeface="UTM Duepuntozero" panose="02040603050506020204" pitchFamily="18" charset="0"/>
              </a:rPr>
              <a:t>TRÒ CHƠI </a:t>
            </a:r>
          </a:p>
        </p:txBody>
      </p:sp>
      <p:sp>
        <p:nvSpPr>
          <p:cNvPr id="9" name="TextBox 8">
            <a:extLst>
              <a:ext uri="{FF2B5EF4-FFF2-40B4-BE49-F238E27FC236}">
                <a16:creationId xmlns:a16="http://schemas.microsoft.com/office/drawing/2014/main" id="{8BA13287-B380-4705-7A09-1CCE108ACB69}"/>
              </a:ext>
            </a:extLst>
          </p:cNvPr>
          <p:cNvSpPr txBox="1"/>
          <p:nvPr/>
        </p:nvSpPr>
        <p:spPr>
          <a:xfrm>
            <a:off x="809846" y="2808233"/>
            <a:ext cx="10728250" cy="2308324"/>
          </a:xfrm>
          <a:prstGeom prst="rect">
            <a:avLst/>
          </a:prstGeom>
          <a:noFill/>
        </p:spPr>
        <p:txBody>
          <a:bodyPr wrap="square" rtlCol="0">
            <a:spAutoFit/>
          </a:bodyPr>
          <a:lstStyle/>
          <a:p>
            <a:pPr algn="just"/>
            <a:r>
              <a:rPr lang="vi-VN" sz="3600" b="0" i="0" dirty="0">
                <a:effectLst/>
                <a:latin typeface="Calibri" panose="020F0502020204030204" pitchFamily="34" charset="0"/>
                <a:cs typeface="Calibri" panose="020F0502020204030204" pitchFamily="34" charset="0"/>
              </a:rPr>
              <a:t>Người quản trò sẽ hô: </a:t>
            </a:r>
            <a:r>
              <a:rPr lang="vi-VN" sz="3600" b="1" i="0" dirty="0">
                <a:effectLst/>
                <a:latin typeface="Calibri" panose="020F0502020204030204" pitchFamily="34" charset="0"/>
                <a:cs typeface="Calibri" panose="020F0502020204030204" pitchFamily="34" charset="0"/>
              </a:rPr>
              <a:t>“Bắn tên, bắn tên” </a:t>
            </a:r>
            <a:r>
              <a:rPr lang="vi-VN" sz="3600" b="0" i="0" dirty="0">
                <a:effectLst/>
                <a:latin typeface="Calibri" panose="020F0502020204030204" pitchFamily="34" charset="0"/>
                <a:cs typeface="Calibri" panose="020F0502020204030204" pitchFamily="34" charset="0"/>
              </a:rPr>
              <a:t>và </a:t>
            </a:r>
            <a:r>
              <a:rPr lang="en-US" sz="3600" dirty="0" err="1">
                <a:latin typeface="Calibri" panose="020F0502020204030204" pitchFamily="34" charset="0"/>
                <a:cs typeface="Calibri" panose="020F0502020204030204" pitchFamily="34" charset="0"/>
              </a:rPr>
              <a:t>các</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bạn</a:t>
            </a:r>
            <a:r>
              <a:rPr lang="vi-VN" sz="3600" b="0" i="0" dirty="0">
                <a:effectLst/>
                <a:latin typeface="Calibri" panose="020F0502020204030204" pitchFamily="34" charset="0"/>
                <a:cs typeface="Calibri" panose="020F0502020204030204" pitchFamily="34" charset="0"/>
              </a:rPr>
              <a:t> sẽ đáp lại: </a:t>
            </a:r>
            <a:r>
              <a:rPr lang="vi-VN" sz="3600" b="1" i="0" dirty="0">
                <a:effectLst/>
                <a:latin typeface="Calibri" panose="020F0502020204030204" pitchFamily="34" charset="0"/>
                <a:cs typeface="Calibri" panose="020F0502020204030204" pitchFamily="34" charset="0"/>
              </a:rPr>
              <a:t>“</a:t>
            </a:r>
            <a:r>
              <a:rPr lang="en-US" sz="3600" b="1" i="0" dirty="0">
                <a:effectLst/>
                <a:latin typeface="Calibri" panose="020F0502020204030204" pitchFamily="34" charset="0"/>
                <a:cs typeface="Calibri" panose="020F0502020204030204" pitchFamily="34" charset="0"/>
              </a:rPr>
              <a:t>T</a:t>
            </a:r>
            <a:r>
              <a:rPr lang="vi-VN" sz="3600" b="1" i="0" dirty="0">
                <a:effectLst/>
                <a:latin typeface="Calibri" panose="020F0502020204030204" pitchFamily="34" charset="0"/>
                <a:cs typeface="Calibri" panose="020F0502020204030204" pitchFamily="34" charset="0"/>
              </a:rPr>
              <a:t>ên gì, tên gì”. </a:t>
            </a:r>
            <a:r>
              <a:rPr lang="vi-VN" sz="3600" b="0" i="0" dirty="0">
                <a:effectLst/>
                <a:latin typeface="Calibri" panose="020F0502020204030204" pitchFamily="34" charset="0"/>
                <a:cs typeface="Calibri" panose="020F0502020204030204" pitchFamily="34" charset="0"/>
              </a:rPr>
              <a:t>Sau đó, người quản trò sẽ gọi tên bạn học sinh trong lớp và đặt câu hỏi để bạn đó trả lời. Nếu trả lời đúng thì cả lớp sẽ vỗ tay hoan hô.</a:t>
            </a:r>
            <a:endParaRPr lang="en-US" sz="3600"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54202E72-12AA-36B8-A5DA-6CEC665CF8D5}"/>
              </a:ext>
            </a:extLst>
          </p:cNvPr>
          <p:cNvPicPr>
            <a:picLocks noChangeAspect="1"/>
          </p:cNvPicPr>
          <p:nvPr/>
        </p:nvPicPr>
        <p:blipFill>
          <a:blip r:embed="rId3"/>
          <a:stretch>
            <a:fillRect/>
          </a:stretch>
        </p:blipFill>
        <p:spPr>
          <a:xfrm>
            <a:off x="4055428" y="920453"/>
            <a:ext cx="4237087" cy="1609483"/>
          </a:xfrm>
          <a:prstGeom prst="rect">
            <a:avLst/>
          </a:prstGeom>
        </p:spPr>
      </p:pic>
    </p:spTree>
    <p:extLst>
      <p:ext uri="{BB962C8B-B14F-4D97-AF65-F5344CB8AC3E}">
        <p14:creationId xmlns:p14="http://schemas.microsoft.com/office/powerpoint/2010/main" val="1879314751"/>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D05B6954-157E-44FD-9363-6A46E4899ACF}"/>
              </a:ext>
            </a:extLst>
          </p:cNvPr>
          <p:cNvPicPr>
            <a:picLocks noChangeAspect="1"/>
          </p:cNvPicPr>
          <p:nvPr/>
        </p:nvPicPr>
        <p:blipFill rotWithShape="1">
          <a:blip r:embed="rId2">
            <a:extLst>
              <a:ext uri="{28A0092B-C50C-407E-A947-70E740481C1C}">
                <a14:useLocalDpi xmlns:a14="http://schemas.microsoft.com/office/drawing/2010/main" val="0"/>
              </a:ext>
            </a:extLst>
          </a:blip>
          <a:srcRect l="5428" t="4461" r="8715" b="8178"/>
          <a:stretch/>
        </p:blipFill>
        <p:spPr>
          <a:xfrm>
            <a:off x="-1" y="888271"/>
            <a:ext cx="12201317" cy="4093029"/>
          </a:xfrm>
          <a:prstGeom prst="rect">
            <a:avLst/>
          </a:prstGeom>
        </p:spPr>
      </p:pic>
      <p:sp>
        <p:nvSpPr>
          <p:cNvPr id="10" name="Hình chữ nhật: Góc Tròn 9">
            <a:extLst>
              <a:ext uri="{FF2B5EF4-FFF2-40B4-BE49-F238E27FC236}">
                <a16:creationId xmlns:a16="http://schemas.microsoft.com/office/drawing/2014/main" id="{A6894889-EA52-4F2B-8F4F-4E29599414EB}"/>
              </a:ext>
            </a:extLst>
          </p:cNvPr>
          <p:cNvSpPr/>
          <p:nvPr/>
        </p:nvSpPr>
        <p:spPr>
          <a:xfrm>
            <a:off x="243840" y="204651"/>
            <a:ext cx="4776216" cy="557348"/>
          </a:xfrm>
          <a:prstGeom prst="roundRect">
            <a:avLst/>
          </a:prstGeom>
          <a:solidFill>
            <a:srgbClr val="FEB8B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chemeClr val="tx1"/>
                </a:solidFill>
              </a:rPr>
              <a:t>Luyện tập, thực hành</a:t>
            </a:r>
            <a:endParaRPr lang="en-US" sz="3600">
              <a:solidFill>
                <a:schemeClr val="tx1"/>
              </a:solidFill>
            </a:endParaRPr>
          </a:p>
        </p:txBody>
      </p:sp>
    </p:spTree>
    <p:extLst>
      <p:ext uri="{BB962C8B-B14F-4D97-AF65-F5344CB8AC3E}">
        <p14:creationId xmlns:p14="http://schemas.microsoft.com/office/powerpoint/2010/main" val="34811311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D05B6954-157E-44FD-9363-6A46E4899ACF}"/>
              </a:ext>
            </a:extLst>
          </p:cNvPr>
          <p:cNvPicPr>
            <a:picLocks noChangeAspect="1"/>
          </p:cNvPicPr>
          <p:nvPr/>
        </p:nvPicPr>
        <p:blipFill rotWithShape="1">
          <a:blip r:embed="rId2">
            <a:extLst>
              <a:ext uri="{28A0092B-C50C-407E-A947-70E740481C1C}">
                <a14:useLocalDpi xmlns:a14="http://schemas.microsoft.com/office/drawing/2010/main" val="0"/>
              </a:ext>
            </a:extLst>
          </a:blip>
          <a:srcRect l="5428" t="4461" r="8715" b="8178"/>
          <a:stretch/>
        </p:blipFill>
        <p:spPr>
          <a:xfrm>
            <a:off x="-1" y="888271"/>
            <a:ext cx="12201317" cy="4093029"/>
          </a:xfrm>
          <a:prstGeom prst="rect">
            <a:avLst/>
          </a:prstGeom>
        </p:spPr>
      </p:pic>
      <p:sp>
        <p:nvSpPr>
          <p:cNvPr id="2" name="Hộp Văn bản 1">
            <a:extLst>
              <a:ext uri="{FF2B5EF4-FFF2-40B4-BE49-F238E27FC236}">
                <a16:creationId xmlns:a16="http://schemas.microsoft.com/office/drawing/2014/main" id="{95BB66D8-6FC3-4D80-918D-904849BDBA91}"/>
              </a:ext>
            </a:extLst>
          </p:cNvPr>
          <p:cNvSpPr txBox="1"/>
          <p:nvPr/>
        </p:nvSpPr>
        <p:spPr>
          <a:xfrm>
            <a:off x="243840" y="5107572"/>
            <a:ext cx="3701143" cy="1200329"/>
          </a:xfrm>
          <a:custGeom>
            <a:avLst/>
            <a:gdLst>
              <a:gd name="connsiteX0" fmla="*/ 0 w 3701143"/>
              <a:gd name="connsiteY0" fmla="*/ 0 h 1200329"/>
              <a:gd name="connsiteX1" fmla="*/ 602758 w 3701143"/>
              <a:gd name="connsiteY1" fmla="*/ 0 h 1200329"/>
              <a:gd name="connsiteX2" fmla="*/ 1057469 w 3701143"/>
              <a:gd name="connsiteY2" fmla="*/ 0 h 1200329"/>
              <a:gd name="connsiteX3" fmla="*/ 1623216 w 3701143"/>
              <a:gd name="connsiteY3" fmla="*/ 0 h 1200329"/>
              <a:gd name="connsiteX4" fmla="*/ 2188962 w 3701143"/>
              <a:gd name="connsiteY4" fmla="*/ 0 h 1200329"/>
              <a:gd name="connsiteX5" fmla="*/ 2791719 w 3701143"/>
              <a:gd name="connsiteY5" fmla="*/ 0 h 1200329"/>
              <a:gd name="connsiteX6" fmla="*/ 3209420 w 3701143"/>
              <a:gd name="connsiteY6" fmla="*/ 0 h 1200329"/>
              <a:gd name="connsiteX7" fmla="*/ 3701143 w 3701143"/>
              <a:gd name="connsiteY7" fmla="*/ 0 h 1200329"/>
              <a:gd name="connsiteX8" fmla="*/ 3701143 w 3701143"/>
              <a:gd name="connsiteY8" fmla="*/ 400110 h 1200329"/>
              <a:gd name="connsiteX9" fmla="*/ 3701143 w 3701143"/>
              <a:gd name="connsiteY9" fmla="*/ 824226 h 1200329"/>
              <a:gd name="connsiteX10" fmla="*/ 3701143 w 3701143"/>
              <a:gd name="connsiteY10" fmla="*/ 1200329 h 1200329"/>
              <a:gd name="connsiteX11" fmla="*/ 3098385 w 3701143"/>
              <a:gd name="connsiteY11" fmla="*/ 1200329 h 1200329"/>
              <a:gd name="connsiteX12" fmla="*/ 2495628 w 3701143"/>
              <a:gd name="connsiteY12" fmla="*/ 1200329 h 1200329"/>
              <a:gd name="connsiteX13" fmla="*/ 1966893 w 3701143"/>
              <a:gd name="connsiteY13" fmla="*/ 1200329 h 1200329"/>
              <a:gd name="connsiteX14" fmla="*/ 1475170 w 3701143"/>
              <a:gd name="connsiteY14" fmla="*/ 1200329 h 1200329"/>
              <a:gd name="connsiteX15" fmla="*/ 872412 w 3701143"/>
              <a:gd name="connsiteY15" fmla="*/ 1200329 h 1200329"/>
              <a:gd name="connsiteX16" fmla="*/ 454712 w 3701143"/>
              <a:gd name="connsiteY16" fmla="*/ 1200329 h 1200329"/>
              <a:gd name="connsiteX17" fmla="*/ 0 w 3701143"/>
              <a:gd name="connsiteY17" fmla="*/ 1200329 h 1200329"/>
              <a:gd name="connsiteX18" fmla="*/ 0 w 3701143"/>
              <a:gd name="connsiteY18" fmla="*/ 788216 h 1200329"/>
              <a:gd name="connsiteX19" fmla="*/ 0 w 3701143"/>
              <a:gd name="connsiteY19" fmla="*/ 424116 h 1200329"/>
              <a:gd name="connsiteX20" fmla="*/ 0 w 3701143"/>
              <a:gd name="connsiteY20"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01143" h="1200329" extrusionOk="0">
                <a:moveTo>
                  <a:pt x="0" y="0"/>
                </a:moveTo>
                <a:cubicBezTo>
                  <a:pt x="298594" y="-58259"/>
                  <a:pt x="464881" y="64304"/>
                  <a:pt x="602758" y="0"/>
                </a:cubicBezTo>
                <a:cubicBezTo>
                  <a:pt x="740635" y="-64304"/>
                  <a:pt x="963044" y="40325"/>
                  <a:pt x="1057469" y="0"/>
                </a:cubicBezTo>
                <a:cubicBezTo>
                  <a:pt x="1151894" y="-40325"/>
                  <a:pt x="1403514" y="48368"/>
                  <a:pt x="1623216" y="0"/>
                </a:cubicBezTo>
                <a:cubicBezTo>
                  <a:pt x="1842918" y="-48368"/>
                  <a:pt x="2066311" y="49355"/>
                  <a:pt x="2188962" y="0"/>
                </a:cubicBezTo>
                <a:cubicBezTo>
                  <a:pt x="2311613" y="-49355"/>
                  <a:pt x="2570654" y="22777"/>
                  <a:pt x="2791719" y="0"/>
                </a:cubicBezTo>
                <a:cubicBezTo>
                  <a:pt x="3012784" y="-22777"/>
                  <a:pt x="3098461" y="21630"/>
                  <a:pt x="3209420" y="0"/>
                </a:cubicBezTo>
                <a:cubicBezTo>
                  <a:pt x="3320379" y="-21630"/>
                  <a:pt x="3548779" y="20296"/>
                  <a:pt x="3701143" y="0"/>
                </a:cubicBezTo>
                <a:cubicBezTo>
                  <a:pt x="3737708" y="146495"/>
                  <a:pt x="3687956" y="271400"/>
                  <a:pt x="3701143" y="400110"/>
                </a:cubicBezTo>
                <a:cubicBezTo>
                  <a:pt x="3714330" y="528820"/>
                  <a:pt x="3679217" y="617700"/>
                  <a:pt x="3701143" y="824226"/>
                </a:cubicBezTo>
                <a:cubicBezTo>
                  <a:pt x="3723069" y="1030752"/>
                  <a:pt x="3663211" y="1067484"/>
                  <a:pt x="3701143" y="1200329"/>
                </a:cubicBezTo>
                <a:cubicBezTo>
                  <a:pt x="3550868" y="1234524"/>
                  <a:pt x="3381798" y="1192702"/>
                  <a:pt x="3098385" y="1200329"/>
                </a:cubicBezTo>
                <a:cubicBezTo>
                  <a:pt x="2814972" y="1207956"/>
                  <a:pt x="2777480" y="1181134"/>
                  <a:pt x="2495628" y="1200329"/>
                </a:cubicBezTo>
                <a:cubicBezTo>
                  <a:pt x="2213776" y="1219524"/>
                  <a:pt x="2073943" y="1190677"/>
                  <a:pt x="1966893" y="1200329"/>
                </a:cubicBezTo>
                <a:cubicBezTo>
                  <a:pt x="1859844" y="1209981"/>
                  <a:pt x="1585299" y="1178040"/>
                  <a:pt x="1475170" y="1200329"/>
                </a:cubicBezTo>
                <a:cubicBezTo>
                  <a:pt x="1365041" y="1222618"/>
                  <a:pt x="1165516" y="1184636"/>
                  <a:pt x="872412" y="1200329"/>
                </a:cubicBezTo>
                <a:cubicBezTo>
                  <a:pt x="579308" y="1216022"/>
                  <a:pt x="619923" y="1175987"/>
                  <a:pt x="454712" y="1200329"/>
                </a:cubicBezTo>
                <a:cubicBezTo>
                  <a:pt x="289501" y="1224671"/>
                  <a:pt x="219494" y="1161781"/>
                  <a:pt x="0" y="1200329"/>
                </a:cubicBezTo>
                <a:cubicBezTo>
                  <a:pt x="-36328" y="1001313"/>
                  <a:pt x="45696" y="903469"/>
                  <a:pt x="0" y="788216"/>
                </a:cubicBezTo>
                <a:cubicBezTo>
                  <a:pt x="-45696" y="672963"/>
                  <a:pt x="1887" y="567148"/>
                  <a:pt x="0" y="424116"/>
                </a:cubicBezTo>
                <a:cubicBezTo>
                  <a:pt x="-1887" y="281084"/>
                  <a:pt x="6924" y="86193"/>
                  <a:pt x="0" y="0"/>
                </a:cubicBezTo>
                <a:close/>
              </a:path>
            </a:pathLst>
          </a:custGeom>
          <a:noFill/>
          <a:ln w="38100">
            <a:solidFill>
              <a:srgbClr val="FF0000"/>
            </a:solidFill>
            <a:extLst>
              <a:ext uri="{C807C97D-BFC1-408E-A445-0C87EB9F89A2}">
                <ask:lineSketchStyleProps xmlns:ask="http://schemas.microsoft.com/office/drawing/2018/sketchyshapes" sd="292363119">
                  <a:prstGeom prst="rect">
                    <a:avLst/>
                  </a:prstGeom>
                  <ask:type>
                    <ask:lineSketchScribble/>
                  </ask:type>
                </ask:lineSketchStyleProps>
              </a:ext>
            </a:extLst>
          </a:ln>
        </p:spPr>
        <p:txBody>
          <a:bodyPr wrap="square" rtlCol="0">
            <a:spAutoFit/>
          </a:bodyPr>
          <a:lstStyle/>
          <a:p>
            <a:pPr algn="ctr"/>
            <a:r>
              <a:rPr lang="vi-VN" sz="3600" dirty="0">
                <a:latin typeface="Times New Roman" panose="02020603050405020304" pitchFamily="18" charset="0"/>
                <a:cs typeface="Times New Roman" panose="02020603050405020304" pitchFamily="18" charset="0"/>
              </a:rPr>
              <a:t>Hình khai triển của hình lập phương</a:t>
            </a:r>
            <a:endParaRPr lang="en-US" sz="3600" dirty="0">
              <a:latin typeface="Times New Roman" panose="02020603050405020304" pitchFamily="18" charset="0"/>
              <a:cs typeface="Times New Roman" panose="02020603050405020304" pitchFamily="18" charset="0"/>
            </a:endParaRPr>
          </a:p>
        </p:txBody>
      </p:sp>
      <p:sp>
        <p:nvSpPr>
          <p:cNvPr id="3" name="Hình chữ nhật: Góc Tròn 2">
            <a:extLst>
              <a:ext uri="{FF2B5EF4-FFF2-40B4-BE49-F238E27FC236}">
                <a16:creationId xmlns:a16="http://schemas.microsoft.com/office/drawing/2014/main" id="{AEBE200D-80C5-48C8-B19A-047B31F35A46}"/>
              </a:ext>
            </a:extLst>
          </p:cNvPr>
          <p:cNvSpPr/>
          <p:nvPr/>
        </p:nvSpPr>
        <p:spPr>
          <a:xfrm>
            <a:off x="452846" y="2255520"/>
            <a:ext cx="3701143" cy="2725780"/>
          </a:xfrm>
          <a:prstGeom prst="round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ình chữ nhật: Góc Tròn 7">
            <a:extLst>
              <a:ext uri="{FF2B5EF4-FFF2-40B4-BE49-F238E27FC236}">
                <a16:creationId xmlns:a16="http://schemas.microsoft.com/office/drawing/2014/main" id="{F169B7B6-B549-476B-8336-D9016BE6878C}"/>
              </a:ext>
            </a:extLst>
          </p:cNvPr>
          <p:cNvSpPr/>
          <p:nvPr/>
        </p:nvSpPr>
        <p:spPr>
          <a:xfrm>
            <a:off x="243840" y="204651"/>
            <a:ext cx="4776216" cy="557348"/>
          </a:xfrm>
          <a:prstGeom prst="roundRect">
            <a:avLst/>
          </a:prstGeom>
          <a:solidFill>
            <a:srgbClr val="FEB8B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chemeClr val="tx1"/>
                </a:solidFill>
              </a:rPr>
              <a:t>Luyện tập, thực hành</a:t>
            </a:r>
            <a:endParaRPr lang="en-US" sz="3600">
              <a:solidFill>
                <a:schemeClr val="tx1"/>
              </a:solidFill>
            </a:endParaRPr>
          </a:p>
        </p:txBody>
      </p:sp>
    </p:spTree>
    <p:extLst>
      <p:ext uri="{BB962C8B-B14F-4D97-AF65-F5344CB8AC3E}">
        <p14:creationId xmlns:p14="http://schemas.microsoft.com/office/powerpoint/2010/main" val="33891689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D05B6954-157E-44FD-9363-6A46E4899ACF}"/>
              </a:ext>
            </a:extLst>
          </p:cNvPr>
          <p:cNvPicPr>
            <a:picLocks noChangeAspect="1"/>
          </p:cNvPicPr>
          <p:nvPr/>
        </p:nvPicPr>
        <p:blipFill rotWithShape="1">
          <a:blip r:embed="rId2">
            <a:extLst>
              <a:ext uri="{28A0092B-C50C-407E-A947-70E740481C1C}">
                <a14:useLocalDpi xmlns:a14="http://schemas.microsoft.com/office/drawing/2010/main" val="0"/>
              </a:ext>
            </a:extLst>
          </a:blip>
          <a:srcRect l="5428" t="4461" r="8715" b="8178"/>
          <a:stretch/>
        </p:blipFill>
        <p:spPr>
          <a:xfrm>
            <a:off x="-1" y="888271"/>
            <a:ext cx="12201317" cy="4093029"/>
          </a:xfrm>
          <a:prstGeom prst="rect">
            <a:avLst/>
          </a:prstGeom>
        </p:spPr>
      </p:pic>
      <p:sp>
        <p:nvSpPr>
          <p:cNvPr id="12" name="Hộp Văn bản 11">
            <a:extLst>
              <a:ext uri="{FF2B5EF4-FFF2-40B4-BE49-F238E27FC236}">
                <a16:creationId xmlns:a16="http://schemas.microsoft.com/office/drawing/2014/main" id="{29AAB8A8-008D-4691-B3D5-2E546BD9EEEF}"/>
              </a:ext>
            </a:extLst>
          </p:cNvPr>
          <p:cNvSpPr txBox="1"/>
          <p:nvPr/>
        </p:nvSpPr>
        <p:spPr>
          <a:xfrm>
            <a:off x="4241073" y="5107572"/>
            <a:ext cx="3701143" cy="1200329"/>
          </a:xfrm>
          <a:custGeom>
            <a:avLst/>
            <a:gdLst>
              <a:gd name="connsiteX0" fmla="*/ 0 w 3701143"/>
              <a:gd name="connsiteY0" fmla="*/ 0 h 1200329"/>
              <a:gd name="connsiteX1" fmla="*/ 602758 w 3701143"/>
              <a:gd name="connsiteY1" fmla="*/ 0 h 1200329"/>
              <a:gd name="connsiteX2" fmla="*/ 1057469 w 3701143"/>
              <a:gd name="connsiteY2" fmla="*/ 0 h 1200329"/>
              <a:gd name="connsiteX3" fmla="*/ 1623216 w 3701143"/>
              <a:gd name="connsiteY3" fmla="*/ 0 h 1200329"/>
              <a:gd name="connsiteX4" fmla="*/ 2188962 w 3701143"/>
              <a:gd name="connsiteY4" fmla="*/ 0 h 1200329"/>
              <a:gd name="connsiteX5" fmla="*/ 2791719 w 3701143"/>
              <a:gd name="connsiteY5" fmla="*/ 0 h 1200329"/>
              <a:gd name="connsiteX6" fmla="*/ 3209420 w 3701143"/>
              <a:gd name="connsiteY6" fmla="*/ 0 h 1200329"/>
              <a:gd name="connsiteX7" fmla="*/ 3701143 w 3701143"/>
              <a:gd name="connsiteY7" fmla="*/ 0 h 1200329"/>
              <a:gd name="connsiteX8" fmla="*/ 3701143 w 3701143"/>
              <a:gd name="connsiteY8" fmla="*/ 400110 h 1200329"/>
              <a:gd name="connsiteX9" fmla="*/ 3701143 w 3701143"/>
              <a:gd name="connsiteY9" fmla="*/ 824226 h 1200329"/>
              <a:gd name="connsiteX10" fmla="*/ 3701143 w 3701143"/>
              <a:gd name="connsiteY10" fmla="*/ 1200329 h 1200329"/>
              <a:gd name="connsiteX11" fmla="*/ 3098385 w 3701143"/>
              <a:gd name="connsiteY11" fmla="*/ 1200329 h 1200329"/>
              <a:gd name="connsiteX12" fmla="*/ 2495628 w 3701143"/>
              <a:gd name="connsiteY12" fmla="*/ 1200329 h 1200329"/>
              <a:gd name="connsiteX13" fmla="*/ 1966893 w 3701143"/>
              <a:gd name="connsiteY13" fmla="*/ 1200329 h 1200329"/>
              <a:gd name="connsiteX14" fmla="*/ 1475170 w 3701143"/>
              <a:gd name="connsiteY14" fmla="*/ 1200329 h 1200329"/>
              <a:gd name="connsiteX15" fmla="*/ 872412 w 3701143"/>
              <a:gd name="connsiteY15" fmla="*/ 1200329 h 1200329"/>
              <a:gd name="connsiteX16" fmla="*/ 454712 w 3701143"/>
              <a:gd name="connsiteY16" fmla="*/ 1200329 h 1200329"/>
              <a:gd name="connsiteX17" fmla="*/ 0 w 3701143"/>
              <a:gd name="connsiteY17" fmla="*/ 1200329 h 1200329"/>
              <a:gd name="connsiteX18" fmla="*/ 0 w 3701143"/>
              <a:gd name="connsiteY18" fmla="*/ 788216 h 1200329"/>
              <a:gd name="connsiteX19" fmla="*/ 0 w 3701143"/>
              <a:gd name="connsiteY19" fmla="*/ 424116 h 1200329"/>
              <a:gd name="connsiteX20" fmla="*/ 0 w 3701143"/>
              <a:gd name="connsiteY20"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01143" h="1200329" extrusionOk="0">
                <a:moveTo>
                  <a:pt x="0" y="0"/>
                </a:moveTo>
                <a:cubicBezTo>
                  <a:pt x="298594" y="-58259"/>
                  <a:pt x="464881" y="64304"/>
                  <a:pt x="602758" y="0"/>
                </a:cubicBezTo>
                <a:cubicBezTo>
                  <a:pt x="740635" y="-64304"/>
                  <a:pt x="963044" y="40325"/>
                  <a:pt x="1057469" y="0"/>
                </a:cubicBezTo>
                <a:cubicBezTo>
                  <a:pt x="1151894" y="-40325"/>
                  <a:pt x="1403514" y="48368"/>
                  <a:pt x="1623216" y="0"/>
                </a:cubicBezTo>
                <a:cubicBezTo>
                  <a:pt x="1842918" y="-48368"/>
                  <a:pt x="2066311" y="49355"/>
                  <a:pt x="2188962" y="0"/>
                </a:cubicBezTo>
                <a:cubicBezTo>
                  <a:pt x="2311613" y="-49355"/>
                  <a:pt x="2570654" y="22777"/>
                  <a:pt x="2791719" y="0"/>
                </a:cubicBezTo>
                <a:cubicBezTo>
                  <a:pt x="3012784" y="-22777"/>
                  <a:pt x="3098461" y="21630"/>
                  <a:pt x="3209420" y="0"/>
                </a:cubicBezTo>
                <a:cubicBezTo>
                  <a:pt x="3320379" y="-21630"/>
                  <a:pt x="3548779" y="20296"/>
                  <a:pt x="3701143" y="0"/>
                </a:cubicBezTo>
                <a:cubicBezTo>
                  <a:pt x="3737708" y="146495"/>
                  <a:pt x="3687956" y="271400"/>
                  <a:pt x="3701143" y="400110"/>
                </a:cubicBezTo>
                <a:cubicBezTo>
                  <a:pt x="3714330" y="528820"/>
                  <a:pt x="3679217" y="617700"/>
                  <a:pt x="3701143" y="824226"/>
                </a:cubicBezTo>
                <a:cubicBezTo>
                  <a:pt x="3723069" y="1030752"/>
                  <a:pt x="3663211" y="1067484"/>
                  <a:pt x="3701143" y="1200329"/>
                </a:cubicBezTo>
                <a:cubicBezTo>
                  <a:pt x="3550868" y="1234524"/>
                  <a:pt x="3381798" y="1192702"/>
                  <a:pt x="3098385" y="1200329"/>
                </a:cubicBezTo>
                <a:cubicBezTo>
                  <a:pt x="2814972" y="1207956"/>
                  <a:pt x="2777480" y="1181134"/>
                  <a:pt x="2495628" y="1200329"/>
                </a:cubicBezTo>
                <a:cubicBezTo>
                  <a:pt x="2213776" y="1219524"/>
                  <a:pt x="2073943" y="1190677"/>
                  <a:pt x="1966893" y="1200329"/>
                </a:cubicBezTo>
                <a:cubicBezTo>
                  <a:pt x="1859844" y="1209981"/>
                  <a:pt x="1585299" y="1178040"/>
                  <a:pt x="1475170" y="1200329"/>
                </a:cubicBezTo>
                <a:cubicBezTo>
                  <a:pt x="1365041" y="1222618"/>
                  <a:pt x="1165516" y="1184636"/>
                  <a:pt x="872412" y="1200329"/>
                </a:cubicBezTo>
                <a:cubicBezTo>
                  <a:pt x="579308" y="1216022"/>
                  <a:pt x="619923" y="1175987"/>
                  <a:pt x="454712" y="1200329"/>
                </a:cubicBezTo>
                <a:cubicBezTo>
                  <a:pt x="289501" y="1224671"/>
                  <a:pt x="219494" y="1161781"/>
                  <a:pt x="0" y="1200329"/>
                </a:cubicBezTo>
                <a:cubicBezTo>
                  <a:pt x="-36328" y="1001313"/>
                  <a:pt x="45696" y="903469"/>
                  <a:pt x="0" y="788216"/>
                </a:cubicBezTo>
                <a:cubicBezTo>
                  <a:pt x="-45696" y="672963"/>
                  <a:pt x="1887" y="567148"/>
                  <a:pt x="0" y="424116"/>
                </a:cubicBezTo>
                <a:cubicBezTo>
                  <a:pt x="-1887" y="281084"/>
                  <a:pt x="6924" y="86193"/>
                  <a:pt x="0" y="0"/>
                </a:cubicBezTo>
                <a:close/>
              </a:path>
            </a:pathLst>
          </a:custGeom>
          <a:noFill/>
          <a:ln w="38100">
            <a:solidFill>
              <a:srgbClr val="FF0000"/>
            </a:solidFill>
            <a:extLst>
              <a:ext uri="{C807C97D-BFC1-408E-A445-0C87EB9F89A2}">
                <ask:lineSketchStyleProps xmlns:ask="http://schemas.microsoft.com/office/drawing/2018/sketchyshapes" sd="292363119">
                  <a:prstGeom prst="rect">
                    <a:avLst/>
                  </a:prstGeom>
                  <ask:type>
                    <ask:lineSketchScribble/>
                  </ask:type>
                </ask:lineSketchStyleProps>
              </a:ext>
            </a:extLst>
          </a:ln>
        </p:spPr>
        <p:txBody>
          <a:bodyPr wrap="square" rtlCol="0">
            <a:spAutoFit/>
          </a:bodyPr>
          <a:lstStyle/>
          <a:p>
            <a:pPr algn="ctr"/>
            <a:r>
              <a:rPr lang="vi-VN" sz="3600">
                <a:latin typeface="Times New Roman" panose="02020603050405020304" pitchFamily="18" charset="0"/>
                <a:cs typeface="Times New Roman" panose="02020603050405020304" pitchFamily="18" charset="0"/>
              </a:rPr>
              <a:t>Hình khai triển của hình hộp chữ nhật</a:t>
            </a:r>
            <a:endParaRPr lang="en-US" sz="3600">
              <a:latin typeface="Times New Roman" panose="02020603050405020304" pitchFamily="18" charset="0"/>
              <a:cs typeface="Times New Roman" panose="02020603050405020304" pitchFamily="18" charset="0"/>
            </a:endParaRPr>
          </a:p>
        </p:txBody>
      </p:sp>
      <p:sp>
        <p:nvSpPr>
          <p:cNvPr id="7" name="Hình chữ nhật: Góc Tròn 6">
            <a:extLst>
              <a:ext uri="{FF2B5EF4-FFF2-40B4-BE49-F238E27FC236}">
                <a16:creationId xmlns:a16="http://schemas.microsoft.com/office/drawing/2014/main" id="{44A9F930-4A95-4F71-9DE2-6464B5D5BA20}"/>
              </a:ext>
            </a:extLst>
          </p:cNvPr>
          <p:cNvSpPr/>
          <p:nvPr/>
        </p:nvSpPr>
        <p:spPr>
          <a:xfrm>
            <a:off x="4197543" y="2255520"/>
            <a:ext cx="3701143" cy="2725780"/>
          </a:xfrm>
          <a:prstGeom prst="round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ình chữ nhật: Góc Tròn 7">
            <a:extLst>
              <a:ext uri="{FF2B5EF4-FFF2-40B4-BE49-F238E27FC236}">
                <a16:creationId xmlns:a16="http://schemas.microsoft.com/office/drawing/2014/main" id="{0FBF35D3-BB31-45DB-B7B5-F344897A210D}"/>
              </a:ext>
            </a:extLst>
          </p:cNvPr>
          <p:cNvSpPr/>
          <p:nvPr/>
        </p:nvSpPr>
        <p:spPr>
          <a:xfrm>
            <a:off x="243840" y="204651"/>
            <a:ext cx="4776216" cy="557348"/>
          </a:xfrm>
          <a:prstGeom prst="roundRect">
            <a:avLst/>
          </a:prstGeom>
          <a:solidFill>
            <a:srgbClr val="FEB8B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chemeClr val="tx1"/>
                </a:solidFill>
              </a:rPr>
              <a:t>Luyện tập, thực hành</a:t>
            </a:r>
            <a:endParaRPr lang="en-US" sz="3600">
              <a:solidFill>
                <a:schemeClr val="tx1"/>
              </a:solidFill>
            </a:endParaRPr>
          </a:p>
        </p:txBody>
      </p:sp>
    </p:spTree>
    <p:extLst>
      <p:ext uri="{BB962C8B-B14F-4D97-AF65-F5344CB8AC3E}">
        <p14:creationId xmlns:p14="http://schemas.microsoft.com/office/powerpoint/2010/main" val="13175942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D05B6954-157E-44FD-9363-6A46E4899ACF}"/>
              </a:ext>
            </a:extLst>
          </p:cNvPr>
          <p:cNvPicPr>
            <a:picLocks noChangeAspect="1"/>
          </p:cNvPicPr>
          <p:nvPr/>
        </p:nvPicPr>
        <p:blipFill rotWithShape="1">
          <a:blip r:embed="rId2">
            <a:extLst>
              <a:ext uri="{28A0092B-C50C-407E-A947-70E740481C1C}">
                <a14:useLocalDpi xmlns:a14="http://schemas.microsoft.com/office/drawing/2010/main" val="0"/>
              </a:ext>
            </a:extLst>
          </a:blip>
          <a:srcRect l="5428" t="4461" r="8715" b="8178"/>
          <a:stretch/>
        </p:blipFill>
        <p:spPr>
          <a:xfrm>
            <a:off x="-1" y="888271"/>
            <a:ext cx="12201317" cy="4093029"/>
          </a:xfrm>
          <a:prstGeom prst="rect">
            <a:avLst/>
          </a:prstGeom>
        </p:spPr>
      </p:pic>
      <p:sp>
        <p:nvSpPr>
          <p:cNvPr id="14" name="Hộp Văn bản 13">
            <a:extLst>
              <a:ext uri="{FF2B5EF4-FFF2-40B4-BE49-F238E27FC236}">
                <a16:creationId xmlns:a16="http://schemas.microsoft.com/office/drawing/2014/main" id="{96D285B4-BEB7-421F-8F59-D3FE4C4ADA5E}"/>
              </a:ext>
            </a:extLst>
          </p:cNvPr>
          <p:cNvSpPr txBox="1"/>
          <p:nvPr/>
        </p:nvSpPr>
        <p:spPr>
          <a:xfrm>
            <a:off x="8386353" y="5107571"/>
            <a:ext cx="3701143" cy="1200329"/>
          </a:xfrm>
          <a:custGeom>
            <a:avLst/>
            <a:gdLst>
              <a:gd name="connsiteX0" fmla="*/ 0 w 3701143"/>
              <a:gd name="connsiteY0" fmla="*/ 0 h 1200329"/>
              <a:gd name="connsiteX1" fmla="*/ 602758 w 3701143"/>
              <a:gd name="connsiteY1" fmla="*/ 0 h 1200329"/>
              <a:gd name="connsiteX2" fmla="*/ 1057469 w 3701143"/>
              <a:gd name="connsiteY2" fmla="*/ 0 h 1200329"/>
              <a:gd name="connsiteX3" fmla="*/ 1623216 w 3701143"/>
              <a:gd name="connsiteY3" fmla="*/ 0 h 1200329"/>
              <a:gd name="connsiteX4" fmla="*/ 2188962 w 3701143"/>
              <a:gd name="connsiteY4" fmla="*/ 0 h 1200329"/>
              <a:gd name="connsiteX5" fmla="*/ 2791719 w 3701143"/>
              <a:gd name="connsiteY5" fmla="*/ 0 h 1200329"/>
              <a:gd name="connsiteX6" fmla="*/ 3209420 w 3701143"/>
              <a:gd name="connsiteY6" fmla="*/ 0 h 1200329"/>
              <a:gd name="connsiteX7" fmla="*/ 3701143 w 3701143"/>
              <a:gd name="connsiteY7" fmla="*/ 0 h 1200329"/>
              <a:gd name="connsiteX8" fmla="*/ 3701143 w 3701143"/>
              <a:gd name="connsiteY8" fmla="*/ 400110 h 1200329"/>
              <a:gd name="connsiteX9" fmla="*/ 3701143 w 3701143"/>
              <a:gd name="connsiteY9" fmla="*/ 824226 h 1200329"/>
              <a:gd name="connsiteX10" fmla="*/ 3701143 w 3701143"/>
              <a:gd name="connsiteY10" fmla="*/ 1200329 h 1200329"/>
              <a:gd name="connsiteX11" fmla="*/ 3098385 w 3701143"/>
              <a:gd name="connsiteY11" fmla="*/ 1200329 h 1200329"/>
              <a:gd name="connsiteX12" fmla="*/ 2495628 w 3701143"/>
              <a:gd name="connsiteY12" fmla="*/ 1200329 h 1200329"/>
              <a:gd name="connsiteX13" fmla="*/ 1966893 w 3701143"/>
              <a:gd name="connsiteY13" fmla="*/ 1200329 h 1200329"/>
              <a:gd name="connsiteX14" fmla="*/ 1475170 w 3701143"/>
              <a:gd name="connsiteY14" fmla="*/ 1200329 h 1200329"/>
              <a:gd name="connsiteX15" fmla="*/ 872412 w 3701143"/>
              <a:gd name="connsiteY15" fmla="*/ 1200329 h 1200329"/>
              <a:gd name="connsiteX16" fmla="*/ 454712 w 3701143"/>
              <a:gd name="connsiteY16" fmla="*/ 1200329 h 1200329"/>
              <a:gd name="connsiteX17" fmla="*/ 0 w 3701143"/>
              <a:gd name="connsiteY17" fmla="*/ 1200329 h 1200329"/>
              <a:gd name="connsiteX18" fmla="*/ 0 w 3701143"/>
              <a:gd name="connsiteY18" fmla="*/ 788216 h 1200329"/>
              <a:gd name="connsiteX19" fmla="*/ 0 w 3701143"/>
              <a:gd name="connsiteY19" fmla="*/ 424116 h 1200329"/>
              <a:gd name="connsiteX20" fmla="*/ 0 w 3701143"/>
              <a:gd name="connsiteY20"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01143" h="1200329" extrusionOk="0">
                <a:moveTo>
                  <a:pt x="0" y="0"/>
                </a:moveTo>
                <a:cubicBezTo>
                  <a:pt x="298594" y="-58259"/>
                  <a:pt x="464881" y="64304"/>
                  <a:pt x="602758" y="0"/>
                </a:cubicBezTo>
                <a:cubicBezTo>
                  <a:pt x="740635" y="-64304"/>
                  <a:pt x="963044" y="40325"/>
                  <a:pt x="1057469" y="0"/>
                </a:cubicBezTo>
                <a:cubicBezTo>
                  <a:pt x="1151894" y="-40325"/>
                  <a:pt x="1403514" y="48368"/>
                  <a:pt x="1623216" y="0"/>
                </a:cubicBezTo>
                <a:cubicBezTo>
                  <a:pt x="1842918" y="-48368"/>
                  <a:pt x="2066311" y="49355"/>
                  <a:pt x="2188962" y="0"/>
                </a:cubicBezTo>
                <a:cubicBezTo>
                  <a:pt x="2311613" y="-49355"/>
                  <a:pt x="2570654" y="22777"/>
                  <a:pt x="2791719" y="0"/>
                </a:cubicBezTo>
                <a:cubicBezTo>
                  <a:pt x="3012784" y="-22777"/>
                  <a:pt x="3098461" y="21630"/>
                  <a:pt x="3209420" y="0"/>
                </a:cubicBezTo>
                <a:cubicBezTo>
                  <a:pt x="3320379" y="-21630"/>
                  <a:pt x="3548779" y="20296"/>
                  <a:pt x="3701143" y="0"/>
                </a:cubicBezTo>
                <a:cubicBezTo>
                  <a:pt x="3737708" y="146495"/>
                  <a:pt x="3687956" y="271400"/>
                  <a:pt x="3701143" y="400110"/>
                </a:cubicBezTo>
                <a:cubicBezTo>
                  <a:pt x="3714330" y="528820"/>
                  <a:pt x="3679217" y="617700"/>
                  <a:pt x="3701143" y="824226"/>
                </a:cubicBezTo>
                <a:cubicBezTo>
                  <a:pt x="3723069" y="1030752"/>
                  <a:pt x="3663211" y="1067484"/>
                  <a:pt x="3701143" y="1200329"/>
                </a:cubicBezTo>
                <a:cubicBezTo>
                  <a:pt x="3550868" y="1234524"/>
                  <a:pt x="3381798" y="1192702"/>
                  <a:pt x="3098385" y="1200329"/>
                </a:cubicBezTo>
                <a:cubicBezTo>
                  <a:pt x="2814972" y="1207956"/>
                  <a:pt x="2777480" y="1181134"/>
                  <a:pt x="2495628" y="1200329"/>
                </a:cubicBezTo>
                <a:cubicBezTo>
                  <a:pt x="2213776" y="1219524"/>
                  <a:pt x="2073943" y="1190677"/>
                  <a:pt x="1966893" y="1200329"/>
                </a:cubicBezTo>
                <a:cubicBezTo>
                  <a:pt x="1859844" y="1209981"/>
                  <a:pt x="1585299" y="1178040"/>
                  <a:pt x="1475170" y="1200329"/>
                </a:cubicBezTo>
                <a:cubicBezTo>
                  <a:pt x="1365041" y="1222618"/>
                  <a:pt x="1165516" y="1184636"/>
                  <a:pt x="872412" y="1200329"/>
                </a:cubicBezTo>
                <a:cubicBezTo>
                  <a:pt x="579308" y="1216022"/>
                  <a:pt x="619923" y="1175987"/>
                  <a:pt x="454712" y="1200329"/>
                </a:cubicBezTo>
                <a:cubicBezTo>
                  <a:pt x="289501" y="1224671"/>
                  <a:pt x="219494" y="1161781"/>
                  <a:pt x="0" y="1200329"/>
                </a:cubicBezTo>
                <a:cubicBezTo>
                  <a:pt x="-36328" y="1001313"/>
                  <a:pt x="45696" y="903469"/>
                  <a:pt x="0" y="788216"/>
                </a:cubicBezTo>
                <a:cubicBezTo>
                  <a:pt x="-45696" y="672963"/>
                  <a:pt x="1887" y="567148"/>
                  <a:pt x="0" y="424116"/>
                </a:cubicBezTo>
                <a:cubicBezTo>
                  <a:pt x="-1887" y="281084"/>
                  <a:pt x="6924" y="86193"/>
                  <a:pt x="0" y="0"/>
                </a:cubicBezTo>
                <a:close/>
              </a:path>
            </a:pathLst>
          </a:custGeom>
          <a:noFill/>
          <a:ln w="38100">
            <a:solidFill>
              <a:srgbClr val="FF0000"/>
            </a:solidFill>
            <a:extLst>
              <a:ext uri="{C807C97D-BFC1-408E-A445-0C87EB9F89A2}">
                <ask:lineSketchStyleProps xmlns:ask="http://schemas.microsoft.com/office/drawing/2018/sketchyshapes" sd="292363119">
                  <a:prstGeom prst="rect">
                    <a:avLst/>
                  </a:prstGeom>
                  <ask:type>
                    <ask:lineSketchScribble/>
                  </ask:type>
                </ask:lineSketchStyleProps>
              </a:ext>
            </a:extLst>
          </a:ln>
        </p:spPr>
        <p:txBody>
          <a:bodyPr wrap="square" rtlCol="0">
            <a:spAutoFit/>
          </a:bodyPr>
          <a:lstStyle/>
          <a:p>
            <a:pPr algn="ctr"/>
            <a:r>
              <a:rPr lang="vi-VN" sz="3600">
                <a:latin typeface="Times New Roman" panose="02020603050405020304" pitchFamily="18" charset="0"/>
                <a:cs typeface="Times New Roman" panose="02020603050405020304" pitchFamily="18" charset="0"/>
              </a:rPr>
              <a:t>Hình khai triển của hình trụ</a:t>
            </a:r>
            <a:endParaRPr lang="en-US" sz="3600">
              <a:latin typeface="Times New Roman" panose="02020603050405020304" pitchFamily="18" charset="0"/>
              <a:cs typeface="Times New Roman" panose="02020603050405020304" pitchFamily="18" charset="0"/>
            </a:endParaRPr>
          </a:p>
        </p:txBody>
      </p:sp>
      <p:sp>
        <p:nvSpPr>
          <p:cNvPr id="7" name="Hình chữ nhật: Góc Tròn 6">
            <a:extLst>
              <a:ext uri="{FF2B5EF4-FFF2-40B4-BE49-F238E27FC236}">
                <a16:creationId xmlns:a16="http://schemas.microsoft.com/office/drawing/2014/main" id="{332C2FBD-209D-4695-B8D6-A4F8337891AA}"/>
              </a:ext>
            </a:extLst>
          </p:cNvPr>
          <p:cNvSpPr/>
          <p:nvPr/>
        </p:nvSpPr>
        <p:spPr>
          <a:xfrm>
            <a:off x="8342834" y="2255520"/>
            <a:ext cx="3701143" cy="2725780"/>
          </a:xfrm>
          <a:prstGeom prst="round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ình chữ nhật: Góc Tròn 7">
            <a:extLst>
              <a:ext uri="{FF2B5EF4-FFF2-40B4-BE49-F238E27FC236}">
                <a16:creationId xmlns:a16="http://schemas.microsoft.com/office/drawing/2014/main" id="{65CFDF9A-1DF2-45A6-AA5A-9CFC00F414B8}"/>
              </a:ext>
            </a:extLst>
          </p:cNvPr>
          <p:cNvSpPr/>
          <p:nvPr/>
        </p:nvSpPr>
        <p:spPr>
          <a:xfrm>
            <a:off x="243840" y="204651"/>
            <a:ext cx="4776216" cy="557348"/>
          </a:xfrm>
          <a:prstGeom prst="roundRect">
            <a:avLst/>
          </a:prstGeom>
          <a:solidFill>
            <a:srgbClr val="FEB8B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chemeClr val="tx1"/>
                </a:solidFill>
              </a:rPr>
              <a:t>Luyện tập, thực hành</a:t>
            </a:r>
            <a:endParaRPr lang="en-US" sz="3600">
              <a:solidFill>
                <a:schemeClr val="tx1"/>
              </a:solidFill>
            </a:endParaRPr>
          </a:p>
        </p:txBody>
      </p:sp>
    </p:spTree>
    <p:extLst>
      <p:ext uri="{BB962C8B-B14F-4D97-AF65-F5344CB8AC3E}">
        <p14:creationId xmlns:p14="http://schemas.microsoft.com/office/powerpoint/2010/main" val="39767941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D05B6954-157E-44FD-9363-6A46E4899ACF}"/>
              </a:ext>
            </a:extLst>
          </p:cNvPr>
          <p:cNvPicPr>
            <a:picLocks noChangeAspect="1"/>
          </p:cNvPicPr>
          <p:nvPr/>
        </p:nvPicPr>
        <p:blipFill rotWithShape="1">
          <a:blip r:embed="rId2">
            <a:extLst>
              <a:ext uri="{28A0092B-C50C-407E-A947-70E740481C1C}">
                <a14:useLocalDpi xmlns:a14="http://schemas.microsoft.com/office/drawing/2010/main" val="0"/>
              </a:ext>
            </a:extLst>
          </a:blip>
          <a:srcRect l="5428" t="4461" r="8715" b="8178"/>
          <a:stretch/>
        </p:blipFill>
        <p:spPr>
          <a:xfrm>
            <a:off x="-1" y="888271"/>
            <a:ext cx="12201317" cy="4093029"/>
          </a:xfrm>
          <a:prstGeom prst="rect">
            <a:avLst/>
          </a:prstGeom>
        </p:spPr>
      </p:pic>
      <p:sp>
        <p:nvSpPr>
          <p:cNvPr id="14" name="Hộp Văn bản 13">
            <a:extLst>
              <a:ext uri="{FF2B5EF4-FFF2-40B4-BE49-F238E27FC236}">
                <a16:creationId xmlns:a16="http://schemas.microsoft.com/office/drawing/2014/main" id="{96D285B4-BEB7-421F-8F59-D3FE4C4ADA5E}"/>
              </a:ext>
            </a:extLst>
          </p:cNvPr>
          <p:cNvSpPr txBox="1"/>
          <p:nvPr/>
        </p:nvSpPr>
        <p:spPr>
          <a:xfrm>
            <a:off x="377117" y="5070647"/>
            <a:ext cx="3701143" cy="1200329"/>
          </a:xfrm>
          <a:custGeom>
            <a:avLst/>
            <a:gdLst>
              <a:gd name="connsiteX0" fmla="*/ 0 w 3701143"/>
              <a:gd name="connsiteY0" fmla="*/ 0 h 1200329"/>
              <a:gd name="connsiteX1" fmla="*/ 602758 w 3701143"/>
              <a:gd name="connsiteY1" fmla="*/ 0 h 1200329"/>
              <a:gd name="connsiteX2" fmla="*/ 1057469 w 3701143"/>
              <a:gd name="connsiteY2" fmla="*/ 0 h 1200329"/>
              <a:gd name="connsiteX3" fmla="*/ 1623216 w 3701143"/>
              <a:gd name="connsiteY3" fmla="*/ 0 h 1200329"/>
              <a:gd name="connsiteX4" fmla="*/ 2188962 w 3701143"/>
              <a:gd name="connsiteY4" fmla="*/ 0 h 1200329"/>
              <a:gd name="connsiteX5" fmla="*/ 2791719 w 3701143"/>
              <a:gd name="connsiteY5" fmla="*/ 0 h 1200329"/>
              <a:gd name="connsiteX6" fmla="*/ 3209420 w 3701143"/>
              <a:gd name="connsiteY6" fmla="*/ 0 h 1200329"/>
              <a:gd name="connsiteX7" fmla="*/ 3701143 w 3701143"/>
              <a:gd name="connsiteY7" fmla="*/ 0 h 1200329"/>
              <a:gd name="connsiteX8" fmla="*/ 3701143 w 3701143"/>
              <a:gd name="connsiteY8" fmla="*/ 400110 h 1200329"/>
              <a:gd name="connsiteX9" fmla="*/ 3701143 w 3701143"/>
              <a:gd name="connsiteY9" fmla="*/ 824226 h 1200329"/>
              <a:gd name="connsiteX10" fmla="*/ 3701143 w 3701143"/>
              <a:gd name="connsiteY10" fmla="*/ 1200329 h 1200329"/>
              <a:gd name="connsiteX11" fmla="*/ 3098385 w 3701143"/>
              <a:gd name="connsiteY11" fmla="*/ 1200329 h 1200329"/>
              <a:gd name="connsiteX12" fmla="*/ 2495628 w 3701143"/>
              <a:gd name="connsiteY12" fmla="*/ 1200329 h 1200329"/>
              <a:gd name="connsiteX13" fmla="*/ 1966893 w 3701143"/>
              <a:gd name="connsiteY13" fmla="*/ 1200329 h 1200329"/>
              <a:gd name="connsiteX14" fmla="*/ 1475170 w 3701143"/>
              <a:gd name="connsiteY14" fmla="*/ 1200329 h 1200329"/>
              <a:gd name="connsiteX15" fmla="*/ 872412 w 3701143"/>
              <a:gd name="connsiteY15" fmla="*/ 1200329 h 1200329"/>
              <a:gd name="connsiteX16" fmla="*/ 454712 w 3701143"/>
              <a:gd name="connsiteY16" fmla="*/ 1200329 h 1200329"/>
              <a:gd name="connsiteX17" fmla="*/ 0 w 3701143"/>
              <a:gd name="connsiteY17" fmla="*/ 1200329 h 1200329"/>
              <a:gd name="connsiteX18" fmla="*/ 0 w 3701143"/>
              <a:gd name="connsiteY18" fmla="*/ 788216 h 1200329"/>
              <a:gd name="connsiteX19" fmla="*/ 0 w 3701143"/>
              <a:gd name="connsiteY19" fmla="*/ 424116 h 1200329"/>
              <a:gd name="connsiteX20" fmla="*/ 0 w 3701143"/>
              <a:gd name="connsiteY20"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01143" h="1200329" extrusionOk="0">
                <a:moveTo>
                  <a:pt x="0" y="0"/>
                </a:moveTo>
                <a:cubicBezTo>
                  <a:pt x="298594" y="-58259"/>
                  <a:pt x="464881" y="64304"/>
                  <a:pt x="602758" y="0"/>
                </a:cubicBezTo>
                <a:cubicBezTo>
                  <a:pt x="740635" y="-64304"/>
                  <a:pt x="963044" y="40325"/>
                  <a:pt x="1057469" y="0"/>
                </a:cubicBezTo>
                <a:cubicBezTo>
                  <a:pt x="1151894" y="-40325"/>
                  <a:pt x="1403514" y="48368"/>
                  <a:pt x="1623216" y="0"/>
                </a:cubicBezTo>
                <a:cubicBezTo>
                  <a:pt x="1842918" y="-48368"/>
                  <a:pt x="2066311" y="49355"/>
                  <a:pt x="2188962" y="0"/>
                </a:cubicBezTo>
                <a:cubicBezTo>
                  <a:pt x="2311613" y="-49355"/>
                  <a:pt x="2570654" y="22777"/>
                  <a:pt x="2791719" y="0"/>
                </a:cubicBezTo>
                <a:cubicBezTo>
                  <a:pt x="3012784" y="-22777"/>
                  <a:pt x="3098461" y="21630"/>
                  <a:pt x="3209420" y="0"/>
                </a:cubicBezTo>
                <a:cubicBezTo>
                  <a:pt x="3320379" y="-21630"/>
                  <a:pt x="3548779" y="20296"/>
                  <a:pt x="3701143" y="0"/>
                </a:cubicBezTo>
                <a:cubicBezTo>
                  <a:pt x="3737708" y="146495"/>
                  <a:pt x="3687956" y="271400"/>
                  <a:pt x="3701143" y="400110"/>
                </a:cubicBezTo>
                <a:cubicBezTo>
                  <a:pt x="3714330" y="528820"/>
                  <a:pt x="3679217" y="617700"/>
                  <a:pt x="3701143" y="824226"/>
                </a:cubicBezTo>
                <a:cubicBezTo>
                  <a:pt x="3723069" y="1030752"/>
                  <a:pt x="3663211" y="1067484"/>
                  <a:pt x="3701143" y="1200329"/>
                </a:cubicBezTo>
                <a:cubicBezTo>
                  <a:pt x="3550868" y="1234524"/>
                  <a:pt x="3381798" y="1192702"/>
                  <a:pt x="3098385" y="1200329"/>
                </a:cubicBezTo>
                <a:cubicBezTo>
                  <a:pt x="2814972" y="1207956"/>
                  <a:pt x="2777480" y="1181134"/>
                  <a:pt x="2495628" y="1200329"/>
                </a:cubicBezTo>
                <a:cubicBezTo>
                  <a:pt x="2213776" y="1219524"/>
                  <a:pt x="2073943" y="1190677"/>
                  <a:pt x="1966893" y="1200329"/>
                </a:cubicBezTo>
                <a:cubicBezTo>
                  <a:pt x="1859844" y="1209981"/>
                  <a:pt x="1585299" y="1178040"/>
                  <a:pt x="1475170" y="1200329"/>
                </a:cubicBezTo>
                <a:cubicBezTo>
                  <a:pt x="1365041" y="1222618"/>
                  <a:pt x="1165516" y="1184636"/>
                  <a:pt x="872412" y="1200329"/>
                </a:cubicBezTo>
                <a:cubicBezTo>
                  <a:pt x="579308" y="1216022"/>
                  <a:pt x="619923" y="1175987"/>
                  <a:pt x="454712" y="1200329"/>
                </a:cubicBezTo>
                <a:cubicBezTo>
                  <a:pt x="289501" y="1224671"/>
                  <a:pt x="219494" y="1161781"/>
                  <a:pt x="0" y="1200329"/>
                </a:cubicBezTo>
                <a:cubicBezTo>
                  <a:pt x="-36328" y="1001313"/>
                  <a:pt x="45696" y="903469"/>
                  <a:pt x="0" y="788216"/>
                </a:cubicBezTo>
                <a:cubicBezTo>
                  <a:pt x="-45696" y="672963"/>
                  <a:pt x="1887" y="567148"/>
                  <a:pt x="0" y="424116"/>
                </a:cubicBezTo>
                <a:cubicBezTo>
                  <a:pt x="-1887" y="281084"/>
                  <a:pt x="6924" y="86193"/>
                  <a:pt x="0" y="0"/>
                </a:cubicBezTo>
                <a:close/>
              </a:path>
            </a:pathLst>
          </a:custGeom>
          <a:noFill/>
          <a:ln w="38100">
            <a:solidFill>
              <a:srgbClr val="FF0000"/>
            </a:solidFill>
            <a:extLst>
              <a:ext uri="{C807C97D-BFC1-408E-A445-0C87EB9F89A2}">
                <ask:lineSketchStyleProps xmlns:ask="http://schemas.microsoft.com/office/drawing/2018/sketchyshapes" sd="292363119">
                  <a:prstGeom prst="rect">
                    <a:avLst/>
                  </a:prstGeom>
                  <ask:type>
                    <ask:lineSketchScribble/>
                  </ask:type>
                </ask:lineSketchStyleProps>
              </a:ext>
            </a:extLst>
          </a:ln>
        </p:spPr>
        <p:txBody>
          <a:bodyPr wrap="square" rtlCol="0">
            <a:spAutoFit/>
          </a:bodyPr>
          <a:lstStyle/>
          <a:p>
            <a:pPr algn="ctr"/>
            <a:r>
              <a:rPr lang="vi-VN" sz="3600" dirty="0">
                <a:latin typeface="Times New Roman" panose="02020603050405020304" pitchFamily="18" charset="0"/>
                <a:cs typeface="Times New Roman" panose="02020603050405020304" pitchFamily="18" charset="0"/>
              </a:rPr>
              <a:t>Hình khai triển của hình </a:t>
            </a:r>
            <a:r>
              <a:rPr lang="en-US" sz="3600" dirty="0" err="1">
                <a:latin typeface="Times New Roman" panose="02020603050405020304" pitchFamily="18" charset="0"/>
                <a:cs typeface="Times New Roman" panose="02020603050405020304" pitchFamily="18" charset="0"/>
              </a:rPr>
              <a:t>lập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phương</a:t>
            </a:r>
            <a:endParaRPr lang="en-US" sz="3600" dirty="0">
              <a:latin typeface="Times New Roman" panose="02020603050405020304" pitchFamily="18" charset="0"/>
              <a:cs typeface="Times New Roman" panose="02020603050405020304" pitchFamily="18" charset="0"/>
            </a:endParaRPr>
          </a:p>
        </p:txBody>
      </p:sp>
      <p:sp>
        <p:nvSpPr>
          <p:cNvPr id="7" name="Hình chữ nhật: Góc Tròn 6">
            <a:extLst>
              <a:ext uri="{FF2B5EF4-FFF2-40B4-BE49-F238E27FC236}">
                <a16:creationId xmlns:a16="http://schemas.microsoft.com/office/drawing/2014/main" id="{332C2FBD-209D-4695-B8D6-A4F8337891AA}"/>
              </a:ext>
            </a:extLst>
          </p:cNvPr>
          <p:cNvSpPr/>
          <p:nvPr/>
        </p:nvSpPr>
        <p:spPr>
          <a:xfrm>
            <a:off x="8342834" y="2255520"/>
            <a:ext cx="3701143" cy="2725780"/>
          </a:xfrm>
          <a:prstGeom prst="round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ình chữ nhật: Góc Tròn 7">
            <a:extLst>
              <a:ext uri="{FF2B5EF4-FFF2-40B4-BE49-F238E27FC236}">
                <a16:creationId xmlns:a16="http://schemas.microsoft.com/office/drawing/2014/main" id="{65CFDF9A-1DF2-45A6-AA5A-9CFC00F414B8}"/>
              </a:ext>
            </a:extLst>
          </p:cNvPr>
          <p:cNvSpPr/>
          <p:nvPr/>
        </p:nvSpPr>
        <p:spPr>
          <a:xfrm>
            <a:off x="243840" y="204651"/>
            <a:ext cx="4776216" cy="557348"/>
          </a:xfrm>
          <a:prstGeom prst="roundRect">
            <a:avLst/>
          </a:prstGeom>
          <a:solidFill>
            <a:srgbClr val="FEB8B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chemeClr val="tx1"/>
                </a:solidFill>
              </a:rPr>
              <a:t>Luyện tập, thực hành</a:t>
            </a:r>
            <a:endParaRPr lang="en-US" sz="3600">
              <a:solidFill>
                <a:schemeClr val="tx1"/>
              </a:solidFill>
            </a:endParaRPr>
          </a:p>
        </p:txBody>
      </p:sp>
      <p:sp>
        <p:nvSpPr>
          <p:cNvPr id="6" name="Hộp Văn bản 13">
            <a:extLst>
              <a:ext uri="{FF2B5EF4-FFF2-40B4-BE49-F238E27FC236}">
                <a16:creationId xmlns:a16="http://schemas.microsoft.com/office/drawing/2014/main" id="{E60748C1-460C-4239-87E4-56634B0CCA6A}"/>
              </a:ext>
            </a:extLst>
          </p:cNvPr>
          <p:cNvSpPr txBox="1"/>
          <p:nvPr/>
        </p:nvSpPr>
        <p:spPr>
          <a:xfrm>
            <a:off x="4230660" y="5107570"/>
            <a:ext cx="3701143" cy="1200329"/>
          </a:xfrm>
          <a:custGeom>
            <a:avLst/>
            <a:gdLst>
              <a:gd name="connsiteX0" fmla="*/ 0 w 3701143"/>
              <a:gd name="connsiteY0" fmla="*/ 0 h 1200329"/>
              <a:gd name="connsiteX1" fmla="*/ 602758 w 3701143"/>
              <a:gd name="connsiteY1" fmla="*/ 0 h 1200329"/>
              <a:gd name="connsiteX2" fmla="*/ 1057469 w 3701143"/>
              <a:gd name="connsiteY2" fmla="*/ 0 h 1200329"/>
              <a:gd name="connsiteX3" fmla="*/ 1623216 w 3701143"/>
              <a:gd name="connsiteY3" fmla="*/ 0 h 1200329"/>
              <a:gd name="connsiteX4" fmla="*/ 2188962 w 3701143"/>
              <a:gd name="connsiteY4" fmla="*/ 0 h 1200329"/>
              <a:gd name="connsiteX5" fmla="*/ 2791719 w 3701143"/>
              <a:gd name="connsiteY5" fmla="*/ 0 h 1200329"/>
              <a:gd name="connsiteX6" fmla="*/ 3209420 w 3701143"/>
              <a:gd name="connsiteY6" fmla="*/ 0 h 1200329"/>
              <a:gd name="connsiteX7" fmla="*/ 3701143 w 3701143"/>
              <a:gd name="connsiteY7" fmla="*/ 0 h 1200329"/>
              <a:gd name="connsiteX8" fmla="*/ 3701143 w 3701143"/>
              <a:gd name="connsiteY8" fmla="*/ 400110 h 1200329"/>
              <a:gd name="connsiteX9" fmla="*/ 3701143 w 3701143"/>
              <a:gd name="connsiteY9" fmla="*/ 824226 h 1200329"/>
              <a:gd name="connsiteX10" fmla="*/ 3701143 w 3701143"/>
              <a:gd name="connsiteY10" fmla="*/ 1200329 h 1200329"/>
              <a:gd name="connsiteX11" fmla="*/ 3098385 w 3701143"/>
              <a:gd name="connsiteY11" fmla="*/ 1200329 h 1200329"/>
              <a:gd name="connsiteX12" fmla="*/ 2495628 w 3701143"/>
              <a:gd name="connsiteY12" fmla="*/ 1200329 h 1200329"/>
              <a:gd name="connsiteX13" fmla="*/ 1966893 w 3701143"/>
              <a:gd name="connsiteY13" fmla="*/ 1200329 h 1200329"/>
              <a:gd name="connsiteX14" fmla="*/ 1475170 w 3701143"/>
              <a:gd name="connsiteY14" fmla="*/ 1200329 h 1200329"/>
              <a:gd name="connsiteX15" fmla="*/ 872412 w 3701143"/>
              <a:gd name="connsiteY15" fmla="*/ 1200329 h 1200329"/>
              <a:gd name="connsiteX16" fmla="*/ 454712 w 3701143"/>
              <a:gd name="connsiteY16" fmla="*/ 1200329 h 1200329"/>
              <a:gd name="connsiteX17" fmla="*/ 0 w 3701143"/>
              <a:gd name="connsiteY17" fmla="*/ 1200329 h 1200329"/>
              <a:gd name="connsiteX18" fmla="*/ 0 w 3701143"/>
              <a:gd name="connsiteY18" fmla="*/ 788216 h 1200329"/>
              <a:gd name="connsiteX19" fmla="*/ 0 w 3701143"/>
              <a:gd name="connsiteY19" fmla="*/ 424116 h 1200329"/>
              <a:gd name="connsiteX20" fmla="*/ 0 w 3701143"/>
              <a:gd name="connsiteY20"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01143" h="1200329" extrusionOk="0">
                <a:moveTo>
                  <a:pt x="0" y="0"/>
                </a:moveTo>
                <a:cubicBezTo>
                  <a:pt x="298594" y="-58259"/>
                  <a:pt x="464881" y="64304"/>
                  <a:pt x="602758" y="0"/>
                </a:cubicBezTo>
                <a:cubicBezTo>
                  <a:pt x="740635" y="-64304"/>
                  <a:pt x="963044" y="40325"/>
                  <a:pt x="1057469" y="0"/>
                </a:cubicBezTo>
                <a:cubicBezTo>
                  <a:pt x="1151894" y="-40325"/>
                  <a:pt x="1403514" y="48368"/>
                  <a:pt x="1623216" y="0"/>
                </a:cubicBezTo>
                <a:cubicBezTo>
                  <a:pt x="1842918" y="-48368"/>
                  <a:pt x="2066311" y="49355"/>
                  <a:pt x="2188962" y="0"/>
                </a:cubicBezTo>
                <a:cubicBezTo>
                  <a:pt x="2311613" y="-49355"/>
                  <a:pt x="2570654" y="22777"/>
                  <a:pt x="2791719" y="0"/>
                </a:cubicBezTo>
                <a:cubicBezTo>
                  <a:pt x="3012784" y="-22777"/>
                  <a:pt x="3098461" y="21630"/>
                  <a:pt x="3209420" y="0"/>
                </a:cubicBezTo>
                <a:cubicBezTo>
                  <a:pt x="3320379" y="-21630"/>
                  <a:pt x="3548779" y="20296"/>
                  <a:pt x="3701143" y="0"/>
                </a:cubicBezTo>
                <a:cubicBezTo>
                  <a:pt x="3737708" y="146495"/>
                  <a:pt x="3687956" y="271400"/>
                  <a:pt x="3701143" y="400110"/>
                </a:cubicBezTo>
                <a:cubicBezTo>
                  <a:pt x="3714330" y="528820"/>
                  <a:pt x="3679217" y="617700"/>
                  <a:pt x="3701143" y="824226"/>
                </a:cubicBezTo>
                <a:cubicBezTo>
                  <a:pt x="3723069" y="1030752"/>
                  <a:pt x="3663211" y="1067484"/>
                  <a:pt x="3701143" y="1200329"/>
                </a:cubicBezTo>
                <a:cubicBezTo>
                  <a:pt x="3550868" y="1234524"/>
                  <a:pt x="3381798" y="1192702"/>
                  <a:pt x="3098385" y="1200329"/>
                </a:cubicBezTo>
                <a:cubicBezTo>
                  <a:pt x="2814972" y="1207956"/>
                  <a:pt x="2777480" y="1181134"/>
                  <a:pt x="2495628" y="1200329"/>
                </a:cubicBezTo>
                <a:cubicBezTo>
                  <a:pt x="2213776" y="1219524"/>
                  <a:pt x="2073943" y="1190677"/>
                  <a:pt x="1966893" y="1200329"/>
                </a:cubicBezTo>
                <a:cubicBezTo>
                  <a:pt x="1859844" y="1209981"/>
                  <a:pt x="1585299" y="1178040"/>
                  <a:pt x="1475170" y="1200329"/>
                </a:cubicBezTo>
                <a:cubicBezTo>
                  <a:pt x="1365041" y="1222618"/>
                  <a:pt x="1165516" y="1184636"/>
                  <a:pt x="872412" y="1200329"/>
                </a:cubicBezTo>
                <a:cubicBezTo>
                  <a:pt x="579308" y="1216022"/>
                  <a:pt x="619923" y="1175987"/>
                  <a:pt x="454712" y="1200329"/>
                </a:cubicBezTo>
                <a:cubicBezTo>
                  <a:pt x="289501" y="1224671"/>
                  <a:pt x="219494" y="1161781"/>
                  <a:pt x="0" y="1200329"/>
                </a:cubicBezTo>
                <a:cubicBezTo>
                  <a:pt x="-36328" y="1001313"/>
                  <a:pt x="45696" y="903469"/>
                  <a:pt x="0" y="788216"/>
                </a:cubicBezTo>
                <a:cubicBezTo>
                  <a:pt x="-45696" y="672963"/>
                  <a:pt x="1887" y="567148"/>
                  <a:pt x="0" y="424116"/>
                </a:cubicBezTo>
                <a:cubicBezTo>
                  <a:pt x="-1887" y="281084"/>
                  <a:pt x="6924" y="86193"/>
                  <a:pt x="0" y="0"/>
                </a:cubicBezTo>
                <a:close/>
              </a:path>
            </a:pathLst>
          </a:custGeom>
          <a:noFill/>
          <a:ln w="38100">
            <a:solidFill>
              <a:srgbClr val="FF0000"/>
            </a:solidFill>
            <a:extLst>
              <a:ext uri="{C807C97D-BFC1-408E-A445-0C87EB9F89A2}">
                <ask:lineSketchStyleProps xmlns:ask="http://schemas.microsoft.com/office/drawing/2018/sketchyshapes" sd="292363119">
                  <a:prstGeom prst="rect">
                    <a:avLst/>
                  </a:prstGeom>
                  <ask:type>
                    <ask:lineSketchScribble/>
                  </ask:type>
                </ask:lineSketchStyleProps>
              </a:ext>
            </a:extLst>
          </a:ln>
        </p:spPr>
        <p:txBody>
          <a:bodyPr wrap="square" rtlCol="0">
            <a:spAutoFit/>
          </a:bodyPr>
          <a:lstStyle/>
          <a:p>
            <a:pPr algn="ctr"/>
            <a:r>
              <a:rPr lang="vi-VN" sz="3600" dirty="0">
                <a:latin typeface="Times New Roman" panose="02020603050405020304" pitchFamily="18" charset="0"/>
                <a:cs typeface="Times New Roman" panose="02020603050405020304" pitchFamily="18" charset="0"/>
              </a:rPr>
              <a:t>Hình khai triển của hình </a:t>
            </a:r>
            <a:r>
              <a:rPr lang="en-US" sz="3600" dirty="0" err="1">
                <a:latin typeface="Times New Roman" panose="02020603050405020304" pitchFamily="18" charset="0"/>
                <a:cs typeface="Times New Roman" panose="02020603050405020304" pitchFamily="18" charset="0"/>
              </a:rPr>
              <a:t>hộp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chữ</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nhật</a:t>
            </a:r>
            <a:endParaRPr lang="en-US" sz="3600" dirty="0">
              <a:latin typeface="Times New Roman" panose="02020603050405020304" pitchFamily="18" charset="0"/>
              <a:cs typeface="Times New Roman" panose="02020603050405020304" pitchFamily="18" charset="0"/>
            </a:endParaRPr>
          </a:p>
        </p:txBody>
      </p:sp>
      <p:sp>
        <p:nvSpPr>
          <p:cNvPr id="9" name="Hộp Văn bản 13">
            <a:extLst>
              <a:ext uri="{FF2B5EF4-FFF2-40B4-BE49-F238E27FC236}">
                <a16:creationId xmlns:a16="http://schemas.microsoft.com/office/drawing/2014/main" id="{E4AD816F-A62A-4DFC-87C4-BF0CAF059F57}"/>
              </a:ext>
            </a:extLst>
          </p:cNvPr>
          <p:cNvSpPr txBox="1"/>
          <p:nvPr/>
        </p:nvSpPr>
        <p:spPr>
          <a:xfrm>
            <a:off x="8198023" y="5148220"/>
            <a:ext cx="3701143" cy="1200329"/>
          </a:xfrm>
          <a:custGeom>
            <a:avLst/>
            <a:gdLst>
              <a:gd name="connsiteX0" fmla="*/ 0 w 3701143"/>
              <a:gd name="connsiteY0" fmla="*/ 0 h 1200329"/>
              <a:gd name="connsiteX1" fmla="*/ 602758 w 3701143"/>
              <a:gd name="connsiteY1" fmla="*/ 0 h 1200329"/>
              <a:gd name="connsiteX2" fmla="*/ 1057469 w 3701143"/>
              <a:gd name="connsiteY2" fmla="*/ 0 h 1200329"/>
              <a:gd name="connsiteX3" fmla="*/ 1623216 w 3701143"/>
              <a:gd name="connsiteY3" fmla="*/ 0 h 1200329"/>
              <a:gd name="connsiteX4" fmla="*/ 2188962 w 3701143"/>
              <a:gd name="connsiteY4" fmla="*/ 0 h 1200329"/>
              <a:gd name="connsiteX5" fmla="*/ 2791719 w 3701143"/>
              <a:gd name="connsiteY5" fmla="*/ 0 h 1200329"/>
              <a:gd name="connsiteX6" fmla="*/ 3209420 w 3701143"/>
              <a:gd name="connsiteY6" fmla="*/ 0 h 1200329"/>
              <a:gd name="connsiteX7" fmla="*/ 3701143 w 3701143"/>
              <a:gd name="connsiteY7" fmla="*/ 0 h 1200329"/>
              <a:gd name="connsiteX8" fmla="*/ 3701143 w 3701143"/>
              <a:gd name="connsiteY8" fmla="*/ 400110 h 1200329"/>
              <a:gd name="connsiteX9" fmla="*/ 3701143 w 3701143"/>
              <a:gd name="connsiteY9" fmla="*/ 824226 h 1200329"/>
              <a:gd name="connsiteX10" fmla="*/ 3701143 w 3701143"/>
              <a:gd name="connsiteY10" fmla="*/ 1200329 h 1200329"/>
              <a:gd name="connsiteX11" fmla="*/ 3098385 w 3701143"/>
              <a:gd name="connsiteY11" fmla="*/ 1200329 h 1200329"/>
              <a:gd name="connsiteX12" fmla="*/ 2495628 w 3701143"/>
              <a:gd name="connsiteY12" fmla="*/ 1200329 h 1200329"/>
              <a:gd name="connsiteX13" fmla="*/ 1966893 w 3701143"/>
              <a:gd name="connsiteY13" fmla="*/ 1200329 h 1200329"/>
              <a:gd name="connsiteX14" fmla="*/ 1475170 w 3701143"/>
              <a:gd name="connsiteY14" fmla="*/ 1200329 h 1200329"/>
              <a:gd name="connsiteX15" fmla="*/ 872412 w 3701143"/>
              <a:gd name="connsiteY15" fmla="*/ 1200329 h 1200329"/>
              <a:gd name="connsiteX16" fmla="*/ 454712 w 3701143"/>
              <a:gd name="connsiteY16" fmla="*/ 1200329 h 1200329"/>
              <a:gd name="connsiteX17" fmla="*/ 0 w 3701143"/>
              <a:gd name="connsiteY17" fmla="*/ 1200329 h 1200329"/>
              <a:gd name="connsiteX18" fmla="*/ 0 w 3701143"/>
              <a:gd name="connsiteY18" fmla="*/ 788216 h 1200329"/>
              <a:gd name="connsiteX19" fmla="*/ 0 w 3701143"/>
              <a:gd name="connsiteY19" fmla="*/ 424116 h 1200329"/>
              <a:gd name="connsiteX20" fmla="*/ 0 w 3701143"/>
              <a:gd name="connsiteY20"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01143" h="1200329" extrusionOk="0">
                <a:moveTo>
                  <a:pt x="0" y="0"/>
                </a:moveTo>
                <a:cubicBezTo>
                  <a:pt x="298594" y="-58259"/>
                  <a:pt x="464881" y="64304"/>
                  <a:pt x="602758" y="0"/>
                </a:cubicBezTo>
                <a:cubicBezTo>
                  <a:pt x="740635" y="-64304"/>
                  <a:pt x="963044" y="40325"/>
                  <a:pt x="1057469" y="0"/>
                </a:cubicBezTo>
                <a:cubicBezTo>
                  <a:pt x="1151894" y="-40325"/>
                  <a:pt x="1403514" y="48368"/>
                  <a:pt x="1623216" y="0"/>
                </a:cubicBezTo>
                <a:cubicBezTo>
                  <a:pt x="1842918" y="-48368"/>
                  <a:pt x="2066311" y="49355"/>
                  <a:pt x="2188962" y="0"/>
                </a:cubicBezTo>
                <a:cubicBezTo>
                  <a:pt x="2311613" y="-49355"/>
                  <a:pt x="2570654" y="22777"/>
                  <a:pt x="2791719" y="0"/>
                </a:cubicBezTo>
                <a:cubicBezTo>
                  <a:pt x="3012784" y="-22777"/>
                  <a:pt x="3098461" y="21630"/>
                  <a:pt x="3209420" y="0"/>
                </a:cubicBezTo>
                <a:cubicBezTo>
                  <a:pt x="3320379" y="-21630"/>
                  <a:pt x="3548779" y="20296"/>
                  <a:pt x="3701143" y="0"/>
                </a:cubicBezTo>
                <a:cubicBezTo>
                  <a:pt x="3737708" y="146495"/>
                  <a:pt x="3687956" y="271400"/>
                  <a:pt x="3701143" y="400110"/>
                </a:cubicBezTo>
                <a:cubicBezTo>
                  <a:pt x="3714330" y="528820"/>
                  <a:pt x="3679217" y="617700"/>
                  <a:pt x="3701143" y="824226"/>
                </a:cubicBezTo>
                <a:cubicBezTo>
                  <a:pt x="3723069" y="1030752"/>
                  <a:pt x="3663211" y="1067484"/>
                  <a:pt x="3701143" y="1200329"/>
                </a:cubicBezTo>
                <a:cubicBezTo>
                  <a:pt x="3550868" y="1234524"/>
                  <a:pt x="3381798" y="1192702"/>
                  <a:pt x="3098385" y="1200329"/>
                </a:cubicBezTo>
                <a:cubicBezTo>
                  <a:pt x="2814972" y="1207956"/>
                  <a:pt x="2777480" y="1181134"/>
                  <a:pt x="2495628" y="1200329"/>
                </a:cubicBezTo>
                <a:cubicBezTo>
                  <a:pt x="2213776" y="1219524"/>
                  <a:pt x="2073943" y="1190677"/>
                  <a:pt x="1966893" y="1200329"/>
                </a:cubicBezTo>
                <a:cubicBezTo>
                  <a:pt x="1859844" y="1209981"/>
                  <a:pt x="1585299" y="1178040"/>
                  <a:pt x="1475170" y="1200329"/>
                </a:cubicBezTo>
                <a:cubicBezTo>
                  <a:pt x="1365041" y="1222618"/>
                  <a:pt x="1165516" y="1184636"/>
                  <a:pt x="872412" y="1200329"/>
                </a:cubicBezTo>
                <a:cubicBezTo>
                  <a:pt x="579308" y="1216022"/>
                  <a:pt x="619923" y="1175987"/>
                  <a:pt x="454712" y="1200329"/>
                </a:cubicBezTo>
                <a:cubicBezTo>
                  <a:pt x="289501" y="1224671"/>
                  <a:pt x="219494" y="1161781"/>
                  <a:pt x="0" y="1200329"/>
                </a:cubicBezTo>
                <a:cubicBezTo>
                  <a:pt x="-36328" y="1001313"/>
                  <a:pt x="45696" y="903469"/>
                  <a:pt x="0" y="788216"/>
                </a:cubicBezTo>
                <a:cubicBezTo>
                  <a:pt x="-45696" y="672963"/>
                  <a:pt x="1887" y="567148"/>
                  <a:pt x="0" y="424116"/>
                </a:cubicBezTo>
                <a:cubicBezTo>
                  <a:pt x="-1887" y="281084"/>
                  <a:pt x="6924" y="86193"/>
                  <a:pt x="0" y="0"/>
                </a:cubicBezTo>
                <a:close/>
              </a:path>
            </a:pathLst>
          </a:custGeom>
          <a:noFill/>
          <a:ln w="38100">
            <a:solidFill>
              <a:srgbClr val="FF0000"/>
            </a:solidFill>
            <a:extLst>
              <a:ext uri="{C807C97D-BFC1-408E-A445-0C87EB9F89A2}">
                <ask:lineSketchStyleProps xmlns:ask="http://schemas.microsoft.com/office/drawing/2018/sketchyshapes" sd="292363119">
                  <a:prstGeom prst="rect">
                    <a:avLst/>
                  </a:prstGeom>
                  <ask:type>
                    <ask:lineSketchScribble/>
                  </ask:type>
                </ask:lineSketchStyleProps>
              </a:ext>
            </a:extLst>
          </a:ln>
        </p:spPr>
        <p:txBody>
          <a:bodyPr wrap="square" rtlCol="0">
            <a:spAutoFit/>
          </a:bodyPr>
          <a:lstStyle/>
          <a:p>
            <a:pPr algn="ctr"/>
            <a:r>
              <a:rPr lang="vi-VN" sz="3600" dirty="0">
                <a:latin typeface="Times New Roman" panose="02020603050405020304" pitchFamily="18" charset="0"/>
                <a:cs typeface="Times New Roman" panose="02020603050405020304" pitchFamily="18" charset="0"/>
              </a:rPr>
              <a:t>Hình khai triển của hình trụ</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85715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ình ảnh 6">
            <a:extLst>
              <a:ext uri="{FF2B5EF4-FFF2-40B4-BE49-F238E27FC236}">
                <a16:creationId xmlns:a16="http://schemas.microsoft.com/office/drawing/2014/main" id="{89F8C900-8E68-4AE6-A3D9-50A0FE382CC6}"/>
              </a:ext>
            </a:extLst>
          </p:cNvPr>
          <p:cNvPicPr>
            <a:picLocks noChangeAspect="1"/>
          </p:cNvPicPr>
          <p:nvPr/>
        </p:nvPicPr>
        <p:blipFill rotWithShape="1">
          <a:blip r:embed="rId2">
            <a:extLst>
              <a:ext uri="{28A0092B-C50C-407E-A947-70E740481C1C}">
                <a14:useLocalDpi xmlns:a14="http://schemas.microsoft.com/office/drawing/2010/main" val="0"/>
              </a:ext>
            </a:extLst>
          </a:blip>
          <a:srcRect l="5643" t="4689" r="9286" b="6074"/>
          <a:stretch/>
        </p:blipFill>
        <p:spPr>
          <a:xfrm>
            <a:off x="-1" y="713231"/>
            <a:ext cx="12178947" cy="4284617"/>
          </a:xfrm>
          <a:prstGeom prst="rect">
            <a:avLst/>
          </a:prstGeom>
        </p:spPr>
      </p:pic>
      <p:sp>
        <p:nvSpPr>
          <p:cNvPr id="10" name="Hộp Văn bản 9">
            <a:extLst>
              <a:ext uri="{FF2B5EF4-FFF2-40B4-BE49-F238E27FC236}">
                <a16:creationId xmlns:a16="http://schemas.microsoft.com/office/drawing/2014/main" id="{5D0DA289-971F-492F-B7AA-676359599BB1}"/>
              </a:ext>
            </a:extLst>
          </p:cNvPr>
          <p:cNvSpPr txBox="1"/>
          <p:nvPr/>
        </p:nvSpPr>
        <p:spPr>
          <a:xfrm>
            <a:off x="844731" y="5042656"/>
            <a:ext cx="10502537" cy="1315425"/>
          </a:xfrm>
          <a:prstGeom prst="rect">
            <a:avLst/>
          </a:prstGeom>
          <a:noFill/>
        </p:spPr>
        <p:txBody>
          <a:bodyPr wrap="square">
            <a:spAutoFit/>
          </a:bodyPr>
          <a:lstStyle/>
          <a:p>
            <a:pPr algn="just">
              <a:lnSpc>
                <a:spcPct val="115000"/>
              </a:lnSpc>
              <a:spcAft>
                <a:spcPts val="400"/>
              </a:spcAft>
            </a:pPr>
            <a:r>
              <a:rPr lang="vi-VN" sz="3600" kern="100" dirty="0">
                <a:effectLst/>
                <a:latin typeface="Times New Roman" panose="02020603050405020304" pitchFamily="18" charset="0"/>
                <a:ea typeface="Times New Roman" panose="02020603050405020304" pitchFamily="18" charset="0"/>
                <a:cs typeface="Times New Roman" panose="02020603050405020304" pitchFamily="18" charset="0"/>
              </a:rPr>
              <a:t>Dựa vào </a:t>
            </a:r>
            <a:r>
              <a:rPr lang="en-US" sz="3600" kern="10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6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a:effectLst/>
                <a:latin typeface="Times New Roman" panose="02020603050405020304" pitchFamily="18" charset="0"/>
                <a:ea typeface="Times New Roman" panose="02020603050405020304" pitchFamily="18" charset="0"/>
                <a:cs typeface="Times New Roman" panose="02020603050405020304" pitchFamily="18" charset="0"/>
              </a:rPr>
              <a:t>khai</a:t>
            </a:r>
            <a:r>
              <a:rPr lang="en-US" sz="36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sz="36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6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a:effectLst/>
                <a:latin typeface="Times New Roman" panose="02020603050405020304" pitchFamily="18" charset="0"/>
                <a:ea typeface="Times New Roman" panose="02020603050405020304" pitchFamily="18" charset="0"/>
                <a:cs typeface="Times New Roman" panose="02020603050405020304" pitchFamily="18" charset="0"/>
              </a:rPr>
              <a:t>hộp</a:t>
            </a:r>
            <a:r>
              <a:rPr lang="en-US" sz="36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a:effectLst/>
                <a:latin typeface="Times New Roman" panose="02020603050405020304" pitchFamily="18" charset="0"/>
                <a:ea typeface="Times New Roman" panose="02020603050405020304" pitchFamily="18" charset="0"/>
                <a:cs typeface="Times New Roman" panose="02020603050405020304" pitchFamily="18" charset="0"/>
              </a:rPr>
              <a:t>chữ</a:t>
            </a:r>
            <a:r>
              <a:rPr lang="en-US" sz="36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600" kern="100" dirty="0">
                <a:effectLst/>
                <a:latin typeface="Times New Roman" panose="02020603050405020304" pitchFamily="18" charset="0"/>
                <a:ea typeface="Times New Roman" panose="02020603050405020304" pitchFamily="18" charset="0"/>
                <a:cs typeface="Times New Roman" panose="02020603050405020304" pitchFamily="18" charset="0"/>
              </a:rPr>
              <a:t>nhật, em hãy </a:t>
            </a:r>
            <a:r>
              <a:rPr lang="en-US" sz="3600" kern="100" dirty="0" err="1">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3600" kern="100" dirty="0">
                <a:effectLst/>
                <a:latin typeface="Times New Roman" panose="02020603050405020304" pitchFamily="18" charset="0"/>
                <a:ea typeface="Times New Roman" panose="02020603050405020304" pitchFamily="18" charset="0"/>
                <a:cs typeface="Times New Roman" panose="02020603050405020304" pitchFamily="18" charset="0"/>
              </a:rPr>
              <a:t> ra </a:t>
            </a:r>
            <a:r>
              <a:rPr lang="en-US" sz="3600" kern="1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6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a:effectLst/>
                <a:latin typeface="Times New Roman" panose="02020603050405020304" pitchFamily="18" charset="0"/>
                <a:ea typeface="Times New Roman" panose="02020603050405020304" pitchFamily="18" charset="0"/>
                <a:cs typeface="Times New Roman" panose="02020603050405020304" pitchFamily="18" charset="0"/>
              </a:rPr>
              <a:t>cặp</a:t>
            </a:r>
            <a:r>
              <a:rPr lang="en-US" sz="36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6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a:effectLst/>
                <a:latin typeface="Times New Roman" panose="02020603050405020304" pitchFamily="18" charset="0"/>
                <a:ea typeface="Times New Roman" panose="02020603050405020304" pitchFamily="18" charset="0"/>
                <a:cs typeface="Times New Roman" panose="02020603050405020304" pitchFamily="18" charset="0"/>
              </a:rPr>
              <a:t>chữ</a:t>
            </a:r>
            <a:r>
              <a:rPr lang="en-US" sz="36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a:effectLst/>
                <a:latin typeface="Times New Roman" panose="02020603050405020304" pitchFamily="18" charset="0"/>
                <a:ea typeface="Times New Roman" panose="02020603050405020304" pitchFamily="18" charset="0"/>
                <a:cs typeface="Times New Roman" panose="02020603050405020304" pitchFamily="18" charset="0"/>
              </a:rPr>
              <a:t>nhật</a:t>
            </a:r>
            <a:r>
              <a:rPr lang="en-US" sz="36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a:effectLst/>
                <a:latin typeface="Times New Roman" panose="02020603050405020304" pitchFamily="18" charset="0"/>
                <a:ea typeface="Times New Roman" panose="02020603050405020304" pitchFamily="18" charset="0"/>
                <a:cs typeface="Times New Roman" panose="02020603050405020304" pitchFamily="18" charset="0"/>
              </a:rPr>
              <a:t>băng</a:t>
            </a:r>
            <a:r>
              <a:rPr lang="en-US" sz="36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36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a:effectLst/>
                <a:latin typeface="Times New Roman" panose="02020603050405020304" pitchFamily="18" charset="0"/>
                <a:ea typeface="Times New Roman" panose="02020603050405020304" pitchFamily="18" charset="0"/>
                <a:cs typeface="Times New Roman" panose="02020603050405020304" pitchFamily="18" charset="0"/>
              </a:rPr>
              <a:t>từng</a:t>
            </a:r>
            <a:r>
              <a:rPr lang="en-US" sz="36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100" dirty="0" err="1">
                <a:effectLst/>
                <a:latin typeface="Times New Roman" panose="02020603050405020304" pitchFamily="18" charset="0"/>
                <a:ea typeface="Times New Roman" panose="02020603050405020304" pitchFamily="18" charset="0"/>
                <a:cs typeface="Times New Roman" panose="02020603050405020304" pitchFamily="18" charset="0"/>
              </a:rPr>
              <a:t>đôi</a:t>
            </a:r>
            <a:r>
              <a:rPr lang="en-US" sz="36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600" kern="100" dirty="0">
                <a:effectLst/>
                <a:latin typeface="Times New Roman" panose="02020603050405020304" pitchFamily="18" charset="0"/>
                <a:ea typeface="Times New Roman" panose="02020603050405020304" pitchFamily="18" charset="0"/>
                <a:cs typeface="Times New Roman" panose="02020603050405020304" pitchFamily="18" charset="0"/>
              </a:rPr>
              <a:t>một.</a:t>
            </a:r>
            <a:endParaRPr lang="en-US" sz="36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Hình chữ nhật: Góc Tròn 11">
            <a:extLst>
              <a:ext uri="{FF2B5EF4-FFF2-40B4-BE49-F238E27FC236}">
                <a16:creationId xmlns:a16="http://schemas.microsoft.com/office/drawing/2014/main" id="{30A0ABEB-B5EF-42E9-BF6A-844E060EC3EE}"/>
              </a:ext>
            </a:extLst>
          </p:cNvPr>
          <p:cNvSpPr/>
          <p:nvPr/>
        </p:nvSpPr>
        <p:spPr>
          <a:xfrm>
            <a:off x="243840" y="204651"/>
            <a:ext cx="4776216" cy="557348"/>
          </a:xfrm>
          <a:prstGeom prst="roundRect">
            <a:avLst/>
          </a:prstGeom>
          <a:solidFill>
            <a:srgbClr val="FEB8B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chemeClr val="tx1"/>
                </a:solidFill>
              </a:rPr>
              <a:t>Luyện tập, thực hành</a:t>
            </a:r>
            <a:endParaRPr lang="en-US" sz="3600" dirty="0">
              <a:solidFill>
                <a:schemeClr val="tx1"/>
              </a:solidFill>
            </a:endParaRPr>
          </a:p>
        </p:txBody>
      </p:sp>
    </p:spTree>
    <p:extLst>
      <p:ext uri="{BB962C8B-B14F-4D97-AF65-F5344CB8AC3E}">
        <p14:creationId xmlns:p14="http://schemas.microsoft.com/office/powerpoint/2010/main" val="32039621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ình ảnh 6">
            <a:extLst>
              <a:ext uri="{FF2B5EF4-FFF2-40B4-BE49-F238E27FC236}">
                <a16:creationId xmlns:a16="http://schemas.microsoft.com/office/drawing/2014/main" id="{89F8C900-8E68-4AE6-A3D9-50A0FE382CC6}"/>
              </a:ext>
            </a:extLst>
          </p:cNvPr>
          <p:cNvPicPr>
            <a:picLocks noChangeAspect="1"/>
          </p:cNvPicPr>
          <p:nvPr/>
        </p:nvPicPr>
        <p:blipFill rotWithShape="1">
          <a:blip r:embed="rId2">
            <a:extLst>
              <a:ext uri="{28A0092B-C50C-407E-A947-70E740481C1C}">
                <a14:useLocalDpi xmlns:a14="http://schemas.microsoft.com/office/drawing/2010/main" val="0"/>
              </a:ext>
            </a:extLst>
          </a:blip>
          <a:srcRect l="5643" t="4689" r="9286" b="6074"/>
          <a:stretch/>
        </p:blipFill>
        <p:spPr>
          <a:xfrm>
            <a:off x="-1" y="-1"/>
            <a:ext cx="12178947" cy="4284617"/>
          </a:xfrm>
          <a:prstGeom prst="rect">
            <a:avLst/>
          </a:prstGeom>
        </p:spPr>
      </p:pic>
      <p:sp>
        <p:nvSpPr>
          <p:cNvPr id="10" name="Hộp Văn bản 9">
            <a:extLst>
              <a:ext uri="{FF2B5EF4-FFF2-40B4-BE49-F238E27FC236}">
                <a16:creationId xmlns:a16="http://schemas.microsoft.com/office/drawing/2014/main" id="{5D0DA289-971F-492F-B7AA-676359599BB1}"/>
              </a:ext>
            </a:extLst>
          </p:cNvPr>
          <p:cNvSpPr txBox="1"/>
          <p:nvPr/>
        </p:nvSpPr>
        <p:spPr>
          <a:xfrm>
            <a:off x="2109655" y="4349628"/>
            <a:ext cx="8153697" cy="646331"/>
          </a:xfrm>
          <a:prstGeom prst="rect">
            <a:avLst/>
          </a:prstGeom>
          <a:noFill/>
        </p:spPr>
        <p:txBody>
          <a:bodyPr wrap="square">
            <a:spAutoFit/>
          </a:bodyPr>
          <a:lstStyle/>
          <a:p>
            <a:pPr algn="just">
              <a:spcAft>
                <a:spcPts val="400"/>
              </a:spcAft>
            </a:pPr>
            <a:r>
              <a:rPr lang="vi-VN" sz="3600" kern="0" dirty="0">
                <a:effectLst/>
                <a:latin typeface="Times New Roman" panose="02020603050405020304" pitchFamily="18" charset="0"/>
                <a:ea typeface="Times New Roman" panose="02020603050405020304" pitchFamily="18" charset="0"/>
              </a:rPr>
              <a:t>C</a:t>
            </a:r>
            <a:r>
              <a:rPr lang="en-US" sz="3600" kern="0" dirty="0" err="1">
                <a:effectLst/>
                <a:latin typeface="Times New Roman" panose="02020603050405020304" pitchFamily="18" charset="0"/>
                <a:ea typeface="Times New Roman" panose="02020603050405020304" pitchFamily="18" charset="0"/>
              </a:rPr>
              <a:t>ác</a:t>
            </a:r>
            <a:r>
              <a:rPr lang="en-US" sz="3600" kern="0" dirty="0">
                <a:effectLst/>
                <a:latin typeface="Times New Roman" panose="02020603050405020304" pitchFamily="18" charset="0"/>
                <a:ea typeface="Times New Roman" panose="02020603050405020304" pitchFamily="18" charset="0"/>
              </a:rPr>
              <a:t> </a:t>
            </a:r>
            <a:r>
              <a:rPr lang="en-US" sz="3600" kern="0" dirty="0" err="1">
                <a:effectLst/>
                <a:latin typeface="Times New Roman" panose="02020603050405020304" pitchFamily="18" charset="0"/>
                <a:ea typeface="Times New Roman" panose="02020603050405020304" pitchFamily="18" charset="0"/>
              </a:rPr>
              <a:t>cặp</a:t>
            </a:r>
            <a:r>
              <a:rPr lang="en-US" sz="3600" kern="0" dirty="0">
                <a:effectLst/>
                <a:latin typeface="Times New Roman" panose="02020603050405020304" pitchFamily="18" charset="0"/>
                <a:ea typeface="Times New Roman" panose="02020603050405020304" pitchFamily="18" charset="0"/>
              </a:rPr>
              <a:t> </a:t>
            </a:r>
            <a:r>
              <a:rPr lang="en-US" sz="3600" kern="0" dirty="0" err="1">
                <a:effectLst/>
                <a:latin typeface="Times New Roman" panose="02020603050405020304" pitchFamily="18" charset="0"/>
                <a:ea typeface="Times New Roman" panose="02020603050405020304" pitchFamily="18" charset="0"/>
              </a:rPr>
              <a:t>hình</a:t>
            </a:r>
            <a:r>
              <a:rPr lang="en-US" sz="3600" kern="0" dirty="0">
                <a:effectLst/>
                <a:latin typeface="Times New Roman" panose="02020603050405020304" pitchFamily="18" charset="0"/>
                <a:ea typeface="Times New Roman" panose="02020603050405020304" pitchFamily="18" charset="0"/>
              </a:rPr>
              <a:t> </a:t>
            </a:r>
            <a:r>
              <a:rPr lang="en-US" sz="3600" kern="0" dirty="0" err="1">
                <a:effectLst/>
                <a:latin typeface="Times New Roman" panose="02020603050405020304" pitchFamily="18" charset="0"/>
                <a:ea typeface="Times New Roman" panose="02020603050405020304" pitchFamily="18" charset="0"/>
              </a:rPr>
              <a:t>chữ</a:t>
            </a:r>
            <a:r>
              <a:rPr lang="en-US" sz="3600" kern="0" dirty="0">
                <a:effectLst/>
                <a:latin typeface="Times New Roman" panose="02020603050405020304" pitchFamily="18" charset="0"/>
                <a:ea typeface="Times New Roman" panose="02020603050405020304" pitchFamily="18" charset="0"/>
              </a:rPr>
              <a:t> </a:t>
            </a:r>
            <a:r>
              <a:rPr lang="en-US" sz="3600" kern="0" dirty="0" err="1">
                <a:effectLst/>
                <a:latin typeface="Times New Roman" panose="02020603050405020304" pitchFamily="18" charset="0"/>
                <a:ea typeface="Times New Roman" panose="02020603050405020304" pitchFamily="18" charset="0"/>
              </a:rPr>
              <a:t>nhật</a:t>
            </a:r>
            <a:r>
              <a:rPr lang="en-US" sz="3600" kern="0" dirty="0">
                <a:effectLst/>
                <a:latin typeface="Times New Roman" panose="02020603050405020304" pitchFamily="18" charset="0"/>
                <a:ea typeface="Times New Roman" panose="02020603050405020304" pitchFamily="18" charset="0"/>
              </a:rPr>
              <a:t> </a:t>
            </a:r>
            <a:r>
              <a:rPr lang="en-US" sz="3600" kern="0" dirty="0" err="1">
                <a:effectLst/>
                <a:latin typeface="Times New Roman" panose="02020603050405020304" pitchFamily="18" charset="0"/>
                <a:ea typeface="Times New Roman" panose="02020603050405020304" pitchFamily="18" charset="0"/>
              </a:rPr>
              <a:t>bằng</a:t>
            </a:r>
            <a:r>
              <a:rPr lang="en-US" sz="3600" kern="0" dirty="0">
                <a:effectLst/>
                <a:latin typeface="Times New Roman" panose="02020603050405020304" pitchFamily="18" charset="0"/>
                <a:ea typeface="Times New Roman" panose="02020603050405020304" pitchFamily="18" charset="0"/>
              </a:rPr>
              <a:t> </a:t>
            </a:r>
            <a:r>
              <a:rPr lang="en-US" sz="3600" kern="0" dirty="0" err="1">
                <a:effectLst/>
                <a:latin typeface="Times New Roman" panose="02020603050405020304" pitchFamily="18" charset="0"/>
                <a:ea typeface="Times New Roman" panose="02020603050405020304" pitchFamily="18" charset="0"/>
              </a:rPr>
              <a:t>từng</a:t>
            </a:r>
            <a:r>
              <a:rPr lang="en-US" sz="3600" kern="0" dirty="0">
                <a:effectLst/>
                <a:latin typeface="Times New Roman" panose="02020603050405020304" pitchFamily="18" charset="0"/>
                <a:ea typeface="Times New Roman" panose="02020603050405020304" pitchFamily="18" charset="0"/>
              </a:rPr>
              <a:t> </a:t>
            </a:r>
            <a:r>
              <a:rPr lang="en-US" sz="3600" kern="0" dirty="0" err="1">
                <a:effectLst/>
                <a:latin typeface="Times New Roman" panose="02020603050405020304" pitchFamily="18" charset="0"/>
                <a:ea typeface="Times New Roman" panose="02020603050405020304" pitchFamily="18" charset="0"/>
              </a:rPr>
              <a:t>đôi</a:t>
            </a:r>
            <a:r>
              <a:rPr lang="en-US" sz="3600" kern="0" dirty="0">
                <a:effectLst/>
                <a:latin typeface="Times New Roman" panose="02020603050405020304" pitchFamily="18" charset="0"/>
                <a:ea typeface="Times New Roman" panose="02020603050405020304" pitchFamily="18" charset="0"/>
              </a:rPr>
              <a:t> </a:t>
            </a:r>
            <a:r>
              <a:rPr lang="en-US" sz="3600" kern="0" dirty="0" err="1">
                <a:effectLst/>
                <a:latin typeface="Times New Roman" panose="02020603050405020304" pitchFamily="18" charset="0"/>
                <a:ea typeface="Times New Roman" panose="02020603050405020304" pitchFamily="18" charset="0"/>
              </a:rPr>
              <a:t>một</a:t>
            </a:r>
            <a:r>
              <a:rPr lang="en-US" sz="3600" kern="0" dirty="0">
                <a:effectLst/>
                <a:latin typeface="Times New Roman" panose="02020603050405020304" pitchFamily="18" charset="0"/>
                <a:ea typeface="Times New Roman" panose="02020603050405020304" pitchFamily="18" charset="0"/>
              </a:rPr>
              <a:t>:</a:t>
            </a:r>
            <a:endParaRPr lang="vi-VN" sz="3600" kern="0" dirty="0">
              <a:solidFill>
                <a:srgbClr val="FF0000"/>
              </a:solidFill>
              <a:effectLst/>
              <a:latin typeface="Times New Roman" panose="02020603050405020304" pitchFamily="18" charset="0"/>
              <a:ea typeface="Times New Roman" panose="02020603050405020304" pitchFamily="18" charset="0"/>
            </a:endParaRPr>
          </a:p>
        </p:txBody>
      </p:sp>
      <p:sp>
        <p:nvSpPr>
          <p:cNvPr id="2" name="Hình chữ nhật: Góc Tròn 1">
            <a:extLst>
              <a:ext uri="{FF2B5EF4-FFF2-40B4-BE49-F238E27FC236}">
                <a16:creationId xmlns:a16="http://schemas.microsoft.com/office/drawing/2014/main" id="{E95F1997-220B-4994-BBDB-4C9EAD32E122}"/>
              </a:ext>
            </a:extLst>
          </p:cNvPr>
          <p:cNvSpPr/>
          <p:nvPr/>
        </p:nvSpPr>
        <p:spPr>
          <a:xfrm>
            <a:off x="574765" y="3590743"/>
            <a:ext cx="720000" cy="7200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ình chữ nhật: Góc Tròn 4">
            <a:extLst>
              <a:ext uri="{FF2B5EF4-FFF2-40B4-BE49-F238E27FC236}">
                <a16:creationId xmlns:a16="http://schemas.microsoft.com/office/drawing/2014/main" id="{AC14753A-FA24-4018-B868-931362782AA4}"/>
              </a:ext>
            </a:extLst>
          </p:cNvPr>
          <p:cNvSpPr/>
          <p:nvPr/>
        </p:nvSpPr>
        <p:spPr>
          <a:xfrm>
            <a:off x="11181805" y="3590743"/>
            <a:ext cx="720000" cy="7200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ình chữ nhật: Góc Tròn 5">
            <a:extLst>
              <a:ext uri="{FF2B5EF4-FFF2-40B4-BE49-F238E27FC236}">
                <a16:creationId xmlns:a16="http://schemas.microsoft.com/office/drawing/2014/main" id="{4E99D7E6-199E-4690-9683-D9AF151AEEBD}"/>
              </a:ext>
            </a:extLst>
          </p:cNvPr>
          <p:cNvSpPr/>
          <p:nvPr/>
        </p:nvSpPr>
        <p:spPr>
          <a:xfrm>
            <a:off x="5007428" y="3590743"/>
            <a:ext cx="720000" cy="720000"/>
          </a:xfrm>
          <a:prstGeom prst="round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ình chữ nhật: Góc Tròn 7">
            <a:extLst>
              <a:ext uri="{FF2B5EF4-FFF2-40B4-BE49-F238E27FC236}">
                <a16:creationId xmlns:a16="http://schemas.microsoft.com/office/drawing/2014/main" id="{B401C14B-6E7D-4A3C-BEBD-68CDAF53B3E0}"/>
              </a:ext>
            </a:extLst>
          </p:cNvPr>
          <p:cNvSpPr/>
          <p:nvPr/>
        </p:nvSpPr>
        <p:spPr>
          <a:xfrm>
            <a:off x="8239074" y="3590743"/>
            <a:ext cx="720000" cy="720000"/>
          </a:xfrm>
          <a:prstGeom prst="round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ình chữ nhật: Góc Tròn 8">
            <a:extLst>
              <a:ext uri="{FF2B5EF4-FFF2-40B4-BE49-F238E27FC236}">
                <a16:creationId xmlns:a16="http://schemas.microsoft.com/office/drawing/2014/main" id="{351377B2-29BD-4413-9961-CD1340A643B2}"/>
              </a:ext>
            </a:extLst>
          </p:cNvPr>
          <p:cNvSpPr/>
          <p:nvPr/>
        </p:nvSpPr>
        <p:spPr>
          <a:xfrm>
            <a:off x="6786465" y="3590743"/>
            <a:ext cx="720000" cy="720000"/>
          </a:xfrm>
          <a:prstGeom prst="roundRect">
            <a:avLst/>
          </a:prstGeom>
          <a:noFill/>
          <a:ln w="57150">
            <a:solidFill>
              <a:srgbClr val="2784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9195525E-5806-49FA-9DFC-5F79105A123C}"/>
              </a:ext>
            </a:extLst>
          </p:cNvPr>
          <p:cNvSpPr/>
          <p:nvPr/>
        </p:nvSpPr>
        <p:spPr>
          <a:xfrm>
            <a:off x="9698175" y="3590743"/>
            <a:ext cx="720000" cy="720000"/>
          </a:xfrm>
          <a:prstGeom prst="roundRect">
            <a:avLst/>
          </a:prstGeom>
          <a:noFill/>
          <a:ln w="57150">
            <a:solidFill>
              <a:srgbClr val="2784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ộp Văn bản 12">
            <a:extLst>
              <a:ext uri="{FF2B5EF4-FFF2-40B4-BE49-F238E27FC236}">
                <a16:creationId xmlns:a16="http://schemas.microsoft.com/office/drawing/2014/main" id="{64DAEC54-B8FD-41FA-8955-BF173996E594}"/>
              </a:ext>
            </a:extLst>
          </p:cNvPr>
          <p:cNvSpPr txBox="1"/>
          <p:nvPr/>
        </p:nvSpPr>
        <p:spPr>
          <a:xfrm>
            <a:off x="2122893" y="6078571"/>
            <a:ext cx="7959634" cy="646331"/>
          </a:xfrm>
          <a:prstGeom prst="rect">
            <a:avLst/>
          </a:prstGeom>
          <a:noFill/>
        </p:spPr>
        <p:txBody>
          <a:bodyPr wrap="square">
            <a:spAutoFit/>
          </a:bodyPr>
          <a:lstStyle/>
          <a:p>
            <a:pPr algn="just">
              <a:spcAft>
                <a:spcPts val="400"/>
              </a:spcAft>
            </a:pPr>
            <a:r>
              <a:rPr lang="en-US" sz="3600" kern="0" dirty="0" err="1">
                <a:solidFill>
                  <a:srgbClr val="27840E"/>
                </a:solidFill>
                <a:effectLst/>
                <a:latin typeface="Times New Roman" panose="02020603050405020304" pitchFamily="18" charset="0"/>
                <a:ea typeface="Times New Roman" panose="02020603050405020304" pitchFamily="18" charset="0"/>
              </a:rPr>
              <a:t>Hình</a:t>
            </a:r>
            <a:r>
              <a:rPr lang="en-US" sz="3600" kern="0" dirty="0">
                <a:solidFill>
                  <a:srgbClr val="27840E"/>
                </a:solidFill>
                <a:effectLst/>
                <a:latin typeface="Times New Roman" panose="02020603050405020304" pitchFamily="18" charset="0"/>
                <a:ea typeface="Times New Roman" panose="02020603050405020304" pitchFamily="18" charset="0"/>
              </a:rPr>
              <a:t> (5) </a:t>
            </a:r>
            <a:r>
              <a:rPr lang="en-US" sz="3600" kern="0" dirty="0" err="1">
                <a:solidFill>
                  <a:srgbClr val="27840E"/>
                </a:solidFill>
                <a:effectLst/>
                <a:latin typeface="Times New Roman" panose="02020603050405020304" pitchFamily="18" charset="0"/>
                <a:ea typeface="Times New Roman" panose="02020603050405020304" pitchFamily="18" charset="0"/>
              </a:rPr>
              <a:t>bằng</a:t>
            </a:r>
            <a:r>
              <a:rPr lang="en-US" sz="3600" kern="0" dirty="0">
                <a:solidFill>
                  <a:srgbClr val="27840E"/>
                </a:solidFill>
                <a:effectLst/>
                <a:latin typeface="Times New Roman" panose="02020603050405020304" pitchFamily="18" charset="0"/>
                <a:ea typeface="Times New Roman" panose="02020603050405020304" pitchFamily="18" charset="0"/>
              </a:rPr>
              <a:t> </a:t>
            </a:r>
            <a:r>
              <a:rPr lang="en-US" sz="3600" kern="0" dirty="0" err="1">
                <a:solidFill>
                  <a:srgbClr val="27840E"/>
                </a:solidFill>
                <a:effectLst/>
                <a:latin typeface="Times New Roman" panose="02020603050405020304" pitchFamily="18" charset="0"/>
                <a:ea typeface="Times New Roman" panose="02020603050405020304" pitchFamily="18" charset="0"/>
              </a:rPr>
              <a:t>hình</a:t>
            </a:r>
            <a:r>
              <a:rPr lang="en-US" sz="3600" kern="0" dirty="0">
                <a:solidFill>
                  <a:srgbClr val="27840E"/>
                </a:solidFill>
                <a:effectLst/>
                <a:latin typeface="Times New Roman" panose="02020603050405020304" pitchFamily="18" charset="0"/>
                <a:ea typeface="Times New Roman" panose="02020603050405020304" pitchFamily="18" charset="0"/>
              </a:rPr>
              <a:t> (7) (</a:t>
            </a:r>
            <a:r>
              <a:rPr lang="en-US" sz="3600" kern="0" dirty="0" err="1">
                <a:solidFill>
                  <a:srgbClr val="27840E"/>
                </a:solidFill>
                <a:effectLst/>
                <a:latin typeface="Times New Roman" panose="02020603050405020304" pitchFamily="18" charset="0"/>
                <a:ea typeface="Times New Roman" panose="02020603050405020304" pitchFamily="18" charset="0"/>
              </a:rPr>
              <a:t>kích</a:t>
            </a:r>
            <a:r>
              <a:rPr lang="en-US" sz="3600" kern="0" dirty="0">
                <a:solidFill>
                  <a:srgbClr val="27840E"/>
                </a:solidFill>
                <a:effectLst/>
                <a:latin typeface="Times New Roman" panose="02020603050405020304" pitchFamily="18" charset="0"/>
                <a:ea typeface="Times New Roman" panose="02020603050405020304" pitchFamily="18" charset="0"/>
              </a:rPr>
              <a:t> </a:t>
            </a:r>
            <a:r>
              <a:rPr lang="en-US" sz="3600" kern="0" dirty="0" err="1">
                <a:solidFill>
                  <a:srgbClr val="27840E"/>
                </a:solidFill>
                <a:effectLst/>
                <a:latin typeface="Times New Roman" panose="02020603050405020304" pitchFamily="18" charset="0"/>
                <a:ea typeface="Times New Roman" panose="02020603050405020304" pitchFamily="18" charset="0"/>
              </a:rPr>
              <a:t>thước</a:t>
            </a:r>
            <a:r>
              <a:rPr lang="en-US" sz="3600" kern="0" dirty="0">
                <a:solidFill>
                  <a:srgbClr val="27840E"/>
                </a:solidFill>
                <a:effectLst/>
                <a:latin typeface="Times New Roman" panose="02020603050405020304" pitchFamily="18" charset="0"/>
                <a:ea typeface="Times New Roman" panose="02020603050405020304" pitchFamily="18" charset="0"/>
              </a:rPr>
              <a:t> 3 x 4)</a:t>
            </a:r>
            <a:r>
              <a:rPr lang="vi-VN" sz="3600" kern="0" dirty="0">
                <a:solidFill>
                  <a:srgbClr val="27840E"/>
                </a:solidFill>
                <a:effectLst/>
                <a:latin typeface="Times New Roman" panose="02020603050405020304" pitchFamily="18" charset="0"/>
                <a:ea typeface="Times New Roman" panose="02020603050405020304" pitchFamily="18" charset="0"/>
              </a:rPr>
              <a:t>.</a:t>
            </a:r>
            <a:endParaRPr lang="en-US" sz="3600" kern="100" dirty="0">
              <a:solidFill>
                <a:srgbClr val="27840E"/>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a16="http://schemas.microsoft.com/office/drawing/2014/main" id="{3B80C460-6148-4368-9398-113412613073}"/>
              </a:ext>
            </a:extLst>
          </p:cNvPr>
          <p:cNvSpPr txBox="1"/>
          <p:nvPr/>
        </p:nvSpPr>
        <p:spPr>
          <a:xfrm>
            <a:off x="2103230" y="5526453"/>
            <a:ext cx="7959634" cy="646331"/>
          </a:xfrm>
          <a:prstGeom prst="rect">
            <a:avLst/>
          </a:prstGeom>
          <a:noFill/>
        </p:spPr>
        <p:txBody>
          <a:bodyPr wrap="square">
            <a:spAutoFit/>
          </a:bodyPr>
          <a:lstStyle/>
          <a:p>
            <a:pPr algn="just">
              <a:spcAft>
                <a:spcPts val="400"/>
              </a:spcAft>
            </a:pPr>
            <a:r>
              <a:rPr lang="en-US" sz="3600" kern="0" dirty="0" err="1">
                <a:solidFill>
                  <a:srgbClr val="7030A0"/>
                </a:solidFill>
                <a:effectLst/>
                <a:latin typeface="Times New Roman" panose="02020603050405020304" pitchFamily="18" charset="0"/>
                <a:ea typeface="Times New Roman" panose="02020603050405020304" pitchFamily="18" charset="0"/>
              </a:rPr>
              <a:t>Hình</a:t>
            </a:r>
            <a:r>
              <a:rPr lang="en-US" sz="3600" kern="0" dirty="0">
                <a:solidFill>
                  <a:srgbClr val="7030A0"/>
                </a:solidFill>
                <a:effectLst/>
                <a:latin typeface="Times New Roman" panose="02020603050405020304" pitchFamily="18" charset="0"/>
                <a:ea typeface="Times New Roman" panose="02020603050405020304" pitchFamily="18" charset="0"/>
              </a:rPr>
              <a:t> (4) </a:t>
            </a:r>
            <a:r>
              <a:rPr lang="en-US" sz="3600" kern="0" dirty="0" err="1">
                <a:solidFill>
                  <a:srgbClr val="7030A0"/>
                </a:solidFill>
                <a:effectLst/>
                <a:latin typeface="Times New Roman" panose="02020603050405020304" pitchFamily="18" charset="0"/>
                <a:ea typeface="Times New Roman" panose="02020603050405020304" pitchFamily="18" charset="0"/>
              </a:rPr>
              <a:t>bằng</a:t>
            </a:r>
            <a:r>
              <a:rPr lang="en-US" sz="3600" kern="0" dirty="0">
                <a:solidFill>
                  <a:srgbClr val="7030A0"/>
                </a:solidFill>
                <a:effectLst/>
                <a:latin typeface="Times New Roman" panose="02020603050405020304" pitchFamily="18" charset="0"/>
                <a:ea typeface="Times New Roman" panose="02020603050405020304" pitchFamily="18" charset="0"/>
              </a:rPr>
              <a:t> </a:t>
            </a:r>
            <a:r>
              <a:rPr lang="en-US" sz="3600" kern="0" dirty="0" err="1">
                <a:solidFill>
                  <a:srgbClr val="7030A0"/>
                </a:solidFill>
                <a:effectLst/>
                <a:latin typeface="Times New Roman" panose="02020603050405020304" pitchFamily="18" charset="0"/>
                <a:ea typeface="Times New Roman" panose="02020603050405020304" pitchFamily="18" charset="0"/>
              </a:rPr>
              <a:t>hình</a:t>
            </a:r>
            <a:r>
              <a:rPr lang="en-US" sz="3600" kern="0" dirty="0">
                <a:solidFill>
                  <a:srgbClr val="7030A0"/>
                </a:solidFill>
                <a:effectLst/>
                <a:latin typeface="Times New Roman" panose="02020603050405020304" pitchFamily="18" charset="0"/>
                <a:ea typeface="Times New Roman" panose="02020603050405020304" pitchFamily="18" charset="0"/>
              </a:rPr>
              <a:t> (6) (</a:t>
            </a:r>
            <a:r>
              <a:rPr lang="en-US" sz="3600" kern="0" dirty="0" err="1">
                <a:solidFill>
                  <a:srgbClr val="7030A0"/>
                </a:solidFill>
                <a:effectLst/>
                <a:latin typeface="Times New Roman" panose="02020603050405020304" pitchFamily="18" charset="0"/>
                <a:ea typeface="Times New Roman" panose="02020603050405020304" pitchFamily="18" charset="0"/>
              </a:rPr>
              <a:t>kích</a:t>
            </a:r>
            <a:r>
              <a:rPr lang="en-US" sz="3600" kern="0" dirty="0">
                <a:solidFill>
                  <a:srgbClr val="7030A0"/>
                </a:solidFill>
                <a:effectLst/>
                <a:latin typeface="Times New Roman" panose="02020603050405020304" pitchFamily="18" charset="0"/>
                <a:ea typeface="Times New Roman" panose="02020603050405020304" pitchFamily="18" charset="0"/>
              </a:rPr>
              <a:t> </a:t>
            </a:r>
            <a:r>
              <a:rPr lang="en-US" sz="3600" kern="0" dirty="0" err="1">
                <a:solidFill>
                  <a:srgbClr val="7030A0"/>
                </a:solidFill>
                <a:effectLst/>
                <a:latin typeface="Times New Roman" panose="02020603050405020304" pitchFamily="18" charset="0"/>
                <a:ea typeface="Times New Roman" panose="02020603050405020304" pitchFamily="18" charset="0"/>
              </a:rPr>
              <a:t>thước</a:t>
            </a:r>
            <a:r>
              <a:rPr lang="en-US" sz="3600" kern="0" dirty="0">
                <a:solidFill>
                  <a:srgbClr val="7030A0"/>
                </a:solidFill>
                <a:effectLst/>
                <a:latin typeface="Times New Roman" panose="02020603050405020304" pitchFamily="18" charset="0"/>
                <a:ea typeface="Times New Roman" panose="02020603050405020304" pitchFamily="18" charset="0"/>
              </a:rPr>
              <a:t> 2 x 3); </a:t>
            </a:r>
            <a:endParaRPr lang="vi-VN" sz="3600" kern="0" dirty="0">
              <a:solidFill>
                <a:srgbClr val="7030A0"/>
              </a:solidFill>
              <a:effectLst/>
              <a:latin typeface="Times New Roman" panose="02020603050405020304" pitchFamily="18" charset="0"/>
              <a:ea typeface="Times New Roman" panose="02020603050405020304" pitchFamily="18" charset="0"/>
            </a:endParaRPr>
          </a:p>
        </p:txBody>
      </p:sp>
      <p:sp>
        <p:nvSpPr>
          <p:cNvPr id="14" name="Hộp Văn bản 9">
            <a:extLst>
              <a:ext uri="{FF2B5EF4-FFF2-40B4-BE49-F238E27FC236}">
                <a16:creationId xmlns:a16="http://schemas.microsoft.com/office/drawing/2014/main" id="{DF822315-8C78-47B7-BC67-587937871205}"/>
              </a:ext>
            </a:extLst>
          </p:cNvPr>
          <p:cNvSpPr txBox="1"/>
          <p:nvPr/>
        </p:nvSpPr>
        <p:spPr>
          <a:xfrm>
            <a:off x="2083567" y="4994882"/>
            <a:ext cx="7959634" cy="646331"/>
          </a:xfrm>
          <a:prstGeom prst="rect">
            <a:avLst/>
          </a:prstGeom>
          <a:noFill/>
        </p:spPr>
        <p:txBody>
          <a:bodyPr wrap="square">
            <a:spAutoFit/>
          </a:bodyPr>
          <a:lstStyle/>
          <a:p>
            <a:pPr algn="just">
              <a:spcAft>
                <a:spcPts val="400"/>
              </a:spcAft>
            </a:pPr>
            <a:r>
              <a:rPr lang="en-US" sz="3600" kern="0" dirty="0" err="1">
                <a:solidFill>
                  <a:srgbClr val="FF0000"/>
                </a:solidFill>
                <a:effectLst/>
                <a:latin typeface="Times New Roman" panose="02020603050405020304" pitchFamily="18" charset="0"/>
                <a:ea typeface="Times New Roman" panose="02020603050405020304" pitchFamily="18" charset="0"/>
              </a:rPr>
              <a:t>Hình</a:t>
            </a:r>
            <a:r>
              <a:rPr lang="en-US" sz="3600" kern="0" dirty="0">
                <a:solidFill>
                  <a:srgbClr val="FF0000"/>
                </a:solidFill>
                <a:effectLst/>
                <a:latin typeface="Times New Roman" panose="02020603050405020304" pitchFamily="18" charset="0"/>
                <a:ea typeface="Times New Roman" panose="02020603050405020304" pitchFamily="18" charset="0"/>
              </a:rPr>
              <a:t> (1) </a:t>
            </a:r>
            <a:r>
              <a:rPr lang="en-US" sz="3600" kern="0" dirty="0" err="1">
                <a:solidFill>
                  <a:srgbClr val="FF0000"/>
                </a:solidFill>
                <a:effectLst/>
                <a:latin typeface="Times New Roman" panose="02020603050405020304" pitchFamily="18" charset="0"/>
                <a:ea typeface="Times New Roman" panose="02020603050405020304" pitchFamily="18" charset="0"/>
              </a:rPr>
              <a:t>bằng</a:t>
            </a:r>
            <a:r>
              <a:rPr lang="en-US" sz="3600" kern="0" dirty="0">
                <a:solidFill>
                  <a:srgbClr val="FF0000"/>
                </a:solidFill>
                <a:effectLst/>
                <a:latin typeface="Times New Roman" panose="02020603050405020304" pitchFamily="18" charset="0"/>
                <a:ea typeface="Times New Roman" panose="02020603050405020304" pitchFamily="18" charset="0"/>
              </a:rPr>
              <a:t> </a:t>
            </a:r>
            <a:r>
              <a:rPr lang="en-US" sz="3600" kern="0" dirty="0" err="1">
                <a:solidFill>
                  <a:srgbClr val="FF0000"/>
                </a:solidFill>
                <a:effectLst/>
                <a:latin typeface="Times New Roman" panose="02020603050405020304" pitchFamily="18" charset="0"/>
                <a:ea typeface="Times New Roman" panose="02020603050405020304" pitchFamily="18" charset="0"/>
              </a:rPr>
              <a:t>hình</a:t>
            </a:r>
            <a:r>
              <a:rPr lang="en-US" sz="3600" kern="0" dirty="0">
                <a:solidFill>
                  <a:srgbClr val="FF0000"/>
                </a:solidFill>
                <a:effectLst/>
                <a:latin typeface="Times New Roman" panose="02020603050405020304" pitchFamily="18" charset="0"/>
                <a:ea typeface="Times New Roman" panose="02020603050405020304" pitchFamily="18" charset="0"/>
              </a:rPr>
              <a:t> (8) (</a:t>
            </a:r>
            <a:r>
              <a:rPr lang="en-US" sz="3600" kern="0" dirty="0" err="1">
                <a:solidFill>
                  <a:srgbClr val="FF0000"/>
                </a:solidFill>
                <a:effectLst/>
                <a:latin typeface="Times New Roman" panose="02020603050405020304" pitchFamily="18" charset="0"/>
                <a:ea typeface="Times New Roman" panose="02020603050405020304" pitchFamily="18" charset="0"/>
              </a:rPr>
              <a:t>kích</a:t>
            </a:r>
            <a:r>
              <a:rPr lang="en-US" sz="3600" kern="0" dirty="0">
                <a:solidFill>
                  <a:srgbClr val="FF0000"/>
                </a:solidFill>
                <a:effectLst/>
                <a:latin typeface="Times New Roman" panose="02020603050405020304" pitchFamily="18" charset="0"/>
                <a:ea typeface="Times New Roman" panose="02020603050405020304" pitchFamily="18" charset="0"/>
              </a:rPr>
              <a:t> </a:t>
            </a:r>
            <a:r>
              <a:rPr lang="en-US" sz="3600" kern="0" dirty="0" err="1">
                <a:solidFill>
                  <a:srgbClr val="FF0000"/>
                </a:solidFill>
                <a:effectLst/>
                <a:latin typeface="Times New Roman" panose="02020603050405020304" pitchFamily="18" charset="0"/>
                <a:ea typeface="Times New Roman" panose="02020603050405020304" pitchFamily="18" charset="0"/>
              </a:rPr>
              <a:t>thước</a:t>
            </a:r>
            <a:r>
              <a:rPr lang="en-US" sz="3600" kern="0" dirty="0">
                <a:solidFill>
                  <a:srgbClr val="FF0000"/>
                </a:solidFill>
                <a:effectLst/>
                <a:latin typeface="Times New Roman" panose="02020603050405020304" pitchFamily="18" charset="0"/>
                <a:ea typeface="Times New Roman" panose="02020603050405020304" pitchFamily="18" charset="0"/>
              </a:rPr>
              <a:t> 4 x 2); </a:t>
            </a:r>
            <a:endParaRPr lang="vi-VN" sz="3600" kern="0" dirty="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413879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par>
                                <p:cTn id="22" presetID="16" presetClass="entr" presetSubtype="21"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ppt_x"/>
                                          </p:val>
                                        </p:tav>
                                        <p:tav tm="100000">
                                          <p:val>
                                            <p:strVal val="#ppt_x"/>
                                          </p:val>
                                        </p:tav>
                                      </p:tavLst>
                                    </p:anim>
                                    <p:anim calcmode="lin" valueType="num">
                                      <p:cBhvr additive="base">
                                        <p:cTn id="4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animBg="1"/>
      <p:bldP spid="5" grpId="0" animBg="1"/>
      <p:bldP spid="6" grpId="0" animBg="1"/>
      <p:bldP spid="8" grpId="0" animBg="1"/>
      <p:bldP spid="9" grpId="0" animBg="1"/>
      <p:bldP spid="11" grpId="0" animBg="1"/>
      <p:bldP spid="13" grpId="0"/>
      <p:bldP spid="12" grpId="0"/>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ình ảnh 6">
            <a:extLst>
              <a:ext uri="{FF2B5EF4-FFF2-40B4-BE49-F238E27FC236}">
                <a16:creationId xmlns:a16="http://schemas.microsoft.com/office/drawing/2014/main" id="{89F8C900-8E68-4AE6-A3D9-50A0FE382CC6}"/>
              </a:ext>
            </a:extLst>
          </p:cNvPr>
          <p:cNvPicPr>
            <a:picLocks noChangeAspect="1"/>
          </p:cNvPicPr>
          <p:nvPr/>
        </p:nvPicPr>
        <p:blipFill rotWithShape="1">
          <a:blip r:embed="rId2">
            <a:extLst>
              <a:ext uri="{28A0092B-C50C-407E-A947-70E740481C1C}">
                <a14:useLocalDpi xmlns:a14="http://schemas.microsoft.com/office/drawing/2010/main" val="0"/>
              </a:ext>
            </a:extLst>
          </a:blip>
          <a:srcRect l="5643" t="4689" r="9286" b="6074"/>
          <a:stretch/>
        </p:blipFill>
        <p:spPr>
          <a:xfrm>
            <a:off x="-1" y="-1"/>
            <a:ext cx="12178947" cy="4284617"/>
          </a:xfrm>
          <a:prstGeom prst="rect">
            <a:avLst/>
          </a:prstGeom>
        </p:spPr>
      </p:pic>
      <p:sp>
        <p:nvSpPr>
          <p:cNvPr id="10" name="Hộp Văn bản 9">
            <a:extLst>
              <a:ext uri="{FF2B5EF4-FFF2-40B4-BE49-F238E27FC236}">
                <a16:creationId xmlns:a16="http://schemas.microsoft.com/office/drawing/2014/main" id="{5D0DA289-971F-492F-B7AA-676359599BB1}"/>
              </a:ext>
            </a:extLst>
          </p:cNvPr>
          <p:cNvSpPr txBox="1"/>
          <p:nvPr/>
        </p:nvSpPr>
        <p:spPr>
          <a:xfrm>
            <a:off x="838203" y="4268380"/>
            <a:ext cx="10502537" cy="2589620"/>
          </a:xfrm>
          <a:prstGeom prst="rect">
            <a:avLst/>
          </a:prstGeom>
          <a:noFill/>
        </p:spPr>
        <p:txBody>
          <a:bodyPr wrap="square">
            <a:spAutoFit/>
          </a:bodyPr>
          <a:lstStyle/>
          <a:p>
            <a:pPr algn="just">
              <a:lnSpc>
                <a:spcPct val="115000"/>
              </a:lnSpc>
              <a:spcAft>
                <a:spcPts val="400"/>
              </a:spcAft>
            </a:pPr>
            <a:r>
              <a:rPr lang="vi-VN" sz="3600" kern="1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Nếu chọn các hình (1) và (8) (kích thước 4 x 2) là hai mặt đáy </a:t>
            </a:r>
            <a:r>
              <a:rPr lang="vi-VN" sz="3600" kern="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thì các hình (4) và (6) (kích thước 2 x 3) là các mặt bên (bên trái - bên phái), </a:t>
            </a:r>
            <a:r>
              <a:rPr lang="vi-VN" sz="3600" kern="100">
                <a:effectLst/>
                <a:latin typeface="Times New Roman" panose="02020603050405020304" pitchFamily="18" charset="0"/>
                <a:ea typeface="Times New Roman" panose="02020603050405020304" pitchFamily="18" charset="0"/>
                <a:cs typeface="Times New Roman" panose="02020603050405020304" pitchFamily="18" charset="0"/>
              </a:rPr>
              <a:t>còn các hình (5) và (7) (kích thước 3 x 4) là hai mặt dối diện (trước sau).</a:t>
            </a:r>
            <a:endParaRPr lang="en-US" sz="3600" kern="1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Hình chữ nhật: Góc Tròn 3">
            <a:extLst>
              <a:ext uri="{FF2B5EF4-FFF2-40B4-BE49-F238E27FC236}">
                <a16:creationId xmlns:a16="http://schemas.microsoft.com/office/drawing/2014/main" id="{5BF341FB-CF1E-487A-8CCB-E4AD9B66C6F8}"/>
              </a:ext>
            </a:extLst>
          </p:cNvPr>
          <p:cNvSpPr/>
          <p:nvPr/>
        </p:nvSpPr>
        <p:spPr>
          <a:xfrm>
            <a:off x="574765" y="3590743"/>
            <a:ext cx="720000" cy="7200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ình chữ nhật: Góc Tròn 4">
            <a:extLst>
              <a:ext uri="{FF2B5EF4-FFF2-40B4-BE49-F238E27FC236}">
                <a16:creationId xmlns:a16="http://schemas.microsoft.com/office/drawing/2014/main" id="{6AEAFC32-127E-4A88-9F02-CD845C3D6170}"/>
              </a:ext>
            </a:extLst>
          </p:cNvPr>
          <p:cNvSpPr/>
          <p:nvPr/>
        </p:nvSpPr>
        <p:spPr>
          <a:xfrm>
            <a:off x="11181805" y="3590743"/>
            <a:ext cx="720000" cy="7200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ình chữ nhật: Góc Tròn 5">
            <a:extLst>
              <a:ext uri="{FF2B5EF4-FFF2-40B4-BE49-F238E27FC236}">
                <a16:creationId xmlns:a16="http://schemas.microsoft.com/office/drawing/2014/main" id="{15A99B06-3F7A-4121-88DF-D11D0159CB51}"/>
              </a:ext>
            </a:extLst>
          </p:cNvPr>
          <p:cNvSpPr/>
          <p:nvPr/>
        </p:nvSpPr>
        <p:spPr>
          <a:xfrm>
            <a:off x="5007428" y="3590743"/>
            <a:ext cx="720000" cy="720000"/>
          </a:xfrm>
          <a:prstGeom prst="round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ình chữ nhật: Góc Tròn 7">
            <a:extLst>
              <a:ext uri="{FF2B5EF4-FFF2-40B4-BE49-F238E27FC236}">
                <a16:creationId xmlns:a16="http://schemas.microsoft.com/office/drawing/2014/main" id="{3715E8D1-FD40-4197-AB8A-F79235B17386}"/>
              </a:ext>
            </a:extLst>
          </p:cNvPr>
          <p:cNvSpPr/>
          <p:nvPr/>
        </p:nvSpPr>
        <p:spPr>
          <a:xfrm>
            <a:off x="8239074" y="3590743"/>
            <a:ext cx="720000" cy="720000"/>
          </a:xfrm>
          <a:prstGeom prst="round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ình chữ nhật: Góc Tròn 8">
            <a:extLst>
              <a:ext uri="{FF2B5EF4-FFF2-40B4-BE49-F238E27FC236}">
                <a16:creationId xmlns:a16="http://schemas.microsoft.com/office/drawing/2014/main" id="{28D5F553-9AB0-4C30-B5C4-2DFC464E0FA5}"/>
              </a:ext>
            </a:extLst>
          </p:cNvPr>
          <p:cNvSpPr/>
          <p:nvPr/>
        </p:nvSpPr>
        <p:spPr>
          <a:xfrm>
            <a:off x="6786465" y="3590743"/>
            <a:ext cx="720000" cy="720000"/>
          </a:xfrm>
          <a:prstGeom prst="roundRect">
            <a:avLst/>
          </a:prstGeom>
          <a:noFill/>
          <a:ln w="57150">
            <a:solidFill>
              <a:srgbClr val="2784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4B95A0C9-5497-46CF-90F1-D73418B7D469}"/>
              </a:ext>
            </a:extLst>
          </p:cNvPr>
          <p:cNvSpPr/>
          <p:nvPr/>
        </p:nvSpPr>
        <p:spPr>
          <a:xfrm>
            <a:off x="9698175" y="3590743"/>
            <a:ext cx="720000" cy="720000"/>
          </a:xfrm>
          <a:prstGeom prst="roundRect">
            <a:avLst/>
          </a:prstGeom>
          <a:noFill/>
          <a:ln w="57150">
            <a:solidFill>
              <a:srgbClr val="2784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68912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428F4-FE55-4962-9361-68A2A5107BB7}"/>
              </a:ext>
            </a:extLst>
          </p:cNvPr>
          <p:cNvSpPr>
            <a:spLocks noGrp="1"/>
          </p:cNvSpPr>
          <p:nvPr>
            <p:ph type="title"/>
          </p:nvPr>
        </p:nvSpPr>
        <p:spPr>
          <a:xfrm>
            <a:off x="1079938" y="945931"/>
            <a:ext cx="10334296" cy="3547241"/>
          </a:xfrm>
        </p:spPr>
        <p:txBody>
          <a:bodyPr>
            <a:normAutofit/>
          </a:bodyPr>
          <a:lstStyle/>
          <a:p>
            <a:pPr algn="ctr"/>
            <a:r>
              <a:rPr lang="en-US" b="1" dirty="0">
                <a:solidFill>
                  <a:srgbClr val="0070C0"/>
                </a:solidFill>
                <a:latin typeface="Times New Roman" panose="02020603050405020304" pitchFamily="18" charset="0"/>
                <a:cs typeface="Times New Roman" panose="02020603050405020304" pitchFamily="18" charset="0"/>
              </a:rPr>
              <a:t>HỌC SINH THỰC HÀNH </a:t>
            </a:r>
            <a:br>
              <a:rPr lang="en-US" b="1" dirty="0">
                <a:solidFill>
                  <a:srgbClr val="0070C0"/>
                </a:solidFill>
                <a:latin typeface="Times New Roman" panose="02020603050405020304" pitchFamily="18" charset="0"/>
                <a:cs typeface="Times New Roman" panose="02020603050405020304" pitchFamily="18" charset="0"/>
              </a:rPr>
            </a:br>
            <a:r>
              <a:rPr lang="en-US" b="1" dirty="0">
                <a:solidFill>
                  <a:srgbClr val="0070C0"/>
                </a:solidFill>
                <a:latin typeface="Times New Roman" panose="02020603050405020304" pitchFamily="18" charset="0"/>
                <a:cs typeface="Times New Roman" panose="02020603050405020304" pitchFamily="18" charset="0"/>
              </a:rPr>
              <a:t>CHỌN, GHÉP CÁC TẤM BÌA</a:t>
            </a:r>
            <a:br>
              <a:rPr lang="en-US" b="1" dirty="0">
                <a:solidFill>
                  <a:srgbClr val="0070C0"/>
                </a:solidFill>
                <a:latin typeface="Times New Roman" panose="02020603050405020304" pitchFamily="18" charset="0"/>
                <a:cs typeface="Times New Roman" panose="02020603050405020304" pitchFamily="18" charset="0"/>
              </a:rPr>
            </a:br>
            <a:r>
              <a:rPr lang="en-US" b="1" dirty="0">
                <a:solidFill>
                  <a:srgbClr val="0070C0"/>
                </a:solidFill>
                <a:latin typeface="Times New Roman" panose="02020603050405020304" pitchFamily="18" charset="0"/>
                <a:cs typeface="Times New Roman" panose="02020603050405020304" pitchFamily="18" charset="0"/>
              </a:rPr>
              <a:t> THÀNH HÌNH HỘP CHỮ NHẬT </a:t>
            </a:r>
          </a:p>
        </p:txBody>
      </p:sp>
    </p:spTree>
    <p:extLst>
      <p:ext uri="{BB962C8B-B14F-4D97-AF65-F5344CB8AC3E}">
        <p14:creationId xmlns:p14="http://schemas.microsoft.com/office/powerpoint/2010/main" val="15587863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ình ảnh 6">
            <a:extLst>
              <a:ext uri="{FF2B5EF4-FFF2-40B4-BE49-F238E27FC236}">
                <a16:creationId xmlns:a16="http://schemas.microsoft.com/office/drawing/2014/main" id="{89F8C900-8E68-4AE6-A3D9-50A0FE382CC6}"/>
              </a:ext>
            </a:extLst>
          </p:cNvPr>
          <p:cNvPicPr>
            <a:picLocks noChangeAspect="1"/>
          </p:cNvPicPr>
          <p:nvPr/>
        </p:nvPicPr>
        <p:blipFill rotWithShape="1">
          <a:blip r:embed="rId2">
            <a:extLst>
              <a:ext uri="{28A0092B-C50C-407E-A947-70E740481C1C}">
                <a14:useLocalDpi xmlns:a14="http://schemas.microsoft.com/office/drawing/2010/main" val="0"/>
              </a:ext>
            </a:extLst>
          </a:blip>
          <a:srcRect l="5643" t="4689" r="9286" b="75124"/>
          <a:stretch/>
        </p:blipFill>
        <p:spPr>
          <a:xfrm>
            <a:off x="-1" y="-1"/>
            <a:ext cx="12178947" cy="969265"/>
          </a:xfrm>
          <a:prstGeom prst="rect">
            <a:avLst/>
          </a:prstGeom>
        </p:spPr>
      </p:pic>
      <p:grpSp>
        <p:nvGrpSpPr>
          <p:cNvPr id="2" name="Nhóm 1">
            <a:extLst>
              <a:ext uri="{FF2B5EF4-FFF2-40B4-BE49-F238E27FC236}">
                <a16:creationId xmlns:a16="http://schemas.microsoft.com/office/drawing/2014/main" id="{61EA60A5-E52D-4688-8F53-7B0241F21C97}"/>
              </a:ext>
            </a:extLst>
          </p:cNvPr>
          <p:cNvGrpSpPr/>
          <p:nvPr/>
        </p:nvGrpSpPr>
        <p:grpSpPr>
          <a:xfrm>
            <a:off x="2796803" y="1340384"/>
            <a:ext cx="6436944" cy="3666744"/>
            <a:chOff x="2788920" y="1252728"/>
            <a:chExt cx="6436944" cy="3666744"/>
          </a:xfrm>
        </p:grpSpPr>
        <p:pic>
          <p:nvPicPr>
            <p:cNvPr id="12" name="Hình ảnh 11">
              <a:extLst>
                <a:ext uri="{FF2B5EF4-FFF2-40B4-BE49-F238E27FC236}">
                  <a16:creationId xmlns:a16="http://schemas.microsoft.com/office/drawing/2014/main" id="{210400EF-96D7-46F4-9C93-DA9B2A3D1D71}"/>
                </a:ext>
              </a:extLst>
            </p:cNvPr>
            <p:cNvPicPr>
              <a:picLocks noChangeAspect="1"/>
            </p:cNvPicPr>
            <p:nvPr/>
          </p:nvPicPr>
          <p:blipFill rotWithShape="1">
            <a:blip r:embed="rId2">
              <a:extLst>
                <a:ext uri="{28A0092B-C50C-407E-A947-70E740481C1C}">
                  <a14:useLocalDpi xmlns:a14="http://schemas.microsoft.com/office/drawing/2010/main" val="0"/>
                </a:ext>
              </a:extLst>
            </a:blip>
            <a:srcRect l="8581" t="29828" r="83882" b="19323"/>
            <a:stretch/>
          </p:blipFill>
          <p:spPr>
            <a:xfrm rot="5400000">
              <a:off x="4416552" y="571500"/>
              <a:ext cx="1078992" cy="2441448"/>
            </a:xfrm>
            <a:prstGeom prst="rect">
              <a:avLst/>
            </a:prstGeom>
          </p:spPr>
        </p:pic>
        <p:pic>
          <p:nvPicPr>
            <p:cNvPr id="16" name="Hình ảnh 15">
              <a:extLst>
                <a:ext uri="{FF2B5EF4-FFF2-40B4-BE49-F238E27FC236}">
                  <a16:creationId xmlns:a16="http://schemas.microsoft.com/office/drawing/2014/main" id="{AFF87AAC-4DA2-479D-AAFB-99F27C41354D}"/>
                </a:ext>
              </a:extLst>
            </p:cNvPr>
            <p:cNvPicPr>
              <a:picLocks noChangeAspect="1"/>
            </p:cNvPicPr>
            <p:nvPr/>
          </p:nvPicPr>
          <p:blipFill rotWithShape="1">
            <a:blip r:embed="rId2">
              <a:extLst>
                <a:ext uri="{28A0092B-C50C-407E-A947-70E740481C1C}">
                  <a14:useLocalDpi xmlns:a14="http://schemas.microsoft.com/office/drawing/2010/main" val="0"/>
                </a:ext>
              </a:extLst>
            </a:blip>
            <a:srcRect l="49651" t="29828" r="38980" b="19323"/>
            <a:stretch/>
          </p:blipFill>
          <p:spPr>
            <a:xfrm rot="5400000">
              <a:off x="4142232" y="1879092"/>
              <a:ext cx="1627632" cy="2441448"/>
            </a:xfrm>
            <a:prstGeom prst="rect">
              <a:avLst/>
            </a:prstGeom>
          </p:spPr>
        </p:pic>
        <p:pic>
          <p:nvPicPr>
            <p:cNvPr id="14" name="Hình ảnh 13">
              <a:extLst>
                <a:ext uri="{FF2B5EF4-FFF2-40B4-BE49-F238E27FC236}">
                  <a16:creationId xmlns:a16="http://schemas.microsoft.com/office/drawing/2014/main" id="{4A7F5013-7337-4E3D-9ADF-005A8B56994F}"/>
                </a:ext>
              </a:extLst>
            </p:cNvPr>
            <p:cNvPicPr>
              <a:picLocks noChangeAspect="1"/>
            </p:cNvPicPr>
            <p:nvPr/>
          </p:nvPicPr>
          <p:blipFill rotWithShape="1">
            <a:blip r:embed="rId2">
              <a:extLst>
                <a:ext uri="{28A0092B-C50C-407E-A947-70E740481C1C}">
                  <a14:useLocalDpi xmlns:a14="http://schemas.microsoft.com/office/drawing/2010/main" val="0"/>
                </a:ext>
              </a:extLst>
            </a:blip>
            <a:srcRect l="82481" t="29828" r="9982" b="19323"/>
            <a:stretch/>
          </p:blipFill>
          <p:spPr>
            <a:xfrm rot="5400000">
              <a:off x="4416552" y="3159252"/>
              <a:ext cx="1078992" cy="2441448"/>
            </a:xfrm>
            <a:prstGeom prst="rect">
              <a:avLst/>
            </a:prstGeom>
          </p:spPr>
        </p:pic>
        <p:pic>
          <p:nvPicPr>
            <p:cNvPr id="15" name="Hình ảnh 14">
              <a:extLst>
                <a:ext uri="{FF2B5EF4-FFF2-40B4-BE49-F238E27FC236}">
                  <a16:creationId xmlns:a16="http://schemas.microsoft.com/office/drawing/2014/main" id="{3AE07409-10F9-49EE-B47D-D05625129281}"/>
                </a:ext>
              </a:extLst>
            </p:cNvPr>
            <p:cNvPicPr>
              <a:picLocks noChangeAspect="1"/>
            </p:cNvPicPr>
            <p:nvPr/>
          </p:nvPicPr>
          <p:blipFill rotWithShape="1">
            <a:blip r:embed="rId2">
              <a:extLst>
                <a:ext uri="{28A0092B-C50C-407E-A947-70E740481C1C}">
                  <a14:useLocalDpi xmlns:a14="http://schemas.microsoft.com/office/drawing/2010/main" val="0"/>
                </a:ext>
              </a:extLst>
            </a:blip>
            <a:srcRect l="37579" t="49253" r="51052" b="21236"/>
            <a:stretch/>
          </p:blipFill>
          <p:spPr>
            <a:xfrm rot="5400000">
              <a:off x="5719356" y="2373084"/>
              <a:ext cx="1627632" cy="1416888"/>
            </a:xfrm>
            <a:prstGeom prst="rect">
              <a:avLst/>
            </a:prstGeom>
          </p:spPr>
        </p:pic>
        <p:pic>
          <p:nvPicPr>
            <p:cNvPr id="17" name="Hình ảnh 16">
              <a:extLst>
                <a:ext uri="{FF2B5EF4-FFF2-40B4-BE49-F238E27FC236}">
                  <a16:creationId xmlns:a16="http://schemas.microsoft.com/office/drawing/2014/main" id="{FADF5460-EB72-454A-9C08-0DD52C0BC414}"/>
                </a:ext>
              </a:extLst>
            </p:cNvPr>
            <p:cNvPicPr>
              <a:picLocks noChangeAspect="1"/>
            </p:cNvPicPr>
            <p:nvPr/>
          </p:nvPicPr>
          <p:blipFill rotWithShape="1">
            <a:blip r:embed="rId2">
              <a:extLst>
                <a:ext uri="{28A0092B-C50C-407E-A947-70E740481C1C}">
                  <a14:useLocalDpi xmlns:a14="http://schemas.microsoft.com/office/drawing/2010/main" val="0"/>
                </a:ext>
              </a:extLst>
            </a:blip>
            <a:srcRect l="61723" t="39732" r="30740" b="19323"/>
            <a:stretch/>
          </p:blipFill>
          <p:spPr>
            <a:xfrm>
              <a:off x="2788920" y="1984248"/>
              <a:ext cx="1078992" cy="1965960"/>
            </a:xfrm>
            <a:prstGeom prst="rect">
              <a:avLst/>
            </a:prstGeom>
          </p:spPr>
        </p:pic>
        <p:pic>
          <p:nvPicPr>
            <p:cNvPr id="18" name="Hình ảnh 17">
              <a:extLst>
                <a:ext uri="{FF2B5EF4-FFF2-40B4-BE49-F238E27FC236}">
                  <a16:creationId xmlns:a16="http://schemas.microsoft.com/office/drawing/2014/main" id="{470E75B8-B16E-400E-A335-F2CE7149AD29}"/>
                </a:ext>
              </a:extLst>
            </p:cNvPr>
            <p:cNvPicPr>
              <a:picLocks noChangeAspect="1"/>
            </p:cNvPicPr>
            <p:nvPr/>
          </p:nvPicPr>
          <p:blipFill rotWithShape="1">
            <a:blip r:embed="rId2">
              <a:extLst>
                <a:ext uri="{28A0092B-C50C-407E-A947-70E740481C1C}">
                  <a14:useLocalDpi xmlns:a14="http://schemas.microsoft.com/office/drawing/2010/main" val="0"/>
                </a:ext>
              </a:extLst>
            </a:blip>
            <a:srcRect l="70409" t="29829" r="18733" b="21354"/>
            <a:stretch/>
          </p:blipFill>
          <p:spPr>
            <a:xfrm rot="5400000">
              <a:off x="7276668" y="1909572"/>
              <a:ext cx="1554480" cy="2343912"/>
            </a:xfrm>
            <a:prstGeom prst="rect">
              <a:avLst/>
            </a:prstGeom>
          </p:spPr>
        </p:pic>
      </p:grpSp>
      <p:sp>
        <p:nvSpPr>
          <p:cNvPr id="3" name="TextBox 2">
            <a:extLst>
              <a:ext uri="{FF2B5EF4-FFF2-40B4-BE49-F238E27FC236}">
                <a16:creationId xmlns:a16="http://schemas.microsoft.com/office/drawing/2014/main" id="{C63A3E95-801D-4F90-9903-DE3D8BA75794}"/>
              </a:ext>
            </a:extLst>
          </p:cNvPr>
          <p:cNvSpPr txBox="1"/>
          <p:nvPr/>
        </p:nvSpPr>
        <p:spPr>
          <a:xfrm>
            <a:off x="94593" y="5620407"/>
            <a:ext cx="11737427" cy="646331"/>
          </a:xfrm>
          <a:prstGeom prst="rect">
            <a:avLst/>
          </a:prstGeom>
          <a:noFill/>
        </p:spPr>
        <p:txBody>
          <a:bodyPr wrap="square" rtlCol="0">
            <a:spAutoFit/>
          </a:bodyPr>
          <a:lstStyle/>
          <a:p>
            <a:r>
              <a:rPr lang="en-US" sz="3600" dirty="0" err="1">
                <a:solidFill>
                  <a:srgbClr val="FF0000"/>
                </a:solidFill>
                <a:latin typeface="Times New Roman" panose="02020603050405020304" pitchFamily="18" charset="0"/>
                <a:cs typeface="Times New Roman" panose="02020603050405020304" pitchFamily="18" charset="0"/>
              </a:rPr>
              <a:t>Các</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miếng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bìa</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ghép</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lại</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thành</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hình</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hộp</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chữ</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nhật</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là</a:t>
            </a:r>
            <a:r>
              <a:rPr lang="en-US" sz="3600" dirty="0">
                <a:solidFill>
                  <a:srgbClr val="FF0000"/>
                </a:solidFill>
                <a:latin typeface="Times New Roman" panose="02020603050405020304" pitchFamily="18" charset="0"/>
                <a:cs typeface="Times New Roman" panose="02020603050405020304" pitchFamily="18" charset="0"/>
              </a:rPr>
              <a:t>: 1;4;5;6;7;8</a:t>
            </a:r>
          </a:p>
        </p:txBody>
      </p:sp>
    </p:spTree>
    <p:extLst>
      <p:ext uri="{BB962C8B-B14F-4D97-AF65-F5344CB8AC3E}">
        <p14:creationId xmlns:p14="http://schemas.microsoft.com/office/powerpoint/2010/main" val="33188697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E5991-381F-45F0-AB53-4BDF85BA4FF6}"/>
              </a:ext>
            </a:extLst>
          </p:cNvPr>
          <p:cNvSpPr>
            <a:spLocks noGrp="1"/>
          </p:cNvSpPr>
          <p:nvPr>
            <p:ph type="title"/>
          </p:nvPr>
        </p:nvSpPr>
        <p:spPr>
          <a:xfrm>
            <a:off x="614855" y="807173"/>
            <a:ext cx="11493062" cy="1325563"/>
          </a:xfrm>
        </p:spPr>
        <p:txBody>
          <a:bodyPr>
            <a:normAutofit fontScale="90000"/>
          </a:bodyPr>
          <a:lstStyle/>
          <a:p>
            <a:r>
              <a:rPr lang="en-US" sz="3200" b="1" dirty="0" err="1">
                <a:solidFill>
                  <a:srgbClr val="FF0000"/>
                </a:solidFill>
                <a:latin typeface="Times New Roman" panose="02020603050405020304" pitchFamily="18" charset="0"/>
                <a:cs typeface="Times New Roman" panose="02020603050405020304" pitchFamily="18" charset="0"/>
              </a:rPr>
              <a:t>Hình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hộp</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chữ</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nhật</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Có</a:t>
            </a:r>
            <a:r>
              <a:rPr lang="vi-VN" sz="3200" b="1" dirty="0">
                <a:solidFill>
                  <a:srgbClr val="0070C0"/>
                </a:solidFill>
                <a:cs typeface="Times New Roman" panose="02020603050405020304" pitchFamily="18" charset="0"/>
              </a:rPr>
              <a:t> 6 mặt đều là hình chữ nhật</a:t>
            </a:r>
            <a:r>
              <a:rPr lang="en-US" sz="3200" b="1" dirty="0">
                <a:solidFill>
                  <a:srgbClr val="0070C0"/>
                </a:solidFill>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các</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mặt</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đối</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diện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bằng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nhau</a:t>
            </a:r>
            <a:r>
              <a:rPr lang="vi-VN" sz="3200" b="1" dirty="0">
                <a:solidFill>
                  <a:srgbClr val="0070C0"/>
                </a:solidFill>
                <a:latin typeface="Times New Roman" panose="02020603050405020304" pitchFamily="18" charset="0"/>
                <a:cs typeface="Times New Roman" panose="02020603050405020304" pitchFamily="18" charset="0"/>
              </a:rPr>
              <a:t>; </a:t>
            </a:r>
            <a:r>
              <a:rPr lang="vi-VN" sz="3200" b="1" dirty="0">
                <a:solidFill>
                  <a:srgbClr val="0070C0"/>
                </a:solidFill>
                <a:cs typeface="Times New Roman" panose="02020603050405020304" pitchFamily="18" charset="0"/>
              </a:rPr>
              <a:t>8 đỉnh và 12 cạnh</a:t>
            </a:r>
            <a:r>
              <a:rPr lang="en-US" sz="3200" b="1" dirty="0">
                <a:solidFill>
                  <a:srgbClr val="0070C0"/>
                </a:solidFill>
                <a:cs typeface="Times New Roman" panose="02020603050405020304" pitchFamily="18" charset="0"/>
              </a:rPr>
              <a:t>; </a:t>
            </a:r>
            <a:r>
              <a:rPr lang="en-US" sz="3200" b="1" dirty="0" err="1">
                <a:solidFill>
                  <a:srgbClr val="0070C0"/>
                </a:solidFill>
                <a:cs typeface="Times New Roman" panose="02020603050405020304" pitchFamily="18" charset="0"/>
              </a:rPr>
              <a:t>c</a:t>
            </a:r>
            <a:r>
              <a:rPr lang="en-US" sz="3200" b="1" dirty="0" err="1">
                <a:solidFill>
                  <a:srgbClr val="0070C0"/>
                </a:solidFill>
                <a:latin typeface="Times New Roman" panose="02020603050405020304" pitchFamily="18" charset="0"/>
                <a:cs typeface="Times New Roman" panose="02020603050405020304" pitchFamily="18" charset="0"/>
              </a:rPr>
              <a:t>ó</a:t>
            </a:r>
            <a:r>
              <a:rPr lang="en-US" sz="3200" b="1" dirty="0">
                <a:solidFill>
                  <a:srgbClr val="0070C0"/>
                </a:solidFill>
                <a:latin typeface="Times New Roman" panose="02020603050405020304" pitchFamily="18" charset="0"/>
                <a:cs typeface="Times New Roman" panose="02020603050405020304" pitchFamily="18" charset="0"/>
              </a:rPr>
              <a:t> 3 </a:t>
            </a:r>
            <a:r>
              <a:rPr lang="nl-NL"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kích thước: chiều dài, chiều rộng, chiều cao.</a:t>
            </a:r>
            <a:r>
              <a:rPr lang="en-US" sz="3200" b="1" dirty="0">
                <a:solidFill>
                  <a:srgbClr val="0070C0"/>
                </a:solidFill>
                <a:latin typeface="Times New Roman" panose="02020603050405020304" pitchFamily="18" charset="0"/>
                <a:cs typeface="Times New Roman" panose="02020603050405020304" pitchFamily="18" charset="0"/>
              </a:rPr>
              <a:t> </a:t>
            </a:r>
          </a:p>
        </p:txBody>
      </p:sp>
      <p:sp>
        <p:nvSpPr>
          <p:cNvPr id="3" name="Content Placeholder 2">
            <a:extLst>
              <a:ext uri="{FF2B5EF4-FFF2-40B4-BE49-F238E27FC236}">
                <a16:creationId xmlns:a16="http://schemas.microsoft.com/office/drawing/2014/main" id="{90909CB5-ACCB-45E5-A89D-F22BBDDB5A87}"/>
              </a:ext>
            </a:extLst>
          </p:cNvPr>
          <p:cNvSpPr>
            <a:spLocks noGrp="1"/>
          </p:cNvSpPr>
          <p:nvPr>
            <p:ph idx="1"/>
          </p:nvPr>
        </p:nvSpPr>
        <p:spPr>
          <a:xfrm>
            <a:off x="585493" y="2070348"/>
            <a:ext cx="10712667" cy="570734"/>
          </a:xfrm>
        </p:spPr>
        <p:txBody>
          <a:bodyPr>
            <a:noAutofit/>
          </a:bodyPr>
          <a:lstStyle/>
          <a:p>
            <a:pPr marL="0" indent="0">
              <a:buNone/>
            </a:pPr>
            <a:r>
              <a:rPr lang="en-US" sz="4000" b="1" dirty="0" err="1">
                <a:solidFill>
                  <a:srgbClr val="FF0000"/>
                </a:solidFill>
                <a:latin typeface="Times New Roman" panose="02020603050405020304" pitchFamily="18" charset="0"/>
                <a:cs typeface="Times New Roman" panose="02020603050405020304" pitchFamily="18" charset="0"/>
              </a:rPr>
              <a:t>Câu</a:t>
            </a:r>
            <a:r>
              <a:rPr lang="en-US" sz="4000" b="1" dirty="0">
                <a:solidFill>
                  <a:srgbClr val="FF0000"/>
                </a:solidFill>
                <a:latin typeface="Times New Roman" panose="02020603050405020304" pitchFamily="18" charset="0"/>
                <a:cs typeface="Times New Roman" panose="02020603050405020304" pitchFamily="18" charset="0"/>
              </a:rPr>
              <a:t> 2: </a:t>
            </a:r>
            <a:r>
              <a:rPr lang="en-US" sz="4000" b="1" dirty="0" err="1">
                <a:solidFill>
                  <a:srgbClr val="FF0000"/>
                </a:solidFill>
                <a:latin typeface="Times New Roman" panose="02020603050405020304" pitchFamily="18" charset="0"/>
                <a:cs typeface="Times New Roman" panose="02020603050405020304" pitchFamily="18" charset="0"/>
              </a:rPr>
              <a:t>Nêu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các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đặc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điểm</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của</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hình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lập</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phương</a:t>
            </a:r>
            <a:r>
              <a:rPr lang="en-US" sz="4000" b="1" dirty="0">
                <a:solidFill>
                  <a:srgbClr val="FF0000"/>
                </a:solidFill>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sp>
        <p:nvSpPr>
          <p:cNvPr id="4" name="Content Placeholder 2">
            <a:extLst>
              <a:ext uri="{FF2B5EF4-FFF2-40B4-BE49-F238E27FC236}">
                <a16:creationId xmlns:a16="http://schemas.microsoft.com/office/drawing/2014/main" id="{F577E2DE-50EE-48A8-A182-15072A66043E}"/>
              </a:ext>
            </a:extLst>
          </p:cNvPr>
          <p:cNvSpPr txBox="1">
            <a:spLocks/>
          </p:cNvSpPr>
          <p:nvPr/>
        </p:nvSpPr>
        <p:spPr>
          <a:xfrm>
            <a:off x="564193" y="3949970"/>
            <a:ext cx="8820802" cy="5707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b="1" dirty="0" err="1">
                <a:solidFill>
                  <a:srgbClr val="FF0000"/>
                </a:solidFill>
                <a:latin typeface="Times New Roman" panose="02020603050405020304" pitchFamily="18" charset="0"/>
                <a:cs typeface="Times New Roman" panose="02020603050405020304" pitchFamily="18" charset="0"/>
              </a:rPr>
              <a:t>Câu</a:t>
            </a:r>
            <a:r>
              <a:rPr lang="en-US" sz="4000" b="1" dirty="0">
                <a:solidFill>
                  <a:srgbClr val="FF0000"/>
                </a:solidFill>
                <a:latin typeface="Times New Roman" panose="02020603050405020304" pitchFamily="18" charset="0"/>
                <a:cs typeface="Times New Roman" panose="02020603050405020304" pitchFamily="18" charset="0"/>
              </a:rPr>
              <a:t> 3: </a:t>
            </a:r>
            <a:r>
              <a:rPr lang="en-US" sz="4000" b="1" dirty="0" err="1">
                <a:solidFill>
                  <a:srgbClr val="FF0000"/>
                </a:solidFill>
                <a:latin typeface="Times New Roman" panose="02020603050405020304" pitchFamily="18" charset="0"/>
                <a:cs typeface="Times New Roman" panose="02020603050405020304" pitchFamily="18" charset="0"/>
              </a:rPr>
              <a:t>Nêu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các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đặc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điểm</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của</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hình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trụ</a:t>
            </a:r>
            <a:r>
              <a:rPr lang="en-US" sz="4000" b="1" dirty="0">
                <a:solidFill>
                  <a:srgbClr val="FF0000"/>
                </a:solidFill>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sp>
        <p:nvSpPr>
          <p:cNvPr id="5" name="Title 1">
            <a:extLst>
              <a:ext uri="{FF2B5EF4-FFF2-40B4-BE49-F238E27FC236}">
                <a16:creationId xmlns:a16="http://schemas.microsoft.com/office/drawing/2014/main" id="{2FB87E75-5C9B-4899-BCE5-4323E4B5E608}"/>
              </a:ext>
            </a:extLst>
          </p:cNvPr>
          <p:cNvSpPr txBox="1">
            <a:spLocks/>
          </p:cNvSpPr>
          <p:nvPr/>
        </p:nvSpPr>
        <p:spPr>
          <a:xfrm>
            <a:off x="564193" y="-242999"/>
            <a:ext cx="1108053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err="1">
                <a:solidFill>
                  <a:srgbClr val="FF0000"/>
                </a:solidFill>
                <a:latin typeface="Times New Roman" panose="02020603050405020304" pitchFamily="18" charset="0"/>
                <a:cs typeface="Times New Roman" panose="02020603050405020304" pitchFamily="18" charset="0"/>
              </a:rPr>
              <a:t>Câu</a:t>
            </a:r>
            <a:r>
              <a:rPr lang="en-US" sz="4000" b="1" dirty="0">
                <a:solidFill>
                  <a:srgbClr val="FF0000"/>
                </a:solidFill>
                <a:latin typeface="Times New Roman" panose="02020603050405020304" pitchFamily="18" charset="0"/>
                <a:cs typeface="Times New Roman" panose="02020603050405020304" pitchFamily="18" charset="0"/>
              </a:rPr>
              <a:t> 1: </a:t>
            </a:r>
            <a:r>
              <a:rPr lang="en-US" sz="4000" b="1" dirty="0" err="1">
                <a:solidFill>
                  <a:srgbClr val="FF0000"/>
                </a:solidFill>
                <a:latin typeface="Times New Roman" panose="02020603050405020304" pitchFamily="18" charset="0"/>
                <a:cs typeface="Times New Roman" panose="02020603050405020304" pitchFamily="18" charset="0"/>
              </a:rPr>
              <a:t>Nêu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các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đặc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điểm</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của</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hình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hộp</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chữ</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nhật</a:t>
            </a:r>
            <a:r>
              <a:rPr lang="en-US" sz="4000" b="1" dirty="0">
                <a:solidFill>
                  <a:srgbClr val="FF0000"/>
                </a:solidFill>
                <a:latin typeface="Times New Roman" panose="02020603050405020304" pitchFamily="18" charset="0"/>
                <a:cs typeface="Times New Roman" panose="02020603050405020304" pitchFamily="18" charset="0"/>
              </a:rPr>
              <a:t>?</a:t>
            </a:r>
          </a:p>
        </p:txBody>
      </p:sp>
      <p:sp>
        <p:nvSpPr>
          <p:cNvPr id="6" name="Title 1">
            <a:extLst>
              <a:ext uri="{FF2B5EF4-FFF2-40B4-BE49-F238E27FC236}">
                <a16:creationId xmlns:a16="http://schemas.microsoft.com/office/drawing/2014/main" id="{38794371-4064-4965-A961-8A32ABA00254}"/>
              </a:ext>
            </a:extLst>
          </p:cNvPr>
          <p:cNvSpPr txBox="1">
            <a:spLocks/>
          </p:cNvSpPr>
          <p:nvPr/>
        </p:nvSpPr>
        <p:spPr>
          <a:xfrm>
            <a:off x="230214" y="4845706"/>
            <a:ext cx="1207214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100" b="1" dirty="0" err="1">
                <a:solidFill>
                  <a:srgbClr val="FF0000"/>
                </a:solidFill>
                <a:latin typeface="Times New Roman" panose="02020603050405020304" pitchFamily="18" charset="0"/>
                <a:cs typeface="Times New Roman" panose="02020603050405020304" pitchFamily="18" charset="0"/>
              </a:rPr>
              <a:t>Hình</a:t>
            </a:r>
            <a:r>
              <a:rPr lang="en-US" sz="3100" b="1" dirty="0">
                <a:solidFill>
                  <a:srgbClr val="FF0000"/>
                </a:solidFill>
                <a:latin typeface="Times New Roman" panose="02020603050405020304" pitchFamily="18" charset="0"/>
                <a:cs typeface="Times New Roman" panose="02020603050405020304" pitchFamily="18" charset="0"/>
              </a:rPr>
              <a:t> </a:t>
            </a:r>
            <a:r>
              <a:rPr lang="en-US" sz="3100" b="1" dirty="0" err="1">
                <a:solidFill>
                  <a:srgbClr val="FF0000"/>
                </a:solidFill>
                <a:latin typeface="Times New Roman" panose="02020603050405020304" pitchFamily="18" charset="0"/>
                <a:cs typeface="Times New Roman" panose="02020603050405020304" pitchFamily="18" charset="0"/>
              </a:rPr>
              <a:t>trụ</a:t>
            </a:r>
            <a:r>
              <a:rPr lang="en-US" sz="3100" b="1" dirty="0">
                <a:solidFill>
                  <a:srgbClr val="FF0000"/>
                </a:solidFill>
                <a:latin typeface="Times New Roman" panose="02020603050405020304" pitchFamily="18" charset="0"/>
                <a:cs typeface="Times New Roman" panose="02020603050405020304" pitchFamily="18" charset="0"/>
              </a:rPr>
              <a:t> </a:t>
            </a:r>
            <a:r>
              <a:rPr lang="en-US" sz="3100" b="1" dirty="0" err="1">
                <a:solidFill>
                  <a:srgbClr val="0070C0"/>
                </a:solidFill>
                <a:latin typeface="Times New Roman" panose="02020603050405020304" pitchFamily="18" charset="0"/>
                <a:cs typeface="Times New Roman" panose="02020603050405020304" pitchFamily="18" charset="0"/>
              </a:rPr>
              <a:t>là</a:t>
            </a:r>
            <a:r>
              <a:rPr lang="en-US" sz="3100" b="1" dirty="0">
                <a:solidFill>
                  <a:srgbClr val="0070C0"/>
                </a:solidFill>
                <a:latin typeface="Times New Roman" panose="02020603050405020304" pitchFamily="18" charset="0"/>
                <a:cs typeface="Times New Roman" panose="02020603050405020304" pitchFamily="18" charset="0"/>
              </a:rPr>
              <a:t> </a:t>
            </a:r>
            <a:r>
              <a:rPr lang="en-US" sz="3100" b="1" dirty="0" err="1">
                <a:solidFill>
                  <a:srgbClr val="0070C0"/>
                </a:solidFill>
                <a:latin typeface="Times New Roman" panose="02020603050405020304" pitchFamily="18" charset="0"/>
                <a:cs typeface="Times New Roman" panose="02020603050405020304" pitchFamily="18" charset="0"/>
              </a:rPr>
              <a:t>hình</a:t>
            </a:r>
            <a:r>
              <a:rPr lang="en-US" sz="3100" b="1" dirty="0">
                <a:solidFill>
                  <a:srgbClr val="0070C0"/>
                </a:solidFill>
                <a:latin typeface="Times New Roman" panose="02020603050405020304" pitchFamily="18" charset="0"/>
                <a:cs typeface="Times New Roman" panose="02020603050405020304" pitchFamily="18" charset="0"/>
              </a:rPr>
              <a:t> </a:t>
            </a:r>
            <a:r>
              <a:rPr lang="en-US" sz="3100" b="1" dirty="0" err="1">
                <a:solidFill>
                  <a:srgbClr val="0070C0"/>
                </a:solidFill>
                <a:latin typeface="Times New Roman" panose="02020603050405020304" pitchFamily="18" charset="0"/>
                <a:cs typeface="Times New Roman" panose="02020603050405020304" pitchFamily="18" charset="0"/>
              </a:rPr>
              <a:t>khối</a:t>
            </a:r>
            <a:r>
              <a:rPr lang="en-US" sz="3100" b="1" dirty="0">
                <a:solidFill>
                  <a:srgbClr val="0070C0"/>
                </a:solidFill>
                <a:latin typeface="Times New Roman" panose="02020603050405020304" pitchFamily="18" charset="0"/>
                <a:cs typeface="Times New Roman" panose="02020603050405020304" pitchFamily="18" charset="0"/>
              </a:rPr>
              <a:t> </a:t>
            </a:r>
            <a:r>
              <a:rPr lang="en-US" sz="3100" b="1" dirty="0" err="1">
                <a:solidFill>
                  <a:srgbClr val="0070C0"/>
                </a:solidFill>
                <a:latin typeface="Times New Roman" panose="02020603050405020304" pitchFamily="18" charset="0"/>
                <a:cs typeface="Times New Roman" panose="02020603050405020304" pitchFamily="18" charset="0"/>
              </a:rPr>
              <a:t>có</a:t>
            </a:r>
            <a:r>
              <a:rPr lang="en-US" sz="3100" b="1" dirty="0">
                <a:solidFill>
                  <a:srgbClr val="0070C0"/>
                </a:solidFill>
                <a:latin typeface="Times New Roman" panose="02020603050405020304" pitchFamily="18" charset="0"/>
                <a:cs typeface="Times New Roman" panose="02020603050405020304" pitchFamily="18" charset="0"/>
              </a:rPr>
              <a:t> </a:t>
            </a:r>
            <a:r>
              <a:rPr lang="en-US" sz="3100" b="1" dirty="0" err="1">
                <a:solidFill>
                  <a:srgbClr val="0070C0"/>
                </a:solidFill>
                <a:latin typeface="Times New Roman" panose="02020603050405020304" pitchFamily="18" charset="0"/>
                <a:cs typeface="Times New Roman" panose="02020603050405020304" pitchFamily="18" charset="0"/>
              </a:rPr>
              <a:t>hai</a:t>
            </a:r>
            <a:r>
              <a:rPr lang="en-US" sz="3100" b="1" dirty="0">
                <a:solidFill>
                  <a:srgbClr val="0070C0"/>
                </a:solidFill>
                <a:latin typeface="Times New Roman" panose="02020603050405020304" pitchFamily="18" charset="0"/>
                <a:cs typeface="Times New Roman" panose="02020603050405020304" pitchFamily="18" charset="0"/>
              </a:rPr>
              <a:t> </a:t>
            </a:r>
            <a:r>
              <a:rPr lang="en-US" sz="3100" b="1" dirty="0" err="1">
                <a:solidFill>
                  <a:srgbClr val="0070C0"/>
                </a:solidFill>
                <a:latin typeface="Times New Roman" panose="02020603050405020304" pitchFamily="18" charset="0"/>
                <a:cs typeface="Times New Roman" panose="02020603050405020304" pitchFamily="18" charset="0"/>
              </a:rPr>
              <a:t>mặt</a:t>
            </a:r>
            <a:r>
              <a:rPr lang="en-US" sz="3100" b="1" dirty="0">
                <a:solidFill>
                  <a:srgbClr val="0070C0"/>
                </a:solidFill>
                <a:latin typeface="Times New Roman" panose="02020603050405020304" pitchFamily="18" charset="0"/>
                <a:cs typeface="Times New Roman" panose="02020603050405020304" pitchFamily="18" charset="0"/>
              </a:rPr>
              <a:t> </a:t>
            </a:r>
            <a:r>
              <a:rPr lang="en-US" sz="3100" b="1" dirty="0" err="1">
                <a:solidFill>
                  <a:srgbClr val="0070C0"/>
                </a:solidFill>
                <a:latin typeface="Times New Roman" panose="02020603050405020304" pitchFamily="18" charset="0"/>
                <a:cs typeface="Times New Roman" panose="02020603050405020304" pitchFamily="18" charset="0"/>
              </a:rPr>
              <a:t>đáy</a:t>
            </a:r>
            <a:r>
              <a:rPr lang="en-US" sz="3100" b="1" dirty="0">
                <a:solidFill>
                  <a:srgbClr val="0070C0"/>
                </a:solidFill>
                <a:latin typeface="Times New Roman" panose="02020603050405020304" pitchFamily="18" charset="0"/>
                <a:cs typeface="Times New Roman" panose="02020603050405020304" pitchFamily="18" charset="0"/>
              </a:rPr>
              <a:t> </a:t>
            </a:r>
            <a:r>
              <a:rPr lang="en-US" sz="3100" b="1" dirty="0" err="1">
                <a:solidFill>
                  <a:srgbClr val="0070C0"/>
                </a:solidFill>
                <a:latin typeface="Times New Roman" panose="02020603050405020304" pitchFamily="18" charset="0"/>
                <a:cs typeface="Times New Roman" panose="02020603050405020304" pitchFamily="18" charset="0"/>
              </a:rPr>
              <a:t>là</a:t>
            </a:r>
            <a:r>
              <a:rPr lang="en-US" sz="3100" b="1" dirty="0">
                <a:solidFill>
                  <a:srgbClr val="0070C0"/>
                </a:solidFill>
                <a:latin typeface="Times New Roman" panose="02020603050405020304" pitchFamily="18" charset="0"/>
                <a:cs typeface="Times New Roman" panose="02020603050405020304" pitchFamily="18" charset="0"/>
              </a:rPr>
              <a:t> 2 </a:t>
            </a:r>
            <a:r>
              <a:rPr lang="en-US" sz="3100" b="1" dirty="0" err="1">
                <a:solidFill>
                  <a:srgbClr val="0070C0"/>
                </a:solidFill>
                <a:latin typeface="Times New Roman" panose="02020603050405020304" pitchFamily="18" charset="0"/>
                <a:cs typeface="Times New Roman" panose="02020603050405020304" pitchFamily="18" charset="0"/>
              </a:rPr>
              <a:t>hình</a:t>
            </a:r>
            <a:r>
              <a:rPr lang="en-US" sz="3100" b="1" dirty="0">
                <a:solidFill>
                  <a:srgbClr val="0070C0"/>
                </a:solidFill>
                <a:latin typeface="Times New Roman" panose="02020603050405020304" pitchFamily="18" charset="0"/>
                <a:cs typeface="Times New Roman" panose="02020603050405020304" pitchFamily="18" charset="0"/>
              </a:rPr>
              <a:t> </a:t>
            </a:r>
            <a:r>
              <a:rPr lang="en-US" sz="3100" b="1" dirty="0" err="1">
                <a:solidFill>
                  <a:srgbClr val="0070C0"/>
                </a:solidFill>
                <a:latin typeface="Times New Roman" panose="02020603050405020304" pitchFamily="18" charset="0"/>
                <a:cs typeface="Times New Roman" panose="02020603050405020304" pitchFamily="18" charset="0"/>
              </a:rPr>
              <a:t>tròn</a:t>
            </a:r>
            <a:r>
              <a:rPr lang="en-US" sz="3100" b="1" dirty="0">
                <a:solidFill>
                  <a:srgbClr val="0070C0"/>
                </a:solidFill>
                <a:latin typeface="Times New Roman" panose="02020603050405020304" pitchFamily="18" charset="0"/>
                <a:cs typeface="Times New Roman" panose="02020603050405020304" pitchFamily="18" charset="0"/>
              </a:rPr>
              <a:t> </a:t>
            </a:r>
            <a:r>
              <a:rPr lang="en-US" sz="3100" b="1" dirty="0" err="1">
                <a:solidFill>
                  <a:srgbClr val="0070C0"/>
                </a:solidFill>
                <a:latin typeface="Times New Roman" panose="02020603050405020304" pitchFamily="18" charset="0"/>
                <a:cs typeface="Times New Roman" panose="02020603050405020304" pitchFamily="18" charset="0"/>
              </a:rPr>
              <a:t>có</a:t>
            </a:r>
            <a:r>
              <a:rPr lang="en-US" sz="3100" b="1" dirty="0">
                <a:solidFill>
                  <a:srgbClr val="0070C0"/>
                </a:solidFill>
                <a:latin typeface="Times New Roman" panose="02020603050405020304" pitchFamily="18" charset="0"/>
                <a:cs typeface="Times New Roman" panose="02020603050405020304" pitchFamily="18" charset="0"/>
              </a:rPr>
              <a:t> </a:t>
            </a:r>
            <a:r>
              <a:rPr lang="en-US" sz="3100" b="1" dirty="0" err="1">
                <a:solidFill>
                  <a:srgbClr val="0070C0"/>
                </a:solidFill>
                <a:latin typeface="Times New Roman" panose="02020603050405020304" pitchFamily="18" charset="0"/>
                <a:cs typeface="Times New Roman" panose="02020603050405020304" pitchFamily="18" charset="0"/>
              </a:rPr>
              <a:t>cùng</a:t>
            </a:r>
            <a:r>
              <a:rPr lang="en-US" sz="3100" b="1" dirty="0">
                <a:solidFill>
                  <a:srgbClr val="0070C0"/>
                </a:solidFill>
                <a:latin typeface="Times New Roman" panose="02020603050405020304" pitchFamily="18" charset="0"/>
                <a:cs typeface="Times New Roman" panose="02020603050405020304" pitchFamily="18" charset="0"/>
              </a:rPr>
              <a:t> </a:t>
            </a:r>
            <a:r>
              <a:rPr lang="en-US" sz="3100" b="1" dirty="0" err="1">
                <a:solidFill>
                  <a:srgbClr val="0070C0"/>
                </a:solidFill>
                <a:latin typeface="Times New Roman" panose="02020603050405020304" pitchFamily="18" charset="0"/>
                <a:cs typeface="Times New Roman" panose="02020603050405020304" pitchFamily="18" charset="0"/>
              </a:rPr>
              <a:t>bán</a:t>
            </a:r>
            <a:r>
              <a:rPr lang="en-US" sz="3100" b="1" dirty="0">
                <a:solidFill>
                  <a:srgbClr val="0070C0"/>
                </a:solidFill>
                <a:latin typeface="Times New Roman" panose="02020603050405020304" pitchFamily="18" charset="0"/>
                <a:cs typeface="Times New Roman" panose="02020603050405020304" pitchFamily="18" charset="0"/>
              </a:rPr>
              <a:t> </a:t>
            </a:r>
            <a:r>
              <a:rPr lang="en-US" sz="3100" b="1" dirty="0" err="1">
                <a:solidFill>
                  <a:srgbClr val="0070C0"/>
                </a:solidFill>
                <a:latin typeface="Times New Roman" panose="02020603050405020304" pitchFamily="18" charset="0"/>
                <a:cs typeface="Times New Roman" panose="02020603050405020304" pitchFamily="18" charset="0"/>
              </a:rPr>
              <a:t>kính</a:t>
            </a:r>
            <a:r>
              <a:rPr lang="en-US" sz="3100" b="1" dirty="0">
                <a:solidFill>
                  <a:srgbClr val="0070C0"/>
                </a:solidFill>
                <a:latin typeface="Times New Roman" panose="02020603050405020304" pitchFamily="18" charset="0"/>
                <a:cs typeface="Times New Roman" panose="02020603050405020304" pitchFamily="18" charset="0"/>
              </a:rPr>
              <a:t>, song </a:t>
            </a:r>
            <a:r>
              <a:rPr lang="en-US" sz="3100" b="1" dirty="0" err="1">
                <a:solidFill>
                  <a:srgbClr val="0070C0"/>
                </a:solidFill>
                <a:latin typeface="Times New Roman" panose="02020603050405020304" pitchFamily="18" charset="0"/>
                <a:cs typeface="Times New Roman" panose="02020603050405020304" pitchFamily="18" charset="0"/>
              </a:rPr>
              <a:t>song</a:t>
            </a:r>
            <a:r>
              <a:rPr lang="en-US" sz="3100" b="1" dirty="0">
                <a:solidFill>
                  <a:srgbClr val="0070C0"/>
                </a:solidFill>
                <a:latin typeface="Times New Roman" panose="02020603050405020304" pitchFamily="18" charset="0"/>
                <a:cs typeface="Times New Roman" panose="02020603050405020304" pitchFamily="18" charset="0"/>
              </a:rPr>
              <a:t> </a:t>
            </a:r>
            <a:r>
              <a:rPr lang="en-US" sz="3100" b="1" dirty="0" err="1">
                <a:solidFill>
                  <a:srgbClr val="0070C0"/>
                </a:solidFill>
                <a:latin typeface="Times New Roman" panose="02020603050405020304" pitchFamily="18" charset="0"/>
                <a:cs typeface="Times New Roman" panose="02020603050405020304" pitchFamily="18" charset="0"/>
              </a:rPr>
              <a:t>với</a:t>
            </a:r>
            <a:r>
              <a:rPr lang="en-US" sz="3100" b="1" dirty="0">
                <a:solidFill>
                  <a:srgbClr val="0070C0"/>
                </a:solidFill>
                <a:latin typeface="Times New Roman" panose="02020603050405020304" pitchFamily="18" charset="0"/>
                <a:cs typeface="Times New Roman" panose="02020603050405020304" pitchFamily="18" charset="0"/>
              </a:rPr>
              <a:t> </a:t>
            </a:r>
            <a:r>
              <a:rPr lang="en-US" sz="3100" b="1" dirty="0" err="1">
                <a:solidFill>
                  <a:srgbClr val="0070C0"/>
                </a:solidFill>
                <a:latin typeface="Times New Roman" panose="02020603050405020304" pitchFamily="18" charset="0"/>
                <a:cs typeface="Times New Roman" panose="02020603050405020304" pitchFamily="18" charset="0"/>
              </a:rPr>
              <a:t>nhau</a:t>
            </a:r>
            <a:r>
              <a:rPr lang="en-US" sz="3100" b="1" dirty="0">
                <a:solidFill>
                  <a:srgbClr val="0070C0"/>
                </a:solidFill>
                <a:latin typeface="Times New Roman" panose="02020603050405020304" pitchFamily="18" charset="0"/>
                <a:cs typeface="Times New Roman" panose="02020603050405020304" pitchFamily="18" charset="0"/>
              </a:rPr>
              <a:t> </a:t>
            </a:r>
            <a:r>
              <a:rPr lang="en-US" sz="3100" b="1" dirty="0" err="1">
                <a:solidFill>
                  <a:srgbClr val="0070C0"/>
                </a:solidFill>
                <a:latin typeface="Times New Roman" panose="02020603050405020304" pitchFamily="18" charset="0"/>
                <a:cs typeface="Times New Roman" panose="02020603050405020304" pitchFamily="18" charset="0"/>
              </a:rPr>
              <a:t>và</a:t>
            </a:r>
            <a:r>
              <a:rPr lang="en-US" sz="3100" b="1" dirty="0">
                <a:solidFill>
                  <a:srgbClr val="0070C0"/>
                </a:solidFill>
                <a:latin typeface="Times New Roman" panose="02020603050405020304" pitchFamily="18" charset="0"/>
                <a:cs typeface="Times New Roman" panose="02020603050405020304" pitchFamily="18" charset="0"/>
              </a:rPr>
              <a:t> </a:t>
            </a:r>
            <a:r>
              <a:rPr lang="en-US" sz="3100" b="1" dirty="0" err="1">
                <a:solidFill>
                  <a:srgbClr val="0070C0"/>
                </a:solidFill>
                <a:latin typeface="Times New Roman" panose="02020603050405020304" pitchFamily="18" charset="0"/>
                <a:cs typeface="Times New Roman" panose="02020603050405020304" pitchFamily="18" charset="0"/>
              </a:rPr>
              <a:t>một</a:t>
            </a:r>
            <a:r>
              <a:rPr lang="en-US" sz="3100" b="1" dirty="0">
                <a:solidFill>
                  <a:srgbClr val="0070C0"/>
                </a:solidFill>
                <a:latin typeface="Times New Roman" panose="02020603050405020304" pitchFamily="18" charset="0"/>
                <a:cs typeface="Times New Roman" panose="02020603050405020304" pitchFamily="18" charset="0"/>
              </a:rPr>
              <a:t> </a:t>
            </a:r>
            <a:r>
              <a:rPr lang="en-US" sz="3100" b="1" dirty="0" err="1">
                <a:solidFill>
                  <a:srgbClr val="0070C0"/>
                </a:solidFill>
                <a:latin typeface="Times New Roman" panose="02020603050405020304" pitchFamily="18" charset="0"/>
                <a:cs typeface="Times New Roman" panose="02020603050405020304" pitchFamily="18" charset="0"/>
              </a:rPr>
              <a:t>mặt</a:t>
            </a:r>
            <a:r>
              <a:rPr lang="en-US" sz="3100" b="1" dirty="0">
                <a:solidFill>
                  <a:srgbClr val="0070C0"/>
                </a:solidFill>
                <a:latin typeface="Times New Roman" panose="02020603050405020304" pitchFamily="18" charset="0"/>
                <a:cs typeface="Times New Roman" panose="02020603050405020304" pitchFamily="18" charset="0"/>
              </a:rPr>
              <a:t> </a:t>
            </a:r>
            <a:r>
              <a:rPr lang="en-US" sz="3100" b="1" dirty="0" err="1">
                <a:solidFill>
                  <a:srgbClr val="0070C0"/>
                </a:solidFill>
                <a:latin typeface="Times New Roman" panose="02020603050405020304" pitchFamily="18" charset="0"/>
                <a:cs typeface="Times New Roman" panose="02020603050405020304" pitchFamily="18" charset="0"/>
              </a:rPr>
              <a:t>xung</a:t>
            </a:r>
            <a:r>
              <a:rPr lang="en-US" sz="3100" b="1" dirty="0">
                <a:solidFill>
                  <a:srgbClr val="0070C0"/>
                </a:solidFill>
                <a:latin typeface="Times New Roman" panose="02020603050405020304" pitchFamily="18" charset="0"/>
                <a:cs typeface="Times New Roman" panose="02020603050405020304" pitchFamily="18" charset="0"/>
              </a:rPr>
              <a:t> </a:t>
            </a:r>
            <a:r>
              <a:rPr lang="en-US" sz="3100" b="1" dirty="0" err="1">
                <a:solidFill>
                  <a:srgbClr val="0070C0"/>
                </a:solidFill>
                <a:latin typeface="Times New Roman" panose="02020603050405020304" pitchFamily="18" charset="0"/>
                <a:cs typeface="Times New Roman" panose="02020603050405020304" pitchFamily="18" charset="0"/>
              </a:rPr>
              <a:t>quanh</a:t>
            </a:r>
            <a:r>
              <a:rPr lang="en-US" sz="3100" b="1" dirty="0">
                <a:solidFill>
                  <a:srgbClr val="0070C0"/>
                </a:solidFill>
                <a:latin typeface="Times New Roman" panose="02020603050405020304" pitchFamily="18" charset="0"/>
                <a:cs typeface="Times New Roman" panose="02020603050405020304" pitchFamily="18" charset="0"/>
              </a:rPr>
              <a:t> </a:t>
            </a:r>
            <a:r>
              <a:rPr lang="en-US" sz="3100" b="1" dirty="0" err="1">
                <a:solidFill>
                  <a:srgbClr val="0070C0"/>
                </a:solidFill>
                <a:latin typeface="Times New Roman" panose="02020603050405020304" pitchFamily="18" charset="0"/>
                <a:cs typeface="Times New Roman" panose="02020603050405020304" pitchFamily="18" charset="0"/>
              </a:rPr>
              <a:t>cong</a:t>
            </a:r>
            <a:r>
              <a:rPr lang="en-US" sz="3100" b="1" dirty="0">
                <a:solidFill>
                  <a:srgbClr val="0070C0"/>
                </a:solidFill>
                <a:latin typeface="Times New Roman" panose="02020603050405020304" pitchFamily="18" charset="0"/>
                <a:cs typeface="Times New Roman" panose="02020603050405020304" pitchFamily="18" charset="0"/>
              </a:rPr>
              <a:t> </a:t>
            </a:r>
            <a:r>
              <a:rPr lang="en-US" sz="3100" b="1" dirty="0" err="1">
                <a:solidFill>
                  <a:srgbClr val="0070C0"/>
                </a:solidFill>
                <a:latin typeface="Times New Roman" panose="02020603050405020304" pitchFamily="18" charset="0"/>
                <a:cs typeface="Times New Roman" panose="02020603050405020304" pitchFamily="18" charset="0"/>
              </a:rPr>
              <a:t>nối</a:t>
            </a:r>
            <a:r>
              <a:rPr lang="en-US" sz="3100" b="1" dirty="0">
                <a:solidFill>
                  <a:srgbClr val="0070C0"/>
                </a:solidFill>
                <a:latin typeface="Times New Roman" panose="02020603050405020304" pitchFamily="18" charset="0"/>
                <a:cs typeface="Times New Roman" panose="02020603050405020304" pitchFamily="18" charset="0"/>
              </a:rPr>
              <a:t> </a:t>
            </a:r>
            <a:r>
              <a:rPr lang="en-US" sz="3100" b="1" dirty="0" err="1">
                <a:solidFill>
                  <a:srgbClr val="0070C0"/>
                </a:solidFill>
                <a:latin typeface="Times New Roman" panose="02020603050405020304" pitchFamily="18" charset="0"/>
                <a:cs typeface="Times New Roman" panose="02020603050405020304" pitchFamily="18" charset="0"/>
              </a:rPr>
              <a:t>hai</a:t>
            </a:r>
            <a:r>
              <a:rPr lang="en-US" sz="3100" b="1" dirty="0">
                <a:solidFill>
                  <a:srgbClr val="0070C0"/>
                </a:solidFill>
                <a:latin typeface="Times New Roman" panose="02020603050405020304" pitchFamily="18" charset="0"/>
                <a:cs typeface="Times New Roman" panose="02020603050405020304" pitchFamily="18" charset="0"/>
              </a:rPr>
              <a:t> </a:t>
            </a:r>
            <a:r>
              <a:rPr lang="en-US" sz="3100" b="1" dirty="0" err="1">
                <a:solidFill>
                  <a:srgbClr val="0070C0"/>
                </a:solidFill>
                <a:latin typeface="Times New Roman" panose="02020603050405020304" pitchFamily="18" charset="0"/>
                <a:cs typeface="Times New Roman" panose="02020603050405020304" pitchFamily="18" charset="0"/>
              </a:rPr>
              <a:t>đáy</a:t>
            </a:r>
            <a:r>
              <a:rPr lang="en-US" sz="3100" b="1" dirty="0">
                <a:solidFill>
                  <a:srgbClr val="0070C0"/>
                </a:solidFill>
                <a:latin typeface="Times New Roman" panose="02020603050405020304" pitchFamily="18" charset="0"/>
                <a:cs typeface="Times New Roman" panose="02020603050405020304" pitchFamily="18" charset="0"/>
              </a:rPr>
              <a:t> </a:t>
            </a:r>
            <a:r>
              <a:rPr lang="en-US" sz="3100" b="1" dirty="0" err="1">
                <a:solidFill>
                  <a:srgbClr val="0070C0"/>
                </a:solidFill>
                <a:latin typeface="Times New Roman" panose="02020603050405020304" pitchFamily="18" charset="0"/>
                <a:cs typeface="Times New Roman" panose="02020603050405020304" pitchFamily="18" charset="0"/>
              </a:rPr>
              <a:t>đó</a:t>
            </a:r>
            <a:r>
              <a:rPr lang="en-US" sz="3100" b="1" dirty="0">
                <a:solidFill>
                  <a:srgbClr val="0070C0"/>
                </a:solidFill>
                <a:latin typeface="Times New Roman" panose="02020603050405020304" pitchFamily="18" charset="0"/>
                <a:cs typeface="Times New Roman" panose="02020603050405020304" pitchFamily="18" charset="0"/>
              </a:rPr>
              <a:t>.</a:t>
            </a:r>
          </a:p>
          <a:p>
            <a:endParaRPr lang="en-US" sz="3200" b="1" dirty="0">
              <a:solidFill>
                <a:srgbClr val="0070C0"/>
              </a:solidFill>
              <a:latin typeface="Times New Roman" panose="020206030504050203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id="{F7DF34E6-5857-4596-A931-96692E872AC2}"/>
              </a:ext>
            </a:extLst>
          </p:cNvPr>
          <p:cNvSpPr txBox="1">
            <a:spLocks/>
          </p:cNvSpPr>
          <p:nvPr/>
        </p:nvSpPr>
        <p:spPr>
          <a:xfrm>
            <a:off x="585493" y="2624407"/>
            <a:ext cx="1108053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err="1">
                <a:solidFill>
                  <a:srgbClr val="FF0000"/>
                </a:solidFill>
                <a:latin typeface="Times New Roman" panose="02020603050405020304" pitchFamily="18" charset="0"/>
                <a:cs typeface="Times New Roman" panose="02020603050405020304" pitchFamily="18" charset="0"/>
              </a:rPr>
              <a:t>Hình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lập</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phương</a:t>
            </a:r>
            <a:r>
              <a:rPr lang="en-US" sz="3200" b="1" dirty="0">
                <a:solidFill>
                  <a:srgbClr val="0070C0"/>
                </a:solidFill>
                <a:latin typeface="Times New Roman" panose="02020603050405020304" pitchFamily="18" charset="0"/>
                <a:cs typeface="Times New Roman" panose="02020603050405020304" pitchFamily="18" charset="0"/>
              </a:rPr>
              <a:t>: C</a:t>
            </a:r>
            <a:r>
              <a:rPr lang="nl-NL"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ó 6 mặt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đều</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là</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hình</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vuông</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bằng</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nhau</a:t>
            </a:r>
            <a:r>
              <a:rPr lang="nl-NL"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vi-VN" sz="3200" b="1" dirty="0">
                <a:solidFill>
                  <a:srgbClr val="0070C0"/>
                </a:solidFill>
                <a:cs typeface="Times New Roman" panose="02020603050405020304" pitchFamily="18" charset="0"/>
              </a:rPr>
              <a:t>8 đỉnh và 12 cạnh</a:t>
            </a:r>
            <a:r>
              <a:rPr lang="nl-NL"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đều bằng nhau.</a:t>
            </a:r>
            <a:r>
              <a:rPr lang="en-US" sz="3200" b="1" dirty="0">
                <a:solidFill>
                  <a:srgbClr val="0070C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781727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1000"/>
                                        <p:tgtEl>
                                          <p:spTgt spid="3">
                                            <p:txEl>
                                              <p:pRg st="0" end="0"/>
                                            </p:txEl>
                                          </p:spTgt>
                                        </p:tgtEl>
                                      </p:cBhvr>
                                    </p:animEffect>
                                    <p:anim calcmode="lin" valueType="num">
                                      <p:cBhvr>
                                        <p:cTn id="1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additive="base">
                                        <p:cTn id="36" dur="500" fill="hold"/>
                                        <p:tgtEl>
                                          <p:spTgt spid="6"/>
                                        </p:tgtEl>
                                        <p:attrNameLst>
                                          <p:attrName>ppt_x</p:attrName>
                                        </p:attrNameLst>
                                      </p:cBhvr>
                                      <p:tavLst>
                                        <p:tav tm="0">
                                          <p:val>
                                            <p:strVal val="#ppt_x"/>
                                          </p:val>
                                        </p:tav>
                                        <p:tav tm="100000">
                                          <p:val>
                                            <p:strVal val="#ppt_x"/>
                                          </p:val>
                                        </p:tav>
                                      </p:tavLst>
                                    </p:anim>
                                    <p:anim calcmode="lin" valueType="num">
                                      <p:cBhvr additive="base">
                                        <p:cTn id="3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5" grpId="0"/>
      <p:bldP spid="6"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ộp Carton Đóng Hàng 35x25x15 Thùng Carton Lớn Đóng Giày, Dép - Hộp Carton  HT | Shopee Việt Nam">
            <a:extLst>
              <a:ext uri="{FF2B5EF4-FFF2-40B4-BE49-F238E27FC236}">
                <a16:creationId xmlns:a16="http://schemas.microsoft.com/office/drawing/2014/main" id="{E837683A-FAA5-4C0B-BD16-3F57CAAF903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112" t="7334" r="16178" b="5734"/>
          <a:stretch/>
        </p:blipFill>
        <p:spPr bwMode="auto">
          <a:xfrm>
            <a:off x="7205472" y="896112"/>
            <a:ext cx="4986528" cy="5961888"/>
          </a:xfrm>
          <a:prstGeom prst="rect">
            <a:avLst/>
          </a:prstGeom>
          <a:noFill/>
          <a:extLst>
            <a:ext uri="{909E8E84-426E-40DD-AFC4-6F175D3DCCD1}">
              <a14:hiddenFill xmlns:a14="http://schemas.microsoft.com/office/drawing/2010/main">
                <a:solidFill>
                  <a:srgbClr val="FFFFFF"/>
                </a:solidFill>
              </a14:hiddenFill>
            </a:ext>
          </a:extLst>
        </p:spPr>
      </p:pic>
      <p:sp>
        <p:nvSpPr>
          <p:cNvPr id="6" name="Hộp Văn bản 5">
            <a:extLst>
              <a:ext uri="{FF2B5EF4-FFF2-40B4-BE49-F238E27FC236}">
                <a16:creationId xmlns:a16="http://schemas.microsoft.com/office/drawing/2014/main" id="{4D783B36-7C1C-45B6-98FE-7517D39581FC}"/>
              </a:ext>
            </a:extLst>
          </p:cNvPr>
          <p:cNvSpPr txBox="1"/>
          <p:nvPr/>
        </p:nvSpPr>
        <p:spPr>
          <a:xfrm>
            <a:off x="384048" y="621792"/>
            <a:ext cx="6665976" cy="2123658"/>
          </a:xfrm>
          <a:prstGeom prst="rect">
            <a:avLst/>
          </a:prstGeom>
          <a:noFill/>
        </p:spPr>
        <p:txBody>
          <a:bodyPr wrap="square" rtlCol="0">
            <a:spAutoFit/>
          </a:bodyPr>
          <a:lstStyle/>
          <a:p>
            <a:r>
              <a:rPr lang="vi-VN" sz="4400">
                <a:solidFill>
                  <a:srgbClr val="FF0000"/>
                </a:solidFill>
                <a:latin typeface="Times New Roman" panose="02020603050405020304" pitchFamily="18" charset="0"/>
                <a:cs typeface="Times New Roman" panose="02020603050405020304" pitchFamily="18" charset="0"/>
              </a:rPr>
              <a:t>1. Hộp giấy có dạng hình gì?</a:t>
            </a:r>
          </a:p>
          <a:p>
            <a:pPr algn="just"/>
            <a:r>
              <a:rPr lang="vi-VN" sz="4400">
                <a:latin typeface="Times New Roman" panose="02020603050405020304" pitchFamily="18" charset="0"/>
                <a:cs typeface="Times New Roman" panose="02020603050405020304" pitchFamily="18" charset="0"/>
              </a:rPr>
              <a:t>2. Khi mở hộp giấy ta được hình khai triển của hình gì?</a:t>
            </a:r>
            <a:endParaRPr lang="en-US" sz="4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110443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9A860F9-B493-4971-86C4-ADA5692AF8F1}"/>
              </a:ext>
            </a:extLst>
          </p:cNvPr>
          <p:cNvSpPr txBox="1"/>
          <p:nvPr/>
        </p:nvSpPr>
        <p:spPr>
          <a:xfrm>
            <a:off x="323193" y="998501"/>
            <a:ext cx="11262492" cy="4307526"/>
          </a:xfrm>
          <a:prstGeom prst="rect">
            <a:avLst/>
          </a:prstGeom>
          <a:noFill/>
        </p:spPr>
        <p:txBody>
          <a:bodyPr wrap="square">
            <a:spAutoFit/>
          </a:bodyPr>
          <a:lstStyle/>
          <a:p>
            <a:pPr marL="0" marR="0">
              <a:lnSpc>
                <a:spcPct val="107000"/>
              </a:lnSpc>
              <a:spcBef>
                <a:spcPts val="0"/>
              </a:spcBef>
              <a:spcAft>
                <a:spcPts val="800"/>
              </a:spcAft>
            </a:pP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Vận</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dụng</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t</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hực</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hộp</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sữa</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dạng</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hộp</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chữ</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nhật</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marR="0" lvl="0">
              <a:lnSpc>
                <a:spcPct val="107000"/>
              </a:lnSpc>
              <a:spcBef>
                <a:spcPts val="0"/>
              </a:spcBef>
              <a:spcAft>
                <a:spcPts val="800"/>
              </a:spcAft>
              <a:buSzPts val="1000"/>
              <a:tabLst>
                <a:tab pos="457200" algn="l"/>
              </a:tabLst>
            </a:pP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a) Khi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cắt</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rời</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trải</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phẳng</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hộp</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sữa</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ra, ta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thu</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khai</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gồm</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marR="0" lvl="0">
              <a:lnSpc>
                <a:spcPct val="107000"/>
              </a:lnSpc>
              <a:spcBef>
                <a:spcPts val="0"/>
              </a:spcBef>
              <a:spcAft>
                <a:spcPts val="800"/>
              </a:spcAft>
              <a:buSzPts val="1000"/>
              <a:tabLst>
                <a:tab pos="457200" algn="l"/>
              </a:tabLst>
            </a:pP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thiết</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kế</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bao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bì</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dạng</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783725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788C89F-713C-4D20-B5C7-7466282E5240}"/>
              </a:ext>
            </a:extLst>
          </p:cNvPr>
          <p:cNvSpPr txBox="1"/>
          <p:nvPr/>
        </p:nvSpPr>
        <p:spPr>
          <a:xfrm>
            <a:off x="520262" y="662152"/>
            <a:ext cx="11485179" cy="4512710"/>
          </a:xfrm>
          <a:prstGeom prst="rect">
            <a:avLst/>
          </a:prstGeom>
          <a:noFill/>
        </p:spPr>
        <p:txBody>
          <a:bodyPr wrap="square">
            <a:spAutoFit/>
          </a:bodyPr>
          <a:lstStyle/>
          <a:p>
            <a:pPr marL="0" marR="0">
              <a:lnSpc>
                <a:spcPct val="107000"/>
              </a:lnSpc>
              <a:spcBef>
                <a:spcPts val="0"/>
              </a:spcBef>
              <a:spcAft>
                <a:spcPts val="800"/>
              </a:spcAft>
            </a:pP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tế</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khai</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hộp</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sữa</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gồm</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6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chữ</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nhật</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b)</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hộp</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chữ</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nhật</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marR="0" lvl="1">
              <a:lnSpc>
                <a:spcPct val="107000"/>
              </a:lnSpc>
              <a:spcBef>
                <a:spcPts val="0"/>
              </a:spcBef>
              <a:spcAft>
                <a:spcPts val="800"/>
              </a:spcAft>
              <a:buSzPts val="1000"/>
              <a:tabLst>
                <a:tab pos="914400" algn="l"/>
              </a:tabLst>
            </a:pP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Dễ</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xếp</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chồng</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marR="0" lvl="1">
              <a:lnSpc>
                <a:spcPct val="107000"/>
              </a:lnSpc>
              <a:spcBef>
                <a:spcPts val="0"/>
              </a:spcBef>
              <a:spcAft>
                <a:spcPts val="800"/>
              </a:spcAft>
              <a:buSzPts val="1000"/>
              <a:tabLst>
                <a:tab pos="914400" algn="l"/>
              </a:tabLst>
            </a:pP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kiệm</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diện</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tích</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marR="0" lvl="1">
              <a:lnSpc>
                <a:spcPct val="107000"/>
              </a:lnSpc>
              <a:spcBef>
                <a:spcPts val="0"/>
              </a:spcBef>
              <a:spcAft>
                <a:spcPts val="800"/>
              </a:spcAft>
              <a:buSzPts val="1000"/>
              <a:tabLst>
                <a:tab pos="914400" algn="l"/>
              </a:tabLst>
            </a:pP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Dễ</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vận</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chuyển</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364668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hlinkClick r:id="rId2" action="ppaction://hlinksldjump"/>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540250" y="2423795"/>
            <a:ext cx="3118485" cy="2931795"/>
          </a:xfrm>
          <a:prstGeom prst="rect">
            <a:avLst/>
          </a:prstGeom>
        </p:spPr>
      </p:pic>
      <p:pic>
        <p:nvPicPr>
          <p:cNvPr id="7" name="Picture 7">
            <a:hlinkClick r:id="rId5" action="ppaction://hlinksldjump"/>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55625" y="1962785"/>
            <a:ext cx="3118485" cy="2931795"/>
          </a:xfrm>
          <a:prstGeom prst="rect">
            <a:avLst/>
          </a:prstGeom>
        </p:spPr>
      </p:pic>
      <p:pic>
        <p:nvPicPr>
          <p:cNvPr id="8" name="Picture 8">
            <a:hlinkClick r:id="rId8" action="ppaction://hlinksldjump"/>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524875" y="2143760"/>
            <a:ext cx="3110230" cy="2931795"/>
          </a:xfrm>
          <a:prstGeom prst="rect">
            <a:avLst/>
          </a:prstGeom>
        </p:spPr>
      </p:pic>
      <p:pic>
        <p:nvPicPr>
          <p:cNvPr id="3" name="Picture 2"/>
          <p:cNvPicPr>
            <a:picLocks noChangeAspect="1"/>
          </p:cNvPicPr>
          <p:nvPr/>
        </p:nvPicPr>
        <p:blipFill>
          <a:blip r:embed="rId11"/>
          <a:stretch>
            <a:fillRect/>
          </a:stretch>
        </p:blipFill>
        <p:spPr>
          <a:xfrm>
            <a:off x="2259965" y="582930"/>
            <a:ext cx="8096250" cy="1200150"/>
          </a:xfrm>
          <a:prstGeom prst="rect">
            <a:avLst/>
          </a:prstGeom>
        </p:spPr>
      </p:pic>
      <p:sp>
        <p:nvSpPr>
          <p:cNvPr id="10" name="Action Button: Forward or Next 9">
            <a:hlinkClick r:id="rId12" action="ppaction://hlinksldjump"/>
          </p:cNvPr>
          <p:cNvSpPr/>
          <p:nvPr/>
        </p:nvSpPr>
        <p:spPr>
          <a:xfrm>
            <a:off x="10692765" y="5203825"/>
            <a:ext cx="834390" cy="546100"/>
          </a:xfrm>
          <a:prstGeom prst="actionButtonForwardNex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white"/>
              </a:solidFill>
              <a:effectLst/>
              <a:uLnTx/>
              <a:uFillTx/>
              <a:latin typeface="等线"/>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5625" y="1962785"/>
            <a:ext cx="3118485" cy="2931795"/>
          </a:xfrm>
          <a:prstGeom prst="rect">
            <a:avLst/>
          </a:prstGeom>
        </p:spPr>
      </p:pic>
      <p:pic>
        <p:nvPicPr>
          <p:cNvPr id="5" name="Picture 5"/>
          <p:cNvPicPr>
            <a:picLocks noChangeAspect="1"/>
          </p:cNvPicPr>
          <p:nvPr/>
        </p:nvPicPr>
        <p:blipFill>
          <a:blip r:embed="rId4"/>
          <a:srcRect/>
          <a:stretch>
            <a:fillRect/>
          </a:stretch>
        </p:blipFill>
        <p:spPr>
          <a:xfrm>
            <a:off x="5138238" y="967661"/>
            <a:ext cx="5127477" cy="4114800"/>
          </a:xfrm>
          <a:prstGeom prst="rect">
            <a:avLst/>
          </a:prstGeom>
        </p:spPr>
      </p:pic>
      <p:sp>
        <p:nvSpPr>
          <p:cNvPr id="9" name="Action Button: Back or Previous 8">
            <a:hlinkClick r:id="rId5" action="ppaction://hlinksldjump"/>
          </p:cNvPr>
          <p:cNvSpPr/>
          <p:nvPr/>
        </p:nvSpPr>
        <p:spPr>
          <a:xfrm>
            <a:off x="10450195" y="5248275"/>
            <a:ext cx="758190" cy="485775"/>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white"/>
              </a:solidFill>
              <a:effectLst/>
              <a:uLnTx/>
              <a:uFillTx/>
              <a:latin typeface="等线"/>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238625" y="2255520"/>
            <a:ext cx="7151370" cy="2965450"/>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77875" y="2289175"/>
            <a:ext cx="3118485" cy="2931795"/>
          </a:xfrm>
          <a:prstGeom prst="rect">
            <a:avLst/>
          </a:prstGeom>
        </p:spPr>
      </p:pic>
      <p:sp>
        <p:nvSpPr>
          <p:cNvPr id="100" name="Text Box 99"/>
          <p:cNvSpPr txBox="1"/>
          <p:nvPr/>
        </p:nvSpPr>
        <p:spPr>
          <a:xfrm>
            <a:off x="1956435" y="175260"/>
            <a:ext cx="8249920" cy="1569660"/>
          </a:xfrm>
          <a:prstGeom prst="rect">
            <a:avLst/>
          </a:prstGeom>
          <a:noFill/>
          <a:ln w="9525">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dirty="0" err="1">
                <a:solidFill>
                  <a:srgbClr val="FF0000"/>
                </a:solidFill>
                <a:latin typeface="Times New Roman" panose="02020603050405020304" pitchFamily="18" charset="0"/>
                <a:cs typeface="Times New Roman" panose="02020603050405020304" pitchFamily="18" charset="0"/>
              </a:rPr>
              <a:t>Nê</a:t>
            </a:r>
            <a:r>
              <a:rPr kumimoji="0" lang="vi-VN" sz="4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u hình khai triển của một hình lập phương</a:t>
            </a:r>
            <a:endParaRPr kumimoji="0" lang="en-US" altLang="en-US" sz="4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8" name="Text Box 7"/>
          <p:cNvSpPr txBox="1"/>
          <p:nvPr/>
        </p:nvSpPr>
        <p:spPr>
          <a:xfrm>
            <a:off x="5539105" y="2972435"/>
            <a:ext cx="5179695" cy="1568450"/>
          </a:xfrm>
          <a:prstGeom prst="rect">
            <a:avLst/>
          </a:prstGeom>
          <a:noFill/>
        </p:spPr>
        <p:txBody>
          <a:bodyPr wrap="square" rtlCol="0" anchor="t">
            <a:spAutoFit/>
            <a:scene3d>
              <a:camera prst="orthographicFront"/>
              <a:lightRig rig="threePt" dir="t"/>
            </a:scene3d>
          </a:bodyPr>
          <a:lstStyle/>
          <a:p>
            <a:pPr lvl="0" algn="ctr">
              <a:defRPr/>
            </a:pPr>
            <a:r>
              <a:rPr lang="en-US" altLang="en-US" sz="3200"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H</a:t>
            </a:r>
            <a:r>
              <a:rPr lang="vi-VN" altLang="en-US" sz="3200" dirty="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ình khai triển của một hình lập phương là hình có thể gấp lại được hình khối lập phương</a:t>
            </a:r>
            <a:endParaRPr kumimoji="0" lang="vi-VN" altLang="en-GB" sz="3200" b="0"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10" name="Action Button: Back or Previous 9">
            <a:hlinkClick r:id="rId6" action="ppaction://hlinksldjump"/>
          </p:cNvPr>
          <p:cNvSpPr/>
          <p:nvPr/>
        </p:nvSpPr>
        <p:spPr>
          <a:xfrm>
            <a:off x="10738485" y="5324475"/>
            <a:ext cx="652145" cy="394335"/>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white"/>
              </a:solidFill>
              <a:effectLst/>
              <a:uLnTx/>
              <a:uFillTx/>
              <a:latin typeface="等线"/>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127500" y="1643380"/>
            <a:ext cx="7151370" cy="3660140"/>
          </a:xfrm>
          <a:prstGeom prst="rect">
            <a:avLst/>
          </a:prstGeom>
        </p:spPr>
      </p:pic>
      <p:sp>
        <p:nvSpPr>
          <p:cNvPr id="100" name="Text Box 99"/>
          <p:cNvSpPr txBox="1"/>
          <p:nvPr/>
        </p:nvSpPr>
        <p:spPr>
          <a:xfrm>
            <a:off x="5266055" y="2507615"/>
            <a:ext cx="5247005" cy="2308324"/>
          </a:xfrm>
          <a:prstGeom prst="rect">
            <a:avLst/>
          </a:prstGeom>
          <a:noFill/>
          <a:ln w="9525">
            <a:noFill/>
          </a:ln>
        </p:spPr>
        <p:txBody>
          <a:bodyPr wrap="square">
            <a:spAutoFit/>
          </a:bodyPr>
          <a:lstStyle/>
          <a:p>
            <a:pPr lvl="0" algn="ctr">
              <a:defRPr/>
            </a:pPr>
            <a:r>
              <a:rPr lang="en-US" sz="3600" dirty="0">
                <a:solidFill>
                  <a:prstClr val="black"/>
                </a:solidFill>
                <a:latin typeface="Times New Roman" panose="02020603050405020304" pitchFamily="18" charset="0"/>
                <a:cs typeface="Times New Roman" panose="02020603050405020304" pitchFamily="18" charset="0"/>
              </a:rPr>
              <a:t>H</a:t>
            </a:r>
            <a:r>
              <a:rPr lang="vi-VN" sz="3600" dirty="0">
                <a:solidFill>
                  <a:prstClr val="black"/>
                </a:solidFill>
                <a:latin typeface="Times New Roman" panose="02020603050405020304" pitchFamily="18" charset="0"/>
                <a:cs typeface="Times New Roman" panose="02020603050405020304" pitchFamily="18" charset="0"/>
              </a:rPr>
              <a:t>ình khai triển của một hình hộp chữ nhật là hình có thể gấp lại được hình khối hộp chữ nhật</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98475" y="1962785"/>
            <a:ext cx="3110230" cy="2931795"/>
          </a:xfrm>
          <a:prstGeom prst="rect">
            <a:avLst/>
          </a:prstGeom>
        </p:spPr>
      </p:pic>
      <p:sp>
        <p:nvSpPr>
          <p:cNvPr id="16" name="Text Box 15"/>
          <p:cNvSpPr txBox="1"/>
          <p:nvPr/>
        </p:nvSpPr>
        <p:spPr>
          <a:xfrm>
            <a:off x="2928620" y="139065"/>
            <a:ext cx="6414135" cy="1169551"/>
          </a:xfrm>
          <a:prstGeom prst="rect">
            <a:avLst/>
          </a:prstGeom>
          <a:noFill/>
          <a:ln w="9525">
            <a:noFill/>
          </a:ln>
        </p:spPr>
        <p:txBody>
          <a:bodyPr wrap="square">
            <a:spAutoFit/>
            <a:scene3d>
              <a:camera prst="orthographicFron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500" dirty="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a:t>
            </a:r>
            <a:r>
              <a:rPr kumimoji="0" lang="vi-VN" sz="35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êu hình khai triển của một hình hộp chữ nhật</a:t>
            </a:r>
            <a:endParaRPr kumimoji="0" lang="en-US" altLang="en-US" sz="35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17" name="Action Button: Back or Previous 16">
            <a:hlinkClick r:id="rId6" action="ppaction://hlinksldjump"/>
          </p:cNvPr>
          <p:cNvSpPr/>
          <p:nvPr/>
        </p:nvSpPr>
        <p:spPr>
          <a:xfrm>
            <a:off x="11042015" y="5521960"/>
            <a:ext cx="667385" cy="394335"/>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white"/>
              </a:solidFill>
              <a:effectLst/>
              <a:uLnTx/>
              <a:uFillTx/>
              <a:latin typeface="等线"/>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0"/>
                                        </p:tgtEl>
                                        <p:attrNameLst>
                                          <p:attrName>style.visibility</p:attrName>
                                        </p:attrNameLst>
                                      </p:cBhvr>
                                      <p:to>
                                        <p:strVal val="visible"/>
                                      </p:to>
                                    </p:set>
                                    <p:animEffect transition="in" filter="circle(in)">
                                      <p:cBhvr>
                                        <p:cTn id="10" dur="20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Title 5"/>
          <p:cNvSpPr>
            <a:spLocks noGrp="1" noChangeArrowheads="1"/>
          </p:cNvSpPr>
          <p:nvPr>
            <p:ph type="ctrTitle"/>
          </p:nvPr>
        </p:nvSpPr>
        <p:spPr>
          <a:xfrm>
            <a:off x="2713039" y="1752600"/>
            <a:ext cx="8410575" cy="1828800"/>
          </a:xfrm>
        </p:spPr>
        <p:txBody>
          <a:bodyPr vert="horz" wrap="square" lIns="91440" tIns="45720" rIns="91440" bIns="45720" numCol="1" rtlCol="0" anchor="b" anchorCtr="0" compatLnSpc="1"/>
          <a:lstStyle/>
          <a:p>
            <a:pPr algn="just" eaLnBrk="1" hangingPunct="1">
              <a:lnSpc>
                <a:spcPct val="107000"/>
              </a:lnSpc>
              <a:spcAft>
                <a:spcPts val="800"/>
              </a:spcAft>
              <a:buClrTx/>
              <a:buSzTx/>
              <a:buFontTx/>
            </a:pPr>
            <a:r>
              <a:rPr lang="vi-VN" altLang="en-US" sz="4900" kern="1200" dirty="0">
                <a:latin typeface="Times New Roman" panose="02020603050405020304" pitchFamily="18" charset="0"/>
                <a:ea typeface="Tahoma" panose="020B0604030504040204" pitchFamily="34" charset="0"/>
                <a:cs typeface="Times New Roman" panose="02020603050405020304" pitchFamily="18" charset="0"/>
              </a:rPr>
              <a:t>	Tôi xin chân th</a:t>
            </a:r>
            <a:r>
              <a:rPr lang="vi-VN" altLang="en-US" sz="4900" kern="1200" dirty="0">
                <a:latin typeface="Times New Roman" panose="02020603050405020304" pitchFamily="18" charset="0"/>
                <a:ea typeface="Times New Roman" panose="02020603050405020304" pitchFamily="18" charset="0"/>
                <a:cs typeface="Arial" panose="020B0604020202020204" pitchFamily="34" charset="0"/>
              </a:rPr>
              <a:t>à</a:t>
            </a:r>
            <a:r>
              <a:rPr lang="vi-VN" altLang="en-US" sz="4900" kern="1200" dirty="0">
                <a:latin typeface="Times New Roman" panose="02020603050405020304" pitchFamily="18" charset="0"/>
                <a:ea typeface="Tahoma" panose="020B0604030504040204" pitchFamily="34" charset="0"/>
                <a:cs typeface="Times New Roman" panose="02020603050405020304" pitchFamily="18" charset="0"/>
              </a:rPr>
              <a:t>nh cảm ơn!</a:t>
            </a:r>
            <a:endParaRPr lang="vi-VN" altLang="en-US" sz="4900" kern="1200" dirty="0">
              <a:latin typeface="Times New Roman" panose="02020603050405020304" pitchFamily="18" charset="0"/>
              <a:ea typeface="Times New Roman" panose="02020603050405020304" pitchFamily="18" charset="0"/>
              <a:cs typeface="Arial" panose="020B0604020202020204" pitchFamily="34" charset="0"/>
            </a:endParaRPr>
          </a:p>
        </p:txBody>
      </p:sp>
      <p:sp>
        <p:nvSpPr>
          <p:cNvPr id="72707" name="Subtitle 2"/>
          <p:cNvSpPr>
            <a:spLocks noGrp="1"/>
          </p:cNvSpPr>
          <p:nvPr>
            <p:ph type="subTitle" idx="1"/>
          </p:nvPr>
        </p:nvSpPr>
        <p:spPr/>
        <p:txBody>
          <a:bodyPr vert="horz" wrap="square" lIns="91440" tIns="45720" rIns="91440" bIns="45720" anchor="t" anchorCtr="0"/>
          <a:lstStyle/>
          <a:p>
            <a:pPr eaLnBrk="1" hangingPunct="1">
              <a:spcBef>
                <a:spcPct val="0"/>
              </a:spcBef>
              <a:buClrTx/>
              <a:buSzTx/>
            </a:pPr>
            <a:endParaRPr lang="en-US" altLang="en-US" kern="1200" dirty="0">
              <a:latin typeface="Arial" panose="020B0604020202020204" pitchFamily="34" charset="0"/>
              <a:ea typeface="Tahoma" panose="020B0604030504040204" pitchFamily="34" charset="0"/>
              <a:cs typeface="Arial" panose="020B0604020202020204" pitchFamily="34" charset="0"/>
            </a:endParaRPr>
          </a:p>
        </p:txBody>
      </p:sp>
      <p:pic>
        <p:nvPicPr>
          <p:cNvPr id="72708" name="Picture 4" descr="Kết quả hình ảnh cho hình nền powerpoint"/>
          <p:cNvPicPr>
            <a:picLocks noChangeAspect="1"/>
          </p:cNvPicPr>
          <p:nvPr/>
        </p:nvPicPr>
        <p:blipFill>
          <a:blip r:embed="rId4"/>
          <a:stretch>
            <a:fillRect/>
          </a:stretch>
        </p:blipFill>
        <p:spPr>
          <a:xfrm>
            <a:off x="166688" y="-117475"/>
            <a:ext cx="11811000" cy="7086600"/>
          </a:xfrm>
          <a:prstGeom prst="rect">
            <a:avLst/>
          </a:prstGeom>
          <a:noFill/>
          <a:ln w="9525">
            <a:noFill/>
          </a:ln>
        </p:spPr>
      </p:pic>
      <p:grpSp>
        <p:nvGrpSpPr>
          <p:cNvPr id="2" name="Group 18"/>
          <p:cNvGrpSpPr/>
          <p:nvPr/>
        </p:nvGrpSpPr>
        <p:grpSpPr>
          <a:xfrm rot="12560552">
            <a:off x="-812800" y="1066800"/>
            <a:ext cx="11176000" cy="6248400"/>
            <a:chOff x="480" y="192"/>
            <a:chExt cx="4176" cy="3120"/>
          </a:xfrm>
        </p:grpSpPr>
        <p:sp>
          <p:nvSpPr>
            <p:cNvPr id="72721" name="Oval 19"/>
            <p:cNvSpPr/>
            <p:nvPr/>
          </p:nvSpPr>
          <p:spPr>
            <a:xfrm>
              <a:off x="2606" y="192"/>
              <a:ext cx="479" cy="480"/>
            </a:xfrm>
            <a:prstGeom prst="ellipse">
              <a:avLst/>
            </a:prstGeom>
            <a:gradFill rotWithShape="0">
              <a:gsLst>
                <a:gs pos="0">
                  <a:srgbClr val="FFFF00"/>
                </a:gs>
                <a:gs pos="100000">
                  <a:srgbClr val="FF9933"/>
                </a:gs>
              </a:gsLst>
              <a:path path="rect">
                <a:fillToRect l="50000" t="50000" r="50000" b="50000"/>
              </a:path>
              <a:tileRect/>
            </a:gradFill>
            <a:ln w="9525">
              <a:noFill/>
            </a:ln>
            <a:effectLst>
              <a:outerShdw dist="35921" dir="2699999" algn="ctr" rotWithShape="0">
                <a:srgbClr val="C0C0C0"/>
              </a:outerShdw>
            </a:effectLst>
          </p:spPr>
          <p:txBody>
            <a:bodyPr wrap="none" anchor="ctr" anchorCtr="0"/>
            <a:lstStyle>
              <a:lvl1pPr marL="346075" indent="-346075" algn="l" rtl="0" eaLnBrk="0" fontAlgn="base" hangingPunct="0">
                <a:spcBef>
                  <a:spcPts val="1800"/>
                </a:spcBef>
                <a:spcAft>
                  <a:spcPct val="0"/>
                </a:spcAft>
                <a:buFont typeface="Arial" panose="020B0604020202020204" pitchFamily="34" charset="0"/>
                <a:buChar char="•"/>
                <a:defRPr sz="2400" kern="1200">
                  <a:solidFill>
                    <a:schemeClr val="tx1"/>
                  </a:solidFill>
                  <a:latin typeface="Arial" panose="020B0604020202020204" pitchFamily="34" charset="0"/>
                  <a:ea typeface="Tahoma" panose="020B0604030504040204" pitchFamily="34" charset="0"/>
                  <a:cs typeface="Arial" panose="020B0604020202020204" pitchFamily="34" charset="0"/>
                </a:defRPr>
              </a:lvl1pPr>
              <a:lvl2pPr marL="739775" indent="-282575" algn="l" rtl="0" eaLnBrk="0" fontAlgn="base" hangingPunct="0">
                <a:spcBef>
                  <a:spcPts val="1200"/>
                </a:spcBef>
                <a:spcAft>
                  <a:spcPct val="0"/>
                </a:spcAft>
                <a:buFont typeface="Arial" panose="020B0604020202020204" pitchFamily="34" charset="0"/>
                <a:buChar char="•"/>
                <a:defRPr sz="2000" kern="1200">
                  <a:solidFill>
                    <a:schemeClr val="tx1"/>
                  </a:solidFill>
                  <a:latin typeface="Arial" panose="020B0604020202020204" pitchFamily="34" charset="0"/>
                  <a:ea typeface="Tahoma" panose="020B0604030504040204" pitchFamily="34" charset="0"/>
                  <a:cs typeface="Arial" panose="020B0604020202020204" pitchFamily="34" charset="0"/>
                </a:defRPr>
              </a:lvl2pPr>
              <a:lvl3pPr marL="1143000" indent="-228600" algn="l" rtl="0" eaLnBrk="0" fontAlgn="base" hangingPunct="0">
                <a:spcBef>
                  <a:spcPts val="800"/>
                </a:spcBef>
                <a:spcAft>
                  <a:spcPct val="0"/>
                </a:spcAft>
                <a:buFont typeface="Arial" panose="020B0604020202020204" pitchFamily="34" charset="0"/>
                <a:buChar char="•"/>
                <a:defRPr sz="2400" kern="1200">
                  <a:solidFill>
                    <a:schemeClr val="tx1"/>
                  </a:solidFill>
                  <a:latin typeface="Arial" panose="020B0604020202020204" pitchFamily="34" charset="0"/>
                  <a:ea typeface="Tahoma" panose="020B0604030504040204" pitchFamily="34" charset="0"/>
                  <a:cs typeface="Arial" panose="020B0604020202020204" pitchFamily="34" charset="0"/>
                </a:defRPr>
              </a:lvl3pPr>
              <a:lvl4pPr marL="1600200" indent="-228600" algn="l" rtl="0" eaLnBrk="0" fontAlgn="base" hangingPunct="0">
                <a:spcBef>
                  <a:spcPts val="600"/>
                </a:spcBef>
                <a:spcAft>
                  <a:spcPct val="0"/>
                </a:spcAft>
                <a:buFont typeface="Arial" panose="020B0604020202020204" pitchFamily="34" charset="0"/>
                <a:buChar char="•"/>
                <a:defRPr sz="1600" kern="1200">
                  <a:solidFill>
                    <a:schemeClr val="tx1"/>
                  </a:solidFill>
                  <a:latin typeface="Arial" panose="020B0604020202020204" pitchFamily="34" charset="0"/>
                  <a:ea typeface="Tahoma" panose="020B0604030504040204" pitchFamily="34" charset="0"/>
                  <a:cs typeface="Arial" panose="020B0604020202020204" pitchFamily="34" charset="0"/>
                </a:defRPr>
              </a:lvl4pPr>
              <a:lvl5pPr marL="2057400" indent="-228600" algn="l" rtl="0" eaLnBrk="0" fontAlgn="base" hangingPunct="0">
                <a:spcBef>
                  <a:spcPts val="600"/>
                </a:spcBef>
                <a:spcAft>
                  <a:spcPct val="0"/>
                </a:spcAft>
                <a:buFont typeface="Arial" panose="020B0604020202020204" pitchFamily="34" charset="0"/>
                <a:buChar char="•"/>
                <a:defRPr sz="1600" kern="1200">
                  <a:solidFill>
                    <a:schemeClr val="tx1"/>
                  </a:solidFill>
                  <a:latin typeface="Arial" panose="020B0604020202020204" pitchFamily="34" charset="0"/>
                  <a:ea typeface="Tahoma" panose="020B0604030504040204" pitchFamily="34" charset="0"/>
                  <a:cs typeface="Arial" panose="020B0604020202020204" pitchFamily="34" charset="0"/>
                </a:defRPr>
              </a:lvl5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800" b="0" i="0" u="none" strike="noStrike" kern="1200" cap="none" spc="0" normalizeH="0" baseline="0" noProof="0" dirty="0">
                <a:ln>
                  <a:noFill/>
                </a:ln>
                <a:solidFill>
                  <a:prstClr val="black"/>
                </a:solidFill>
                <a:effectLst/>
                <a:uLnTx/>
                <a:uFillTx/>
                <a:latin typeface=".VnArial" panose="020B7200000000000000" pitchFamily="34" charset="0"/>
                <a:ea typeface="Tahoma" panose="020B0604030504040204" pitchFamily="34" charset="0"/>
                <a:cs typeface="Arial" panose="020B0604020202020204" pitchFamily="34" charset="0"/>
              </a:endParaRPr>
            </a:p>
          </p:txBody>
        </p:sp>
        <p:sp>
          <p:nvSpPr>
            <p:cNvPr id="72722" name="Oval 20"/>
            <p:cNvSpPr/>
            <p:nvPr/>
          </p:nvSpPr>
          <p:spPr>
            <a:xfrm>
              <a:off x="507" y="2785"/>
              <a:ext cx="577" cy="528"/>
            </a:xfrm>
            <a:prstGeom prst="ellipse">
              <a:avLst/>
            </a:prstGeom>
            <a:gradFill rotWithShape="0">
              <a:gsLst>
                <a:gs pos="0">
                  <a:srgbClr val="CC00CC"/>
                </a:gs>
                <a:gs pos="100000">
                  <a:srgbClr val="FF9933"/>
                </a:gs>
              </a:gsLst>
              <a:path path="shape">
                <a:fillToRect l="50000" t="50000" r="50000" b="50000"/>
              </a:path>
              <a:tileRect/>
            </a:gradFill>
            <a:ln w="9525">
              <a:noFill/>
            </a:ln>
            <a:effectLst>
              <a:outerShdw dist="35921" dir="2699999" algn="ctr" rotWithShape="0">
                <a:srgbClr val="C0C0C0"/>
              </a:outerShdw>
            </a:effectLst>
          </p:spPr>
          <p:txBody>
            <a:bodyPr wrap="none" anchor="ctr" anchorCtr="0"/>
            <a:lstStyle>
              <a:lvl1pPr marL="346075" indent="-346075" algn="l" rtl="0" eaLnBrk="0" fontAlgn="base" hangingPunct="0">
                <a:spcBef>
                  <a:spcPts val="1800"/>
                </a:spcBef>
                <a:spcAft>
                  <a:spcPct val="0"/>
                </a:spcAft>
                <a:buFont typeface="Arial" panose="020B0604020202020204" pitchFamily="34" charset="0"/>
                <a:buChar char="•"/>
                <a:defRPr sz="2400" kern="1200">
                  <a:solidFill>
                    <a:schemeClr val="tx1"/>
                  </a:solidFill>
                  <a:latin typeface="Arial" panose="020B0604020202020204" pitchFamily="34" charset="0"/>
                  <a:ea typeface="Tahoma" panose="020B0604030504040204" pitchFamily="34" charset="0"/>
                  <a:cs typeface="Arial" panose="020B0604020202020204" pitchFamily="34" charset="0"/>
                </a:defRPr>
              </a:lvl1pPr>
              <a:lvl2pPr marL="739775" indent="-282575" algn="l" rtl="0" eaLnBrk="0" fontAlgn="base" hangingPunct="0">
                <a:spcBef>
                  <a:spcPts val="1200"/>
                </a:spcBef>
                <a:spcAft>
                  <a:spcPct val="0"/>
                </a:spcAft>
                <a:buFont typeface="Arial" panose="020B0604020202020204" pitchFamily="34" charset="0"/>
                <a:buChar char="•"/>
                <a:defRPr sz="2000" kern="1200">
                  <a:solidFill>
                    <a:schemeClr val="tx1"/>
                  </a:solidFill>
                  <a:latin typeface="Arial" panose="020B0604020202020204" pitchFamily="34" charset="0"/>
                  <a:ea typeface="Tahoma" panose="020B0604030504040204" pitchFamily="34" charset="0"/>
                  <a:cs typeface="Arial" panose="020B0604020202020204" pitchFamily="34" charset="0"/>
                </a:defRPr>
              </a:lvl2pPr>
              <a:lvl3pPr marL="1143000" indent="-228600" algn="l" rtl="0" eaLnBrk="0" fontAlgn="base" hangingPunct="0">
                <a:spcBef>
                  <a:spcPts val="800"/>
                </a:spcBef>
                <a:spcAft>
                  <a:spcPct val="0"/>
                </a:spcAft>
                <a:buFont typeface="Arial" panose="020B0604020202020204" pitchFamily="34" charset="0"/>
                <a:buChar char="•"/>
                <a:defRPr sz="2400" kern="1200">
                  <a:solidFill>
                    <a:schemeClr val="tx1"/>
                  </a:solidFill>
                  <a:latin typeface="Arial" panose="020B0604020202020204" pitchFamily="34" charset="0"/>
                  <a:ea typeface="Tahoma" panose="020B0604030504040204" pitchFamily="34" charset="0"/>
                  <a:cs typeface="Arial" panose="020B0604020202020204" pitchFamily="34" charset="0"/>
                </a:defRPr>
              </a:lvl3pPr>
              <a:lvl4pPr marL="1600200" indent="-228600" algn="l" rtl="0" eaLnBrk="0" fontAlgn="base" hangingPunct="0">
                <a:spcBef>
                  <a:spcPts val="600"/>
                </a:spcBef>
                <a:spcAft>
                  <a:spcPct val="0"/>
                </a:spcAft>
                <a:buFont typeface="Arial" panose="020B0604020202020204" pitchFamily="34" charset="0"/>
                <a:buChar char="•"/>
                <a:defRPr sz="1600" kern="1200">
                  <a:solidFill>
                    <a:schemeClr val="tx1"/>
                  </a:solidFill>
                  <a:latin typeface="Arial" panose="020B0604020202020204" pitchFamily="34" charset="0"/>
                  <a:ea typeface="Tahoma" panose="020B0604030504040204" pitchFamily="34" charset="0"/>
                  <a:cs typeface="Arial" panose="020B0604020202020204" pitchFamily="34" charset="0"/>
                </a:defRPr>
              </a:lvl4pPr>
              <a:lvl5pPr marL="2057400" indent="-228600" algn="l" rtl="0" eaLnBrk="0" fontAlgn="base" hangingPunct="0">
                <a:spcBef>
                  <a:spcPts val="600"/>
                </a:spcBef>
                <a:spcAft>
                  <a:spcPct val="0"/>
                </a:spcAft>
                <a:buFont typeface="Arial" panose="020B0604020202020204" pitchFamily="34" charset="0"/>
                <a:buChar char="•"/>
                <a:defRPr sz="1600" kern="1200">
                  <a:solidFill>
                    <a:schemeClr val="tx1"/>
                  </a:solidFill>
                  <a:latin typeface="Arial" panose="020B0604020202020204" pitchFamily="34" charset="0"/>
                  <a:ea typeface="Tahoma" panose="020B0604030504040204" pitchFamily="34" charset="0"/>
                  <a:cs typeface="Arial" panose="020B0604020202020204" pitchFamily="34" charset="0"/>
                </a:defRPr>
              </a:lvl5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800" b="0" i="0" u="none" strike="noStrike" kern="1200" cap="none" spc="0" normalizeH="0" baseline="0" noProof="0" dirty="0">
                <a:ln>
                  <a:noFill/>
                </a:ln>
                <a:solidFill>
                  <a:prstClr val="black"/>
                </a:solidFill>
                <a:effectLst/>
                <a:uLnTx/>
                <a:uFillTx/>
                <a:latin typeface=".VnArial" panose="020B7200000000000000" pitchFamily="34" charset="0"/>
                <a:ea typeface="Tahoma" panose="020B0604030504040204" pitchFamily="34" charset="0"/>
                <a:cs typeface="Arial" panose="020B0604020202020204" pitchFamily="34" charset="0"/>
              </a:endParaRPr>
            </a:p>
          </p:txBody>
        </p:sp>
        <p:sp>
          <p:nvSpPr>
            <p:cNvPr id="72723" name="Oval 21"/>
            <p:cNvSpPr/>
            <p:nvPr/>
          </p:nvSpPr>
          <p:spPr>
            <a:xfrm>
              <a:off x="4130" y="2448"/>
              <a:ext cx="528" cy="528"/>
            </a:xfrm>
            <a:prstGeom prst="ellipse">
              <a:avLst/>
            </a:prstGeom>
            <a:gradFill rotWithShape="0">
              <a:gsLst>
                <a:gs pos="0">
                  <a:srgbClr val="339966"/>
                </a:gs>
                <a:gs pos="100000">
                  <a:srgbClr val="33CCFF"/>
                </a:gs>
              </a:gsLst>
              <a:path path="shape">
                <a:fillToRect l="50000" t="50000" r="50000" b="50000"/>
              </a:path>
              <a:tileRect/>
            </a:gradFill>
            <a:ln w="9525">
              <a:noFill/>
            </a:ln>
            <a:effectLst>
              <a:outerShdw dist="35921" dir="2699999" algn="ctr" rotWithShape="0">
                <a:srgbClr val="C0C0C0"/>
              </a:outerShdw>
            </a:effectLst>
          </p:spPr>
          <p:txBody>
            <a:bodyPr rot="10800000" wrap="none" anchor="ctr" anchorCtr="0"/>
            <a:lstStyle>
              <a:lvl1pPr marL="346075" indent="-346075" algn="l" rtl="0" eaLnBrk="0" fontAlgn="base" hangingPunct="0">
                <a:spcBef>
                  <a:spcPts val="1800"/>
                </a:spcBef>
                <a:spcAft>
                  <a:spcPct val="0"/>
                </a:spcAft>
                <a:buFont typeface="Arial" panose="020B0604020202020204" pitchFamily="34" charset="0"/>
                <a:buChar char="•"/>
                <a:defRPr sz="2400" kern="1200">
                  <a:solidFill>
                    <a:schemeClr val="tx1"/>
                  </a:solidFill>
                  <a:latin typeface="Arial" panose="020B0604020202020204" pitchFamily="34" charset="0"/>
                  <a:ea typeface="Tahoma" panose="020B0604030504040204" pitchFamily="34" charset="0"/>
                  <a:cs typeface="Arial" panose="020B0604020202020204" pitchFamily="34" charset="0"/>
                </a:defRPr>
              </a:lvl1pPr>
              <a:lvl2pPr marL="739775" indent="-282575" algn="l" rtl="0" eaLnBrk="0" fontAlgn="base" hangingPunct="0">
                <a:spcBef>
                  <a:spcPts val="1200"/>
                </a:spcBef>
                <a:spcAft>
                  <a:spcPct val="0"/>
                </a:spcAft>
                <a:buFont typeface="Arial" panose="020B0604020202020204" pitchFamily="34" charset="0"/>
                <a:buChar char="•"/>
                <a:defRPr sz="2000" kern="1200">
                  <a:solidFill>
                    <a:schemeClr val="tx1"/>
                  </a:solidFill>
                  <a:latin typeface="Arial" panose="020B0604020202020204" pitchFamily="34" charset="0"/>
                  <a:ea typeface="Tahoma" panose="020B0604030504040204" pitchFamily="34" charset="0"/>
                  <a:cs typeface="Arial" panose="020B0604020202020204" pitchFamily="34" charset="0"/>
                </a:defRPr>
              </a:lvl2pPr>
              <a:lvl3pPr marL="1143000" indent="-228600" algn="l" rtl="0" eaLnBrk="0" fontAlgn="base" hangingPunct="0">
                <a:spcBef>
                  <a:spcPts val="800"/>
                </a:spcBef>
                <a:spcAft>
                  <a:spcPct val="0"/>
                </a:spcAft>
                <a:buFont typeface="Arial" panose="020B0604020202020204" pitchFamily="34" charset="0"/>
                <a:buChar char="•"/>
                <a:defRPr sz="2400" kern="1200">
                  <a:solidFill>
                    <a:schemeClr val="tx1"/>
                  </a:solidFill>
                  <a:latin typeface="Arial" panose="020B0604020202020204" pitchFamily="34" charset="0"/>
                  <a:ea typeface="Tahoma" panose="020B0604030504040204" pitchFamily="34" charset="0"/>
                  <a:cs typeface="Arial" panose="020B0604020202020204" pitchFamily="34" charset="0"/>
                </a:defRPr>
              </a:lvl3pPr>
              <a:lvl4pPr marL="1600200" indent="-228600" algn="l" rtl="0" eaLnBrk="0" fontAlgn="base" hangingPunct="0">
                <a:spcBef>
                  <a:spcPts val="600"/>
                </a:spcBef>
                <a:spcAft>
                  <a:spcPct val="0"/>
                </a:spcAft>
                <a:buFont typeface="Arial" panose="020B0604020202020204" pitchFamily="34" charset="0"/>
                <a:buChar char="•"/>
                <a:defRPr sz="1600" kern="1200">
                  <a:solidFill>
                    <a:schemeClr val="tx1"/>
                  </a:solidFill>
                  <a:latin typeface="Arial" panose="020B0604020202020204" pitchFamily="34" charset="0"/>
                  <a:ea typeface="Tahoma" panose="020B0604030504040204" pitchFamily="34" charset="0"/>
                  <a:cs typeface="Arial" panose="020B0604020202020204" pitchFamily="34" charset="0"/>
                </a:defRPr>
              </a:lvl4pPr>
              <a:lvl5pPr marL="2057400" indent="-228600" algn="l" rtl="0" eaLnBrk="0" fontAlgn="base" hangingPunct="0">
                <a:spcBef>
                  <a:spcPts val="600"/>
                </a:spcBef>
                <a:spcAft>
                  <a:spcPct val="0"/>
                </a:spcAft>
                <a:buFont typeface="Arial" panose="020B0604020202020204" pitchFamily="34" charset="0"/>
                <a:buChar char="•"/>
                <a:defRPr sz="1600" kern="1200">
                  <a:solidFill>
                    <a:schemeClr val="tx1"/>
                  </a:solidFill>
                  <a:latin typeface="Arial" panose="020B0604020202020204" pitchFamily="34" charset="0"/>
                  <a:ea typeface="Tahoma" panose="020B0604030504040204" pitchFamily="34" charset="0"/>
                  <a:cs typeface="Arial" panose="020B0604020202020204" pitchFamily="34" charset="0"/>
                </a:defRPr>
              </a:lvl5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en-US" sz="2400" b="0" i="0" u="none" strike="noStrike" kern="1200" cap="none" spc="0" normalizeH="0" baseline="0" noProof="0" dirty="0">
                <a:ln>
                  <a:noFill/>
                </a:ln>
                <a:solidFill>
                  <a:srgbClr val="33CCFF"/>
                </a:solidFill>
                <a:effectLst/>
                <a:uLnTx/>
                <a:uFillTx/>
                <a:latin typeface="Times New Roman" panose="02020603050405020304" pitchFamily="18" charset="0"/>
                <a:ea typeface="Tahoma" panose="020B0604030504040204" pitchFamily="34" charset="0"/>
                <a:cs typeface="Arial" panose="020B0604020202020204" pitchFamily="34" charset="0"/>
              </a:endParaRPr>
            </a:p>
          </p:txBody>
        </p:sp>
      </p:grpSp>
      <p:sp>
        <p:nvSpPr>
          <p:cNvPr id="11" name="Oval 12"/>
          <p:cNvSpPr/>
          <p:nvPr/>
        </p:nvSpPr>
        <p:spPr>
          <a:xfrm>
            <a:off x="9690100" y="492125"/>
            <a:ext cx="711200" cy="457200"/>
          </a:xfrm>
          <a:prstGeom prst="ellipse">
            <a:avLst/>
          </a:prstGeom>
          <a:gradFill rotWithShape="1">
            <a:gsLst>
              <a:gs pos="0">
                <a:srgbClr val="0000FF"/>
              </a:gs>
              <a:gs pos="100000">
                <a:srgbClr val="FB05FF"/>
              </a:gs>
            </a:gsLst>
            <a:path path="shape">
              <a:fillToRect l="50000" t="50000" r="50000" b="50000"/>
            </a:path>
            <a:tileRect/>
          </a:gradFill>
          <a:ln w="9525">
            <a:noFill/>
          </a:ln>
          <a:effectLst>
            <a:outerShdw dist="35921" dir="2699999" algn="ctr" rotWithShape="0">
              <a:srgbClr val="C0C0C0"/>
            </a:outerShdw>
          </a:effectLst>
        </p:spPr>
        <p:txBody>
          <a:bodyPr wrap="none" anchor="ctr" anchorCtr="0"/>
          <a:lstStyle>
            <a:lvl1pPr marL="346075" indent="-346075" algn="l" rtl="0" eaLnBrk="0" fontAlgn="base" hangingPunct="0">
              <a:spcBef>
                <a:spcPts val="1800"/>
              </a:spcBef>
              <a:spcAft>
                <a:spcPct val="0"/>
              </a:spcAft>
              <a:buFont typeface="Arial" panose="020B0604020202020204" pitchFamily="34" charset="0"/>
              <a:buChar char="•"/>
              <a:defRPr sz="2400" kern="1200">
                <a:solidFill>
                  <a:schemeClr val="tx1"/>
                </a:solidFill>
                <a:latin typeface="Arial" panose="020B0604020202020204" pitchFamily="34" charset="0"/>
                <a:ea typeface="Tahoma" panose="020B0604030504040204" pitchFamily="34" charset="0"/>
                <a:cs typeface="Arial" panose="020B0604020202020204" pitchFamily="34" charset="0"/>
              </a:defRPr>
            </a:lvl1pPr>
            <a:lvl2pPr marL="739775" indent="-282575" algn="l" rtl="0" eaLnBrk="0" fontAlgn="base" hangingPunct="0">
              <a:spcBef>
                <a:spcPts val="1200"/>
              </a:spcBef>
              <a:spcAft>
                <a:spcPct val="0"/>
              </a:spcAft>
              <a:buFont typeface="Arial" panose="020B0604020202020204" pitchFamily="34" charset="0"/>
              <a:buChar char="•"/>
              <a:defRPr sz="2000" kern="1200">
                <a:solidFill>
                  <a:schemeClr val="tx1"/>
                </a:solidFill>
                <a:latin typeface="Arial" panose="020B0604020202020204" pitchFamily="34" charset="0"/>
                <a:ea typeface="Tahoma" panose="020B0604030504040204" pitchFamily="34" charset="0"/>
                <a:cs typeface="Arial" panose="020B0604020202020204" pitchFamily="34" charset="0"/>
              </a:defRPr>
            </a:lvl2pPr>
            <a:lvl3pPr marL="1143000" indent="-228600" algn="l" rtl="0" eaLnBrk="0" fontAlgn="base" hangingPunct="0">
              <a:spcBef>
                <a:spcPts val="800"/>
              </a:spcBef>
              <a:spcAft>
                <a:spcPct val="0"/>
              </a:spcAft>
              <a:buFont typeface="Arial" panose="020B0604020202020204" pitchFamily="34" charset="0"/>
              <a:buChar char="•"/>
              <a:defRPr sz="2400" kern="1200">
                <a:solidFill>
                  <a:schemeClr val="tx1"/>
                </a:solidFill>
                <a:latin typeface="Arial" panose="020B0604020202020204" pitchFamily="34" charset="0"/>
                <a:ea typeface="Tahoma" panose="020B0604030504040204" pitchFamily="34" charset="0"/>
                <a:cs typeface="Arial" panose="020B0604020202020204" pitchFamily="34" charset="0"/>
              </a:defRPr>
            </a:lvl3pPr>
            <a:lvl4pPr marL="1600200" indent="-228600" algn="l" rtl="0" eaLnBrk="0" fontAlgn="base" hangingPunct="0">
              <a:spcBef>
                <a:spcPts val="600"/>
              </a:spcBef>
              <a:spcAft>
                <a:spcPct val="0"/>
              </a:spcAft>
              <a:buFont typeface="Arial" panose="020B0604020202020204" pitchFamily="34" charset="0"/>
              <a:buChar char="•"/>
              <a:defRPr sz="1600" kern="1200">
                <a:solidFill>
                  <a:schemeClr val="tx1"/>
                </a:solidFill>
                <a:latin typeface="Arial" panose="020B0604020202020204" pitchFamily="34" charset="0"/>
                <a:ea typeface="Tahoma" panose="020B0604030504040204" pitchFamily="34" charset="0"/>
                <a:cs typeface="Arial" panose="020B0604020202020204" pitchFamily="34" charset="0"/>
              </a:defRPr>
            </a:lvl4pPr>
            <a:lvl5pPr marL="2057400" indent="-228600" algn="l" rtl="0" eaLnBrk="0" fontAlgn="base" hangingPunct="0">
              <a:spcBef>
                <a:spcPts val="600"/>
              </a:spcBef>
              <a:spcAft>
                <a:spcPct val="0"/>
              </a:spcAft>
              <a:buFont typeface="Arial" panose="020B0604020202020204" pitchFamily="34" charset="0"/>
              <a:buChar char="•"/>
              <a:defRPr sz="1600" kern="1200">
                <a:solidFill>
                  <a:schemeClr val="tx1"/>
                </a:solidFill>
                <a:latin typeface="Arial" panose="020B0604020202020204" pitchFamily="34" charset="0"/>
                <a:ea typeface="Tahoma" panose="020B0604030504040204" pitchFamily="34" charset="0"/>
                <a:cs typeface="Arial" panose="020B0604020202020204" pitchFamily="34" charset="0"/>
              </a:defRPr>
            </a:lvl5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800" b="0" i="0" u="none" strike="noStrike" kern="1200" cap="none" spc="0" normalizeH="0" baseline="0" noProof="0" dirty="0">
              <a:ln>
                <a:noFill/>
              </a:ln>
              <a:solidFill>
                <a:prstClr val="black"/>
              </a:solidFill>
              <a:effectLst/>
              <a:uLnTx/>
              <a:uFillTx/>
              <a:latin typeface=".VnArial" panose="020B7200000000000000" pitchFamily="34" charset="0"/>
              <a:ea typeface="Tahoma" panose="020B0604030504040204" pitchFamily="34" charset="0"/>
              <a:cs typeface="Arial" panose="020B0604020202020204" pitchFamily="34" charset="0"/>
            </a:endParaRPr>
          </a:p>
        </p:txBody>
      </p:sp>
      <p:sp>
        <p:nvSpPr>
          <p:cNvPr id="12" name="Oval 12"/>
          <p:cNvSpPr/>
          <p:nvPr/>
        </p:nvSpPr>
        <p:spPr>
          <a:xfrm>
            <a:off x="6807200" y="4114800"/>
            <a:ext cx="711200" cy="457200"/>
          </a:xfrm>
          <a:prstGeom prst="ellipse">
            <a:avLst/>
          </a:prstGeom>
          <a:gradFill rotWithShape="1">
            <a:gsLst>
              <a:gs pos="0">
                <a:srgbClr val="0000FF"/>
              </a:gs>
              <a:gs pos="100000">
                <a:srgbClr val="FB05FF"/>
              </a:gs>
            </a:gsLst>
            <a:path path="shape">
              <a:fillToRect l="50000" t="50000" r="50000" b="50000"/>
            </a:path>
            <a:tileRect/>
          </a:gradFill>
          <a:ln w="9525">
            <a:noFill/>
          </a:ln>
          <a:effectLst>
            <a:outerShdw dist="35921" dir="2699999" algn="ctr" rotWithShape="0">
              <a:srgbClr val="C0C0C0"/>
            </a:outerShdw>
          </a:effectLst>
        </p:spPr>
        <p:txBody>
          <a:bodyPr wrap="none" anchor="ctr" anchorCtr="0"/>
          <a:lstStyle>
            <a:lvl1pPr marL="346075" indent="-346075" algn="l" rtl="0" eaLnBrk="0" fontAlgn="base" hangingPunct="0">
              <a:spcBef>
                <a:spcPts val="1800"/>
              </a:spcBef>
              <a:spcAft>
                <a:spcPct val="0"/>
              </a:spcAft>
              <a:buFont typeface="Arial" panose="020B0604020202020204" pitchFamily="34" charset="0"/>
              <a:buChar char="•"/>
              <a:defRPr sz="2400" kern="1200">
                <a:solidFill>
                  <a:schemeClr val="tx1"/>
                </a:solidFill>
                <a:latin typeface="Arial" panose="020B0604020202020204" pitchFamily="34" charset="0"/>
                <a:ea typeface="Tahoma" panose="020B0604030504040204" pitchFamily="34" charset="0"/>
                <a:cs typeface="Arial" panose="020B0604020202020204" pitchFamily="34" charset="0"/>
              </a:defRPr>
            </a:lvl1pPr>
            <a:lvl2pPr marL="739775" indent="-282575" algn="l" rtl="0" eaLnBrk="0" fontAlgn="base" hangingPunct="0">
              <a:spcBef>
                <a:spcPts val="1200"/>
              </a:spcBef>
              <a:spcAft>
                <a:spcPct val="0"/>
              </a:spcAft>
              <a:buFont typeface="Arial" panose="020B0604020202020204" pitchFamily="34" charset="0"/>
              <a:buChar char="•"/>
              <a:defRPr sz="2000" kern="1200">
                <a:solidFill>
                  <a:schemeClr val="tx1"/>
                </a:solidFill>
                <a:latin typeface="Arial" panose="020B0604020202020204" pitchFamily="34" charset="0"/>
                <a:ea typeface="Tahoma" panose="020B0604030504040204" pitchFamily="34" charset="0"/>
                <a:cs typeface="Arial" panose="020B0604020202020204" pitchFamily="34" charset="0"/>
              </a:defRPr>
            </a:lvl2pPr>
            <a:lvl3pPr marL="1143000" indent="-228600" algn="l" rtl="0" eaLnBrk="0" fontAlgn="base" hangingPunct="0">
              <a:spcBef>
                <a:spcPts val="800"/>
              </a:spcBef>
              <a:spcAft>
                <a:spcPct val="0"/>
              </a:spcAft>
              <a:buFont typeface="Arial" panose="020B0604020202020204" pitchFamily="34" charset="0"/>
              <a:buChar char="•"/>
              <a:defRPr sz="2400" kern="1200">
                <a:solidFill>
                  <a:schemeClr val="tx1"/>
                </a:solidFill>
                <a:latin typeface="Arial" panose="020B0604020202020204" pitchFamily="34" charset="0"/>
                <a:ea typeface="Tahoma" panose="020B0604030504040204" pitchFamily="34" charset="0"/>
                <a:cs typeface="Arial" panose="020B0604020202020204" pitchFamily="34" charset="0"/>
              </a:defRPr>
            </a:lvl3pPr>
            <a:lvl4pPr marL="1600200" indent="-228600" algn="l" rtl="0" eaLnBrk="0" fontAlgn="base" hangingPunct="0">
              <a:spcBef>
                <a:spcPts val="600"/>
              </a:spcBef>
              <a:spcAft>
                <a:spcPct val="0"/>
              </a:spcAft>
              <a:buFont typeface="Arial" panose="020B0604020202020204" pitchFamily="34" charset="0"/>
              <a:buChar char="•"/>
              <a:defRPr sz="1600" kern="1200">
                <a:solidFill>
                  <a:schemeClr val="tx1"/>
                </a:solidFill>
                <a:latin typeface="Arial" panose="020B0604020202020204" pitchFamily="34" charset="0"/>
                <a:ea typeface="Tahoma" panose="020B0604030504040204" pitchFamily="34" charset="0"/>
                <a:cs typeface="Arial" panose="020B0604020202020204" pitchFamily="34" charset="0"/>
              </a:defRPr>
            </a:lvl4pPr>
            <a:lvl5pPr marL="2057400" indent="-228600" algn="l" rtl="0" eaLnBrk="0" fontAlgn="base" hangingPunct="0">
              <a:spcBef>
                <a:spcPts val="600"/>
              </a:spcBef>
              <a:spcAft>
                <a:spcPct val="0"/>
              </a:spcAft>
              <a:buFont typeface="Arial" panose="020B0604020202020204" pitchFamily="34" charset="0"/>
              <a:buChar char="•"/>
              <a:defRPr sz="1600" kern="1200">
                <a:solidFill>
                  <a:schemeClr val="tx1"/>
                </a:solidFill>
                <a:latin typeface="Arial" panose="020B0604020202020204" pitchFamily="34" charset="0"/>
                <a:ea typeface="Tahoma" panose="020B0604030504040204" pitchFamily="34" charset="0"/>
                <a:cs typeface="Arial" panose="020B0604020202020204" pitchFamily="34" charset="0"/>
              </a:defRPr>
            </a:lvl5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800" b="0" i="0" u="none" strike="noStrike" kern="1200" cap="none" spc="0" normalizeH="0" baseline="0" noProof="0" dirty="0">
              <a:ln>
                <a:noFill/>
              </a:ln>
              <a:solidFill>
                <a:prstClr val="black"/>
              </a:solidFill>
              <a:effectLst/>
              <a:uLnTx/>
              <a:uFillTx/>
              <a:latin typeface=".VnArial" panose="020B7200000000000000" pitchFamily="34" charset="0"/>
              <a:ea typeface="Tahoma" panose="020B0604030504040204" pitchFamily="34" charset="0"/>
              <a:cs typeface="Arial" panose="020B0604020202020204" pitchFamily="34" charset="0"/>
            </a:endParaRPr>
          </a:p>
        </p:txBody>
      </p:sp>
      <p:grpSp>
        <p:nvGrpSpPr>
          <p:cNvPr id="3" name="Group 18"/>
          <p:cNvGrpSpPr/>
          <p:nvPr/>
        </p:nvGrpSpPr>
        <p:grpSpPr>
          <a:xfrm rot="3435907">
            <a:off x="3073402" y="-660399"/>
            <a:ext cx="3929063" cy="7154863"/>
            <a:chOff x="480" y="192"/>
            <a:chExt cx="4176" cy="3120"/>
          </a:xfrm>
        </p:grpSpPr>
        <p:sp>
          <p:nvSpPr>
            <p:cNvPr id="72718" name="Oval 19"/>
            <p:cNvSpPr/>
            <p:nvPr/>
          </p:nvSpPr>
          <p:spPr>
            <a:xfrm>
              <a:off x="2464" y="192"/>
              <a:ext cx="477" cy="480"/>
            </a:xfrm>
            <a:prstGeom prst="ellipse">
              <a:avLst/>
            </a:prstGeom>
            <a:gradFill rotWithShape="0">
              <a:gsLst>
                <a:gs pos="0">
                  <a:srgbClr val="FFFF00"/>
                </a:gs>
                <a:gs pos="100000">
                  <a:srgbClr val="FF9933"/>
                </a:gs>
              </a:gsLst>
              <a:path path="rect">
                <a:fillToRect l="50000" t="50000" r="50000" b="50000"/>
              </a:path>
              <a:tileRect/>
            </a:gradFill>
            <a:ln w="9525">
              <a:noFill/>
            </a:ln>
            <a:effectLst>
              <a:outerShdw dist="35921" dir="2699999" algn="ctr" rotWithShape="0">
                <a:srgbClr val="C0C0C0"/>
              </a:outerShdw>
            </a:effectLst>
          </p:spPr>
          <p:txBody>
            <a:bodyPr wrap="none" anchor="ctr" anchorCtr="0"/>
            <a:lstStyle>
              <a:lvl1pPr marL="346075" indent="-346075" algn="l" rtl="0" eaLnBrk="0" fontAlgn="base" hangingPunct="0">
                <a:spcBef>
                  <a:spcPts val="1800"/>
                </a:spcBef>
                <a:spcAft>
                  <a:spcPct val="0"/>
                </a:spcAft>
                <a:buFont typeface="Arial" panose="020B0604020202020204" pitchFamily="34" charset="0"/>
                <a:buChar char="•"/>
                <a:defRPr sz="2400" kern="1200">
                  <a:solidFill>
                    <a:schemeClr val="tx1"/>
                  </a:solidFill>
                  <a:latin typeface="Arial" panose="020B0604020202020204" pitchFamily="34" charset="0"/>
                  <a:ea typeface="Tahoma" panose="020B0604030504040204" pitchFamily="34" charset="0"/>
                  <a:cs typeface="Arial" panose="020B0604020202020204" pitchFamily="34" charset="0"/>
                </a:defRPr>
              </a:lvl1pPr>
              <a:lvl2pPr marL="739775" indent="-282575" algn="l" rtl="0" eaLnBrk="0" fontAlgn="base" hangingPunct="0">
                <a:spcBef>
                  <a:spcPts val="1200"/>
                </a:spcBef>
                <a:spcAft>
                  <a:spcPct val="0"/>
                </a:spcAft>
                <a:buFont typeface="Arial" panose="020B0604020202020204" pitchFamily="34" charset="0"/>
                <a:buChar char="•"/>
                <a:defRPr sz="2000" kern="1200">
                  <a:solidFill>
                    <a:schemeClr val="tx1"/>
                  </a:solidFill>
                  <a:latin typeface="Arial" panose="020B0604020202020204" pitchFamily="34" charset="0"/>
                  <a:ea typeface="Tahoma" panose="020B0604030504040204" pitchFamily="34" charset="0"/>
                  <a:cs typeface="Arial" panose="020B0604020202020204" pitchFamily="34" charset="0"/>
                </a:defRPr>
              </a:lvl2pPr>
              <a:lvl3pPr marL="1143000" indent="-228600" algn="l" rtl="0" eaLnBrk="0" fontAlgn="base" hangingPunct="0">
                <a:spcBef>
                  <a:spcPts val="800"/>
                </a:spcBef>
                <a:spcAft>
                  <a:spcPct val="0"/>
                </a:spcAft>
                <a:buFont typeface="Arial" panose="020B0604020202020204" pitchFamily="34" charset="0"/>
                <a:buChar char="•"/>
                <a:defRPr sz="2400" kern="1200">
                  <a:solidFill>
                    <a:schemeClr val="tx1"/>
                  </a:solidFill>
                  <a:latin typeface="Arial" panose="020B0604020202020204" pitchFamily="34" charset="0"/>
                  <a:ea typeface="Tahoma" panose="020B0604030504040204" pitchFamily="34" charset="0"/>
                  <a:cs typeface="Arial" panose="020B0604020202020204" pitchFamily="34" charset="0"/>
                </a:defRPr>
              </a:lvl3pPr>
              <a:lvl4pPr marL="1600200" indent="-228600" algn="l" rtl="0" eaLnBrk="0" fontAlgn="base" hangingPunct="0">
                <a:spcBef>
                  <a:spcPts val="600"/>
                </a:spcBef>
                <a:spcAft>
                  <a:spcPct val="0"/>
                </a:spcAft>
                <a:buFont typeface="Arial" panose="020B0604020202020204" pitchFamily="34" charset="0"/>
                <a:buChar char="•"/>
                <a:defRPr sz="1600" kern="1200">
                  <a:solidFill>
                    <a:schemeClr val="tx1"/>
                  </a:solidFill>
                  <a:latin typeface="Arial" panose="020B0604020202020204" pitchFamily="34" charset="0"/>
                  <a:ea typeface="Tahoma" panose="020B0604030504040204" pitchFamily="34" charset="0"/>
                  <a:cs typeface="Arial" panose="020B0604020202020204" pitchFamily="34" charset="0"/>
                </a:defRPr>
              </a:lvl4pPr>
              <a:lvl5pPr marL="2057400" indent="-228600" algn="l" rtl="0" eaLnBrk="0" fontAlgn="base" hangingPunct="0">
                <a:spcBef>
                  <a:spcPts val="600"/>
                </a:spcBef>
                <a:spcAft>
                  <a:spcPct val="0"/>
                </a:spcAft>
                <a:buFont typeface="Arial" panose="020B0604020202020204" pitchFamily="34" charset="0"/>
                <a:buChar char="•"/>
                <a:defRPr sz="1600" kern="1200">
                  <a:solidFill>
                    <a:schemeClr val="tx1"/>
                  </a:solidFill>
                  <a:latin typeface="Arial" panose="020B0604020202020204" pitchFamily="34" charset="0"/>
                  <a:ea typeface="Tahoma" panose="020B0604030504040204" pitchFamily="34" charset="0"/>
                  <a:cs typeface="Arial" panose="020B0604020202020204" pitchFamily="34" charset="0"/>
                </a:defRPr>
              </a:lvl5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800" b="0" i="0" u="none" strike="noStrike" kern="1200" cap="none" spc="0" normalizeH="0" baseline="0" noProof="0" dirty="0">
                <a:ln>
                  <a:noFill/>
                </a:ln>
                <a:solidFill>
                  <a:prstClr val="black"/>
                </a:solidFill>
                <a:effectLst/>
                <a:uLnTx/>
                <a:uFillTx/>
                <a:latin typeface=".VnArial" panose="020B7200000000000000" pitchFamily="34" charset="0"/>
                <a:ea typeface="Tahoma" panose="020B0604030504040204" pitchFamily="34" charset="0"/>
                <a:cs typeface="Arial" panose="020B0604020202020204" pitchFamily="34" charset="0"/>
              </a:endParaRPr>
            </a:p>
          </p:txBody>
        </p:sp>
        <p:sp>
          <p:nvSpPr>
            <p:cNvPr id="72719" name="Oval 20"/>
            <p:cNvSpPr/>
            <p:nvPr/>
          </p:nvSpPr>
          <p:spPr>
            <a:xfrm>
              <a:off x="478" y="2784"/>
              <a:ext cx="574" cy="528"/>
            </a:xfrm>
            <a:prstGeom prst="ellipse">
              <a:avLst/>
            </a:prstGeom>
            <a:gradFill rotWithShape="0">
              <a:gsLst>
                <a:gs pos="0">
                  <a:srgbClr val="CC00CC"/>
                </a:gs>
                <a:gs pos="100000">
                  <a:srgbClr val="FF9933"/>
                </a:gs>
              </a:gsLst>
              <a:path path="shape">
                <a:fillToRect l="50000" t="50000" r="50000" b="50000"/>
              </a:path>
              <a:tileRect/>
            </a:gradFill>
            <a:ln w="9525">
              <a:noFill/>
            </a:ln>
            <a:effectLst>
              <a:outerShdw dist="35921" dir="2699999" algn="ctr" rotWithShape="0">
                <a:srgbClr val="C0C0C0"/>
              </a:outerShdw>
            </a:effectLst>
          </p:spPr>
          <p:txBody>
            <a:bodyPr wrap="none" anchor="ctr" anchorCtr="0"/>
            <a:lstStyle>
              <a:lvl1pPr marL="346075" indent="-346075" algn="l" rtl="0" eaLnBrk="0" fontAlgn="base" hangingPunct="0">
                <a:spcBef>
                  <a:spcPts val="1800"/>
                </a:spcBef>
                <a:spcAft>
                  <a:spcPct val="0"/>
                </a:spcAft>
                <a:buFont typeface="Arial" panose="020B0604020202020204" pitchFamily="34" charset="0"/>
                <a:buChar char="•"/>
                <a:defRPr sz="2400" kern="1200">
                  <a:solidFill>
                    <a:schemeClr val="tx1"/>
                  </a:solidFill>
                  <a:latin typeface="Arial" panose="020B0604020202020204" pitchFamily="34" charset="0"/>
                  <a:ea typeface="Tahoma" panose="020B0604030504040204" pitchFamily="34" charset="0"/>
                  <a:cs typeface="Arial" panose="020B0604020202020204" pitchFamily="34" charset="0"/>
                </a:defRPr>
              </a:lvl1pPr>
              <a:lvl2pPr marL="739775" indent="-282575" algn="l" rtl="0" eaLnBrk="0" fontAlgn="base" hangingPunct="0">
                <a:spcBef>
                  <a:spcPts val="1200"/>
                </a:spcBef>
                <a:spcAft>
                  <a:spcPct val="0"/>
                </a:spcAft>
                <a:buFont typeface="Arial" panose="020B0604020202020204" pitchFamily="34" charset="0"/>
                <a:buChar char="•"/>
                <a:defRPr sz="2000" kern="1200">
                  <a:solidFill>
                    <a:schemeClr val="tx1"/>
                  </a:solidFill>
                  <a:latin typeface="Arial" panose="020B0604020202020204" pitchFamily="34" charset="0"/>
                  <a:ea typeface="Tahoma" panose="020B0604030504040204" pitchFamily="34" charset="0"/>
                  <a:cs typeface="Arial" panose="020B0604020202020204" pitchFamily="34" charset="0"/>
                </a:defRPr>
              </a:lvl2pPr>
              <a:lvl3pPr marL="1143000" indent="-228600" algn="l" rtl="0" eaLnBrk="0" fontAlgn="base" hangingPunct="0">
                <a:spcBef>
                  <a:spcPts val="800"/>
                </a:spcBef>
                <a:spcAft>
                  <a:spcPct val="0"/>
                </a:spcAft>
                <a:buFont typeface="Arial" panose="020B0604020202020204" pitchFamily="34" charset="0"/>
                <a:buChar char="•"/>
                <a:defRPr sz="2400" kern="1200">
                  <a:solidFill>
                    <a:schemeClr val="tx1"/>
                  </a:solidFill>
                  <a:latin typeface="Arial" panose="020B0604020202020204" pitchFamily="34" charset="0"/>
                  <a:ea typeface="Tahoma" panose="020B0604030504040204" pitchFamily="34" charset="0"/>
                  <a:cs typeface="Arial" panose="020B0604020202020204" pitchFamily="34" charset="0"/>
                </a:defRPr>
              </a:lvl3pPr>
              <a:lvl4pPr marL="1600200" indent="-228600" algn="l" rtl="0" eaLnBrk="0" fontAlgn="base" hangingPunct="0">
                <a:spcBef>
                  <a:spcPts val="600"/>
                </a:spcBef>
                <a:spcAft>
                  <a:spcPct val="0"/>
                </a:spcAft>
                <a:buFont typeface="Arial" panose="020B0604020202020204" pitchFamily="34" charset="0"/>
                <a:buChar char="•"/>
                <a:defRPr sz="1600" kern="1200">
                  <a:solidFill>
                    <a:schemeClr val="tx1"/>
                  </a:solidFill>
                  <a:latin typeface="Arial" panose="020B0604020202020204" pitchFamily="34" charset="0"/>
                  <a:ea typeface="Tahoma" panose="020B0604030504040204" pitchFamily="34" charset="0"/>
                  <a:cs typeface="Arial" panose="020B0604020202020204" pitchFamily="34" charset="0"/>
                </a:defRPr>
              </a:lvl4pPr>
              <a:lvl5pPr marL="2057400" indent="-228600" algn="l" rtl="0" eaLnBrk="0" fontAlgn="base" hangingPunct="0">
                <a:spcBef>
                  <a:spcPts val="600"/>
                </a:spcBef>
                <a:spcAft>
                  <a:spcPct val="0"/>
                </a:spcAft>
                <a:buFont typeface="Arial" panose="020B0604020202020204" pitchFamily="34" charset="0"/>
                <a:buChar char="•"/>
                <a:defRPr sz="1600" kern="1200">
                  <a:solidFill>
                    <a:schemeClr val="tx1"/>
                  </a:solidFill>
                  <a:latin typeface="Arial" panose="020B0604020202020204" pitchFamily="34" charset="0"/>
                  <a:ea typeface="Tahoma" panose="020B0604030504040204" pitchFamily="34" charset="0"/>
                  <a:cs typeface="Arial" panose="020B0604020202020204" pitchFamily="34" charset="0"/>
                </a:defRPr>
              </a:lvl5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800" b="0" i="0" u="none" strike="noStrike" kern="1200" cap="none" spc="0" normalizeH="0" baseline="0" noProof="0" dirty="0">
                <a:ln>
                  <a:noFill/>
                </a:ln>
                <a:solidFill>
                  <a:prstClr val="black"/>
                </a:solidFill>
                <a:effectLst/>
                <a:uLnTx/>
                <a:uFillTx/>
                <a:latin typeface=".VnArial" panose="020B7200000000000000" pitchFamily="34" charset="0"/>
                <a:ea typeface="Tahoma" panose="020B0604030504040204" pitchFamily="34" charset="0"/>
                <a:cs typeface="Arial" panose="020B0604020202020204" pitchFamily="34" charset="0"/>
              </a:endParaRPr>
            </a:p>
          </p:txBody>
        </p:sp>
        <p:sp>
          <p:nvSpPr>
            <p:cNvPr id="72720" name="Oval 21"/>
            <p:cNvSpPr/>
            <p:nvPr/>
          </p:nvSpPr>
          <p:spPr>
            <a:xfrm>
              <a:off x="4119" y="2448"/>
              <a:ext cx="528" cy="528"/>
            </a:xfrm>
            <a:prstGeom prst="ellipse">
              <a:avLst/>
            </a:prstGeom>
            <a:gradFill rotWithShape="0">
              <a:gsLst>
                <a:gs pos="0">
                  <a:srgbClr val="339966"/>
                </a:gs>
                <a:gs pos="100000">
                  <a:srgbClr val="33CCFF"/>
                </a:gs>
              </a:gsLst>
              <a:path path="shape">
                <a:fillToRect l="50000" t="50000" r="50000" b="50000"/>
              </a:path>
              <a:tileRect/>
            </a:gradFill>
            <a:ln w="9525">
              <a:noFill/>
            </a:ln>
            <a:effectLst>
              <a:outerShdw dist="35921" dir="2699999" algn="ctr" rotWithShape="0">
                <a:srgbClr val="C0C0C0"/>
              </a:outerShdw>
            </a:effectLst>
          </p:spPr>
          <p:txBody>
            <a:bodyPr rot="10800000" wrap="none" anchor="ctr" anchorCtr="0"/>
            <a:lstStyle>
              <a:lvl1pPr marL="346075" indent="-346075" algn="l" rtl="0" eaLnBrk="0" fontAlgn="base" hangingPunct="0">
                <a:spcBef>
                  <a:spcPts val="1800"/>
                </a:spcBef>
                <a:spcAft>
                  <a:spcPct val="0"/>
                </a:spcAft>
                <a:buFont typeface="Arial" panose="020B0604020202020204" pitchFamily="34" charset="0"/>
                <a:buChar char="•"/>
                <a:defRPr sz="2400" kern="1200">
                  <a:solidFill>
                    <a:schemeClr val="tx1"/>
                  </a:solidFill>
                  <a:latin typeface="Arial" panose="020B0604020202020204" pitchFamily="34" charset="0"/>
                  <a:ea typeface="Tahoma" panose="020B0604030504040204" pitchFamily="34" charset="0"/>
                  <a:cs typeface="Arial" panose="020B0604020202020204" pitchFamily="34" charset="0"/>
                </a:defRPr>
              </a:lvl1pPr>
              <a:lvl2pPr marL="739775" indent="-282575" algn="l" rtl="0" eaLnBrk="0" fontAlgn="base" hangingPunct="0">
                <a:spcBef>
                  <a:spcPts val="1200"/>
                </a:spcBef>
                <a:spcAft>
                  <a:spcPct val="0"/>
                </a:spcAft>
                <a:buFont typeface="Arial" panose="020B0604020202020204" pitchFamily="34" charset="0"/>
                <a:buChar char="•"/>
                <a:defRPr sz="2000" kern="1200">
                  <a:solidFill>
                    <a:schemeClr val="tx1"/>
                  </a:solidFill>
                  <a:latin typeface="Arial" panose="020B0604020202020204" pitchFamily="34" charset="0"/>
                  <a:ea typeface="Tahoma" panose="020B0604030504040204" pitchFamily="34" charset="0"/>
                  <a:cs typeface="Arial" panose="020B0604020202020204" pitchFamily="34" charset="0"/>
                </a:defRPr>
              </a:lvl2pPr>
              <a:lvl3pPr marL="1143000" indent="-228600" algn="l" rtl="0" eaLnBrk="0" fontAlgn="base" hangingPunct="0">
                <a:spcBef>
                  <a:spcPts val="800"/>
                </a:spcBef>
                <a:spcAft>
                  <a:spcPct val="0"/>
                </a:spcAft>
                <a:buFont typeface="Arial" panose="020B0604020202020204" pitchFamily="34" charset="0"/>
                <a:buChar char="•"/>
                <a:defRPr sz="2400" kern="1200">
                  <a:solidFill>
                    <a:schemeClr val="tx1"/>
                  </a:solidFill>
                  <a:latin typeface="Arial" panose="020B0604020202020204" pitchFamily="34" charset="0"/>
                  <a:ea typeface="Tahoma" panose="020B0604030504040204" pitchFamily="34" charset="0"/>
                  <a:cs typeface="Arial" panose="020B0604020202020204" pitchFamily="34" charset="0"/>
                </a:defRPr>
              </a:lvl3pPr>
              <a:lvl4pPr marL="1600200" indent="-228600" algn="l" rtl="0" eaLnBrk="0" fontAlgn="base" hangingPunct="0">
                <a:spcBef>
                  <a:spcPts val="600"/>
                </a:spcBef>
                <a:spcAft>
                  <a:spcPct val="0"/>
                </a:spcAft>
                <a:buFont typeface="Arial" panose="020B0604020202020204" pitchFamily="34" charset="0"/>
                <a:buChar char="•"/>
                <a:defRPr sz="1600" kern="1200">
                  <a:solidFill>
                    <a:schemeClr val="tx1"/>
                  </a:solidFill>
                  <a:latin typeface="Arial" panose="020B0604020202020204" pitchFamily="34" charset="0"/>
                  <a:ea typeface="Tahoma" panose="020B0604030504040204" pitchFamily="34" charset="0"/>
                  <a:cs typeface="Arial" panose="020B0604020202020204" pitchFamily="34" charset="0"/>
                </a:defRPr>
              </a:lvl4pPr>
              <a:lvl5pPr marL="2057400" indent="-228600" algn="l" rtl="0" eaLnBrk="0" fontAlgn="base" hangingPunct="0">
                <a:spcBef>
                  <a:spcPts val="600"/>
                </a:spcBef>
                <a:spcAft>
                  <a:spcPct val="0"/>
                </a:spcAft>
                <a:buFont typeface="Arial" panose="020B0604020202020204" pitchFamily="34" charset="0"/>
                <a:buChar char="•"/>
                <a:defRPr sz="1600" kern="1200">
                  <a:solidFill>
                    <a:schemeClr val="tx1"/>
                  </a:solidFill>
                  <a:latin typeface="Arial" panose="020B0604020202020204" pitchFamily="34" charset="0"/>
                  <a:ea typeface="Tahoma" panose="020B0604030504040204" pitchFamily="34" charset="0"/>
                  <a:cs typeface="Arial" panose="020B0604020202020204" pitchFamily="34" charset="0"/>
                </a:defRPr>
              </a:lvl5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en-US" sz="2400" b="0" i="0" u="none" strike="noStrike" kern="1200" cap="none" spc="0" normalizeH="0" baseline="0" noProof="0" dirty="0">
                <a:ln>
                  <a:noFill/>
                </a:ln>
                <a:solidFill>
                  <a:srgbClr val="33CCFF"/>
                </a:solidFill>
                <a:effectLst/>
                <a:uLnTx/>
                <a:uFillTx/>
                <a:latin typeface="Times New Roman" panose="02020603050405020304" pitchFamily="18" charset="0"/>
                <a:ea typeface="Tahoma" panose="020B0604030504040204" pitchFamily="34" charset="0"/>
                <a:cs typeface="Arial" panose="020B0604020202020204" pitchFamily="34" charset="0"/>
              </a:endParaRPr>
            </a:p>
          </p:txBody>
        </p:sp>
      </p:grpSp>
      <p:sp>
        <p:nvSpPr>
          <p:cNvPr id="17" name="Oval 14"/>
          <p:cNvSpPr/>
          <p:nvPr/>
        </p:nvSpPr>
        <p:spPr>
          <a:xfrm>
            <a:off x="3860800" y="533400"/>
            <a:ext cx="711200" cy="533400"/>
          </a:xfrm>
          <a:prstGeom prst="ellipse">
            <a:avLst/>
          </a:prstGeom>
          <a:gradFill rotWithShape="1">
            <a:gsLst>
              <a:gs pos="0">
                <a:srgbClr val="0000FF"/>
              </a:gs>
              <a:gs pos="100000">
                <a:srgbClr val="FB05FF"/>
              </a:gs>
            </a:gsLst>
            <a:path path="shape">
              <a:fillToRect l="50000" t="50000" r="50000" b="50000"/>
            </a:path>
            <a:tileRect/>
          </a:gradFill>
          <a:ln w="9525">
            <a:noFill/>
          </a:ln>
          <a:effectLst>
            <a:outerShdw dist="35921" dir="2699999" algn="ctr" rotWithShape="0">
              <a:srgbClr val="C0C0C0"/>
            </a:outerShdw>
          </a:effectLst>
        </p:spPr>
        <p:txBody>
          <a:bodyPr wrap="none" anchor="ctr" anchorCtr="0"/>
          <a:lstStyle>
            <a:lvl1pPr marL="346075" indent="-346075" algn="l" rtl="0" eaLnBrk="0" fontAlgn="base" hangingPunct="0">
              <a:spcBef>
                <a:spcPts val="1800"/>
              </a:spcBef>
              <a:spcAft>
                <a:spcPct val="0"/>
              </a:spcAft>
              <a:buFont typeface="Arial" panose="020B0604020202020204" pitchFamily="34" charset="0"/>
              <a:buChar char="•"/>
              <a:defRPr sz="2400" kern="1200">
                <a:solidFill>
                  <a:schemeClr val="tx1"/>
                </a:solidFill>
                <a:latin typeface="Arial" panose="020B0604020202020204" pitchFamily="34" charset="0"/>
                <a:ea typeface="Tahoma" panose="020B0604030504040204" pitchFamily="34" charset="0"/>
                <a:cs typeface="Arial" panose="020B0604020202020204" pitchFamily="34" charset="0"/>
              </a:defRPr>
            </a:lvl1pPr>
            <a:lvl2pPr marL="739775" indent="-282575" algn="l" rtl="0" eaLnBrk="0" fontAlgn="base" hangingPunct="0">
              <a:spcBef>
                <a:spcPts val="1200"/>
              </a:spcBef>
              <a:spcAft>
                <a:spcPct val="0"/>
              </a:spcAft>
              <a:buFont typeface="Arial" panose="020B0604020202020204" pitchFamily="34" charset="0"/>
              <a:buChar char="•"/>
              <a:defRPr sz="2000" kern="1200">
                <a:solidFill>
                  <a:schemeClr val="tx1"/>
                </a:solidFill>
                <a:latin typeface="Arial" panose="020B0604020202020204" pitchFamily="34" charset="0"/>
                <a:ea typeface="Tahoma" panose="020B0604030504040204" pitchFamily="34" charset="0"/>
                <a:cs typeface="Arial" panose="020B0604020202020204" pitchFamily="34" charset="0"/>
              </a:defRPr>
            </a:lvl2pPr>
            <a:lvl3pPr marL="1143000" indent="-228600" algn="l" rtl="0" eaLnBrk="0" fontAlgn="base" hangingPunct="0">
              <a:spcBef>
                <a:spcPts val="800"/>
              </a:spcBef>
              <a:spcAft>
                <a:spcPct val="0"/>
              </a:spcAft>
              <a:buFont typeface="Arial" panose="020B0604020202020204" pitchFamily="34" charset="0"/>
              <a:buChar char="•"/>
              <a:defRPr sz="2400" kern="1200">
                <a:solidFill>
                  <a:schemeClr val="tx1"/>
                </a:solidFill>
                <a:latin typeface="Arial" panose="020B0604020202020204" pitchFamily="34" charset="0"/>
                <a:ea typeface="Tahoma" panose="020B0604030504040204" pitchFamily="34" charset="0"/>
                <a:cs typeface="Arial" panose="020B0604020202020204" pitchFamily="34" charset="0"/>
              </a:defRPr>
            </a:lvl3pPr>
            <a:lvl4pPr marL="1600200" indent="-228600" algn="l" rtl="0" eaLnBrk="0" fontAlgn="base" hangingPunct="0">
              <a:spcBef>
                <a:spcPts val="600"/>
              </a:spcBef>
              <a:spcAft>
                <a:spcPct val="0"/>
              </a:spcAft>
              <a:buFont typeface="Arial" panose="020B0604020202020204" pitchFamily="34" charset="0"/>
              <a:buChar char="•"/>
              <a:defRPr sz="1600" kern="1200">
                <a:solidFill>
                  <a:schemeClr val="tx1"/>
                </a:solidFill>
                <a:latin typeface="Arial" panose="020B0604020202020204" pitchFamily="34" charset="0"/>
                <a:ea typeface="Tahoma" panose="020B0604030504040204" pitchFamily="34" charset="0"/>
                <a:cs typeface="Arial" panose="020B0604020202020204" pitchFamily="34" charset="0"/>
              </a:defRPr>
            </a:lvl4pPr>
            <a:lvl5pPr marL="2057400" indent="-228600" algn="l" rtl="0" eaLnBrk="0" fontAlgn="base" hangingPunct="0">
              <a:spcBef>
                <a:spcPts val="600"/>
              </a:spcBef>
              <a:spcAft>
                <a:spcPct val="0"/>
              </a:spcAft>
              <a:buFont typeface="Arial" panose="020B0604020202020204" pitchFamily="34" charset="0"/>
              <a:buChar char="•"/>
              <a:defRPr sz="1600" kern="1200">
                <a:solidFill>
                  <a:schemeClr val="tx1"/>
                </a:solidFill>
                <a:latin typeface="Arial" panose="020B0604020202020204" pitchFamily="34" charset="0"/>
                <a:ea typeface="Tahoma" panose="020B0604030504040204" pitchFamily="34" charset="0"/>
                <a:cs typeface="Arial" panose="020B0604020202020204" pitchFamily="34" charset="0"/>
              </a:defRPr>
            </a:lvl5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800" b="0" i="0" u="none" strike="noStrike" kern="1200" cap="none" spc="0" normalizeH="0" baseline="0" noProof="0" dirty="0">
              <a:ln>
                <a:noFill/>
              </a:ln>
              <a:solidFill>
                <a:prstClr val="black"/>
              </a:solidFill>
              <a:effectLst/>
              <a:uLnTx/>
              <a:uFillTx/>
              <a:latin typeface=".VnArial" panose="020B7200000000000000" pitchFamily="34" charset="0"/>
              <a:ea typeface="Tahoma" panose="020B0604030504040204" pitchFamily="34" charset="0"/>
              <a:cs typeface="Arial" panose="020B0604020202020204" pitchFamily="34" charset="0"/>
            </a:endParaRPr>
          </a:p>
        </p:txBody>
      </p:sp>
      <p:graphicFrame>
        <p:nvGraphicFramePr>
          <p:cNvPr id="18" name="Object 23"/>
          <p:cNvGraphicFramePr>
            <a:graphicFrameLocks noChangeAspect="1"/>
          </p:cNvGraphicFramePr>
          <p:nvPr/>
        </p:nvGraphicFramePr>
        <p:xfrm>
          <a:off x="620714" y="5029200"/>
          <a:ext cx="3519487" cy="1981200"/>
        </p:xfrm>
        <a:graphic>
          <a:graphicData uri="http://schemas.openxmlformats.org/presentationml/2006/ole">
            <mc:AlternateContent xmlns:mc="http://schemas.openxmlformats.org/markup-compatibility/2006">
              <mc:Choice xmlns:v="urn:schemas-microsoft-com:vml" Requires="v">
                <p:oleObj spid="_x0000_s1041" r:id="rId5" imgW="4435475" imgH="3329305" progId="MS_ClipArt_Gallery.2">
                  <p:embed/>
                </p:oleObj>
              </mc:Choice>
              <mc:Fallback>
                <p:oleObj r:id="rId5" imgW="4435475" imgH="3329305" progId="MS_ClipArt_Gallery.2">
                  <p:embed/>
                  <p:pic>
                    <p:nvPicPr>
                      <p:cNvPr id="18" name="Object 23"/>
                      <p:cNvPicPr/>
                      <p:nvPr/>
                    </p:nvPicPr>
                    <p:blipFill>
                      <a:blip r:embed="rId6"/>
                      <a:stretch>
                        <a:fillRect/>
                      </a:stretch>
                    </p:blipFill>
                    <p:spPr>
                      <a:xfrm>
                        <a:off x="620714" y="5029200"/>
                        <a:ext cx="3519487" cy="1981200"/>
                      </a:xfrm>
                      <a:prstGeom prst="rect">
                        <a:avLst/>
                      </a:prstGeom>
                      <a:noFill/>
                      <a:ln w="38100">
                        <a:noFill/>
                        <a:miter/>
                      </a:ln>
                    </p:spPr>
                  </p:pic>
                </p:oleObj>
              </mc:Fallback>
            </mc:AlternateContent>
          </a:graphicData>
        </a:graphic>
      </p:graphicFrame>
      <p:graphicFrame>
        <p:nvGraphicFramePr>
          <p:cNvPr id="19" name="Object 11"/>
          <p:cNvGraphicFramePr>
            <a:graphicFrameLocks noChangeAspect="1"/>
          </p:cNvGraphicFramePr>
          <p:nvPr/>
        </p:nvGraphicFramePr>
        <p:xfrm>
          <a:off x="8416925" y="4876800"/>
          <a:ext cx="3519488" cy="1981200"/>
        </p:xfrm>
        <a:graphic>
          <a:graphicData uri="http://schemas.openxmlformats.org/presentationml/2006/ole">
            <mc:AlternateContent xmlns:mc="http://schemas.openxmlformats.org/markup-compatibility/2006">
              <mc:Choice xmlns:v="urn:schemas-microsoft-com:vml" Requires="v">
                <p:oleObj spid="_x0000_s1042" r:id="rId5" imgW="4435475" imgH="3329305" progId="MS_ClipArt_Gallery.2">
                  <p:embed/>
                </p:oleObj>
              </mc:Choice>
              <mc:Fallback>
                <p:oleObj r:id="rId5" imgW="4435475" imgH="3329305" progId="MS_ClipArt_Gallery.2">
                  <p:embed/>
                  <p:pic>
                    <p:nvPicPr>
                      <p:cNvPr id="19" name="Object 11"/>
                      <p:cNvPicPr/>
                      <p:nvPr/>
                    </p:nvPicPr>
                    <p:blipFill>
                      <a:blip r:embed="rId6"/>
                      <a:stretch>
                        <a:fillRect/>
                      </a:stretch>
                    </p:blipFill>
                    <p:spPr>
                      <a:xfrm>
                        <a:off x="8416925" y="4876800"/>
                        <a:ext cx="3519488" cy="1981200"/>
                      </a:xfrm>
                      <a:prstGeom prst="rect">
                        <a:avLst/>
                      </a:prstGeom>
                      <a:noFill/>
                      <a:ln w="38100">
                        <a:noFill/>
                        <a:miter/>
                      </a:ln>
                    </p:spPr>
                  </p:pic>
                </p:oleObj>
              </mc:Fallback>
            </mc:AlternateContent>
          </a:graphicData>
        </a:graphic>
      </p:graphicFrame>
      <p:graphicFrame>
        <p:nvGraphicFramePr>
          <p:cNvPr id="20" name="Object 12"/>
          <p:cNvGraphicFramePr>
            <a:graphicFrameLocks noChangeAspect="1"/>
          </p:cNvGraphicFramePr>
          <p:nvPr/>
        </p:nvGraphicFramePr>
        <p:xfrm>
          <a:off x="152400" y="300038"/>
          <a:ext cx="3519488" cy="1981200"/>
        </p:xfrm>
        <a:graphic>
          <a:graphicData uri="http://schemas.openxmlformats.org/presentationml/2006/ole">
            <mc:AlternateContent xmlns:mc="http://schemas.openxmlformats.org/markup-compatibility/2006">
              <mc:Choice xmlns:v="urn:schemas-microsoft-com:vml" Requires="v">
                <p:oleObj spid="_x0000_s1043" r:id="rId5" imgW="4435475" imgH="3329305" progId="MS_ClipArt_Gallery.2">
                  <p:embed/>
                </p:oleObj>
              </mc:Choice>
              <mc:Fallback>
                <p:oleObj r:id="rId5" imgW="4435475" imgH="3329305" progId="MS_ClipArt_Gallery.2">
                  <p:embed/>
                  <p:pic>
                    <p:nvPicPr>
                      <p:cNvPr id="20" name="Object 12"/>
                      <p:cNvPicPr/>
                      <p:nvPr/>
                    </p:nvPicPr>
                    <p:blipFill>
                      <a:blip r:embed="rId6"/>
                      <a:stretch>
                        <a:fillRect/>
                      </a:stretch>
                    </p:blipFill>
                    <p:spPr>
                      <a:xfrm>
                        <a:off x="152400" y="300038"/>
                        <a:ext cx="3519488" cy="1981200"/>
                      </a:xfrm>
                      <a:prstGeom prst="rect">
                        <a:avLst/>
                      </a:prstGeom>
                      <a:noFill/>
                      <a:ln w="38100">
                        <a:noFill/>
                        <a:miter/>
                      </a:ln>
                    </p:spPr>
                  </p:pic>
                </p:oleObj>
              </mc:Fallback>
            </mc:AlternateContent>
          </a:graphicData>
        </a:graphic>
      </p:graphicFrame>
      <p:sp>
        <p:nvSpPr>
          <p:cNvPr id="21" name="Rectangle 20"/>
          <p:cNvSpPr/>
          <p:nvPr/>
        </p:nvSpPr>
        <p:spPr>
          <a:xfrm>
            <a:off x="864974" y="1989323"/>
            <a:ext cx="10527957" cy="1200329"/>
          </a:xfrm>
          <a:prstGeom prst="rect">
            <a:avLst/>
          </a:prstGeom>
          <a:no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7200" b="1" i="0" u="none" strike="noStrike" kern="1200" cap="none" spc="50" normalizeH="0" baseline="0" noProof="0" dirty="0">
                <a:ln w="12700" cmpd="sng">
                  <a:solidFill>
                    <a:srgbClr val="F79646">
                      <a:satMod val="120000"/>
                      <a:shade val="80000"/>
                    </a:srgbClr>
                  </a:solidFill>
                  <a:prstDash val="solid"/>
                </a:ln>
                <a:solidFill>
                  <a:srgbClr val="0000FF"/>
                </a:solidFill>
                <a:effectLst>
                  <a:glow rad="53100">
                    <a:srgbClr val="F79646">
                      <a:satMod val="180000"/>
                      <a:alpha val="30000"/>
                    </a:srgbClr>
                  </a:glow>
                </a:effectLst>
                <a:uLnTx/>
                <a:uFillTx/>
                <a:latin typeface="Times New Roman" panose="02020603050405020304" pitchFamily="18" charset="0"/>
                <a:ea typeface="+mn-ea"/>
                <a:cs typeface="Times New Roman" panose="02020603050405020304" pitchFamily="18" charset="0"/>
              </a:rPr>
              <a:t>Xin </a:t>
            </a:r>
            <a:r>
              <a:rPr kumimoji="0" lang="en-US" sz="7200" b="1" i="0" u="none" strike="noStrike" kern="1200" cap="none" spc="50" normalizeH="0" baseline="0" noProof="0" dirty="0" err="1">
                <a:ln w="12700" cmpd="sng">
                  <a:solidFill>
                    <a:srgbClr val="F79646">
                      <a:satMod val="120000"/>
                      <a:shade val="80000"/>
                    </a:srgbClr>
                  </a:solidFill>
                  <a:prstDash val="solid"/>
                </a:ln>
                <a:solidFill>
                  <a:srgbClr val="0000FF"/>
                </a:solidFill>
                <a:effectLst>
                  <a:glow rad="53100">
                    <a:srgbClr val="F79646">
                      <a:satMod val="180000"/>
                      <a:alpha val="30000"/>
                    </a:srgbClr>
                  </a:glow>
                </a:effectLst>
                <a:uLnTx/>
                <a:uFillTx/>
                <a:latin typeface="Times New Roman" panose="02020603050405020304" pitchFamily="18" charset="0"/>
                <a:ea typeface="+mn-ea"/>
                <a:cs typeface="Times New Roman" panose="02020603050405020304" pitchFamily="18" charset="0"/>
              </a:rPr>
              <a:t>trân</a:t>
            </a:r>
            <a:r>
              <a:rPr kumimoji="0" lang="en-US" sz="7200" b="1" i="0" u="none" strike="noStrike" kern="1200" cap="none" spc="50" normalizeH="0" baseline="0" noProof="0" dirty="0">
                <a:ln w="12700" cmpd="sng">
                  <a:solidFill>
                    <a:srgbClr val="F79646">
                      <a:satMod val="120000"/>
                      <a:shade val="80000"/>
                    </a:srgbClr>
                  </a:solidFill>
                  <a:prstDash val="solid"/>
                </a:ln>
                <a:solidFill>
                  <a:srgbClr val="0000FF"/>
                </a:solidFill>
                <a:effectLst>
                  <a:glow rad="53100">
                    <a:srgbClr val="F79646">
                      <a:satMod val="180000"/>
                      <a:alpha val="30000"/>
                    </a:srgbClr>
                  </a:glow>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50" normalizeH="0" baseline="0" noProof="0" dirty="0" err="1">
                <a:ln w="12700" cmpd="sng">
                  <a:solidFill>
                    <a:srgbClr val="F79646">
                      <a:satMod val="120000"/>
                      <a:shade val="80000"/>
                    </a:srgbClr>
                  </a:solidFill>
                  <a:prstDash val="solid"/>
                </a:ln>
                <a:solidFill>
                  <a:srgbClr val="0000FF"/>
                </a:solidFill>
                <a:effectLst>
                  <a:glow rad="53100">
                    <a:srgbClr val="F79646">
                      <a:satMod val="180000"/>
                      <a:alpha val="30000"/>
                    </a:srgbClr>
                  </a:glow>
                </a:effectLst>
                <a:uLnTx/>
                <a:uFillTx/>
                <a:latin typeface="Times New Roman" panose="02020603050405020304" pitchFamily="18" charset="0"/>
                <a:ea typeface="+mn-ea"/>
                <a:cs typeface="Times New Roman" panose="02020603050405020304" pitchFamily="18" charset="0"/>
              </a:rPr>
              <a:t>trọng</a:t>
            </a:r>
            <a:r>
              <a:rPr kumimoji="0" lang="en-US" sz="7200" b="1" i="0" u="none" strike="noStrike" kern="1200" cap="none" spc="50" normalizeH="0" baseline="0" noProof="0" dirty="0">
                <a:ln w="12700" cmpd="sng">
                  <a:solidFill>
                    <a:srgbClr val="F79646">
                      <a:satMod val="120000"/>
                      <a:shade val="80000"/>
                    </a:srgbClr>
                  </a:solidFill>
                  <a:prstDash val="solid"/>
                </a:ln>
                <a:solidFill>
                  <a:srgbClr val="0000FF"/>
                </a:solidFill>
                <a:effectLst>
                  <a:glow rad="53100">
                    <a:srgbClr val="F79646">
                      <a:satMod val="180000"/>
                      <a:alpha val="30000"/>
                    </a:srgbClr>
                  </a:glow>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50" normalizeH="0" baseline="0" noProof="0" dirty="0" err="1">
                <a:ln w="12700" cmpd="sng">
                  <a:solidFill>
                    <a:srgbClr val="F79646">
                      <a:satMod val="120000"/>
                      <a:shade val="80000"/>
                    </a:srgbClr>
                  </a:solidFill>
                  <a:prstDash val="solid"/>
                </a:ln>
                <a:solidFill>
                  <a:srgbClr val="0000FF"/>
                </a:solidFill>
                <a:effectLst>
                  <a:glow rad="53100">
                    <a:srgbClr val="F79646">
                      <a:satMod val="180000"/>
                      <a:alpha val="30000"/>
                    </a:srgbClr>
                  </a:glow>
                </a:effectLst>
                <a:uLnTx/>
                <a:uFillTx/>
                <a:latin typeface="Times New Roman" panose="02020603050405020304" pitchFamily="18" charset="0"/>
                <a:ea typeface="+mn-ea"/>
                <a:cs typeface="Times New Roman" panose="02020603050405020304" pitchFamily="18" charset="0"/>
              </a:rPr>
              <a:t>cảm</a:t>
            </a:r>
            <a:r>
              <a:rPr kumimoji="0" lang="en-US" sz="7200" b="1" i="0" u="none" strike="noStrike" kern="1200" cap="none" spc="50" normalizeH="0" baseline="0" noProof="0" dirty="0">
                <a:ln w="12700" cmpd="sng">
                  <a:solidFill>
                    <a:srgbClr val="F79646">
                      <a:satMod val="120000"/>
                      <a:shade val="80000"/>
                    </a:srgbClr>
                  </a:solidFill>
                  <a:prstDash val="solid"/>
                </a:ln>
                <a:solidFill>
                  <a:srgbClr val="0000FF"/>
                </a:solidFill>
                <a:effectLst>
                  <a:glow rad="53100">
                    <a:srgbClr val="F79646">
                      <a:satMod val="180000"/>
                      <a:alpha val="30000"/>
                    </a:srgbClr>
                  </a:glow>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50" normalizeH="0" baseline="0" noProof="0" dirty="0" err="1">
                <a:ln w="12700" cmpd="sng">
                  <a:solidFill>
                    <a:srgbClr val="F79646">
                      <a:satMod val="120000"/>
                      <a:shade val="80000"/>
                    </a:srgbClr>
                  </a:solidFill>
                  <a:prstDash val="solid"/>
                </a:ln>
                <a:solidFill>
                  <a:srgbClr val="0000FF"/>
                </a:solidFill>
                <a:effectLst>
                  <a:glow rad="53100">
                    <a:srgbClr val="F79646">
                      <a:satMod val="180000"/>
                      <a:alpha val="30000"/>
                    </a:srgbClr>
                  </a:glow>
                </a:effectLst>
                <a:uLnTx/>
                <a:uFillTx/>
                <a:latin typeface="Times New Roman" panose="02020603050405020304" pitchFamily="18" charset="0"/>
                <a:ea typeface="+mn-ea"/>
                <a:cs typeface="Times New Roman" panose="02020603050405020304" pitchFamily="18" charset="0"/>
              </a:rPr>
              <a:t>ơn</a:t>
            </a:r>
            <a:r>
              <a:rPr kumimoji="0" lang="en-US" sz="7200" b="1" i="0" u="none" strike="noStrike" kern="1200" cap="none" spc="50" normalizeH="0" baseline="0" noProof="0" dirty="0">
                <a:ln w="12700" cmpd="sng">
                  <a:solidFill>
                    <a:srgbClr val="F79646">
                      <a:satMod val="120000"/>
                      <a:shade val="80000"/>
                    </a:srgbClr>
                  </a:solidFill>
                  <a:prstDash val="solid"/>
                </a:ln>
                <a:solidFill>
                  <a:srgbClr val="0000FF"/>
                </a:solidFill>
                <a:effectLst>
                  <a:glow rad="53100">
                    <a:srgbClr val="F79646">
                      <a:satMod val="180000"/>
                      <a:alpha val="30000"/>
                    </a:srgbClr>
                  </a:glow>
                </a:effectLst>
                <a:uLnTx/>
                <a:uFillTx/>
                <a:latin typeface="Times New Roman" panose="02020603050405020304" pitchFamily="18" charset="0"/>
                <a:ea typeface="+mn-ea"/>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repeatCount="indefinite" fill="hold" nodeType="with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3000" fill="hold"/>
                                        <p:tgtEl>
                                          <p:spTgt spid="2"/>
                                        </p:tgtEl>
                                        <p:attrNameLst>
                                          <p:attrName>ppt_w</p:attrName>
                                        </p:attrNameLst>
                                      </p:cBhvr>
                                      <p:tavLst>
                                        <p:tav tm="0">
                                          <p:val>
                                            <p:fltVal val="0"/>
                                          </p:val>
                                        </p:tav>
                                        <p:tav tm="100000">
                                          <p:val>
                                            <p:strVal val="#ppt_w"/>
                                          </p:val>
                                        </p:tav>
                                      </p:tavLst>
                                    </p:anim>
                                    <p:anim calcmode="lin" valueType="num">
                                      <p:cBhvr>
                                        <p:cTn id="8" dur="3000" fill="hold"/>
                                        <p:tgtEl>
                                          <p:spTgt spid="2"/>
                                        </p:tgtEl>
                                        <p:attrNameLst>
                                          <p:attrName>ppt_h</p:attrName>
                                        </p:attrNameLst>
                                      </p:cBhvr>
                                      <p:tavLst>
                                        <p:tav tm="0">
                                          <p:val>
                                            <p:fltVal val="0"/>
                                          </p:val>
                                        </p:tav>
                                        <p:tav tm="100000">
                                          <p:val>
                                            <p:strVal val="#ppt_h"/>
                                          </p:val>
                                        </p:tav>
                                      </p:tavLst>
                                    </p:anim>
                                    <p:anim calcmode="lin" valueType="num">
                                      <p:cBhvr>
                                        <p:cTn id="9" dur="3000" fill="hold"/>
                                        <p:tgtEl>
                                          <p:spTgt spid="2"/>
                                        </p:tgtEl>
                                        <p:attrNameLst>
                                          <p:attrName>style.rotation</p:attrName>
                                        </p:attrNameLst>
                                      </p:cBhvr>
                                      <p:tavLst>
                                        <p:tav tm="0">
                                          <p:val>
                                            <p:fltVal val="0"/>
                                          </p:val>
                                        </p:tav>
                                        <p:tav tm="100000">
                                          <p:val>
                                            <p:fltVal val="0"/>
                                          </p:val>
                                        </p:tav>
                                      </p:tavLst>
                                    </p:anim>
                                    <p:animEffect transition="in" filter="fade">
                                      <p:cBhvr>
                                        <p:cTn id="10" dur="3000"/>
                                        <p:tgtEl>
                                          <p:spTgt spid="2"/>
                                        </p:tgtEl>
                                      </p:cBhvr>
                                    </p:animEffect>
                                  </p:childTnLst>
                                </p:cTn>
                              </p:par>
                              <p:par>
                                <p:cTn id="11" presetID="21" presetClass="exit" presetSubtype="8" repeatCount="indefinite" fill="hold" grpId="0" nodeType="withEffect">
                                  <p:stCondLst>
                                    <p:cond delay="0"/>
                                  </p:stCondLst>
                                  <p:endCondLst>
                                    <p:cond evt="onNext" delay="0">
                                      <p:tgtEl>
                                        <p:sldTgt/>
                                      </p:tgtEl>
                                    </p:cond>
                                  </p:endCondLst>
                                  <p:childTnLst>
                                    <p:animEffect transition="out" filter="wheel(8)">
                                      <p:cBhvr>
                                        <p:cTn id="12" dur="2000"/>
                                        <p:tgtEl>
                                          <p:spTgt spid="11"/>
                                        </p:tgtEl>
                                      </p:cBhvr>
                                    </p:animEffect>
                                    <p:set>
                                      <p:cBhvr>
                                        <p:cTn id="13" dur="1" fill="hold">
                                          <p:stCondLst>
                                            <p:cond delay="1999"/>
                                          </p:stCondLst>
                                        </p:cTn>
                                        <p:tgtEl>
                                          <p:spTgt spid="11"/>
                                        </p:tgtEl>
                                        <p:attrNameLst>
                                          <p:attrName>style.visibility</p:attrName>
                                        </p:attrNameLst>
                                      </p:cBhvr>
                                      <p:to>
                                        <p:strVal val="hidden"/>
                                      </p:to>
                                    </p:set>
                                  </p:childTnLst>
                                </p:cTn>
                              </p:par>
                              <p:par>
                                <p:cTn id="14" presetID="21" presetClass="exit" presetSubtype="8" repeatCount="indefinite" fill="hold" grpId="0" nodeType="withEffect">
                                  <p:stCondLst>
                                    <p:cond delay="0"/>
                                  </p:stCondLst>
                                  <p:endCondLst>
                                    <p:cond evt="onNext" delay="0">
                                      <p:tgtEl>
                                        <p:sldTgt/>
                                      </p:tgtEl>
                                    </p:cond>
                                  </p:endCondLst>
                                  <p:childTnLst>
                                    <p:animEffect transition="out" filter="wheel(8)">
                                      <p:cBhvr>
                                        <p:cTn id="15" dur="2000"/>
                                        <p:tgtEl>
                                          <p:spTgt spid="12"/>
                                        </p:tgtEl>
                                      </p:cBhvr>
                                    </p:animEffect>
                                    <p:set>
                                      <p:cBhvr>
                                        <p:cTn id="16" dur="1" fill="hold">
                                          <p:stCondLst>
                                            <p:cond delay="1999"/>
                                          </p:stCondLst>
                                        </p:cTn>
                                        <p:tgtEl>
                                          <p:spTgt spid="12"/>
                                        </p:tgtEl>
                                        <p:attrNameLst>
                                          <p:attrName>style.visibility</p:attrName>
                                        </p:attrNameLst>
                                      </p:cBhvr>
                                      <p:to>
                                        <p:strVal val="hidden"/>
                                      </p:to>
                                    </p:set>
                                  </p:childTnLst>
                                </p:cTn>
                              </p:par>
                              <p:par>
                                <p:cTn id="17" presetID="31" presetClass="entr" presetSubtype="0" repeatCount="indefinite" fill="hold" nodeType="withEffect">
                                  <p:stCondLst>
                                    <p:cond delay="0"/>
                                  </p:stCondLst>
                                  <p:iterate type="lt">
                                    <p:tmPct val="5000"/>
                                  </p:iterate>
                                  <p:childTnLst>
                                    <p:set>
                                      <p:cBhvr>
                                        <p:cTn id="18" dur="1" fill="hold">
                                          <p:stCondLst>
                                            <p:cond delay="0"/>
                                          </p:stCondLst>
                                        </p:cTn>
                                        <p:tgtEl>
                                          <p:spTgt spid="3"/>
                                        </p:tgtEl>
                                        <p:attrNameLst>
                                          <p:attrName>style.visibility</p:attrName>
                                        </p:attrNameLst>
                                      </p:cBhvr>
                                      <p:to>
                                        <p:strVal val="visible"/>
                                      </p:to>
                                    </p:set>
                                    <p:anim calcmode="lin" valueType="num">
                                      <p:cBhvr>
                                        <p:cTn id="19" dur="3000" fill="hold"/>
                                        <p:tgtEl>
                                          <p:spTgt spid="3"/>
                                        </p:tgtEl>
                                        <p:attrNameLst>
                                          <p:attrName>ppt_w</p:attrName>
                                        </p:attrNameLst>
                                      </p:cBhvr>
                                      <p:tavLst>
                                        <p:tav tm="0">
                                          <p:val>
                                            <p:fltVal val="0"/>
                                          </p:val>
                                        </p:tav>
                                        <p:tav tm="100000">
                                          <p:val>
                                            <p:strVal val="#ppt_w"/>
                                          </p:val>
                                        </p:tav>
                                      </p:tavLst>
                                    </p:anim>
                                    <p:anim calcmode="lin" valueType="num">
                                      <p:cBhvr>
                                        <p:cTn id="20" dur="3000" fill="hold"/>
                                        <p:tgtEl>
                                          <p:spTgt spid="3"/>
                                        </p:tgtEl>
                                        <p:attrNameLst>
                                          <p:attrName>ppt_h</p:attrName>
                                        </p:attrNameLst>
                                      </p:cBhvr>
                                      <p:tavLst>
                                        <p:tav tm="0">
                                          <p:val>
                                            <p:fltVal val="0"/>
                                          </p:val>
                                        </p:tav>
                                        <p:tav tm="100000">
                                          <p:val>
                                            <p:strVal val="#ppt_h"/>
                                          </p:val>
                                        </p:tav>
                                      </p:tavLst>
                                    </p:anim>
                                    <p:anim calcmode="lin" valueType="num">
                                      <p:cBhvr>
                                        <p:cTn id="21" dur="3000" fill="hold"/>
                                        <p:tgtEl>
                                          <p:spTgt spid="3"/>
                                        </p:tgtEl>
                                        <p:attrNameLst>
                                          <p:attrName>style.rotation</p:attrName>
                                        </p:attrNameLst>
                                      </p:cBhvr>
                                      <p:tavLst>
                                        <p:tav tm="0">
                                          <p:val>
                                            <p:fltVal val="0"/>
                                          </p:val>
                                        </p:tav>
                                        <p:tav tm="100000">
                                          <p:val>
                                            <p:fltVal val="0"/>
                                          </p:val>
                                        </p:tav>
                                      </p:tavLst>
                                    </p:anim>
                                    <p:animEffect transition="in" filter="fade">
                                      <p:cBhvr>
                                        <p:cTn id="22" dur="3000"/>
                                        <p:tgtEl>
                                          <p:spTgt spid="3"/>
                                        </p:tgtEl>
                                      </p:cBhvr>
                                    </p:animEffect>
                                  </p:childTnLst>
                                </p:cTn>
                              </p:par>
                              <p:par>
                                <p:cTn id="23" presetID="21" presetClass="exit" presetSubtype="8" repeatCount="indefinite" fill="hold" grpId="0" nodeType="withEffect">
                                  <p:stCondLst>
                                    <p:cond delay="0"/>
                                  </p:stCondLst>
                                  <p:endCondLst>
                                    <p:cond evt="onNext" delay="0">
                                      <p:tgtEl>
                                        <p:sldTgt/>
                                      </p:tgtEl>
                                    </p:cond>
                                  </p:endCondLst>
                                  <p:childTnLst>
                                    <p:animEffect transition="out" filter="wheel(8)">
                                      <p:cBhvr>
                                        <p:cTn id="24" dur="2000"/>
                                        <p:tgtEl>
                                          <p:spTgt spid="17"/>
                                        </p:tgtEl>
                                      </p:cBhvr>
                                    </p:animEffect>
                                    <p:set>
                                      <p:cBhvr>
                                        <p:cTn id="25" dur="1" fill="hold">
                                          <p:stCondLst>
                                            <p:cond delay="1999"/>
                                          </p:stCondLst>
                                        </p:cTn>
                                        <p:tgtEl>
                                          <p:spTgt spid="17"/>
                                        </p:tgtEl>
                                        <p:attrNameLst>
                                          <p:attrName>style.visibility</p:attrName>
                                        </p:attrNameLst>
                                      </p:cBhvr>
                                      <p:to>
                                        <p:strVal val="hidden"/>
                                      </p:to>
                                    </p:set>
                                  </p:childTnLst>
                                </p:cTn>
                              </p:par>
                              <p:par>
                                <p:cTn id="26" presetID="6" presetClass="emph" presetSubtype="0" repeatCount="indefinite" fill="hold" nodeType="withEffect">
                                  <p:stCondLst>
                                    <p:cond delay="0"/>
                                  </p:stCondLst>
                                  <p:childTnLst>
                                    <p:animScale>
                                      <p:cBhvr>
                                        <p:cTn id="27" dur="2000" fill="hold"/>
                                        <p:tgtEl>
                                          <p:spTgt spid="18"/>
                                        </p:tgtEl>
                                      </p:cBhvr>
                                      <p:by x="150000" y="150000"/>
                                    </p:animScale>
                                  </p:childTnLst>
                                </p:cTn>
                              </p:par>
                              <p:par>
                                <p:cTn id="28" presetID="6" presetClass="emph" presetSubtype="0" repeatCount="indefinite" fill="hold" nodeType="withEffect">
                                  <p:stCondLst>
                                    <p:cond delay="0"/>
                                  </p:stCondLst>
                                  <p:childTnLst>
                                    <p:animScale>
                                      <p:cBhvr>
                                        <p:cTn id="29" dur="2000" fill="hold"/>
                                        <p:tgtEl>
                                          <p:spTgt spid="19"/>
                                        </p:tgtEl>
                                      </p:cBhvr>
                                      <p:by x="150000" y="150000"/>
                                    </p:animScale>
                                  </p:childTnLst>
                                </p:cTn>
                              </p:par>
                              <p:par>
                                <p:cTn id="30" presetID="6" presetClass="emph" presetSubtype="0" repeatCount="indefinite" fill="hold" nodeType="withEffect">
                                  <p:stCondLst>
                                    <p:cond delay="0"/>
                                  </p:stCondLst>
                                  <p:childTnLst>
                                    <p:animScale>
                                      <p:cBhvr>
                                        <p:cTn id="31" dur="2000" fill="hold"/>
                                        <p:tgtEl>
                                          <p:spTgt spid="20"/>
                                        </p:tgtEl>
                                      </p:cBhvr>
                                      <p:by x="150000" y="150000"/>
                                    </p:animScale>
                                  </p:childTnLst>
                                </p:cTn>
                              </p:par>
                            </p:childTnLst>
                          </p:cTn>
                        </p:par>
                      </p:childTnLst>
                    </p:cTn>
                  </p:par>
                  <p:par>
                    <p:cTn id="32" fill="hold">
                      <p:stCondLst>
                        <p:cond delay="indefinite"/>
                      </p:stCondLst>
                      <p:childTnLst>
                        <p:par>
                          <p:cTn id="33" fill="hold">
                            <p:stCondLst>
                              <p:cond delay="0"/>
                            </p:stCondLst>
                            <p:childTnLst>
                              <p:par>
                                <p:cTn id="34" presetID="4" presetClass="entr" presetSubtype="16"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box(in)">
                                      <p:cBhvr>
                                        <p:cTn id="3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14E71-3133-4B57-A2EB-02657324BF77}"/>
              </a:ext>
            </a:extLst>
          </p:cNvPr>
          <p:cNvSpPr>
            <a:spLocks noGrp="1"/>
          </p:cNvSpPr>
          <p:nvPr>
            <p:ph type="title"/>
          </p:nvPr>
        </p:nvSpPr>
        <p:spPr>
          <a:xfrm>
            <a:off x="369073" y="309466"/>
            <a:ext cx="11239832" cy="1233087"/>
          </a:xfrm>
        </p:spPr>
        <p:txBody>
          <a:bodyPr>
            <a:normAutofit fontScale="90000"/>
          </a:bodyPr>
          <a:lstStyle/>
          <a:p>
            <a:r>
              <a:rPr lang="vi-VN" sz="4400" dirty="0"/>
              <a:t>Quan sát và cho biết các bạn trong tranh đang làm gì?</a:t>
            </a:r>
            <a:br>
              <a:rPr lang="en-US" sz="4400" dirty="0"/>
            </a:br>
            <a:endParaRPr lang="en-US" dirty="0"/>
          </a:p>
        </p:txBody>
      </p:sp>
      <p:pic>
        <p:nvPicPr>
          <p:cNvPr id="4" name="TalkingPhoto-18">
            <a:hlinkClick r:id="" action="ppaction://media"/>
            <a:extLst>
              <a:ext uri="{FF2B5EF4-FFF2-40B4-BE49-F238E27FC236}">
                <a16:creationId xmlns:a16="http://schemas.microsoft.com/office/drawing/2014/main" id="{E51D0367-5194-4CD5-831D-596F1FBC1CD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106488" y="1825625"/>
            <a:ext cx="9979025" cy="4351338"/>
          </a:xfrm>
        </p:spPr>
      </p:pic>
    </p:spTree>
    <p:extLst>
      <p:ext uri="{BB962C8B-B14F-4D97-AF65-F5344CB8AC3E}">
        <p14:creationId xmlns:p14="http://schemas.microsoft.com/office/powerpoint/2010/main" val="1845553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low - Nov 12 - 22-41 (1)">
            <a:hlinkClick r:id="" action="ppaction://media"/>
            <a:extLst>
              <a:ext uri="{FF2B5EF4-FFF2-40B4-BE49-F238E27FC236}">
                <a16:creationId xmlns:a16="http://schemas.microsoft.com/office/drawing/2014/main" id="{12F1A130-5E70-447D-8F89-C98B6ABBD35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138900" y="103367"/>
            <a:ext cx="7855889" cy="6073596"/>
          </a:xfrm>
        </p:spPr>
      </p:pic>
    </p:spTree>
    <p:extLst>
      <p:ext uri="{BB962C8B-B14F-4D97-AF65-F5344CB8AC3E}">
        <p14:creationId xmlns:p14="http://schemas.microsoft.com/office/powerpoint/2010/main" val="4241114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Hình ảnh 18">
            <a:extLst>
              <a:ext uri="{FF2B5EF4-FFF2-40B4-BE49-F238E27FC236}">
                <a16:creationId xmlns:a16="http://schemas.microsoft.com/office/drawing/2014/main" id="{2772F03A-F94E-4C86-A35F-EB11A4C6DC4E}"/>
              </a:ext>
            </a:extLst>
          </p:cNvPr>
          <p:cNvPicPr>
            <a:picLocks noChangeAspect="1"/>
          </p:cNvPicPr>
          <p:nvPr/>
        </p:nvPicPr>
        <p:blipFill rotWithShape="1">
          <a:blip r:embed="rId4">
            <a:extLst>
              <a:ext uri="{28A0092B-C50C-407E-A947-70E740481C1C}">
                <a14:useLocalDpi xmlns:a14="http://schemas.microsoft.com/office/drawing/2010/main" val="0"/>
              </a:ext>
            </a:extLst>
          </a:blip>
          <a:srcRect l="9214" t="32470" r="7643"/>
          <a:stretch/>
        </p:blipFill>
        <p:spPr>
          <a:xfrm>
            <a:off x="70405" y="1549179"/>
            <a:ext cx="7944509" cy="5364480"/>
          </a:xfrm>
          <a:prstGeom prst="rect">
            <a:avLst/>
          </a:prstGeom>
        </p:spPr>
      </p:pic>
      <p:sp>
        <p:nvSpPr>
          <p:cNvPr id="2" name="Hình chữ nhật: Góc Tròn 1">
            <a:extLst>
              <a:ext uri="{FF2B5EF4-FFF2-40B4-BE49-F238E27FC236}">
                <a16:creationId xmlns:a16="http://schemas.microsoft.com/office/drawing/2014/main" id="{0925B1B5-E604-40CB-BBD3-7246EAC0A8EF}"/>
              </a:ext>
            </a:extLst>
          </p:cNvPr>
          <p:cNvSpPr/>
          <p:nvPr/>
        </p:nvSpPr>
        <p:spPr>
          <a:xfrm>
            <a:off x="243840" y="204651"/>
            <a:ext cx="2751909" cy="557348"/>
          </a:xfrm>
          <a:prstGeom prst="roundRect">
            <a:avLst/>
          </a:prstGeom>
          <a:solidFill>
            <a:srgbClr val="FEB8B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chemeClr val="tx1"/>
                </a:solidFill>
              </a:rPr>
              <a:t>Khởi động</a:t>
            </a:r>
            <a:endParaRPr lang="en-US" sz="3600">
              <a:solidFill>
                <a:schemeClr val="tx1"/>
              </a:solidFill>
            </a:endParaRPr>
          </a:p>
        </p:txBody>
      </p:sp>
      <p:sp>
        <p:nvSpPr>
          <p:cNvPr id="4" name="Hộp Văn bản 3">
            <a:extLst>
              <a:ext uri="{FF2B5EF4-FFF2-40B4-BE49-F238E27FC236}">
                <a16:creationId xmlns:a16="http://schemas.microsoft.com/office/drawing/2014/main" id="{C4A6FD58-29D0-4A1C-8211-03EEF50B05A0}"/>
              </a:ext>
            </a:extLst>
          </p:cNvPr>
          <p:cNvSpPr txBox="1"/>
          <p:nvPr/>
        </p:nvSpPr>
        <p:spPr>
          <a:xfrm>
            <a:off x="3709852" y="30480"/>
            <a:ext cx="8482147" cy="1200329"/>
          </a:xfrm>
          <a:prstGeom prst="rect">
            <a:avLst/>
          </a:prstGeom>
          <a:noFill/>
        </p:spPr>
        <p:txBody>
          <a:bodyPr wrap="square" rtlCol="0">
            <a:spAutoFit/>
          </a:bodyPr>
          <a:lstStyle/>
          <a:p>
            <a:r>
              <a:rPr lang="vi-VN" sz="3600" dirty="0"/>
              <a:t>Quan sát và cho biết các bạn trong tranh đang làm gì?</a:t>
            </a:r>
            <a:endParaRPr lang="en-US" sz="3600" dirty="0"/>
          </a:p>
        </p:txBody>
      </p:sp>
      <p:pic>
        <p:nvPicPr>
          <p:cNvPr id="3" name="doreamon nói">
            <a:hlinkClick r:id="" action="ppaction://media"/>
            <a:extLst>
              <a:ext uri="{FF2B5EF4-FFF2-40B4-BE49-F238E27FC236}">
                <a16:creationId xmlns:a16="http://schemas.microsoft.com/office/drawing/2014/main" id="{1E5C493A-91B9-400D-93B6-E9EA1C636A3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22597" r="22766"/>
          <a:stretch/>
        </p:blipFill>
        <p:spPr>
          <a:xfrm>
            <a:off x="8317064" y="1717482"/>
            <a:ext cx="3124862" cy="5110038"/>
          </a:xfrm>
          <a:prstGeom prst="rect">
            <a:avLst/>
          </a:prstGeom>
        </p:spPr>
      </p:pic>
    </p:spTree>
    <p:extLst>
      <p:ext uri="{BB962C8B-B14F-4D97-AF65-F5344CB8AC3E}">
        <p14:creationId xmlns:p14="http://schemas.microsoft.com/office/powerpoint/2010/main" val="42356802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3"/>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ông thức thể tích khối lập phương, bạn đã biết chưa?">
            <a:extLst>
              <a:ext uri="{FF2B5EF4-FFF2-40B4-BE49-F238E27FC236}">
                <a16:creationId xmlns:a16="http://schemas.microsoft.com/office/drawing/2014/main" id="{4843EA43-9B83-41C7-B6C9-C48735EBF5A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0000"/>
          <a:stretch/>
        </p:blipFill>
        <p:spPr bwMode="auto">
          <a:xfrm>
            <a:off x="306122" y="121355"/>
            <a:ext cx="3264394" cy="2244271"/>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Nhóm 13">
            <a:extLst>
              <a:ext uri="{FF2B5EF4-FFF2-40B4-BE49-F238E27FC236}">
                <a16:creationId xmlns:a16="http://schemas.microsoft.com/office/drawing/2014/main" id="{B7B1FF38-F042-4FCE-9B99-A9C01754F7EA}"/>
              </a:ext>
            </a:extLst>
          </p:cNvPr>
          <p:cNvGrpSpPr/>
          <p:nvPr/>
        </p:nvGrpSpPr>
        <p:grpSpPr>
          <a:xfrm>
            <a:off x="4924772" y="2259000"/>
            <a:ext cx="2342456" cy="2340000"/>
            <a:chOff x="1938319" y="3429000"/>
            <a:chExt cx="2342456" cy="2340000"/>
          </a:xfrm>
        </p:grpSpPr>
        <p:cxnSp>
          <p:nvCxnSpPr>
            <p:cNvPr id="9" name="Đường nối Thẳng 8">
              <a:extLst>
                <a:ext uri="{FF2B5EF4-FFF2-40B4-BE49-F238E27FC236}">
                  <a16:creationId xmlns:a16="http://schemas.microsoft.com/office/drawing/2014/main" id="{5D8C2CA7-8C18-4512-8B43-F6C028D15B6C}"/>
                </a:ext>
              </a:extLst>
            </p:cNvPr>
            <p:cNvCxnSpPr/>
            <p:nvPr/>
          </p:nvCxnSpPr>
          <p:spPr>
            <a:xfrm>
              <a:off x="2534194" y="3429000"/>
              <a:ext cx="0" cy="1764000"/>
            </a:xfrm>
            <a:prstGeom prst="line">
              <a:avLst/>
            </a:prstGeom>
            <a:ln w="38100">
              <a:solidFill>
                <a:schemeClr val="accent6">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Đường nối Thẳng 10">
              <a:extLst>
                <a:ext uri="{FF2B5EF4-FFF2-40B4-BE49-F238E27FC236}">
                  <a16:creationId xmlns:a16="http://schemas.microsoft.com/office/drawing/2014/main" id="{62EED027-1468-4C96-B5C5-2E0AF4641490}"/>
                </a:ext>
              </a:extLst>
            </p:cNvPr>
            <p:cNvCxnSpPr/>
            <p:nvPr/>
          </p:nvCxnSpPr>
          <p:spPr>
            <a:xfrm flipH="1">
              <a:off x="2516775" y="5181600"/>
              <a:ext cx="1764000" cy="0"/>
            </a:xfrm>
            <a:prstGeom prst="line">
              <a:avLst/>
            </a:prstGeom>
            <a:ln w="38100">
              <a:solidFill>
                <a:schemeClr val="accent6">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Đường nối Thẳng 12">
              <a:extLst>
                <a:ext uri="{FF2B5EF4-FFF2-40B4-BE49-F238E27FC236}">
                  <a16:creationId xmlns:a16="http://schemas.microsoft.com/office/drawing/2014/main" id="{71EA8153-64E5-4D73-9F28-44E9079D3F0A}"/>
                </a:ext>
              </a:extLst>
            </p:cNvPr>
            <p:cNvCxnSpPr/>
            <p:nvPr/>
          </p:nvCxnSpPr>
          <p:spPr>
            <a:xfrm flipH="1">
              <a:off x="1938319" y="5193000"/>
              <a:ext cx="578456" cy="576000"/>
            </a:xfrm>
            <a:prstGeom prst="line">
              <a:avLst/>
            </a:prstGeom>
            <a:ln w="38100">
              <a:solidFill>
                <a:schemeClr val="accent6">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sp>
          <p:nvSpPr>
            <p:cNvPr id="7" name="Khối vuông 6">
              <a:extLst>
                <a:ext uri="{FF2B5EF4-FFF2-40B4-BE49-F238E27FC236}">
                  <a16:creationId xmlns:a16="http://schemas.microsoft.com/office/drawing/2014/main" id="{BAFA8340-AEEA-4E89-B80F-37F54432B5DB}"/>
                </a:ext>
              </a:extLst>
            </p:cNvPr>
            <p:cNvSpPr/>
            <p:nvPr/>
          </p:nvSpPr>
          <p:spPr>
            <a:xfrm>
              <a:off x="1938319" y="3429000"/>
              <a:ext cx="2340000" cy="2340000"/>
            </a:xfrm>
            <a:prstGeom prst="cube">
              <a:avLst/>
            </a:prstGeom>
            <a:solidFill>
              <a:srgbClr val="27840E">
                <a:alpha val="20000"/>
              </a:srgb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Nhóm 17">
            <a:extLst>
              <a:ext uri="{FF2B5EF4-FFF2-40B4-BE49-F238E27FC236}">
                <a16:creationId xmlns:a16="http://schemas.microsoft.com/office/drawing/2014/main" id="{5FD36A6D-1E2F-4521-B097-BEF7892D12F1}"/>
              </a:ext>
            </a:extLst>
          </p:cNvPr>
          <p:cNvGrpSpPr/>
          <p:nvPr/>
        </p:nvGrpSpPr>
        <p:grpSpPr>
          <a:xfrm>
            <a:off x="9843120" y="4429615"/>
            <a:ext cx="1764000" cy="2339993"/>
            <a:chOff x="9494777" y="2217638"/>
            <a:chExt cx="1764000" cy="2339993"/>
          </a:xfrm>
        </p:grpSpPr>
        <p:sp>
          <p:nvSpPr>
            <p:cNvPr id="17" name="Hình Bầu dục 16">
              <a:extLst>
                <a:ext uri="{FF2B5EF4-FFF2-40B4-BE49-F238E27FC236}">
                  <a16:creationId xmlns:a16="http://schemas.microsoft.com/office/drawing/2014/main" id="{768B8399-8A30-492F-9053-A25646B2C062}"/>
                </a:ext>
              </a:extLst>
            </p:cNvPr>
            <p:cNvSpPr/>
            <p:nvPr/>
          </p:nvSpPr>
          <p:spPr>
            <a:xfrm>
              <a:off x="9494777" y="3956740"/>
              <a:ext cx="1764000" cy="600891"/>
            </a:xfrm>
            <a:prstGeom prst="ellipse">
              <a:avLst/>
            </a:prstGeom>
            <a:noFill/>
            <a:ln w="38100">
              <a:solidFill>
                <a:srgbClr val="FF7D7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Hình trụ 14">
              <a:extLst>
                <a:ext uri="{FF2B5EF4-FFF2-40B4-BE49-F238E27FC236}">
                  <a16:creationId xmlns:a16="http://schemas.microsoft.com/office/drawing/2014/main" id="{9BD4FDCD-CA1B-4D7C-9A08-8FA92855804D}"/>
                </a:ext>
              </a:extLst>
            </p:cNvPr>
            <p:cNvSpPr/>
            <p:nvPr/>
          </p:nvSpPr>
          <p:spPr>
            <a:xfrm>
              <a:off x="9494777" y="2217638"/>
              <a:ext cx="1764000" cy="2339993"/>
            </a:xfrm>
            <a:prstGeom prst="can">
              <a:avLst>
                <a:gd name="adj" fmla="val 32405"/>
              </a:avLst>
            </a:prstGeom>
            <a:solidFill>
              <a:srgbClr val="FEB8BF">
                <a:alpha val="21961"/>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568081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Hình ảnh 8">
            <a:extLst>
              <a:ext uri="{FF2B5EF4-FFF2-40B4-BE49-F238E27FC236}">
                <a16:creationId xmlns:a16="http://schemas.microsoft.com/office/drawing/2014/main" id="{5B7D91F3-849F-49F7-BC98-31965D575A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1243"/>
            <a:ext cx="12192000" cy="3362943"/>
          </a:xfrm>
          <a:prstGeom prst="rect">
            <a:avLst/>
          </a:prstGeom>
        </p:spPr>
      </p:pic>
    </p:spTree>
    <p:extLst>
      <p:ext uri="{BB962C8B-B14F-4D97-AF65-F5344CB8AC3E}">
        <p14:creationId xmlns:p14="http://schemas.microsoft.com/office/powerpoint/2010/main" val="28213431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Hình ảnh 10">
            <a:extLst>
              <a:ext uri="{FF2B5EF4-FFF2-40B4-BE49-F238E27FC236}">
                <a16:creationId xmlns:a16="http://schemas.microsoft.com/office/drawing/2014/main" id="{7E8517CE-965E-47A2-9327-C46CAF457D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171" y="474689"/>
            <a:ext cx="12192000" cy="4697443"/>
          </a:xfrm>
          <a:prstGeom prst="rect">
            <a:avLst/>
          </a:prstGeom>
        </p:spPr>
      </p:pic>
    </p:spTree>
    <p:extLst>
      <p:ext uri="{BB962C8B-B14F-4D97-AF65-F5344CB8AC3E}">
        <p14:creationId xmlns:p14="http://schemas.microsoft.com/office/powerpoint/2010/main" val="25470086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Hình ảnh 12">
            <a:extLst>
              <a:ext uri="{FF2B5EF4-FFF2-40B4-BE49-F238E27FC236}">
                <a16:creationId xmlns:a16="http://schemas.microsoft.com/office/drawing/2014/main" id="{8EE8559D-3A14-4CFB-81A2-92A2FE5826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1" y="1260566"/>
            <a:ext cx="12192000" cy="4682667"/>
          </a:xfrm>
          <a:prstGeom prst="rect">
            <a:avLst/>
          </a:prstGeom>
        </p:spPr>
      </p:pic>
    </p:spTree>
    <p:extLst>
      <p:ext uri="{BB962C8B-B14F-4D97-AF65-F5344CB8AC3E}">
        <p14:creationId xmlns:p14="http://schemas.microsoft.com/office/powerpoint/2010/main" val="7398682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4F026C8D-93C0-4A17-B1BE-E0FD609A69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7666"/>
            <a:ext cx="12192000" cy="4522667"/>
          </a:xfrm>
          <a:prstGeom prst="rect">
            <a:avLst/>
          </a:prstGeom>
        </p:spPr>
      </p:pic>
    </p:spTree>
    <p:extLst>
      <p:ext uri="{BB962C8B-B14F-4D97-AF65-F5344CB8AC3E}">
        <p14:creationId xmlns:p14="http://schemas.microsoft.com/office/powerpoint/2010/main" val="8480860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Hình ảnh 9">
            <a:extLst>
              <a:ext uri="{FF2B5EF4-FFF2-40B4-BE49-F238E27FC236}">
                <a16:creationId xmlns:a16="http://schemas.microsoft.com/office/drawing/2014/main" id="{9C9222D9-CADF-42A2-AB27-2451C7B2F7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256" y="516667"/>
            <a:ext cx="12192000" cy="6341333"/>
          </a:xfrm>
          <a:prstGeom prst="rect">
            <a:avLst/>
          </a:prstGeom>
        </p:spPr>
      </p:pic>
    </p:spTree>
    <p:extLst>
      <p:ext uri="{BB962C8B-B14F-4D97-AF65-F5344CB8AC3E}">
        <p14:creationId xmlns:p14="http://schemas.microsoft.com/office/powerpoint/2010/main" val="18940435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CCCF"/>
        </a:solidFill>
        <a:effectLst/>
      </p:bgPr>
    </p:bg>
    <p:spTree>
      <p:nvGrpSpPr>
        <p:cNvPr id="1" name=""/>
        <p:cNvGrpSpPr/>
        <p:nvPr/>
      </p:nvGrpSpPr>
      <p:grpSpPr>
        <a:xfrm>
          <a:off x="0" y="0"/>
          <a:ext cx="0" cy="0"/>
          <a:chOff x="0" y="0"/>
          <a:chExt cx="0" cy="0"/>
        </a:xfrm>
      </p:grpSpPr>
      <p:pic>
        <p:nvPicPr>
          <p:cNvPr id="19" name="Hình ảnh 18">
            <a:extLst>
              <a:ext uri="{FF2B5EF4-FFF2-40B4-BE49-F238E27FC236}">
                <a16:creationId xmlns:a16="http://schemas.microsoft.com/office/drawing/2014/main" id="{2772F03A-F94E-4C86-A35F-EB11A4C6DC4E}"/>
              </a:ext>
            </a:extLst>
          </p:cNvPr>
          <p:cNvPicPr>
            <a:picLocks noChangeAspect="1"/>
          </p:cNvPicPr>
          <p:nvPr/>
        </p:nvPicPr>
        <p:blipFill rotWithShape="1">
          <a:blip r:embed="rId2">
            <a:extLst>
              <a:ext uri="{28A0092B-C50C-407E-A947-70E740481C1C}">
                <a14:useLocalDpi xmlns:a14="http://schemas.microsoft.com/office/drawing/2010/main" val="0"/>
              </a:ext>
            </a:extLst>
          </a:blip>
          <a:srcRect l="9214" t="32470" r="7643"/>
          <a:stretch/>
        </p:blipFill>
        <p:spPr>
          <a:xfrm>
            <a:off x="0" y="1493520"/>
            <a:ext cx="12198456" cy="5364480"/>
          </a:xfrm>
          <a:prstGeom prst="rect">
            <a:avLst/>
          </a:prstGeom>
        </p:spPr>
      </p:pic>
      <p:sp>
        <p:nvSpPr>
          <p:cNvPr id="4" name="Hộp Văn bản 3">
            <a:extLst>
              <a:ext uri="{FF2B5EF4-FFF2-40B4-BE49-F238E27FC236}">
                <a16:creationId xmlns:a16="http://schemas.microsoft.com/office/drawing/2014/main" id="{C4A6FD58-29D0-4A1C-8211-03EEF50B05A0}"/>
              </a:ext>
            </a:extLst>
          </p:cNvPr>
          <p:cNvSpPr txBox="1"/>
          <p:nvPr/>
        </p:nvSpPr>
        <p:spPr>
          <a:xfrm>
            <a:off x="1942010" y="0"/>
            <a:ext cx="8307977" cy="1754326"/>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vi-VN" sz="3600" u="sng" dirty="0"/>
              <a:t>Toán</a:t>
            </a:r>
          </a:p>
          <a:p>
            <a:pPr algn="ctr"/>
            <a:r>
              <a:rPr lang="vi-VN" sz="3600" b="1" dirty="0">
                <a:solidFill>
                  <a:srgbClr val="FF0000"/>
                </a:solidFill>
                <a:latin typeface="+mj-lt"/>
              </a:rPr>
              <a:t>H</a:t>
            </a:r>
            <a:r>
              <a:rPr lang="en-US" sz="3600" b="1" dirty="0">
                <a:solidFill>
                  <a:srgbClr val="FF0000"/>
                </a:solidFill>
                <a:latin typeface="+mj-lt"/>
              </a:rPr>
              <a:t>ÌNH KHAI TRIỂN CỦA HÌNH HỘP CHỮ NHẬT, HÌNH LẬP PHƯƠNG, HÌNH TRỤ</a:t>
            </a:r>
            <a:r>
              <a:rPr lang="vi-VN" sz="3600" b="1" dirty="0">
                <a:solidFill>
                  <a:srgbClr val="FF0000"/>
                </a:solidFill>
                <a:latin typeface="+mj-lt"/>
              </a:rPr>
              <a:t> (tiết 1)</a:t>
            </a:r>
            <a:endParaRPr lang="en-US" sz="3600" b="1" dirty="0">
              <a:solidFill>
                <a:srgbClr val="FF0000"/>
              </a:solidFill>
              <a:latin typeface="+mj-lt"/>
            </a:endParaRPr>
          </a:p>
        </p:txBody>
      </p:sp>
    </p:spTree>
    <p:extLst>
      <p:ext uri="{BB962C8B-B14F-4D97-AF65-F5344CB8AC3E}">
        <p14:creationId xmlns:p14="http://schemas.microsoft.com/office/powerpoint/2010/main" val="4144459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Hình ảnh 9">
            <a:extLst>
              <a:ext uri="{FF2B5EF4-FFF2-40B4-BE49-F238E27FC236}">
                <a16:creationId xmlns:a16="http://schemas.microsoft.com/office/drawing/2014/main" id="{F4D70596-836E-48F4-8D0C-1ECA24A7C892}"/>
              </a:ext>
            </a:extLst>
          </p:cNvPr>
          <p:cNvPicPr>
            <a:picLocks noChangeAspect="1"/>
          </p:cNvPicPr>
          <p:nvPr/>
        </p:nvPicPr>
        <p:blipFill rotWithShape="1">
          <a:blip r:embed="rId2">
            <a:extLst>
              <a:ext uri="{28A0092B-C50C-407E-A947-70E740481C1C}">
                <a14:useLocalDpi xmlns:a14="http://schemas.microsoft.com/office/drawing/2010/main" val="0"/>
              </a:ext>
            </a:extLst>
          </a:blip>
          <a:srcRect l="6660" r="4451" b="66341"/>
          <a:stretch/>
        </p:blipFill>
        <p:spPr>
          <a:xfrm>
            <a:off x="5233852" y="0"/>
            <a:ext cx="6958148" cy="2308324"/>
          </a:xfrm>
          <a:prstGeom prst="rect">
            <a:avLst/>
          </a:prstGeom>
        </p:spPr>
      </p:pic>
      <p:sp>
        <p:nvSpPr>
          <p:cNvPr id="3" name="Hình chữ nhật: Góc Tròn 2">
            <a:extLst>
              <a:ext uri="{FF2B5EF4-FFF2-40B4-BE49-F238E27FC236}">
                <a16:creationId xmlns:a16="http://schemas.microsoft.com/office/drawing/2014/main" id="{BCF293E2-C9E4-4F26-B98A-A3021216FEA9}"/>
              </a:ext>
            </a:extLst>
          </p:cNvPr>
          <p:cNvSpPr/>
          <p:nvPr/>
        </p:nvSpPr>
        <p:spPr>
          <a:xfrm>
            <a:off x="243840" y="204651"/>
            <a:ext cx="2751909" cy="557348"/>
          </a:xfrm>
          <a:prstGeom prst="roundRect">
            <a:avLst/>
          </a:prstGeom>
          <a:solidFill>
            <a:srgbClr val="FEB8B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chemeClr val="tx1"/>
                </a:solidFill>
              </a:rPr>
              <a:t>Khám phá</a:t>
            </a:r>
            <a:endParaRPr lang="en-US" sz="3600">
              <a:solidFill>
                <a:schemeClr val="tx1"/>
              </a:solidFill>
            </a:endParaRPr>
          </a:p>
        </p:txBody>
      </p:sp>
      <p:sp>
        <p:nvSpPr>
          <p:cNvPr id="5" name="Hộp Văn bản 4">
            <a:extLst>
              <a:ext uri="{FF2B5EF4-FFF2-40B4-BE49-F238E27FC236}">
                <a16:creationId xmlns:a16="http://schemas.microsoft.com/office/drawing/2014/main" id="{25CD6347-65AF-433E-B38D-40BF1DC281E0}"/>
              </a:ext>
            </a:extLst>
          </p:cNvPr>
          <p:cNvSpPr txBox="1"/>
          <p:nvPr/>
        </p:nvSpPr>
        <p:spPr>
          <a:xfrm>
            <a:off x="243840" y="1470801"/>
            <a:ext cx="4990012" cy="2308324"/>
          </a:xfrm>
          <a:prstGeom prst="rect">
            <a:avLst/>
          </a:prstGeom>
          <a:noFill/>
        </p:spPr>
        <p:txBody>
          <a:bodyPr wrap="square">
            <a:spAutoFit/>
          </a:bodyPr>
          <a:lstStyle/>
          <a:p>
            <a:pPr algn="just"/>
            <a:r>
              <a:rPr lang="en-US" sz="3600" kern="0">
                <a:effectLst/>
                <a:latin typeface="Times New Roman" panose="02020603050405020304" pitchFamily="18" charset="0"/>
                <a:ea typeface="Times New Roman" panose="02020603050405020304" pitchFamily="18" charset="0"/>
              </a:rPr>
              <a:t>Quan sát và nhận diện đặc điểm hình khai triển của </a:t>
            </a:r>
            <a:r>
              <a:rPr lang="en-US" sz="3600" kern="0">
                <a:solidFill>
                  <a:srgbClr val="FF0000"/>
                </a:solidFill>
                <a:effectLst/>
                <a:latin typeface="Times New Roman" panose="02020603050405020304" pitchFamily="18" charset="0"/>
                <a:ea typeface="Times New Roman" panose="02020603050405020304" pitchFamily="18" charset="0"/>
              </a:rPr>
              <a:t>hình hộp chữ </a:t>
            </a:r>
            <a:r>
              <a:rPr lang="vi-VN" sz="3600" kern="0">
                <a:solidFill>
                  <a:srgbClr val="FF0000"/>
                </a:solidFill>
                <a:effectLst/>
                <a:latin typeface="Times New Roman" panose="02020603050405020304" pitchFamily="18" charset="0"/>
                <a:ea typeface="Times New Roman" panose="02020603050405020304" pitchFamily="18" charset="0"/>
              </a:rPr>
              <a:t>nhật</a:t>
            </a:r>
            <a:r>
              <a:rPr lang="vi-VN" sz="3600" kern="0">
                <a:effectLst/>
                <a:latin typeface="Times New Roman" panose="02020603050405020304" pitchFamily="18" charset="0"/>
                <a:ea typeface="Times New Roman" panose="02020603050405020304" pitchFamily="18" charset="0"/>
              </a:rPr>
              <a:t>, </a:t>
            </a:r>
            <a:r>
              <a:rPr lang="vi-VN" sz="3600" kern="0">
                <a:solidFill>
                  <a:srgbClr val="0070C0"/>
                </a:solidFill>
                <a:effectLst/>
                <a:latin typeface="Times New Roman" panose="02020603050405020304" pitchFamily="18" charset="0"/>
                <a:ea typeface="Times New Roman" panose="02020603050405020304" pitchFamily="18" charset="0"/>
              </a:rPr>
              <a:t>hình lập phương</a:t>
            </a:r>
            <a:r>
              <a:rPr lang="vi-VN" sz="3600" kern="0">
                <a:effectLst/>
                <a:latin typeface="Times New Roman" panose="02020603050405020304" pitchFamily="18" charset="0"/>
                <a:ea typeface="Times New Roman" panose="02020603050405020304" pitchFamily="18" charset="0"/>
              </a:rPr>
              <a:t>, </a:t>
            </a:r>
            <a:r>
              <a:rPr lang="vi-VN" sz="3600" kern="0">
                <a:solidFill>
                  <a:srgbClr val="27840E"/>
                </a:solidFill>
                <a:effectLst/>
                <a:latin typeface="Times New Roman" panose="02020603050405020304" pitchFamily="18" charset="0"/>
                <a:ea typeface="Times New Roman" panose="02020603050405020304" pitchFamily="18" charset="0"/>
              </a:rPr>
              <a:t>hình trụ</a:t>
            </a:r>
            <a:r>
              <a:rPr lang="en-US" sz="3600" kern="0">
                <a:effectLst/>
                <a:latin typeface="Times New Roman" panose="02020603050405020304" pitchFamily="18" charset="0"/>
                <a:ea typeface="Times New Roman" panose="02020603050405020304" pitchFamily="18" charset="0"/>
              </a:rPr>
              <a:t>.</a:t>
            </a:r>
            <a:endParaRPr lang="en-US" sz="3600"/>
          </a:p>
        </p:txBody>
      </p:sp>
      <p:sp>
        <p:nvSpPr>
          <p:cNvPr id="4" name="Hộp Văn bản 3">
            <a:extLst>
              <a:ext uri="{FF2B5EF4-FFF2-40B4-BE49-F238E27FC236}">
                <a16:creationId xmlns:a16="http://schemas.microsoft.com/office/drawing/2014/main" id="{CEEFAEB5-C067-4930-ABF2-4F02864287F6}"/>
              </a:ext>
            </a:extLst>
          </p:cNvPr>
          <p:cNvSpPr txBox="1"/>
          <p:nvPr/>
        </p:nvSpPr>
        <p:spPr>
          <a:xfrm>
            <a:off x="3126377" y="204651"/>
            <a:ext cx="1820092" cy="646331"/>
          </a:xfrm>
          <a:prstGeom prst="rect">
            <a:avLst/>
          </a:prstGeom>
          <a:noFill/>
        </p:spPr>
        <p:txBody>
          <a:bodyPr wrap="square" rtlCol="0">
            <a:spAutoFit/>
          </a:bodyPr>
          <a:lstStyle/>
          <a:p>
            <a:r>
              <a:rPr lang="vi-VN" sz="3600" dirty="0"/>
              <a:t>Nhóm </a:t>
            </a:r>
            <a:r>
              <a:rPr lang="en-US" sz="3600" dirty="0"/>
              <a:t>6</a:t>
            </a:r>
          </a:p>
        </p:txBody>
      </p:sp>
      <p:pic>
        <p:nvPicPr>
          <p:cNvPr id="7" name="Hình ảnh 6">
            <a:extLst>
              <a:ext uri="{FF2B5EF4-FFF2-40B4-BE49-F238E27FC236}">
                <a16:creationId xmlns:a16="http://schemas.microsoft.com/office/drawing/2014/main" id="{C5F3DAC5-1D34-4D29-83EA-7B8D305C7C78}"/>
              </a:ext>
            </a:extLst>
          </p:cNvPr>
          <p:cNvPicPr>
            <a:picLocks noChangeAspect="1"/>
          </p:cNvPicPr>
          <p:nvPr/>
        </p:nvPicPr>
        <p:blipFill rotWithShape="1">
          <a:blip r:embed="rId2">
            <a:extLst>
              <a:ext uri="{28A0092B-C50C-407E-A947-70E740481C1C}">
                <a14:useLocalDpi xmlns:a14="http://schemas.microsoft.com/office/drawing/2010/main" val="0"/>
              </a:ext>
            </a:extLst>
          </a:blip>
          <a:srcRect l="6660" t="33659" r="4451" b="35857"/>
          <a:stretch/>
        </p:blipFill>
        <p:spPr>
          <a:xfrm>
            <a:off x="5233852" y="2308324"/>
            <a:ext cx="6958148" cy="2090620"/>
          </a:xfrm>
          <a:prstGeom prst="rect">
            <a:avLst/>
          </a:prstGeom>
        </p:spPr>
      </p:pic>
      <p:pic>
        <p:nvPicPr>
          <p:cNvPr id="8" name="Hình ảnh 7">
            <a:extLst>
              <a:ext uri="{FF2B5EF4-FFF2-40B4-BE49-F238E27FC236}">
                <a16:creationId xmlns:a16="http://schemas.microsoft.com/office/drawing/2014/main" id="{CCD7C9EC-FAFC-40AB-A166-7C02235A6A11}"/>
              </a:ext>
            </a:extLst>
          </p:cNvPr>
          <p:cNvPicPr>
            <a:picLocks noChangeAspect="1"/>
          </p:cNvPicPr>
          <p:nvPr/>
        </p:nvPicPr>
        <p:blipFill rotWithShape="1">
          <a:blip r:embed="rId2">
            <a:extLst>
              <a:ext uri="{28A0092B-C50C-407E-A947-70E740481C1C}">
                <a14:useLocalDpi xmlns:a14="http://schemas.microsoft.com/office/drawing/2010/main" val="0"/>
              </a:ext>
            </a:extLst>
          </a:blip>
          <a:srcRect l="6660" t="64144" r="4451"/>
          <a:stretch/>
        </p:blipFill>
        <p:spPr>
          <a:xfrm>
            <a:off x="5233852" y="4398944"/>
            <a:ext cx="6958148" cy="2459056"/>
          </a:xfrm>
          <a:prstGeom prst="rect">
            <a:avLst/>
          </a:prstGeom>
        </p:spPr>
      </p:pic>
      <p:sp>
        <p:nvSpPr>
          <p:cNvPr id="6" name="Hộp Văn bản 5">
            <a:extLst>
              <a:ext uri="{FF2B5EF4-FFF2-40B4-BE49-F238E27FC236}">
                <a16:creationId xmlns:a16="http://schemas.microsoft.com/office/drawing/2014/main" id="{B0512E1A-CD1B-4262-9551-F6106008CA9F}"/>
              </a:ext>
            </a:extLst>
          </p:cNvPr>
          <p:cNvSpPr txBox="1"/>
          <p:nvPr/>
        </p:nvSpPr>
        <p:spPr>
          <a:xfrm>
            <a:off x="198119" y="5018763"/>
            <a:ext cx="5081453" cy="954107"/>
          </a:xfrm>
          <a:prstGeom prst="rect">
            <a:avLst/>
          </a:prstGeom>
          <a:noFill/>
        </p:spPr>
        <p:txBody>
          <a:bodyPr wrap="square" rtlCol="0">
            <a:spAutoFit/>
          </a:bodyPr>
          <a:lstStyle/>
          <a:p>
            <a:pPr algn="just"/>
            <a:r>
              <a:rPr lang="vi-VN" sz="2800" b="1" dirty="0">
                <a:solidFill>
                  <a:srgbClr val="FF0000"/>
                </a:solidFill>
              </a:rPr>
              <a:t>Gợi ý:</a:t>
            </a:r>
            <a:r>
              <a:rPr lang="vi-VN" sz="2800" dirty="0"/>
              <a:t> Quan sát và nhận xét các mặt của từng hình.</a:t>
            </a:r>
            <a:endParaRPr lang="en-US" sz="2800" dirty="0"/>
          </a:p>
        </p:txBody>
      </p:sp>
    </p:spTree>
    <p:extLst>
      <p:ext uri="{BB962C8B-B14F-4D97-AF65-F5344CB8AC3E}">
        <p14:creationId xmlns:p14="http://schemas.microsoft.com/office/powerpoint/2010/main" val="3587175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1">
            <a:extLst>
              <a:ext uri="{FF2B5EF4-FFF2-40B4-BE49-F238E27FC236}">
                <a16:creationId xmlns:a16="http://schemas.microsoft.com/office/drawing/2014/main" id="{DE069169-3164-447F-933E-FC10612B453B}"/>
              </a:ext>
            </a:extLst>
          </p:cNvPr>
          <p:cNvSpPr/>
          <p:nvPr/>
        </p:nvSpPr>
        <p:spPr>
          <a:xfrm>
            <a:off x="199238" y="227456"/>
            <a:ext cx="11743003" cy="631038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 name="TextBox 1">
            <a:extLst>
              <a:ext uri="{FF2B5EF4-FFF2-40B4-BE49-F238E27FC236}">
                <a16:creationId xmlns:a16="http://schemas.microsoft.com/office/drawing/2014/main" id="{115D5369-ABE8-6437-8C0B-F845B9F0DB5A}"/>
              </a:ext>
            </a:extLst>
          </p:cNvPr>
          <p:cNvSpPr txBox="1"/>
          <p:nvPr/>
        </p:nvSpPr>
        <p:spPr>
          <a:xfrm>
            <a:off x="1472539" y="819398"/>
            <a:ext cx="9761517" cy="646331"/>
          </a:xfrm>
          <a:prstGeom prst="rect">
            <a:avLst/>
          </a:prstGeom>
          <a:noFill/>
        </p:spPr>
        <p:txBody>
          <a:bodyPr wrap="square" rtlCol="0">
            <a:spAutoFit/>
          </a:bodyPr>
          <a:lstStyle/>
          <a:p>
            <a:pPr marL="571500" indent="-571500">
              <a:buFont typeface="Arial" panose="020B0604020202020204" pitchFamily="34" charset="0"/>
              <a:buChar char="•"/>
            </a:pPr>
            <a:r>
              <a:rPr lang="en-US" sz="3600" b="1" dirty="0" err="1">
                <a:solidFill>
                  <a:srgbClr val="002060"/>
                </a:solidFill>
                <a:latin typeface="Cambria" panose="02040503050406030204" pitchFamily="18" charset="0"/>
                <a:ea typeface="Cambria" panose="02040503050406030204" pitchFamily="18" charset="0"/>
              </a:rPr>
              <a:t>Hình</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khai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triển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của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hình</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hộp</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chữ</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nhật</a:t>
            </a:r>
            <a:endParaRPr lang="en-US" sz="3600" b="1" dirty="0">
              <a:solidFill>
                <a:srgbClr val="002060"/>
              </a:solidFill>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EF8FD9D3-CA63-E535-696B-2AC5C18463D2}"/>
              </a:ext>
            </a:extLst>
          </p:cNvPr>
          <p:cNvPicPr>
            <a:picLocks noChangeAspect="1"/>
          </p:cNvPicPr>
          <p:nvPr/>
        </p:nvPicPr>
        <p:blipFill>
          <a:blip r:embed="rId3"/>
          <a:stretch>
            <a:fillRect/>
          </a:stretch>
        </p:blipFill>
        <p:spPr>
          <a:xfrm>
            <a:off x="810243" y="1868322"/>
            <a:ext cx="10495065" cy="2575402"/>
          </a:xfrm>
          <a:prstGeom prst="rect">
            <a:avLst/>
          </a:prstGeom>
        </p:spPr>
      </p:pic>
    </p:spTree>
    <p:extLst>
      <p:ext uri="{BB962C8B-B14F-4D97-AF65-F5344CB8AC3E}">
        <p14:creationId xmlns:p14="http://schemas.microsoft.com/office/powerpoint/2010/main" val="5212461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04896-C8E4-453C-91B5-38613858D584}"/>
              </a:ext>
            </a:extLst>
          </p:cNvPr>
          <p:cNvSpPr>
            <a:spLocks noGrp="1"/>
          </p:cNvSpPr>
          <p:nvPr>
            <p:ph type="title"/>
          </p:nvPr>
        </p:nvSpPr>
        <p:spPr>
          <a:xfrm>
            <a:off x="1910255" y="2390994"/>
            <a:ext cx="10515600" cy="1325563"/>
          </a:xfrm>
        </p:spPr>
        <p:txBody>
          <a:bodyPr>
            <a:normAutofit/>
          </a:bodyPr>
          <a:lstStyle/>
          <a:p>
            <a:r>
              <a:rPr lang="en-US" sz="6000" b="1" dirty="0" err="1">
                <a:solidFill>
                  <a:srgbClr val="FF0000"/>
                </a:solidFill>
                <a:latin typeface="Times New Roman" panose="02020603050405020304" pitchFamily="18" charset="0"/>
                <a:cs typeface="Times New Roman" panose="02020603050405020304" pitchFamily="18" charset="0"/>
              </a:rPr>
              <a:t>Học</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sinh</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thực</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hành</a:t>
            </a:r>
            <a:endParaRPr lang="en-US" sz="6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177283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E7AC3-4D03-9039-F6D8-83010F89A19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EDB506D-B18A-D098-363B-DAA03DF15556}"/>
              </a:ext>
            </a:extLst>
          </p:cNvPr>
          <p:cNvSpPr>
            <a:spLocks noGrp="1"/>
          </p:cNvSpPr>
          <p:nvPr>
            <p:ph idx="1"/>
          </p:nvPr>
        </p:nvSpPr>
        <p:spPr/>
        <p:txBody>
          <a:bodyPr/>
          <a:lstStyle/>
          <a:p>
            <a:endParaRPr lang="en-US"/>
          </a:p>
        </p:txBody>
      </p:sp>
      <p:pic>
        <p:nvPicPr>
          <p:cNvPr id="14" name="Công cụ - Gấp hình hộp chữ nhật - Google Chrome 2025-01-09 16-09-00">
            <a:hlinkClick r:id="" action="ppaction://media"/>
            <a:extLst>
              <a:ext uri="{FF2B5EF4-FFF2-40B4-BE49-F238E27FC236}">
                <a16:creationId xmlns:a16="http://schemas.microsoft.com/office/drawing/2014/main" id="{40D63273-92DC-665C-EAF5-7291B83E6D8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90500"/>
            <a:ext cx="12192000" cy="6477000"/>
          </a:xfrm>
          <a:prstGeom prst="rect">
            <a:avLst/>
          </a:prstGeom>
        </p:spPr>
      </p:pic>
    </p:spTree>
    <p:extLst>
      <p:ext uri="{BB962C8B-B14F-4D97-AF65-F5344CB8AC3E}">
        <p14:creationId xmlns:p14="http://schemas.microsoft.com/office/powerpoint/2010/main" val="3744871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69"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888</TotalTime>
  <Words>1030</Words>
  <Application>Microsoft Office PowerPoint</Application>
  <PresentationFormat>Widescreen</PresentationFormat>
  <Paragraphs>92</Paragraphs>
  <Slides>45</Slides>
  <Notes>4</Notes>
  <HiddenSlides>0</HiddenSlides>
  <MMClips>6</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45</vt:i4>
      </vt:variant>
    </vt:vector>
  </HeadingPairs>
  <TitlesOfParts>
    <vt:vector size="55" baseType="lpstr">
      <vt:lpstr>等线</vt:lpstr>
      <vt:lpstr>.VnArial</vt:lpstr>
      <vt:lpstr>Arial</vt:lpstr>
      <vt:lpstr>Calibri</vt:lpstr>
      <vt:lpstr>Calibri Light</vt:lpstr>
      <vt:lpstr>Cambria</vt:lpstr>
      <vt:lpstr>Times New Roman</vt:lpstr>
      <vt:lpstr>UTM Duepuntozero</vt:lpstr>
      <vt:lpstr>Chủ đề Office</vt:lpstr>
      <vt:lpstr>MS_ClipArt_Gallery.2</vt:lpstr>
      <vt:lpstr> </vt:lpstr>
      <vt:lpstr>PowerPoint Presentation</vt:lpstr>
      <vt:lpstr>Hình hộp chữ nhật: Có 6 mặt đều là hình chữ nhật, các mặt đối diện bằng nhau; 8 đỉnh và 12 cạnh; có 3 kích thước: chiều dài, chiều rộng, chiều cao. </vt:lpstr>
      <vt:lpstr>PowerPoint Presentation</vt:lpstr>
      <vt:lpstr>PowerPoint Presentation</vt:lpstr>
      <vt:lpstr>PowerPoint Presentation</vt:lpstr>
      <vt:lpstr>PowerPoint Presentation</vt:lpstr>
      <vt:lpstr>Học sinh thực hành</vt:lpstr>
      <vt:lpstr>PowerPoint Presentation</vt:lpstr>
      <vt:lpstr>PowerPoint Presentation</vt:lpstr>
      <vt:lpstr>PowerPoint Presentation</vt:lpstr>
      <vt:lpstr>PowerPoint Presentation</vt:lpstr>
      <vt:lpstr>Học sinh thực hành</vt:lpstr>
      <vt:lpstr>PowerPoint Presentation</vt:lpstr>
      <vt:lpstr>PowerPoint Presentation</vt:lpstr>
      <vt:lpstr>Học sinh thực hành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HỌC SINH THỰC HÀNH  CHỌN, GHÉP CÁC TẤM BÌA  THÀNH HÌNH HỘP CHỮ NHẬT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Tôi xin chân thành cảm ơn!</vt:lpstr>
      <vt:lpstr>Quan sát và cho biết các bạn trong tranh đang làm gì?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Tân Phạm</dc:creator>
  <cp:lastModifiedBy>LE OANH</cp:lastModifiedBy>
  <cp:revision>47</cp:revision>
  <dcterms:created xsi:type="dcterms:W3CDTF">2025-01-19T04:13:50Z</dcterms:created>
  <dcterms:modified xsi:type="dcterms:W3CDTF">2026-02-05T03:04:56Z</dcterms:modified>
</cp:coreProperties>
</file>