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activeX/activeX2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583" r:id="rId2"/>
    <p:sldId id="584" r:id="rId3"/>
    <p:sldId id="2007577133" r:id="rId4"/>
    <p:sldId id="409" r:id="rId5"/>
    <p:sldId id="265" r:id="rId6"/>
    <p:sldId id="267" r:id="rId7"/>
    <p:sldId id="427" r:id="rId8"/>
    <p:sldId id="428" r:id="rId9"/>
    <p:sldId id="275" r:id="rId10"/>
    <p:sldId id="276" r:id="rId11"/>
    <p:sldId id="277" r:id="rId12"/>
    <p:sldId id="278" r:id="rId13"/>
    <p:sldId id="279" r:id="rId14"/>
    <p:sldId id="280" r:id="rId15"/>
    <p:sldId id="429" r:id="rId16"/>
    <p:sldId id="282" r:id="rId17"/>
    <p:sldId id="281" r:id="rId18"/>
    <p:sldId id="417" r:id="rId19"/>
    <p:sldId id="256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69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6167B-BDDF-417F-87D7-3DF1D9D4BD1A}" type="datetimeFigureOut">
              <a:rPr lang="en-US" smtClean="0"/>
              <a:t>20/02/2025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B9FD6-B36F-4FAE-A494-DF774EA6A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8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Google Shape;185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hịnh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xong</a:t>
            </a:r>
            <a:endParaRPr dirty="0"/>
          </a:p>
        </p:txBody>
      </p:sp>
      <p:sp>
        <p:nvSpPr>
          <p:cNvPr id="1852" name="Google Shape;185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0" name="Google Shape;188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2" name="Google Shape;189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" name="Google Shape;190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2" name="Google Shape;190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Google Shape;191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12" name="Google Shape;191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" name="Google Shape;192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2" name="Google Shape;192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38" name="Google Shape;193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20/02/2025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48CAB18A-EEAF-4CC3-B014-6871ADE81452}"/>
              </a:ext>
            </a:extLst>
          </p:cNvPr>
          <p:cNvSpPr/>
          <p:nvPr userDrawn="1"/>
        </p:nvSpPr>
        <p:spPr>
          <a:xfrm>
            <a:off x="11020511" y="136525"/>
            <a:ext cx="1272936" cy="1272936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20/02/2025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48CAB18A-EEAF-4CC3-B014-6871ADE81452}"/>
              </a:ext>
            </a:extLst>
          </p:cNvPr>
          <p:cNvSpPr/>
          <p:nvPr userDrawn="1"/>
        </p:nvSpPr>
        <p:spPr>
          <a:xfrm>
            <a:off x="11006317" y="136525"/>
            <a:ext cx="1272936" cy="1272936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0074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20/02/2025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2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563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20/02/2025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0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20/02/2025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52400" y="-95250"/>
            <a:ext cx="12487275" cy="716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48CAB18A-EEAF-4CC3-B014-6871ADE81452}"/>
              </a:ext>
            </a:extLst>
          </p:cNvPr>
          <p:cNvSpPr/>
          <p:nvPr userDrawn="1"/>
        </p:nvSpPr>
        <p:spPr>
          <a:xfrm>
            <a:off x="10904102" y="188478"/>
            <a:ext cx="1272936" cy="1272936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7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20/02/2025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20/02/2025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8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40B6F8-5ED1-4042-BBCD-C7AE2FBA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B303519-DF4C-4C30-B796-617EFEFC4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5DD2190-56CD-45BB-A126-0A20D069E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7F99A4B-9A16-4222-B38A-DE1640D60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EBC315E-7426-4DFF-90ED-EDD515E9F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54BA8BE-FC1B-47DD-A387-EEC9346B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20/02/2025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7AFFE2A-322A-43E6-92C9-5D9B0473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2473ECC-646F-4873-9BC6-7E593B56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6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20/02/2025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20/02/2025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49" r:id="rId6"/>
    <p:sldLayoutId id="2147483650" r:id="rId7"/>
    <p:sldLayoutId id="2147483653" r:id="rId8"/>
    <p:sldLayoutId id="2147483655" r:id="rId9"/>
    <p:sldLayoutId id="214748366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0.png"/><Relationship Id="rId18" Type="http://schemas.openxmlformats.org/officeDocument/2006/relationships/slide" Target="slide15.xml"/><Relationship Id="rId26" Type="http://schemas.microsoft.com/office/2007/relationships/hdphoto" Target="../media/hdphoto1.wdp"/><Relationship Id="rId3" Type="http://schemas.openxmlformats.org/officeDocument/2006/relationships/image" Target="../media/image30.png"/><Relationship Id="rId21" Type="http://schemas.openxmlformats.org/officeDocument/2006/relationships/image" Target="../media/image43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slide" Target="slide14.xml"/><Relationship Id="rId25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6" Type="http://schemas.openxmlformats.org/officeDocument/2006/relationships/slide" Target="slide13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11" Type="http://schemas.openxmlformats.org/officeDocument/2006/relationships/image" Target="../media/image36.png"/><Relationship Id="rId24" Type="http://schemas.openxmlformats.org/officeDocument/2006/relationships/image" Target="../media/image46.png"/><Relationship Id="rId5" Type="http://schemas.openxmlformats.org/officeDocument/2006/relationships/image" Target="../media/image38.png"/><Relationship Id="rId15" Type="http://schemas.openxmlformats.org/officeDocument/2006/relationships/slide" Target="slide12.xml"/><Relationship Id="rId23" Type="http://schemas.openxmlformats.org/officeDocument/2006/relationships/image" Target="../media/image45.png"/><Relationship Id="rId28" Type="http://schemas.openxmlformats.org/officeDocument/2006/relationships/slide" Target="slide16.xml"/><Relationship Id="rId10" Type="http://schemas.openxmlformats.org/officeDocument/2006/relationships/image" Target="../media/image35.png"/><Relationship Id="rId19" Type="http://schemas.openxmlformats.org/officeDocument/2006/relationships/image" Target="../media/image42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Relationship Id="rId14" Type="http://schemas.openxmlformats.org/officeDocument/2006/relationships/image" Target="../media/image41.png"/><Relationship Id="rId22" Type="http://schemas.openxmlformats.org/officeDocument/2006/relationships/image" Target="../media/image44.png"/><Relationship Id="rId27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../media/audio1.wav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audio" Target="../media/audio2.wav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../media/audio1.wav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audio" Target="../media/audio2.wav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5" Type="http://schemas.openxmlformats.org/officeDocument/2006/relationships/image" Target="../media/image49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../media/audio1.wav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audio" Target="../media/audio2.wav"/><Relationship Id="rId9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../media/audio1.wav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audio" Target="../media/audio2.wav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6.png"/><Relationship Id="rId18" Type="http://schemas.openxmlformats.org/officeDocument/2006/relationships/image" Target="../media/image55.png"/><Relationship Id="rId3" Type="http://schemas.openxmlformats.org/officeDocument/2006/relationships/image" Target="../media/image30.png"/><Relationship Id="rId7" Type="http://schemas.openxmlformats.org/officeDocument/2006/relationships/image" Target="../media/image52.png"/><Relationship Id="rId12" Type="http://schemas.openxmlformats.org/officeDocument/2006/relationships/image" Target="../media/image48.pn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5" Type="http://schemas.microsoft.com/office/2007/relationships/hdphoto" Target="../media/hdphoto1.wdp"/><Relationship Id="rId10" Type="http://schemas.openxmlformats.org/officeDocument/2006/relationships/image" Target="../media/image33.png"/><Relationship Id="rId19" Type="http://schemas.openxmlformats.org/officeDocument/2006/relationships/image" Target="../media/image38.png"/><Relationship Id="rId4" Type="http://schemas.openxmlformats.org/officeDocument/2006/relationships/image" Target="../media/image31.png"/><Relationship Id="rId9" Type="http://schemas.openxmlformats.org/officeDocument/2006/relationships/image" Target="../media/image42.png"/><Relationship Id="rId1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svg"/><Relationship Id="rId5" Type="http://schemas.openxmlformats.org/officeDocument/2006/relationships/image" Target="../media/image59.png"/><Relationship Id="rId4" Type="http://schemas.openxmlformats.org/officeDocument/2006/relationships/image" Target="../media/image52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image" Target="../media/image13.png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12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slideLayout" Target="../slideLayouts/slideLayout4.xml"/><Relationship Id="rId5" Type="http://schemas.openxmlformats.org/officeDocument/2006/relationships/control" Target="../activeX/activeX4.xml"/><Relationship Id="rId10" Type="http://schemas.openxmlformats.org/officeDocument/2006/relationships/control" Target="../activeX/activeX9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16.xml"/><Relationship Id="rId13" Type="http://schemas.openxmlformats.org/officeDocument/2006/relationships/control" Target="../activeX/activeX21.xml"/><Relationship Id="rId18" Type="http://schemas.openxmlformats.org/officeDocument/2006/relationships/image" Target="../media/image23.wmf"/><Relationship Id="rId3" Type="http://schemas.openxmlformats.org/officeDocument/2006/relationships/control" Target="../activeX/activeX11.xml"/><Relationship Id="rId21" Type="http://schemas.openxmlformats.org/officeDocument/2006/relationships/image" Target="../media/image26.wmf"/><Relationship Id="rId7" Type="http://schemas.openxmlformats.org/officeDocument/2006/relationships/control" Target="../activeX/activeX15.xml"/><Relationship Id="rId12" Type="http://schemas.openxmlformats.org/officeDocument/2006/relationships/control" Target="../activeX/activeX20.xml"/><Relationship Id="rId17" Type="http://schemas.openxmlformats.org/officeDocument/2006/relationships/image" Target="../media/image22.wmf"/><Relationship Id="rId2" Type="http://schemas.openxmlformats.org/officeDocument/2006/relationships/control" Target="../activeX/activeX10.xml"/><Relationship Id="rId16" Type="http://schemas.openxmlformats.org/officeDocument/2006/relationships/image" Target="../media/image21.wmf"/><Relationship Id="rId20" Type="http://schemas.openxmlformats.org/officeDocument/2006/relationships/image" Target="../media/image25.wmf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14.xml"/><Relationship Id="rId11" Type="http://schemas.openxmlformats.org/officeDocument/2006/relationships/control" Target="../activeX/activeX19.xml"/><Relationship Id="rId5" Type="http://schemas.openxmlformats.org/officeDocument/2006/relationships/control" Target="../activeX/activeX13.xml"/><Relationship Id="rId15" Type="http://schemas.openxmlformats.org/officeDocument/2006/relationships/image" Target="../media/image12.png"/><Relationship Id="rId10" Type="http://schemas.openxmlformats.org/officeDocument/2006/relationships/control" Target="../activeX/activeX18.xml"/><Relationship Id="rId19" Type="http://schemas.openxmlformats.org/officeDocument/2006/relationships/image" Target="../media/image24.wmf"/><Relationship Id="rId4" Type="http://schemas.openxmlformats.org/officeDocument/2006/relationships/control" Target="../activeX/activeX12.xml"/><Relationship Id="rId9" Type="http://schemas.openxmlformats.org/officeDocument/2006/relationships/control" Target="../activeX/activeX17.xml"/><Relationship Id="rId1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AC7166-F503-422D-BDE1-A83D50999971}"/>
              </a:ext>
            </a:extLst>
          </p:cNvPr>
          <p:cNvSpPr/>
          <p:nvPr/>
        </p:nvSpPr>
        <p:spPr>
          <a:xfrm>
            <a:off x="10161648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xmlns="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1701887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22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63: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Luyện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76D6D3B-F6B5-4CD3-AD73-5FB9391F33CB}"/>
              </a:ext>
            </a:extLst>
          </p:cNvPr>
          <p:cNvSpPr/>
          <p:nvPr/>
        </p:nvSpPr>
        <p:spPr>
          <a:xfrm>
            <a:off x="11153906" y="646331"/>
            <a:ext cx="856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4703D922-A3AE-46EC-8680-59983218B9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0"/>
          <a:stretch/>
        </p:blipFill>
        <p:spPr>
          <a:xfrm>
            <a:off x="0" y="0"/>
            <a:ext cx="12148167" cy="64218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4D8B151-C0D0-4BC0-A628-AD2D01E48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487" y="4181520"/>
            <a:ext cx="1531050" cy="13625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DFB7433-95CB-4F59-8AB7-C9B4BDA8D5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9141" y="4323234"/>
            <a:ext cx="864829" cy="1070082"/>
          </a:xfrm>
          <a:prstGeom prst="rect">
            <a:avLst/>
          </a:prstGeom>
        </p:spPr>
      </p:pic>
      <p:pic>
        <p:nvPicPr>
          <p:cNvPr id="1854" name="Google Shape;1854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07547" y="-548640"/>
            <a:ext cx="7167972" cy="5159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5" name="Google Shape;1855;p21"/>
          <p:cNvPicPr preferRelativeResize="0"/>
          <p:nvPr/>
        </p:nvPicPr>
        <p:blipFill rotWithShape="1">
          <a:blip r:embed="rId8">
            <a:alphaModFix/>
          </a:blip>
          <a:srcRect l="30116" t="6588" r="30241" b="8594"/>
          <a:stretch/>
        </p:blipFill>
        <p:spPr>
          <a:xfrm>
            <a:off x="3850234" y="3154949"/>
            <a:ext cx="570249" cy="1213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6" name="Google Shape;1856;p21"/>
          <p:cNvPicPr preferRelativeResize="0"/>
          <p:nvPr/>
        </p:nvPicPr>
        <p:blipFill rotWithShape="1">
          <a:blip r:embed="rId9">
            <a:alphaModFix/>
          </a:blip>
          <a:srcRect l="4166" t="15995" r="50000" b="15972"/>
          <a:stretch/>
        </p:blipFill>
        <p:spPr>
          <a:xfrm>
            <a:off x="7178169" y="3041197"/>
            <a:ext cx="831137" cy="1213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7" name="Google Shape;1857;p21"/>
          <p:cNvPicPr preferRelativeResize="0"/>
          <p:nvPr/>
        </p:nvPicPr>
        <p:blipFill rotWithShape="1">
          <a:blip r:embed="rId10">
            <a:alphaModFix/>
          </a:blip>
          <a:srcRect l="46683" b="16964"/>
          <a:stretch/>
        </p:blipFill>
        <p:spPr>
          <a:xfrm>
            <a:off x="6096000" y="2850205"/>
            <a:ext cx="831138" cy="1294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8" name="Google Shape;1858;p21"/>
          <p:cNvPicPr preferRelativeResize="0"/>
          <p:nvPr/>
        </p:nvPicPr>
        <p:blipFill rotWithShape="1">
          <a:blip r:embed="rId11">
            <a:alphaModFix/>
          </a:blip>
          <a:srcRect l="21144" t="47045" r="10957" b="-874"/>
          <a:stretch/>
        </p:blipFill>
        <p:spPr>
          <a:xfrm>
            <a:off x="1817141" y="2920732"/>
            <a:ext cx="9388856" cy="2662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9" name="Google Shape;1859;p2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flipH="1">
            <a:off x="0" y="2850205"/>
            <a:ext cx="2983180" cy="3188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0" name="Google Shape;1860;p2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4451163" y="3822069"/>
            <a:ext cx="2390818" cy="2217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2" name="Google Shape;1862;p2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flipH="1">
            <a:off x="7487980" y="4323234"/>
            <a:ext cx="1517039" cy="1407209"/>
          </a:xfrm>
          <a:prstGeom prst="rect">
            <a:avLst/>
          </a:prstGeom>
          <a:noFill/>
          <a:ln>
            <a:noFill/>
          </a:ln>
        </p:spPr>
      </p:pic>
      <p:sp>
        <p:nvSpPr>
          <p:cNvPr id="1864" name="Google Shape;1864;p21">
            <a:hlinkClick r:id="rId15" action="ppaction://hlinksldjump"/>
          </p:cNvPr>
          <p:cNvSpPr/>
          <p:nvPr/>
        </p:nvSpPr>
        <p:spPr>
          <a:xfrm>
            <a:off x="1068240" y="108566"/>
            <a:ext cx="521817" cy="487680"/>
          </a:xfrm>
          <a:prstGeom prst="ellipse">
            <a:avLst/>
          </a:prstGeom>
          <a:solidFill>
            <a:srgbClr val="7030A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.VnVogue" panose="020B7200000000000000" pitchFamily="34" charset="0"/>
                <a:ea typeface="Calibri"/>
                <a:cs typeface="Calibri"/>
                <a:sym typeface="Calibri"/>
              </a:rPr>
              <a:t>2</a:t>
            </a:r>
            <a:endParaRPr sz="2400" dirty="0">
              <a:solidFill>
                <a:schemeClr val="bg1"/>
              </a:solidFill>
              <a:latin typeface=".VnVogue" panose="020B7200000000000000" pitchFamily="34" charset="0"/>
            </a:endParaRPr>
          </a:p>
        </p:txBody>
      </p:sp>
      <p:sp>
        <p:nvSpPr>
          <p:cNvPr id="1868" name="Google Shape;1868;p21">
            <a:hlinkClick r:id="rId16" action="ppaction://hlinksldjump"/>
          </p:cNvPr>
          <p:cNvSpPr/>
          <p:nvPr/>
        </p:nvSpPr>
        <p:spPr>
          <a:xfrm>
            <a:off x="2085998" y="104192"/>
            <a:ext cx="521817" cy="487680"/>
          </a:xfrm>
          <a:prstGeom prst="ellipse">
            <a:avLst/>
          </a:prstGeom>
          <a:solidFill>
            <a:srgbClr val="7030A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.VnVogue" panose="020B7200000000000000" pitchFamily="34" charset="0"/>
                <a:ea typeface="Calibri"/>
                <a:cs typeface="Calibri"/>
                <a:sym typeface="Calibri"/>
              </a:rPr>
              <a:t>3</a:t>
            </a:r>
            <a:endParaRPr sz="2400" dirty="0">
              <a:solidFill>
                <a:schemeClr val="bg1"/>
              </a:solidFill>
              <a:latin typeface=".VnVogue" panose="020B7200000000000000" pitchFamily="34" charset="0"/>
            </a:endParaRPr>
          </a:p>
        </p:txBody>
      </p:sp>
      <p:pic>
        <p:nvPicPr>
          <p:cNvPr id="1869" name="Google Shape;1869;p21"/>
          <p:cNvPicPr preferRelativeResize="0"/>
          <p:nvPr/>
        </p:nvPicPr>
        <p:blipFill rotWithShape="1">
          <a:blip r:embed="rId8">
            <a:alphaModFix/>
          </a:blip>
          <a:srcRect l="30116" t="6588" r="30241" b="8594"/>
          <a:stretch/>
        </p:blipFill>
        <p:spPr>
          <a:xfrm flipH="1">
            <a:off x="8539029" y="4561793"/>
            <a:ext cx="523310" cy="1051014"/>
          </a:xfrm>
          <a:prstGeom prst="rect">
            <a:avLst/>
          </a:prstGeom>
          <a:noFill/>
          <a:ln>
            <a:noFill/>
          </a:ln>
        </p:spPr>
      </p:pic>
      <p:sp>
        <p:nvSpPr>
          <p:cNvPr id="1871" name="Google Shape;1871;p21">
            <a:hlinkClick r:id="rId17" action="ppaction://hlinksldjump"/>
          </p:cNvPr>
          <p:cNvSpPr/>
          <p:nvPr/>
        </p:nvSpPr>
        <p:spPr>
          <a:xfrm>
            <a:off x="3031080" y="108566"/>
            <a:ext cx="521817" cy="487680"/>
          </a:xfrm>
          <a:prstGeom prst="ellipse">
            <a:avLst/>
          </a:prstGeom>
          <a:solidFill>
            <a:srgbClr val="7030A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.VnVogue" panose="020B7200000000000000" pitchFamily="34" charset="0"/>
                <a:ea typeface="Calibri"/>
                <a:cs typeface="Calibri"/>
                <a:sym typeface="Calibri"/>
              </a:rPr>
              <a:t>4</a:t>
            </a:r>
            <a:endParaRPr sz="2400" dirty="0">
              <a:solidFill>
                <a:schemeClr val="bg1"/>
              </a:solidFill>
              <a:latin typeface=".VnVogue" panose="020B7200000000000000" pitchFamily="34" charset="0"/>
            </a:endParaRPr>
          </a:p>
        </p:txBody>
      </p:sp>
      <p:sp>
        <p:nvSpPr>
          <p:cNvPr id="1875" name="Google Shape;1875;p21">
            <a:hlinkClick r:id="rId18" action="ppaction://hlinksldjump"/>
          </p:cNvPr>
          <p:cNvSpPr/>
          <p:nvPr/>
        </p:nvSpPr>
        <p:spPr>
          <a:xfrm>
            <a:off x="4063156" y="104192"/>
            <a:ext cx="521817" cy="487680"/>
          </a:xfrm>
          <a:prstGeom prst="ellipse">
            <a:avLst/>
          </a:prstGeom>
          <a:solidFill>
            <a:srgbClr val="7030A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.VnVogue" panose="020B7200000000000000" pitchFamily="34" charset="0"/>
                <a:ea typeface="Calibri"/>
                <a:cs typeface="Calibri"/>
                <a:sym typeface="Calibri"/>
              </a:rPr>
              <a:t>5</a:t>
            </a:r>
            <a:endParaRPr sz="2400" dirty="0">
              <a:solidFill>
                <a:schemeClr val="bg1"/>
              </a:solidFill>
              <a:latin typeface=".VnVogue" panose="020B7200000000000000" pitchFamily="34" charset="0"/>
            </a:endParaRPr>
          </a:p>
        </p:txBody>
      </p:sp>
      <p:pic>
        <p:nvPicPr>
          <p:cNvPr id="1876" name="Google Shape;1876;p2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312049">
            <a:off x="2935219" y="3990073"/>
            <a:ext cx="1918361" cy="1918361"/>
          </a:xfrm>
          <a:prstGeom prst="rect">
            <a:avLst/>
          </a:prstGeom>
          <a:noFill/>
          <a:ln>
            <a:noFill/>
          </a:ln>
        </p:spPr>
      </p:pic>
      <p:sp>
        <p:nvSpPr>
          <p:cNvPr id="1877" name="Google Shape;1877;p21">
            <a:hlinkClick r:id="rId20" action="ppaction://hlinksldjump"/>
          </p:cNvPr>
          <p:cNvSpPr/>
          <p:nvPr/>
        </p:nvSpPr>
        <p:spPr>
          <a:xfrm>
            <a:off x="137208" y="100702"/>
            <a:ext cx="521817" cy="487680"/>
          </a:xfrm>
          <a:prstGeom prst="ellipse">
            <a:avLst/>
          </a:prstGeom>
          <a:solidFill>
            <a:srgbClr val="7030A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.VnVogue" panose="020B7200000000000000" pitchFamily="34" charset="0"/>
                <a:ea typeface="Calibri"/>
                <a:cs typeface="Calibri"/>
                <a:sym typeface="Calibri"/>
              </a:rPr>
              <a:t>1</a:t>
            </a:r>
            <a:endParaRPr sz="2400" dirty="0">
              <a:solidFill>
                <a:schemeClr val="bg1"/>
              </a:solidFill>
              <a:latin typeface=".VnVogue" panose="020B7200000000000000" pitchFamily="34" charset="0"/>
            </a:endParaRPr>
          </a:p>
        </p:txBody>
      </p:sp>
      <p:pic>
        <p:nvPicPr>
          <p:cNvPr id="1874" name="Google Shape;1874;p21"/>
          <p:cNvPicPr preferRelativeResize="0"/>
          <p:nvPr/>
        </p:nvPicPr>
        <p:blipFill rotWithShape="1">
          <a:blip r:embed="rId21"/>
          <a:srcRect l="24399" t="9721" r="39496" b="13306"/>
          <a:stretch/>
        </p:blipFill>
        <p:spPr>
          <a:xfrm>
            <a:off x="4026199" y="4224278"/>
            <a:ext cx="1461242" cy="2529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869;p21">
            <a:extLst>
              <a:ext uri="{FF2B5EF4-FFF2-40B4-BE49-F238E27FC236}">
                <a16:creationId xmlns:a16="http://schemas.microsoft.com/office/drawing/2014/main" xmlns="" id="{4F1BD144-53F0-451C-95B9-F8BB9B6F56D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30116" t="6588" r="30241" b="8594"/>
          <a:stretch/>
        </p:blipFill>
        <p:spPr>
          <a:xfrm flipH="1">
            <a:off x="5262582" y="5225644"/>
            <a:ext cx="555033" cy="1334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856;p21">
            <a:extLst>
              <a:ext uri="{FF2B5EF4-FFF2-40B4-BE49-F238E27FC236}">
                <a16:creationId xmlns:a16="http://schemas.microsoft.com/office/drawing/2014/main" xmlns="" id="{271D0EB2-3588-4779-8A0D-4F476A03C77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4166" t="15995" r="50000" b="15972"/>
          <a:stretch/>
        </p:blipFill>
        <p:spPr>
          <a:xfrm>
            <a:off x="8539029" y="4561794"/>
            <a:ext cx="800750" cy="1119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1862;p21">
            <a:extLst>
              <a:ext uri="{FF2B5EF4-FFF2-40B4-BE49-F238E27FC236}">
                <a16:creationId xmlns:a16="http://schemas.microsoft.com/office/drawing/2014/main" xmlns="" id="{D09703E8-BCD3-4C05-B1D0-87189500DFA4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flipH="1">
            <a:off x="7477397" y="4323234"/>
            <a:ext cx="1517039" cy="1407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1860;p21">
            <a:extLst>
              <a:ext uri="{FF2B5EF4-FFF2-40B4-BE49-F238E27FC236}">
                <a16:creationId xmlns:a16="http://schemas.microsoft.com/office/drawing/2014/main" xmlns="" id="{CEA62F70-BEE1-4AD3-9887-D184E10EADCE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5558091" y="3749410"/>
            <a:ext cx="2390818" cy="2217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1856;p21">
            <a:extLst>
              <a:ext uri="{FF2B5EF4-FFF2-40B4-BE49-F238E27FC236}">
                <a16:creationId xmlns:a16="http://schemas.microsoft.com/office/drawing/2014/main" xmlns="" id="{5422C5FA-0B03-4630-A688-B1251E82A1D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4166" t="15995" r="50000" b="15972"/>
          <a:stretch/>
        </p:blipFill>
        <p:spPr>
          <a:xfrm>
            <a:off x="6641588" y="5374723"/>
            <a:ext cx="800750" cy="1119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0BCD1CA-6E39-459F-B0A8-F9AC594A80D2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40004"/>
          <a:stretch/>
        </p:blipFill>
        <p:spPr>
          <a:xfrm flipH="1">
            <a:off x="5346903" y="4392142"/>
            <a:ext cx="1572952" cy="2287349"/>
          </a:xfrm>
          <a:prstGeom prst="rect">
            <a:avLst/>
          </a:prstGeom>
        </p:spPr>
      </p:pic>
      <p:pic>
        <p:nvPicPr>
          <p:cNvPr id="42" name="Google Shape;1860;p21">
            <a:extLst>
              <a:ext uri="{FF2B5EF4-FFF2-40B4-BE49-F238E27FC236}">
                <a16:creationId xmlns:a16="http://schemas.microsoft.com/office/drawing/2014/main" xmlns="" id="{26EAFE31-BDFA-480F-80A3-B433B0E70AD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4451163" y="3822069"/>
            <a:ext cx="2390818" cy="2217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1862;p21">
            <a:extLst>
              <a:ext uri="{FF2B5EF4-FFF2-40B4-BE49-F238E27FC236}">
                <a16:creationId xmlns:a16="http://schemas.microsoft.com/office/drawing/2014/main" xmlns="" id="{56C4ACC3-32A4-41BE-82B2-BCED735CC89F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flipH="1">
            <a:off x="7487980" y="4323234"/>
            <a:ext cx="1517039" cy="1407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1869;p21">
            <a:extLst>
              <a:ext uri="{FF2B5EF4-FFF2-40B4-BE49-F238E27FC236}">
                <a16:creationId xmlns:a16="http://schemas.microsoft.com/office/drawing/2014/main" xmlns="" id="{B21A9E13-14D2-4BD1-9C08-CC9C2F9D4CF4}"/>
              </a:ext>
            </a:extLst>
          </p:cNvPr>
          <p:cNvPicPr preferRelativeResize="0"/>
          <p:nvPr/>
        </p:nvPicPr>
        <p:blipFill>
          <a:blip r:embed="rId23"/>
          <a:srcRect l="11192" r="11192"/>
          <a:stretch/>
        </p:blipFill>
        <p:spPr>
          <a:xfrm>
            <a:off x="8563452" y="4506686"/>
            <a:ext cx="739810" cy="1224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1874;p21">
            <a:extLst>
              <a:ext uri="{FF2B5EF4-FFF2-40B4-BE49-F238E27FC236}">
                <a16:creationId xmlns:a16="http://schemas.microsoft.com/office/drawing/2014/main" xmlns="" id="{80130474-CB25-4BF8-B2F1-CA654DA4DEFD}"/>
              </a:ext>
            </a:extLst>
          </p:cNvPr>
          <p:cNvPicPr preferRelativeResize="0"/>
          <p:nvPr/>
        </p:nvPicPr>
        <p:blipFill>
          <a:blip r:embed="rId24"/>
          <a:srcRect l="8825" r="8825"/>
          <a:stretch/>
        </p:blipFill>
        <p:spPr>
          <a:xfrm>
            <a:off x="4064072" y="4121465"/>
            <a:ext cx="1461242" cy="2361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1869;p21">
            <a:extLst>
              <a:ext uri="{FF2B5EF4-FFF2-40B4-BE49-F238E27FC236}">
                <a16:creationId xmlns:a16="http://schemas.microsoft.com/office/drawing/2014/main" xmlns="" id="{9F24FFC5-ED8A-4FB3-B325-620122810B32}"/>
              </a:ext>
            </a:extLst>
          </p:cNvPr>
          <p:cNvPicPr preferRelativeResize="0"/>
          <p:nvPr/>
        </p:nvPicPr>
        <p:blipFill>
          <a:blip r:embed="rId23"/>
          <a:srcRect l="17589" r="17589"/>
          <a:stretch/>
        </p:blipFill>
        <p:spPr>
          <a:xfrm>
            <a:off x="5107815" y="4706147"/>
            <a:ext cx="805506" cy="1838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1860;p21">
            <a:extLst>
              <a:ext uri="{FF2B5EF4-FFF2-40B4-BE49-F238E27FC236}">
                <a16:creationId xmlns:a16="http://schemas.microsoft.com/office/drawing/2014/main" xmlns="" id="{607C2FF6-BF6E-4645-A315-B4A720147B60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4475586" y="3822625"/>
            <a:ext cx="2390818" cy="2217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1862;p21">
            <a:extLst>
              <a:ext uri="{FF2B5EF4-FFF2-40B4-BE49-F238E27FC236}">
                <a16:creationId xmlns:a16="http://schemas.microsoft.com/office/drawing/2014/main" xmlns="" id="{1D5CEE22-55F1-4192-950F-781F025CC1C1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flipH="1">
            <a:off x="7512403" y="4323790"/>
            <a:ext cx="1517039" cy="1407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1869;p21">
            <a:extLst>
              <a:ext uri="{FF2B5EF4-FFF2-40B4-BE49-F238E27FC236}">
                <a16:creationId xmlns:a16="http://schemas.microsoft.com/office/drawing/2014/main" xmlns="" id="{B4A0C38C-5A49-4547-9449-98DF26F479E2}"/>
              </a:ext>
            </a:extLst>
          </p:cNvPr>
          <p:cNvPicPr preferRelativeResize="0"/>
          <p:nvPr/>
        </p:nvPicPr>
        <p:blipFill>
          <a:blip r:embed="rId6"/>
          <a:srcRect l="3322" r="3322"/>
          <a:stretch/>
        </p:blipFill>
        <p:spPr>
          <a:xfrm>
            <a:off x="8475869" y="4748653"/>
            <a:ext cx="668077" cy="1051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1874;p21">
            <a:extLst>
              <a:ext uri="{FF2B5EF4-FFF2-40B4-BE49-F238E27FC236}">
                <a16:creationId xmlns:a16="http://schemas.microsoft.com/office/drawing/2014/main" xmlns="" id="{F3CCC7FD-C489-4F48-AA53-709BD20FBFD6}"/>
              </a:ext>
            </a:extLst>
          </p:cNvPr>
          <p:cNvPicPr preferRelativeResize="0"/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5702" b="93640" l="3650" r="41606">
                        <a14:foregroundMark x1="22445" y1="9430" x2="22445" y2="9430"/>
                        <a14:foregroundMark x1="8942" y1="9430" x2="8942" y2="9430"/>
                        <a14:foregroundMark x1="16971" y1="25000" x2="16971" y2="25000"/>
                        <a14:foregroundMark x1="15693" y1="13377" x2="15693" y2="13377"/>
                        <a14:foregroundMark x1="10584" y1="6140" x2="10584" y2="6140"/>
                        <a14:foregroundMark x1="41788" y1="25439" x2="41788" y2="25439"/>
                        <a14:foregroundMark x1="3832" y1="66886" x2="3832" y2="66886"/>
                        <a14:foregroundMark x1="24088" y1="87281" x2="24088" y2="87281"/>
                        <a14:foregroundMark x1="26277" y1="93640" x2="26277" y2="93640"/>
                        <a14:foregroundMark x1="10219" y1="91667" x2="10219" y2="91667"/>
                        <a14:foregroundMark x1="22080" y1="32895" x2="22080" y2="32895"/>
                        <a14:foregroundMark x1="9307" y1="8991" x2="9307" y2="8991"/>
                      </a14:backgroundRemoval>
                    </a14:imgEffect>
                  </a14:imgLayer>
                </a14:imgProps>
              </a:ext>
            </a:extLst>
          </a:blip>
          <a:srcRect l="-5191" t="-2627" r="57121" b="2627"/>
          <a:stretch/>
        </p:blipFill>
        <p:spPr>
          <a:xfrm>
            <a:off x="4383479" y="4411515"/>
            <a:ext cx="1158392" cy="208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1869;p21">
            <a:extLst>
              <a:ext uri="{FF2B5EF4-FFF2-40B4-BE49-F238E27FC236}">
                <a16:creationId xmlns:a16="http://schemas.microsoft.com/office/drawing/2014/main" xmlns="" id="{48934F04-29D5-4F38-A876-EF17A7506A78}"/>
              </a:ext>
            </a:extLst>
          </p:cNvPr>
          <p:cNvPicPr preferRelativeResize="0"/>
          <p:nvPr/>
        </p:nvPicPr>
        <p:blipFill rotWithShape="1">
          <a:blip r:embed="rId6"/>
          <a:srcRect l="16154" t="-2087" r="-11269"/>
          <a:stretch/>
        </p:blipFill>
        <p:spPr>
          <a:xfrm>
            <a:off x="5154745" y="5285248"/>
            <a:ext cx="831138" cy="1284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1860;p21">
            <a:extLst>
              <a:ext uri="{FF2B5EF4-FFF2-40B4-BE49-F238E27FC236}">
                <a16:creationId xmlns:a16="http://schemas.microsoft.com/office/drawing/2014/main" xmlns="" id="{F3542605-6E5D-4663-B6BB-1CD34D59668C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4451163" y="3822069"/>
            <a:ext cx="2390818" cy="2217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1862;p21">
            <a:extLst>
              <a:ext uri="{FF2B5EF4-FFF2-40B4-BE49-F238E27FC236}">
                <a16:creationId xmlns:a16="http://schemas.microsoft.com/office/drawing/2014/main" xmlns="" id="{754DFCC9-6C33-4E50-9312-E515E65CE1AB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flipH="1">
            <a:off x="7487980" y="4323234"/>
            <a:ext cx="1517039" cy="1407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1869;p21">
            <a:extLst>
              <a:ext uri="{FF2B5EF4-FFF2-40B4-BE49-F238E27FC236}">
                <a16:creationId xmlns:a16="http://schemas.microsoft.com/office/drawing/2014/main" xmlns="" id="{D79BD8B6-46DD-44C3-A3FF-AB57B960FB40}"/>
              </a:ext>
            </a:extLst>
          </p:cNvPr>
          <p:cNvPicPr preferRelativeResize="0"/>
          <p:nvPr/>
        </p:nvPicPr>
        <p:blipFill>
          <a:blip r:embed="rId5"/>
          <a:srcRect l="18218" r="18218"/>
          <a:stretch/>
        </p:blipFill>
        <p:spPr>
          <a:xfrm>
            <a:off x="8443094" y="4729029"/>
            <a:ext cx="815950" cy="1070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1874;p21">
            <a:extLst>
              <a:ext uri="{FF2B5EF4-FFF2-40B4-BE49-F238E27FC236}">
                <a16:creationId xmlns:a16="http://schemas.microsoft.com/office/drawing/2014/main" xmlns="" id="{04633A6A-BEED-4525-B0AC-7E8C28B63F79}"/>
              </a:ext>
            </a:extLst>
          </p:cNvPr>
          <p:cNvPicPr preferRelativeResize="0"/>
          <p:nvPr/>
        </p:nvPicPr>
        <p:blipFill>
          <a:blip r:embed="rId27"/>
          <a:srcRect l="14081" r="14081"/>
          <a:stretch/>
        </p:blipFill>
        <p:spPr>
          <a:xfrm flipH="1">
            <a:off x="4415782" y="4009395"/>
            <a:ext cx="1419619" cy="2529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1869;p21">
            <a:extLst>
              <a:ext uri="{FF2B5EF4-FFF2-40B4-BE49-F238E27FC236}">
                <a16:creationId xmlns:a16="http://schemas.microsoft.com/office/drawing/2014/main" xmlns="" id="{BD026FC4-45D2-4A1B-AE9C-46CA4E5DAE2B}"/>
              </a:ext>
            </a:extLst>
          </p:cNvPr>
          <p:cNvPicPr preferRelativeResize="0"/>
          <p:nvPr/>
        </p:nvPicPr>
        <p:blipFill>
          <a:blip r:embed="rId5"/>
          <a:srcRect l="17658" r="17658"/>
          <a:stretch/>
        </p:blipFill>
        <p:spPr>
          <a:xfrm>
            <a:off x="5125923" y="4718031"/>
            <a:ext cx="959718" cy="17817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Heart 1">
            <a:hlinkClick r:id="rId28" action="ppaction://hlinksldjump" highlightClick="1"/>
            <a:extLst>
              <a:ext uri="{FF2B5EF4-FFF2-40B4-BE49-F238E27FC236}">
                <a16:creationId xmlns:a16="http://schemas.microsoft.com/office/drawing/2014/main" xmlns="" id="{2EAF458F-B7CA-4AD8-8C33-E922DF1F21E2}"/>
              </a:ext>
            </a:extLst>
          </p:cNvPr>
          <p:cNvSpPr/>
          <p:nvPr/>
        </p:nvSpPr>
        <p:spPr>
          <a:xfrm>
            <a:off x="11225041" y="5730443"/>
            <a:ext cx="800750" cy="667135"/>
          </a:xfrm>
          <a:prstGeom prst="hear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99"/>
                                        <p:tgtEl>
                                          <p:spTgt spid="1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1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1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1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2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2"/>
                            </p:stCondLst>
                            <p:childTnLst>
                              <p:par>
                                <p:cTn id="4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63282 0.0280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1" y="138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6306 0.0328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23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2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2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499"/>
                                        <p:tgtEl>
                                          <p:spTgt spid="1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1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1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1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2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2"/>
                            </p:stCondLst>
                            <p:childTnLst>
                              <p:par>
                                <p:cTn id="9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4767 0.03241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28" y="162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0.49662 0.02939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31" y="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2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2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1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1"/>
                            </p:stCondLst>
                            <p:childTnLst>
                              <p:par>
                                <p:cTn id="151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63281 0.02801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1" y="1389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6306 0.0328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23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001"/>
                            </p:stCondLst>
                            <p:childTnLst>
                              <p:par>
                                <p:cTn id="1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501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499"/>
                                        <p:tgtEl>
                                          <p:spTgt spid="1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0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0"/>
                            </p:stCondLst>
                            <p:childTnLst>
                              <p:par>
                                <p:cTn id="1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001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1"/>
                            </p:stCondLst>
                            <p:childTnLst>
                              <p:par>
                                <p:cTn id="20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0.63282 0.02801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1" y="1389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0.63059 0.03287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23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001"/>
                            </p:stCondLst>
                            <p:childTnLst>
                              <p:par>
                                <p:cTn id="2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501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1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8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499"/>
                                        <p:tgtEl>
                                          <p:spTgt spid="1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000"/>
                            </p:stCondLst>
                            <p:childTnLst>
                              <p:par>
                                <p:cTn id="2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500"/>
                            </p:stCondLst>
                            <p:childTnLst>
                              <p:par>
                                <p:cTn id="2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3001"/>
                            </p:stCondLst>
                            <p:childTnLst>
                              <p:par>
                                <p:cTn id="2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4001"/>
                            </p:stCondLst>
                            <p:childTnLst>
                              <p:par>
                                <p:cTn id="26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7 L 0.63281 0.02801 " pathEditMode="relative" rAng="0" ptsTypes="AA">
                                      <p:cBhvr>
                                        <p:cTn id="27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1" y="1389"/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0.6306 0.03287 " pathEditMode="relative" rAng="0" ptsTypes="AA">
                                      <p:cBhvr>
                                        <p:cTn id="27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23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6001"/>
                            </p:stCondLst>
                            <p:childTnLst>
                              <p:par>
                                <p:cTn id="2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6501"/>
                            </p:stCondLst>
                            <p:childTnLst>
                              <p:par>
                                <p:cTn id="2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5"/>
                  </p:tgtEl>
                </p:cond>
              </p:nextCondLst>
            </p:seq>
          </p:childTnLst>
        </p:cTn>
      </p:par>
    </p:tnLst>
    <p:bldLst>
      <p:bldP spid="18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6347784-BA0B-4933-8B19-2CD88FA0C2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0"/>
          <a:stretch/>
        </p:blipFill>
        <p:spPr>
          <a:xfrm>
            <a:off x="0" y="0"/>
            <a:ext cx="12148167" cy="6421821"/>
          </a:xfrm>
          <a:prstGeom prst="rect">
            <a:avLst/>
          </a:prstGeom>
        </p:spPr>
      </p:pic>
      <p:sp>
        <p:nvSpPr>
          <p:cNvPr id="1882" name="Google Shape;1882;p22"/>
          <p:cNvSpPr/>
          <p:nvPr/>
        </p:nvSpPr>
        <p:spPr>
          <a:xfrm>
            <a:off x="9369552" y="1528099"/>
            <a:ext cx="516419" cy="482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–</a:t>
            </a:r>
            <a:endParaRPr>
              <a:latin typeface="UTM Avo" panose="02040603050506020204" pitchFamily="18" charset="0"/>
            </a:endParaRPr>
          </a:p>
        </p:txBody>
      </p:sp>
      <p:sp>
        <p:nvSpPr>
          <p:cNvPr id="1883" name="Google Shape;1883;p22"/>
          <p:cNvSpPr/>
          <p:nvPr/>
        </p:nvSpPr>
        <p:spPr>
          <a:xfrm>
            <a:off x="6894576" y="4795555"/>
            <a:ext cx="516419" cy="482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–</a:t>
            </a:r>
            <a:endParaRPr>
              <a:latin typeface="UTM Avo" panose="02040603050506020204" pitchFamily="18" charset="0"/>
            </a:endParaRPr>
          </a:p>
        </p:txBody>
      </p:sp>
      <p:pic>
        <p:nvPicPr>
          <p:cNvPr id="1884" name="Google Shape;1884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2161" y="96768"/>
            <a:ext cx="10187789" cy="1960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6" name="Google Shape;1886;p2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9885971" y="3716311"/>
            <a:ext cx="2847170" cy="2641042"/>
          </a:xfrm>
          <a:prstGeom prst="rect">
            <a:avLst/>
          </a:prstGeom>
          <a:noFill/>
          <a:ln>
            <a:noFill/>
          </a:ln>
        </p:spPr>
      </p:pic>
      <p:sp>
        <p:nvSpPr>
          <p:cNvPr id="1887" name="Google Shape;1887;p22"/>
          <p:cNvSpPr/>
          <p:nvPr/>
        </p:nvSpPr>
        <p:spPr>
          <a:xfrm>
            <a:off x="4930035" y="668639"/>
            <a:ext cx="2955649" cy="81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5 x 8 = ?</a:t>
            </a:r>
            <a:endParaRPr sz="4400" b="1" dirty="0">
              <a:solidFill>
                <a:srgbClr val="FF00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29ECC44-2B06-43EC-8502-A7A57E3B405A}"/>
              </a:ext>
            </a:extLst>
          </p:cNvPr>
          <p:cNvSpPr/>
          <p:nvPr/>
        </p:nvSpPr>
        <p:spPr>
          <a:xfrm>
            <a:off x="1575881" y="2801911"/>
            <a:ext cx="2149813" cy="914400"/>
          </a:xfrm>
          <a:prstGeom prst="roundRect">
            <a:avLst>
              <a:gd name="adj" fmla="val 3794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A. 40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9AAE1CD7-423C-4146-B262-B6D87883235A}"/>
              </a:ext>
            </a:extLst>
          </p:cNvPr>
          <p:cNvSpPr/>
          <p:nvPr/>
        </p:nvSpPr>
        <p:spPr>
          <a:xfrm>
            <a:off x="4588213" y="2782111"/>
            <a:ext cx="2149813" cy="914400"/>
          </a:xfrm>
          <a:prstGeom prst="roundRect">
            <a:avLst>
              <a:gd name="adj" fmla="val 3794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B. 35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2ED8B6EF-C659-4E60-A530-9669E26609D8}"/>
              </a:ext>
            </a:extLst>
          </p:cNvPr>
          <p:cNvSpPr/>
          <p:nvPr/>
        </p:nvSpPr>
        <p:spPr>
          <a:xfrm>
            <a:off x="7600545" y="2782111"/>
            <a:ext cx="2149813" cy="914400"/>
          </a:xfrm>
          <a:prstGeom prst="roundRect">
            <a:avLst>
              <a:gd name="adj" fmla="val 3794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C. 45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887" grpId="0"/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B5E0223-266D-47B6-9059-465A3CDD55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0"/>
          <a:stretch/>
        </p:blipFill>
        <p:spPr>
          <a:xfrm>
            <a:off x="0" y="0"/>
            <a:ext cx="12148167" cy="6421821"/>
          </a:xfrm>
          <a:prstGeom prst="rect">
            <a:avLst/>
          </a:prstGeom>
        </p:spPr>
      </p:pic>
      <p:pic>
        <p:nvPicPr>
          <p:cNvPr id="1894" name="Google Shape;1894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1847" y="111170"/>
            <a:ext cx="10273990" cy="2189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9" name="Google Shape;1899;p23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9952468" y="3696511"/>
            <a:ext cx="2847170" cy="26410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887;p22">
            <a:extLst>
              <a:ext uri="{FF2B5EF4-FFF2-40B4-BE49-F238E27FC236}">
                <a16:creationId xmlns:a16="http://schemas.microsoft.com/office/drawing/2014/main" xmlns="" id="{012F5EF1-58A3-492B-9128-2BD0E9BF8D70}"/>
              </a:ext>
            </a:extLst>
          </p:cNvPr>
          <p:cNvSpPr/>
          <p:nvPr/>
        </p:nvSpPr>
        <p:spPr>
          <a:xfrm>
            <a:off x="4952895" y="797623"/>
            <a:ext cx="2955649" cy="81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18 : 2 = ?</a:t>
            </a:r>
            <a:endParaRPr sz="4400" b="1" dirty="0">
              <a:solidFill>
                <a:srgbClr val="FF00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66DC7E60-A085-4CA3-BC45-BC01EE8CD9AB}"/>
              </a:ext>
            </a:extLst>
          </p:cNvPr>
          <p:cNvSpPr/>
          <p:nvPr/>
        </p:nvSpPr>
        <p:spPr>
          <a:xfrm>
            <a:off x="7560121" y="2782111"/>
            <a:ext cx="2149813" cy="914400"/>
          </a:xfrm>
          <a:prstGeom prst="roundRect">
            <a:avLst>
              <a:gd name="adj" fmla="val 3794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C. 9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5CFE376F-B4EE-438B-A1EA-6CD94DD49D7B}"/>
              </a:ext>
            </a:extLst>
          </p:cNvPr>
          <p:cNvSpPr/>
          <p:nvPr/>
        </p:nvSpPr>
        <p:spPr>
          <a:xfrm>
            <a:off x="4588213" y="2782111"/>
            <a:ext cx="2149813" cy="914400"/>
          </a:xfrm>
          <a:prstGeom prst="roundRect">
            <a:avLst>
              <a:gd name="adj" fmla="val 3794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B. 8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73E03633-0EE5-41FD-9D04-B0D74DD88DF4}"/>
              </a:ext>
            </a:extLst>
          </p:cNvPr>
          <p:cNvSpPr/>
          <p:nvPr/>
        </p:nvSpPr>
        <p:spPr>
          <a:xfrm>
            <a:off x="1545185" y="2782111"/>
            <a:ext cx="2149813" cy="914400"/>
          </a:xfrm>
          <a:prstGeom prst="roundRect">
            <a:avLst>
              <a:gd name="adj" fmla="val 3794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A.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9D8C6E0-2BF0-4825-AA86-25AC25A300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0"/>
          <a:stretch/>
        </p:blipFill>
        <p:spPr>
          <a:xfrm>
            <a:off x="0" y="0"/>
            <a:ext cx="12148167" cy="6421821"/>
          </a:xfrm>
          <a:prstGeom prst="rect">
            <a:avLst/>
          </a:prstGeom>
        </p:spPr>
      </p:pic>
      <p:pic>
        <p:nvPicPr>
          <p:cNvPr id="1904" name="Google Shape;1904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2788" y="172880"/>
            <a:ext cx="10512041" cy="214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6" name="Google Shape;1906;p24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10311642" y="3984672"/>
            <a:ext cx="2622108" cy="24322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887;p22">
            <a:extLst>
              <a:ext uri="{FF2B5EF4-FFF2-40B4-BE49-F238E27FC236}">
                <a16:creationId xmlns:a16="http://schemas.microsoft.com/office/drawing/2014/main" xmlns="" id="{BD2FE23F-1219-494C-B86B-F0D64364EB96}"/>
              </a:ext>
            </a:extLst>
          </p:cNvPr>
          <p:cNvSpPr/>
          <p:nvPr/>
        </p:nvSpPr>
        <p:spPr>
          <a:xfrm>
            <a:off x="1909793" y="462778"/>
            <a:ext cx="8986807" cy="1277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2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phép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chia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thích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phép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sau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2 x 7 = 14 </a:t>
            </a:r>
            <a:endParaRPr sz="3600" b="1" dirty="0">
              <a:solidFill>
                <a:srgbClr val="FF0000"/>
              </a:solidFill>
              <a:latin typeface="UTM Avo" panose="02040603050506020204" pitchFamily="18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31B3B7E-9CF6-4653-BB5E-57F730A8FCA1}"/>
              </a:ext>
            </a:extLst>
          </p:cNvPr>
          <p:cNvSpPr/>
          <p:nvPr/>
        </p:nvSpPr>
        <p:spPr>
          <a:xfrm>
            <a:off x="4850642" y="3011266"/>
            <a:ext cx="2824480" cy="1946813"/>
          </a:xfrm>
          <a:prstGeom prst="roundRect">
            <a:avLst>
              <a:gd name="adj" fmla="val 2381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14 : 7 = 2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14 : 2 =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682E652-C4CB-403B-9103-D0B703ABFA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0"/>
          <a:stretch/>
        </p:blipFill>
        <p:spPr>
          <a:xfrm>
            <a:off x="0" y="0"/>
            <a:ext cx="12148167" cy="6421821"/>
          </a:xfrm>
          <a:prstGeom prst="rect">
            <a:avLst/>
          </a:prstGeom>
        </p:spPr>
      </p:pic>
      <p:pic>
        <p:nvPicPr>
          <p:cNvPr id="1914" name="Google Shape;1914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4551" y="200932"/>
            <a:ext cx="10273990" cy="226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9" name="Google Shape;1919;p25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9823206" y="3798909"/>
            <a:ext cx="2847170" cy="26410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887;p22">
            <a:extLst>
              <a:ext uri="{FF2B5EF4-FFF2-40B4-BE49-F238E27FC236}">
                <a16:creationId xmlns:a16="http://schemas.microsoft.com/office/drawing/2014/main" xmlns="" id="{68F84B97-1410-4053-B653-0B04B40BE890}"/>
              </a:ext>
            </a:extLst>
          </p:cNvPr>
          <p:cNvSpPr/>
          <p:nvPr/>
        </p:nvSpPr>
        <p:spPr>
          <a:xfrm>
            <a:off x="1835458" y="520331"/>
            <a:ext cx="8477249" cy="1277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15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cái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kẹo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, chia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đều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. 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Vậy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mỗi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bao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nhiêu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cái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kẹo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? </a:t>
            </a:r>
            <a:endParaRPr sz="3600" b="1" dirty="0">
              <a:solidFill>
                <a:srgbClr val="FF0000"/>
              </a:solidFill>
              <a:latin typeface="UTM Avo" panose="02040603050506020204" pitchFamily="18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2DC42ABC-6ADB-41AB-9CDA-A49B2E8F43BC}"/>
              </a:ext>
            </a:extLst>
          </p:cNvPr>
          <p:cNvSpPr/>
          <p:nvPr/>
        </p:nvSpPr>
        <p:spPr>
          <a:xfrm>
            <a:off x="4876639" y="2782111"/>
            <a:ext cx="2149813" cy="914400"/>
          </a:xfrm>
          <a:prstGeom prst="roundRect">
            <a:avLst>
              <a:gd name="adj" fmla="val 3794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B. 5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2EB160A9-99EE-47C3-A5A3-0E39E5ACE7E6}"/>
              </a:ext>
            </a:extLst>
          </p:cNvPr>
          <p:cNvSpPr/>
          <p:nvPr/>
        </p:nvSpPr>
        <p:spPr>
          <a:xfrm>
            <a:off x="8208093" y="2758850"/>
            <a:ext cx="2149813" cy="914400"/>
          </a:xfrm>
          <a:prstGeom prst="roundRect">
            <a:avLst>
              <a:gd name="adj" fmla="val 3794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C. 12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DC794969-BB99-4E32-BFE5-0745336C97C6}"/>
              </a:ext>
            </a:extLst>
          </p:cNvPr>
          <p:cNvSpPr/>
          <p:nvPr/>
        </p:nvSpPr>
        <p:spPr>
          <a:xfrm>
            <a:off x="1545185" y="2782111"/>
            <a:ext cx="2149813" cy="914400"/>
          </a:xfrm>
          <a:prstGeom prst="roundRect">
            <a:avLst>
              <a:gd name="adj" fmla="val 3794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A.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324134A-9320-4C55-B28F-AB098B87F3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0"/>
          <a:stretch/>
        </p:blipFill>
        <p:spPr>
          <a:xfrm>
            <a:off x="0" y="0"/>
            <a:ext cx="12148167" cy="6421821"/>
          </a:xfrm>
          <a:prstGeom prst="rect">
            <a:avLst/>
          </a:prstGeom>
        </p:spPr>
      </p:pic>
      <p:cxnSp>
        <p:nvCxnSpPr>
          <p:cNvPr id="1924" name="Google Shape;1924;p26"/>
          <p:cNvCxnSpPr/>
          <p:nvPr/>
        </p:nvCxnSpPr>
        <p:spPr>
          <a:xfrm flipH="1">
            <a:off x="3500314" y="2968752"/>
            <a:ext cx="303590" cy="1524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25" name="Google Shape;1925;p26"/>
          <p:cNvCxnSpPr/>
          <p:nvPr/>
        </p:nvCxnSpPr>
        <p:spPr>
          <a:xfrm>
            <a:off x="3803904" y="2968752"/>
            <a:ext cx="560832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26" name="Google Shape;1926;p26"/>
          <p:cNvCxnSpPr/>
          <p:nvPr/>
        </p:nvCxnSpPr>
        <p:spPr>
          <a:xfrm>
            <a:off x="6803136" y="2980944"/>
            <a:ext cx="97536" cy="286512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27" name="Google Shape;1927;p26"/>
          <p:cNvCxnSpPr/>
          <p:nvPr/>
        </p:nvCxnSpPr>
        <p:spPr>
          <a:xfrm>
            <a:off x="6803136" y="2980944"/>
            <a:ext cx="0" cy="542544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28" name="Google Shape;1928;p26"/>
          <p:cNvCxnSpPr/>
          <p:nvPr/>
        </p:nvCxnSpPr>
        <p:spPr>
          <a:xfrm rot="10800000">
            <a:off x="9826752" y="2682240"/>
            <a:ext cx="0" cy="298704"/>
          </a:xfrm>
          <a:prstGeom prst="straightConnector1">
            <a:avLst/>
          </a:prstGeom>
          <a:noFill/>
          <a:ln w="38100" cap="flat" cmpd="sng">
            <a:solidFill>
              <a:srgbClr val="CC0099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29" name="Google Shape;1929;p26"/>
          <p:cNvCxnSpPr/>
          <p:nvPr/>
        </p:nvCxnSpPr>
        <p:spPr>
          <a:xfrm rot="10800000">
            <a:off x="9424416" y="2767584"/>
            <a:ext cx="402336" cy="213360"/>
          </a:xfrm>
          <a:prstGeom prst="straightConnector1">
            <a:avLst/>
          </a:prstGeom>
          <a:noFill/>
          <a:ln w="9525" cap="flat" cmpd="sng">
            <a:solidFill>
              <a:srgbClr val="00CC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930" name="Google Shape;1930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76508" y="73136"/>
            <a:ext cx="12301182" cy="1961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5" name="Google Shape;1935;p26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10012604" y="3847126"/>
            <a:ext cx="2714530" cy="251800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887;p22">
            <a:extLst>
              <a:ext uri="{FF2B5EF4-FFF2-40B4-BE49-F238E27FC236}">
                <a16:creationId xmlns:a16="http://schemas.microsoft.com/office/drawing/2014/main" xmlns="" id="{4AE9E999-EE7D-4936-B261-FAB580E6037F}"/>
              </a:ext>
            </a:extLst>
          </p:cNvPr>
          <p:cNvSpPr/>
          <p:nvPr/>
        </p:nvSpPr>
        <p:spPr>
          <a:xfrm>
            <a:off x="2002483" y="280418"/>
            <a:ext cx="7985567" cy="1277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15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cái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kẹo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, chia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đều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mỗi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5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cái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kẹo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Vậy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mấy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kẹo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?</a:t>
            </a:r>
            <a:endParaRPr sz="3600" b="1" dirty="0">
              <a:solidFill>
                <a:srgbClr val="FF0000"/>
              </a:solidFill>
              <a:latin typeface="UTM Avo" panose="02040603050506020204" pitchFamily="18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B2C06F36-8C27-44C5-B6A8-5E8AF92A5F9E}"/>
              </a:ext>
            </a:extLst>
          </p:cNvPr>
          <p:cNvSpPr/>
          <p:nvPr/>
        </p:nvSpPr>
        <p:spPr>
          <a:xfrm>
            <a:off x="1654091" y="2932726"/>
            <a:ext cx="2149813" cy="914400"/>
          </a:xfrm>
          <a:prstGeom prst="roundRect">
            <a:avLst>
              <a:gd name="adj" fmla="val 3794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A. 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111B54C4-CF90-4470-A177-D3AFB1D6EB7E}"/>
              </a:ext>
            </a:extLst>
          </p:cNvPr>
          <p:cNvSpPr/>
          <p:nvPr/>
        </p:nvSpPr>
        <p:spPr>
          <a:xfrm>
            <a:off x="8208093" y="2932726"/>
            <a:ext cx="2149813" cy="914400"/>
          </a:xfrm>
          <a:prstGeom prst="roundRect">
            <a:avLst>
              <a:gd name="adj" fmla="val 3794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C. 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1B81D3B7-E4AF-4423-9B48-564EADCC91C4}"/>
              </a:ext>
            </a:extLst>
          </p:cNvPr>
          <p:cNvSpPr/>
          <p:nvPr/>
        </p:nvSpPr>
        <p:spPr>
          <a:xfrm>
            <a:off x="4920361" y="2884509"/>
            <a:ext cx="2149813" cy="914400"/>
          </a:xfrm>
          <a:prstGeom prst="roundRect">
            <a:avLst>
              <a:gd name="adj" fmla="val 3794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B.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988EC4B-2D77-46FC-82CB-53C1E77A9C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0"/>
          <a:stretch/>
        </p:blipFill>
        <p:spPr>
          <a:xfrm>
            <a:off x="0" y="0"/>
            <a:ext cx="12148167" cy="6421821"/>
          </a:xfrm>
          <a:prstGeom prst="rect">
            <a:avLst/>
          </a:prstGeom>
        </p:spPr>
      </p:pic>
      <p:pic>
        <p:nvPicPr>
          <p:cNvPr id="1940" name="Google Shape;1940;p27"/>
          <p:cNvPicPr preferRelativeResize="0"/>
          <p:nvPr/>
        </p:nvPicPr>
        <p:blipFill rotWithShape="1">
          <a:blip r:embed="rId5">
            <a:alphaModFix/>
          </a:blip>
          <a:srcRect l="21144" t="47045" r="10957" b="-874"/>
          <a:stretch/>
        </p:blipFill>
        <p:spPr>
          <a:xfrm>
            <a:off x="1839120" y="2804271"/>
            <a:ext cx="9388856" cy="2662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1" name="Google Shape;1941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0" y="2850205"/>
            <a:ext cx="2983180" cy="3188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5" name="Google Shape;1945;p27"/>
          <p:cNvPicPr preferRelativeResize="0"/>
          <p:nvPr/>
        </p:nvPicPr>
        <p:blipFill rotWithShape="1">
          <a:blip r:embed="rId7">
            <a:alphaModFix/>
          </a:blip>
          <a:srcRect l="46683" b="16964"/>
          <a:stretch/>
        </p:blipFill>
        <p:spPr>
          <a:xfrm>
            <a:off x="7923578" y="4521054"/>
            <a:ext cx="1000390" cy="163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7" name="Google Shape;1947;p27"/>
          <p:cNvPicPr preferRelativeResize="0"/>
          <p:nvPr/>
        </p:nvPicPr>
        <p:blipFill rotWithShape="1">
          <a:blip r:embed="rId8"/>
          <a:srcRect l="23798" r="44807"/>
          <a:stretch/>
        </p:blipFill>
        <p:spPr>
          <a:xfrm>
            <a:off x="4334485" y="4100133"/>
            <a:ext cx="1157421" cy="3042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8" name="Google Shape;1948;p2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312049">
            <a:off x="2436730" y="4072743"/>
            <a:ext cx="1918361" cy="1918361"/>
          </a:xfrm>
          <a:prstGeom prst="rect">
            <a:avLst/>
          </a:prstGeom>
          <a:noFill/>
          <a:ln>
            <a:noFill/>
          </a:ln>
        </p:spPr>
      </p:pic>
      <p:sp>
        <p:nvSpPr>
          <p:cNvPr id="1949" name="Google Shape;1949;p27"/>
          <p:cNvSpPr/>
          <p:nvPr/>
        </p:nvSpPr>
        <p:spPr>
          <a:xfrm>
            <a:off x="3530023" y="156305"/>
            <a:ext cx="4421112" cy="2497012"/>
          </a:xfrm>
          <a:prstGeom prst="wedgeEllipseCallout">
            <a:avLst>
              <a:gd name="adj1" fmla="val 35344"/>
              <a:gd name="adj2" fmla="val 68036"/>
            </a:avLst>
          </a:prstGeom>
          <a:solidFill>
            <a:srgbClr val="002060"/>
          </a:solidFill>
          <a:ln w="12700" cap="flat" cmpd="sng">
            <a:solidFill>
              <a:srgbClr val="DDEAF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Vậy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tất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cả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mọi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đã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an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toàn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. Xin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cảm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ơn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chú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lính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cứu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hỏa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!</a:t>
            </a:r>
            <a:endParaRPr sz="2400" b="1" dirty="0">
              <a:solidFill>
                <a:schemeClr val="bg1"/>
              </a:solidFill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1950" name="Google Shape;1950;p27"/>
          <p:cNvPicPr preferRelativeResize="0"/>
          <p:nvPr/>
        </p:nvPicPr>
        <p:blipFill rotWithShape="1">
          <a:blip r:embed="rId10">
            <a:alphaModFix/>
          </a:blip>
          <a:srcRect l="30116" t="6588" r="30241" b="8594"/>
          <a:stretch/>
        </p:blipFill>
        <p:spPr>
          <a:xfrm flipH="1">
            <a:off x="5454650" y="5235867"/>
            <a:ext cx="571859" cy="132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2" name="Google Shape;1942;p2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2671945" y="3887439"/>
            <a:ext cx="2390818" cy="2217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577D04-C090-46C3-93CE-73FC7707A51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63464" y="4295319"/>
            <a:ext cx="1760519" cy="22778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931A609-3683-4FB9-AF95-2981E1C0FFF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64301" y="4108233"/>
            <a:ext cx="1527269" cy="21771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866B22B-4FFE-429E-BF78-7BC5172CD4B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7895" b="94079" l="3650" r="40511">
                        <a14:foregroundMark x1="21350" y1="11404" x2="21350" y2="11404"/>
                        <a14:foregroundMark x1="10584" y1="8114" x2="10584" y2="8114"/>
                        <a14:foregroundMark x1="37956" y1="24781" x2="37956" y2="24781"/>
                        <a14:foregroundMark x1="40693" y1="22368" x2="40693" y2="22368"/>
                        <a14:foregroundMark x1="3832" y1="64693" x2="3832" y2="64693"/>
                        <a14:foregroundMark x1="10949" y1="90351" x2="10949" y2="90351"/>
                        <a14:foregroundMark x1="24453" y1="91228" x2="24453" y2="91228"/>
                        <a14:foregroundMark x1="29927" y1="91886" x2="29927" y2="91886"/>
                        <a14:foregroundMark x1="22445" y1="94079" x2="22445" y2="94079"/>
                      </a14:backgroundRemoval>
                    </a14:imgEffect>
                  </a14:imgLayer>
                </a14:imgProps>
              </a:ext>
            </a:extLst>
          </a:blip>
          <a:srcRect r="57996"/>
          <a:stretch/>
        </p:blipFill>
        <p:spPr>
          <a:xfrm>
            <a:off x="8760823" y="4400961"/>
            <a:ext cx="1077446" cy="21344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5395DA6-3284-4713-B58C-0B7F97A04844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40985"/>
          <a:stretch/>
        </p:blipFill>
        <p:spPr>
          <a:xfrm flipH="1">
            <a:off x="5695429" y="3900048"/>
            <a:ext cx="1236474" cy="2845471"/>
          </a:xfrm>
          <a:prstGeom prst="rect">
            <a:avLst/>
          </a:prstGeom>
        </p:spPr>
      </p:pic>
      <p:pic>
        <p:nvPicPr>
          <p:cNvPr id="1943" name="Google Shape;1943;p27"/>
          <p:cNvPicPr preferRelativeResize="0"/>
          <p:nvPr/>
        </p:nvPicPr>
        <p:blipFill rotWithShape="1">
          <a:blip r:embed="rId17">
            <a:alphaModFix/>
          </a:blip>
          <a:srcRect l="4166" t="15995" r="50000" b="15972"/>
          <a:stretch/>
        </p:blipFill>
        <p:spPr>
          <a:xfrm>
            <a:off x="6683094" y="5257313"/>
            <a:ext cx="807411" cy="1237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87F0EFA-ECEF-487E-A3BB-58568BC24AC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87909" y="5114048"/>
            <a:ext cx="900718" cy="13914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E002DC4-EEC0-4DC7-993D-4EE039BBC4B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026930" y="5119806"/>
            <a:ext cx="1415617" cy="141561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453D94-F8CB-485B-B2FA-40FF6754D10B}"/>
              </a:ext>
            </a:extLst>
          </p:cNvPr>
          <p:cNvSpPr txBox="1"/>
          <p:nvPr/>
        </p:nvSpPr>
        <p:spPr>
          <a:xfrm>
            <a:off x="2223898" y="3583835"/>
            <a:ext cx="7251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D3F467-6705-4C18-9FD1-748EC63802DD}"/>
              </a:ext>
            </a:extLst>
          </p:cNvPr>
          <p:cNvSpPr txBox="1"/>
          <p:nvPr/>
        </p:nvSpPr>
        <p:spPr>
          <a:xfrm>
            <a:off x="2374900" y="3525111"/>
            <a:ext cx="7251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xmlns="" id="{271B6753-F31C-4A20-8DE2-32985CD964D7}"/>
              </a:ext>
            </a:extLst>
          </p:cNvPr>
          <p:cNvSpPr txBox="1"/>
          <p:nvPr/>
        </p:nvSpPr>
        <p:spPr>
          <a:xfrm>
            <a:off x="3549849" y="2677723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94836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314E50C-8877-4FF4-9417-4A6068358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9" b="6289"/>
          <a:stretch/>
        </p:blipFill>
        <p:spPr>
          <a:xfrm>
            <a:off x="224319" y="0"/>
            <a:ext cx="11743362" cy="6426679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:a16="http://schemas.microsoft.com/office/drawing/2014/main" xmlns="" id="{ABFD3119-7FB6-4272-AF0C-B2E2E6A29582}"/>
              </a:ext>
            </a:extLst>
          </p:cNvPr>
          <p:cNvSpPr txBox="1"/>
          <p:nvPr/>
        </p:nvSpPr>
        <p:spPr>
          <a:xfrm>
            <a:off x="3133868" y="2618561"/>
            <a:ext cx="5924262" cy="1189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66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536233C-7A47-4435-AEBA-C59F998CABA8}"/>
              </a:ext>
            </a:extLst>
          </p:cNvPr>
          <p:cNvSpPr/>
          <p:nvPr/>
        </p:nvSpPr>
        <p:spPr>
          <a:xfrm>
            <a:off x="3195207" y="4010738"/>
            <a:ext cx="58015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 CHƠI: TRUYỀN ĐIỆN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68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xmlns="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:a16="http://schemas.microsoft.com/office/drawing/2014/main" xmlns="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xmlns="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xmlns="" id="{13B44877-67F3-4CA0-A7C9-4B86E05C18FF}"/>
              </a:ext>
            </a:extLst>
          </p:cNvPr>
          <p:cNvSpPr txBox="1"/>
          <p:nvPr/>
        </p:nvSpPr>
        <p:spPr>
          <a:xfrm>
            <a:off x="4876138" y="2764957"/>
            <a:ext cx="6234053" cy="15696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LUYỆN TẬP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THỰC HÀNH</a:t>
            </a: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xmlns="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35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C76FC9B-9A88-4C69-A33B-00A60762259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9"/>
          <a:stretch/>
        </p:blipFill>
        <p:spPr>
          <a:xfrm>
            <a:off x="0" y="6350"/>
            <a:ext cx="12192000" cy="644700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2F0C3A4-6E70-4DE4-A6A4-9980B044CF06}"/>
              </a:ext>
            </a:extLst>
          </p:cNvPr>
          <p:cNvGrpSpPr/>
          <p:nvPr/>
        </p:nvGrpSpPr>
        <p:grpSpPr>
          <a:xfrm>
            <a:off x="555233" y="1728864"/>
            <a:ext cx="4454917" cy="2684655"/>
            <a:chOff x="1261286" y="1700868"/>
            <a:chExt cx="4272739" cy="2684655"/>
          </a:xfrm>
          <a:solidFill>
            <a:srgbClr val="92D050"/>
          </a:solidFill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E5EAEAD3-E5FF-49A9-A364-6816D66524E6}"/>
                </a:ext>
              </a:extLst>
            </p:cNvPr>
            <p:cNvGrpSpPr/>
            <p:nvPr/>
          </p:nvGrpSpPr>
          <p:grpSpPr>
            <a:xfrm>
              <a:off x="1646661" y="1819274"/>
              <a:ext cx="3887364" cy="2436362"/>
              <a:chOff x="827462" y="4533899"/>
              <a:chExt cx="2918445" cy="1855561"/>
            </a:xfrm>
            <a:grpFill/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xmlns="" id="{2CAD8937-921C-4972-AAE7-F124918C47BE}"/>
                  </a:ext>
                </a:extLst>
              </p:cNvPr>
              <p:cNvSpPr/>
              <p:nvPr/>
            </p:nvSpPr>
            <p:spPr>
              <a:xfrm>
                <a:off x="827462" y="4533899"/>
                <a:ext cx="1942353" cy="1855561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latin typeface="UTM Avo" panose="02040603050506020204" pitchFamily="18" charset="0"/>
                  <a:ea typeface="Yu Gothic" panose="020B0400000000000000" pitchFamily="34" charset="-128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59B86B02-BC22-47A2-B041-08D4478CC756}"/>
                  </a:ext>
                </a:extLst>
              </p:cNvPr>
              <p:cNvSpPr txBox="1"/>
              <p:nvPr/>
            </p:nvSpPr>
            <p:spPr>
              <a:xfrm>
                <a:off x="1076849" y="4686594"/>
                <a:ext cx="2669058" cy="1570521"/>
              </a:xfrm>
              <a:prstGeom prst="rect">
                <a:avLst/>
              </a:prstGeom>
              <a:noFill/>
              <a:effectLst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3600" b="1" dirty="0">
                    <a:solidFill>
                      <a:srgbClr val="002060"/>
                    </a:solidFill>
                    <a:effectLst/>
                    <a:latin typeface="UTM Avo" panose="02040603050506020204" pitchFamily="18" charset="0"/>
                    <a:ea typeface="Yu Gothic" panose="020B0400000000000000" pitchFamily="34" charset="-128"/>
                    <a:cs typeface="Arial" panose="020B0604020202020204" pitchFamily="34" charset="0"/>
                  </a:rPr>
                  <a:t>2 : 2 =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3600" b="1" dirty="0">
                    <a:solidFill>
                      <a:srgbClr val="002060"/>
                    </a:solidFill>
                    <a:effectLst/>
                    <a:latin typeface="UTM Avo" panose="02040603050506020204" pitchFamily="18" charset="0"/>
                    <a:ea typeface="Yu Gothic" panose="020B0400000000000000" pitchFamily="34" charset="-128"/>
                    <a:cs typeface="Arial" panose="020B0604020202020204" pitchFamily="34" charset="0"/>
                  </a:rPr>
                  <a:t>5 : 5 =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3600" b="1" dirty="0">
                    <a:solidFill>
                      <a:srgbClr val="002060"/>
                    </a:solidFill>
                    <a:effectLst/>
                    <a:latin typeface="UTM Avo" panose="02040603050506020204" pitchFamily="18" charset="0"/>
                    <a:ea typeface="Yu Gothic" panose="020B0400000000000000" pitchFamily="34" charset="-128"/>
                    <a:cs typeface="Arial" panose="020B0604020202020204" pitchFamily="34" charset="0"/>
                  </a:rPr>
                  <a:t>4 : 2 = </a:t>
                </a: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CDF1DDE2-7027-4E30-BB81-F4F17ED00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>
            <a:xfrm flipH="1">
              <a:off x="1261286" y="3848061"/>
              <a:ext cx="770750" cy="537462"/>
            </a:xfrm>
            <a:prstGeom prst="rect">
              <a:avLst/>
            </a:prstGeom>
            <a:noFill/>
          </p:spPr>
        </p:pic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3459F5F3-44C2-45C7-B195-314F46DB62EB}"/>
                </a:ext>
              </a:extLst>
            </p:cNvPr>
            <p:cNvSpPr/>
            <p:nvPr/>
          </p:nvSpPr>
          <p:spPr>
            <a:xfrm rot="1558595">
              <a:off x="3862716" y="1700868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C00000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600">
                <a:latin typeface="UTM Avo" panose="02040603050506020204" pitchFamily="18" charset="0"/>
                <a:ea typeface="Yu Gothic" panose="020B0400000000000000" pitchFamily="34" charset="-12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BBF1A05-7857-4B13-A889-93F547F2E4A8}"/>
              </a:ext>
            </a:extLst>
          </p:cNvPr>
          <p:cNvGrpSpPr/>
          <p:nvPr/>
        </p:nvGrpSpPr>
        <p:grpSpPr>
          <a:xfrm>
            <a:off x="3495836" y="492582"/>
            <a:ext cx="4388380" cy="755245"/>
            <a:chOff x="-3369818" y="382607"/>
            <a:chExt cx="4310700" cy="79541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A741D734-4E1C-4315-AC7C-E0E885A6794F}"/>
                </a:ext>
              </a:extLst>
            </p:cNvPr>
            <p:cNvSpPr/>
            <p:nvPr/>
          </p:nvSpPr>
          <p:spPr>
            <a:xfrm>
              <a:off x="-3369818" y="382607"/>
              <a:ext cx="4310700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Yu Gothic" panose="020B0400000000000000" pitchFamily="34" charset="-128"/>
                  <a:cs typeface="Arial" panose="020B0604020202020204" pitchFamily="34" charset="0"/>
                </a:rPr>
                <a:t>      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ea typeface="Yu Gothic" panose="020B0400000000000000" pitchFamily="34" charset="-128"/>
                  <a:cs typeface="Arial" panose="020B0604020202020204" pitchFamily="34" charset="0"/>
                </a:rPr>
                <a:t>a.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Yu Gothic" panose="020B0400000000000000" pitchFamily="34" charset="-128"/>
                  <a:cs typeface="Arial" panose="020B0604020202020204" pitchFamily="34" charset="0"/>
                </a:rPr>
                <a:t>Tính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ea typeface="Yu Gothic" panose="020B0400000000000000" pitchFamily="34" charset="-128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Yu Gothic" panose="020B0400000000000000" pitchFamily="34" charset="-128"/>
                  <a:cs typeface="Arial" panose="020B0604020202020204" pitchFamily="34" charset="0"/>
                </a:rPr>
                <a:t>nhẩm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ea typeface="Yu Gothic" panose="020B0400000000000000" pitchFamily="34" charset="-128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A3377098-46BA-4732-A93C-1C8C3F06A8C3}"/>
                </a:ext>
              </a:extLst>
            </p:cNvPr>
            <p:cNvSpPr/>
            <p:nvPr/>
          </p:nvSpPr>
          <p:spPr>
            <a:xfrm>
              <a:off x="-3288618" y="435376"/>
              <a:ext cx="628473" cy="63881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C00000"/>
                  </a:solidFill>
                  <a:latin typeface="UTM Avo" panose="02040603050506020204" pitchFamily="18" charset="0"/>
                  <a:ea typeface="Yu Gothic" panose="020B0400000000000000" pitchFamily="34" charset="-128"/>
                </a:rPr>
                <a:t>1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335D1230-6412-4B9F-882F-570045D32716}"/>
              </a:ext>
            </a:extLst>
          </p:cNvPr>
          <p:cNvGrpSpPr/>
          <p:nvPr/>
        </p:nvGrpSpPr>
        <p:grpSpPr>
          <a:xfrm>
            <a:off x="4092152" y="1674573"/>
            <a:ext cx="3603751" cy="4144574"/>
            <a:chOff x="-1024749" y="1605477"/>
            <a:chExt cx="3456380" cy="4144574"/>
          </a:xfrm>
          <a:solidFill>
            <a:srgbClr val="92D050"/>
          </a:solidFill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xmlns="" id="{625FD347-59EA-4075-8CE9-76CE988E26D3}"/>
                </a:ext>
              </a:extLst>
            </p:cNvPr>
            <p:cNvGrpSpPr/>
            <p:nvPr/>
          </p:nvGrpSpPr>
          <p:grpSpPr>
            <a:xfrm>
              <a:off x="-655569" y="1735365"/>
              <a:ext cx="2877394" cy="4014686"/>
              <a:chOff x="-900941" y="4469992"/>
              <a:chExt cx="2160208" cy="3057630"/>
            </a:xfrm>
            <a:grpFill/>
          </p:grpSpPr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xmlns="" id="{A7377A62-88C4-403C-9FD0-2C7D6B4551E8}"/>
                  </a:ext>
                </a:extLst>
              </p:cNvPr>
              <p:cNvSpPr/>
              <p:nvPr/>
            </p:nvSpPr>
            <p:spPr>
              <a:xfrm>
                <a:off x="-900941" y="4469992"/>
                <a:ext cx="2160208" cy="1855431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latin typeface="UTM Avo" panose="02040603050506020204" pitchFamily="18" charset="0"/>
                  <a:ea typeface="Yu Gothic" panose="020B0400000000000000" pitchFamily="34" charset="-128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15AEAB7A-AD70-41D6-9999-F51269E612A7}"/>
                  </a:ext>
                </a:extLst>
              </p:cNvPr>
              <p:cNvSpPr txBox="1"/>
              <p:nvPr/>
            </p:nvSpPr>
            <p:spPr>
              <a:xfrm>
                <a:off x="-615791" y="4691309"/>
                <a:ext cx="1284028" cy="2836313"/>
              </a:xfrm>
              <a:prstGeom prst="rect">
                <a:avLst/>
              </a:prstGeom>
              <a:noFill/>
              <a:effectLst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3600" b="1" dirty="0">
                    <a:solidFill>
                      <a:srgbClr val="002060"/>
                    </a:solidFill>
                    <a:latin typeface="UTM Avo" panose="02040603050506020204" pitchFamily="18" charset="0"/>
                    <a:ea typeface="Yu Gothic" panose="020B0400000000000000" pitchFamily="34" charset="-128"/>
                    <a:cs typeface="Arial" panose="020B0604020202020204" pitchFamily="34" charset="0"/>
                  </a:rPr>
                  <a:t>20 : 2 =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3600" b="1" dirty="0">
                    <a:solidFill>
                      <a:srgbClr val="002060"/>
                    </a:solidFill>
                    <a:latin typeface="UTM Avo" panose="02040603050506020204" pitchFamily="18" charset="0"/>
                    <a:ea typeface="Yu Gothic" panose="020B0400000000000000" pitchFamily="34" charset="-128"/>
                    <a:cs typeface="Arial" panose="020B0604020202020204" pitchFamily="34" charset="0"/>
                  </a:rPr>
                  <a:t>50 : 5 =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3600" b="1" dirty="0">
                    <a:solidFill>
                      <a:srgbClr val="002060"/>
                    </a:solidFill>
                    <a:latin typeface="UTM Avo" panose="02040603050506020204" pitchFamily="18" charset="0"/>
                    <a:ea typeface="Yu Gothic" panose="020B0400000000000000" pitchFamily="34" charset="-128"/>
                    <a:cs typeface="Arial" panose="020B0604020202020204" pitchFamily="34" charset="0"/>
                  </a:rPr>
                  <a:t>25 : 5 =</a:t>
                </a:r>
              </a:p>
            </p:txBody>
          </p:sp>
        </p:grp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xmlns="" id="{DB46EE92-7DFF-4F3A-A098-5EA4B7ABD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>
            <a:xfrm flipH="1">
              <a:off x="-1024749" y="3787858"/>
              <a:ext cx="770750" cy="537462"/>
            </a:xfrm>
            <a:prstGeom prst="rect">
              <a:avLst/>
            </a:prstGeom>
            <a:noFill/>
          </p:spPr>
        </p:pic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18CC4205-BC44-4B90-A909-E6D93207E7F1}"/>
                </a:ext>
              </a:extLst>
            </p:cNvPr>
            <p:cNvSpPr/>
            <p:nvPr/>
          </p:nvSpPr>
          <p:spPr>
            <a:xfrm rot="1558595">
              <a:off x="1803897" y="1605477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C00000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600" dirty="0">
                <a:latin typeface="UTM Avo" panose="02040603050506020204" pitchFamily="18" charset="0"/>
                <a:ea typeface="Yu Gothic" panose="020B0400000000000000" pitchFamily="34" charset="-128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3576CBA2-0EF3-4B2D-B4B7-5C0069D7D948}"/>
              </a:ext>
            </a:extLst>
          </p:cNvPr>
          <p:cNvGrpSpPr/>
          <p:nvPr/>
        </p:nvGrpSpPr>
        <p:grpSpPr>
          <a:xfrm>
            <a:off x="8025468" y="1576527"/>
            <a:ext cx="3516825" cy="2798759"/>
            <a:chOff x="1383693" y="1666937"/>
            <a:chExt cx="3373009" cy="2798759"/>
          </a:xfrm>
          <a:solidFill>
            <a:srgbClr val="92D050"/>
          </a:solidFill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xmlns="" id="{DC9D43A0-6AE5-4C6E-9A39-22BEC58E5268}"/>
                </a:ext>
              </a:extLst>
            </p:cNvPr>
            <p:cNvGrpSpPr/>
            <p:nvPr/>
          </p:nvGrpSpPr>
          <p:grpSpPr>
            <a:xfrm>
              <a:off x="1646661" y="1819274"/>
              <a:ext cx="2877395" cy="2571771"/>
              <a:chOff x="827462" y="4533899"/>
              <a:chExt cx="2160209" cy="1958690"/>
            </a:xfrm>
            <a:grpFill/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xmlns="" id="{54B72F02-C9A0-4F55-B678-FDE7A763E68C}"/>
                  </a:ext>
                </a:extLst>
              </p:cNvPr>
              <p:cNvSpPr/>
              <p:nvPr/>
            </p:nvSpPr>
            <p:spPr>
              <a:xfrm>
                <a:off x="827462" y="4533899"/>
                <a:ext cx="2160209" cy="1958690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latin typeface="UTM Avo" panose="02040603050506020204" pitchFamily="18" charset="0"/>
                  <a:ea typeface="Yu Gothic" panose="020B0400000000000000" pitchFamily="34" charset="-128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54C052E2-87A1-4E2F-A771-61A90C426995}"/>
                  </a:ext>
                </a:extLst>
              </p:cNvPr>
              <p:cNvSpPr txBox="1"/>
              <p:nvPr/>
            </p:nvSpPr>
            <p:spPr>
              <a:xfrm>
                <a:off x="1130274" y="4836920"/>
                <a:ext cx="1358494" cy="1570521"/>
              </a:xfrm>
              <a:prstGeom prst="rect">
                <a:avLst/>
              </a:prstGeom>
              <a:noFill/>
              <a:effectLst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3600" b="1" dirty="0">
                    <a:solidFill>
                      <a:srgbClr val="002060"/>
                    </a:solidFill>
                    <a:latin typeface="UTM Avo" panose="02040603050506020204" pitchFamily="18" charset="0"/>
                    <a:ea typeface="Yu Gothic" panose="020B0400000000000000" pitchFamily="34" charset="-128"/>
                    <a:cs typeface="Arial" panose="020B0604020202020204" pitchFamily="34" charset="0"/>
                  </a:rPr>
                  <a:t>18 : 2 =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3600" b="1" dirty="0">
                    <a:solidFill>
                      <a:srgbClr val="002060"/>
                    </a:solidFill>
                    <a:latin typeface="UTM Avo" panose="02040603050506020204" pitchFamily="18" charset="0"/>
                    <a:ea typeface="Yu Gothic" panose="020B0400000000000000" pitchFamily="34" charset="-128"/>
                    <a:cs typeface="Arial" panose="020B0604020202020204" pitchFamily="34" charset="0"/>
                  </a:rPr>
                  <a:t>35 : 5 =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3600" b="1" dirty="0">
                    <a:solidFill>
                      <a:srgbClr val="002060"/>
                    </a:solidFill>
                    <a:latin typeface="UTM Avo" panose="02040603050506020204" pitchFamily="18" charset="0"/>
                    <a:ea typeface="Yu Gothic" panose="020B0400000000000000" pitchFamily="34" charset="-128"/>
                    <a:cs typeface="Arial" panose="020B0604020202020204" pitchFamily="34" charset="0"/>
                  </a:rPr>
                  <a:t>45 : 5 = </a:t>
                </a:r>
              </a:p>
            </p:txBody>
          </p:sp>
        </p:grp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xmlns="" id="{46E99FC1-53E4-4248-92C0-61CA71888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>
            <a:xfrm flipH="1">
              <a:off x="1383693" y="3928234"/>
              <a:ext cx="770750" cy="5374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51B007F4-1ED5-4432-994D-440F51B502F9}"/>
                </a:ext>
              </a:extLst>
            </p:cNvPr>
            <p:cNvSpPr/>
            <p:nvPr/>
          </p:nvSpPr>
          <p:spPr>
            <a:xfrm rot="1558595">
              <a:off x="4128968" y="1666937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C00000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600" dirty="0">
                <a:latin typeface="UTM Avo" panose="02040603050506020204" pitchFamily="18" charset="0"/>
                <a:ea typeface="Yu Gothic" panose="020B0400000000000000" pitchFamily="34" charset="-128"/>
              </a:endParaRP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B9F78DA1-27A1-4179-942C-5FD3BFEBDD9B}"/>
              </a:ext>
            </a:extLst>
          </p:cNvPr>
          <p:cNvSpPr/>
          <p:nvPr/>
        </p:nvSpPr>
        <p:spPr>
          <a:xfrm>
            <a:off x="776761" y="4737188"/>
            <a:ext cx="10638478" cy="1116331"/>
          </a:xfrm>
          <a:prstGeom prst="roundRect">
            <a:avLst>
              <a:gd name="adj" fmla="val 49773"/>
            </a:avLst>
          </a:prstGeom>
          <a:solidFill>
            <a:srgbClr val="00206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b.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Chọn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chia ở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a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bị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chia, 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chia,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thương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.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755" name="TextBox1" r:id="rId2" imgW="619200" imgH="533520"/>
        </mc:Choice>
        <mc:Fallback>
          <p:control name="TextBox1" r:id="rId2" imgW="619200" imgH="53352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82888" y="2047875"/>
                  <a:ext cx="622300" cy="5349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56" name="TextBox2" r:id="rId3" imgW="619200" imgH="533520"/>
        </mc:Choice>
        <mc:Fallback>
          <p:control name="TextBox2" r:id="rId3" imgW="619200" imgH="533520">
            <p:pic>
              <p:nvPicPr>
                <p:cNvPr id="0" name="TextBox2"/>
                <p:cNvPicPr>
                  <a:picLocks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82888" y="2830513"/>
                  <a:ext cx="622300" cy="536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57" name="TextBox3" r:id="rId4" imgW="619200" imgH="533520"/>
        </mc:Choice>
        <mc:Fallback>
          <p:control name="TextBox3" r:id="rId4" imgW="619200" imgH="533520">
            <p:pic>
              <p:nvPicPr>
                <p:cNvPr id="0" name="TextBox3"/>
                <p:cNvPicPr>
                  <a:picLocks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82888" y="3490913"/>
                  <a:ext cx="622300" cy="5349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58" name="TextBox4" r:id="rId5" imgW="619200" imgH="533520"/>
        </mc:Choice>
        <mc:Fallback>
          <p:control name="TextBox4" r:id="rId5" imgW="619200" imgH="533520">
            <p:pic>
              <p:nvPicPr>
                <p:cNvPr id="0" name="TextBox4"/>
                <p:cNvPicPr>
                  <a:picLocks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80188" y="2085975"/>
                  <a:ext cx="622300" cy="5349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59" name="TextBox5" r:id="rId6" imgW="619200" imgH="533520"/>
        </mc:Choice>
        <mc:Fallback>
          <p:control name="TextBox5" r:id="rId6" imgW="619200" imgH="533520">
            <p:pic>
              <p:nvPicPr>
                <p:cNvPr id="0" name="TextBox5"/>
                <p:cNvPicPr>
                  <a:picLocks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80188" y="2811463"/>
                  <a:ext cx="622300" cy="536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60" name="TextBox6" r:id="rId7" imgW="619200" imgH="533520"/>
        </mc:Choice>
        <mc:Fallback>
          <p:control name="TextBox6" r:id="rId7" imgW="619200" imgH="533520">
            <p:pic>
              <p:nvPicPr>
                <p:cNvPr id="0" name="TextBox6"/>
                <p:cNvPicPr>
                  <a:picLocks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80188" y="3519488"/>
                  <a:ext cx="622300" cy="5349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61" name="TextBox7" r:id="rId8" imgW="619200" imgH="533520"/>
        </mc:Choice>
        <mc:Fallback>
          <p:control name="TextBox7" r:id="rId8" imgW="619200" imgH="533520">
            <p:pic>
              <p:nvPicPr>
                <p:cNvPr id="0" name="TextBox7"/>
                <p:cNvPicPr>
                  <a:picLocks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429875" y="2136775"/>
                  <a:ext cx="622300" cy="536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62" name="TextBox8" r:id="rId9" imgW="619200" imgH="533520"/>
        </mc:Choice>
        <mc:Fallback>
          <p:control name="TextBox8" r:id="rId9" imgW="619200" imgH="533520">
            <p:pic>
              <p:nvPicPr>
                <p:cNvPr id="0" name="TextBox8"/>
                <p:cNvPicPr>
                  <a:picLocks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429875" y="2825750"/>
                  <a:ext cx="622300" cy="5349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63" name="TextBox9" r:id="rId10" imgW="619200" imgH="533520"/>
        </mc:Choice>
        <mc:Fallback>
          <p:control name="TextBox9" r:id="rId10" imgW="619200" imgH="533520">
            <p:pic>
              <p:nvPicPr>
                <p:cNvPr id="0" name="TextBox9"/>
                <p:cNvPicPr>
                  <a:picLocks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429875" y="3552825"/>
                  <a:ext cx="622300" cy="5349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11537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B67C62E-82AB-4A17-A256-02C418D7A3B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9"/>
          <a:stretch/>
        </p:blipFill>
        <p:spPr>
          <a:xfrm>
            <a:off x="0" y="6350"/>
            <a:ext cx="12192000" cy="6447002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542134AC-C17F-461C-94A4-76ACE774F4B5}"/>
              </a:ext>
            </a:extLst>
          </p:cNvPr>
          <p:cNvSpPr/>
          <p:nvPr/>
        </p:nvSpPr>
        <p:spPr>
          <a:xfrm>
            <a:off x="3044923" y="2333136"/>
            <a:ext cx="2752065" cy="78939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        :           =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B175A7D-5131-4323-9C69-D789DB5A7796}"/>
              </a:ext>
            </a:extLst>
          </p:cNvPr>
          <p:cNvGrpSpPr/>
          <p:nvPr/>
        </p:nvGrpSpPr>
        <p:grpSpPr>
          <a:xfrm>
            <a:off x="1658110" y="762706"/>
            <a:ext cx="9752840" cy="729614"/>
            <a:chOff x="1261265" y="393642"/>
            <a:chExt cx="9665223" cy="659403"/>
          </a:xfrm>
        </p:grpSpPr>
        <p:sp>
          <p:nvSpPr>
            <p:cNvPr id="4" name="Flowchart: Alternate Process 3">
              <a:extLst>
                <a:ext uri="{FF2B5EF4-FFF2-40B4-BE49-F238E27FC236}">
                  <a16:creationId xmlns:a16="http://schemas.microsoft.com/office/drawing/2014/main" xmlns="" id="{CE68AB76-9F55-42DB-9947-7F779A47B1F8}"/>
                </a:ext>
              </a:extLst>
            </p:cNvPr>
            <p:cNvSpPr/>
            <p:nvPr/>
          </p:nvSpPr>
          <p:spPr>
            <a:xfrm>
              <a:off x="1757878" y="458115"/>
              <a:ext cx="9168610" cy="530459"/>
            </a:xfrm>
            <a:prstGeom prst="flowChartAlternateProcess">
              <a:avLst/>
            </a:prstGeom>
            <a:solidFill>
              <a:srgbClr val="00206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 </a:t>
              </a:r>
              <a:r>
                <a:rPr lang="en-US" sz="3600" b="1" dirty="0">
                  <a:latin typeface="UTM Avo" panose="02040603050506020204" pitchFamily="18" charset="0"/>
                  <a:cs typeface="Arial" panose="020B0604020202020204" pitchFamily="34" charset="0"/>
                </a:rPr>
                <a:t>Cho </a:t>
              </a:r>
              <a:r>
                <a:rPr lang="en-US" sz="36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36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nhân</a:t>
              </a:r>
              <a:r>
                <a:rPr lang="en-US" sz="3600" b="1" dirty="0"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36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nêu</a:t>
              </a:r>
              <a:r>
                <a:rPr lang="en-US" sz="36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hai</a:t>
              </a:r>
              <a:r>
                <a:rPr lang="en-US" sz="36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3600" b="1" dirty="0">
                  <a:latin typeface="UTM Avo" panose="02040603050506020204" pitchFamily="18" charset="0"/>
                  <a:cs typeface="Arial" panose="020B0604020202020204" pitchFamily="34" charset="0"/>
                </a:rPr>
                <a:t> chia </a:t>
              </a:r>
              <a:r>
                <a:rPr lang="en-US" sz="36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thích</a:t>
              </a:r>
              <a:r>
                <a:rPr lang="en-US" sz="36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hợp</a:t>
              </a:r>
              <a:r>
                <a:rPr lang="en-US" sz="3600" b="1" dirty="0"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6AC5CC9C-59CA-4E33-A78E-FBB769274729}"/>
                </a:ext>
              </a:extLst>
            </p:cNvPr>
            <p:cNvSpPr/>
            <p:nvPr/>
          </p:nvSpPr>
          <p:spPr>
            <a:xfrm>
              <a:off x="1261265" y="393642"/>
              <a:ext cx="739168" cy="659403"/>
            </a:xfrm>
            <a:prstGeom prst="ellips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4334704B-84B1-45AC-A9AC-4E4F0A63A46A}"/>
              </a:ext>
            </a:extLst>
          </p:cNvPr>
          <p:cNvCxnSpPr>
            <a:cxnSpLocks/>
          </p:cNvCxnSpPr>
          <p:nvPr/>
        </p:nvCxnSpPr>
        <p:spPr>
          <a:xfrm flipV="1">
            <a:off x="2403979" y="2652530"/>
            <a:ext cx="629804" cy="76182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1305ADE7-EC68-4C48-BE32-091EE0139EB1}"/>
              </a:ext>
            </a:extLst>
          </p:cNvPr>
          <p:cNvCxnSpPr>
            <a:cxnSpLocks/>
          </p:cNvCxnSpPr>
          <p:nvPr/>
        </p:nvCxnSpPr>
        <p:spPr>
          <a:xfrm>
            <a:off x="2390867" y="3446782"/>
            <a:ext cx="629804" cy="70064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2CAC291-4493-4D4D-96A4-4CC91CB1B48E}"/>
              </a:ext>
            </a:extLst>
          </p:cNvPr>
          <p:cNvSpPr txBox="1"/>
          <p:nvPr/>
        </p:nvSpPr>
        <p:spPr>
          <a:xfrm>
            <a:off x="555884" y="3122533"/>
            <a:ext cx="2244466" cy="715089"/>
          </a:xfrm>
          <a:prstGeom prst="roundRect">
            <a:avLst/>
          </a:prstGeom>
          <a:ln w="28575"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 x 8 = 16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232D8A16-95F3-4220-98D7-A56C9269F5F1}"/>
              </a:ext>
            </a:extLst>
          </p:cNvPr>
          <p:cNvCxnSpPr>
            <a:cxnSpLocks/>
            <a:stCxn id="19" idx="3"/>
            <a:endCxn id="57" idx="1"/>
          </p:cNvCxnSpPr>
          <p:nvPr/>
        </p:nvCxnSpPr>
        <p:spPr>
          <a:xfrm flipV="1">
            <a:off x="8553449" y="2729058"/>
            <a:ext cx="419923" cy="75102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9DD06B25-5E5A-4800-89D7-BFEF73DBC6D8}"/>
              </a:ext>
            </a:extLst>
          </p:cNvPr>
          <p:cNvCxnSpPr>
            <a:cxnSpLocks/>
            <a:stCxn id="19" idx="3"/>
            <a:endCxn id="61" idx="1"/>
          </p:cNvCxnSpPr>
          <p:nvPr/>
        </p:nvCxnSpPr>
        <p:spPr>
          <a:xfrm>
            <a:off x="8553449" y="3480078"/>
            <a:ext cx="466984" cy="64700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5436E48-2F09-45A5-AAB7-010B0CCF10E8}"/>
              </a:ext>
            </a:extLst>
          </p:cNvPr>
          <p:cNvSpPr txBox="1"/>
          <p:nvPr/>
        </p:nvSpPr>
        <p:spPr>
          <a:xfrm>
            <a:off x="6365628" y="3122533"/>
            <a:ext cx="2187821" cy="715089"/>
          </a:xfrm>
          <a:prstGeom prst="roundRect">
            <a:avLst/>
          </a:prstGeom>
          <a:ln w="28575"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 x 7 = 35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50657D7-20D2-4FA5-9EB3-986E812006F7}"/>
              </a:ext>
            </a:extLst>
          </p:cNvPr>
          <p:cNvSpPr txBox="1"/>
          <p:nvPr/>
        </p:nvSpPr>
        <p:spPr>
          <a:xfrm>
            <a:off x="876854" y="2086185"/>
            <a:ext cx="62750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0FC22260-4A2F-4EC0-9C7C-68332F308B3B}"/>
              </a:ext>
            </a:extLst>
          </p:cNvPr>
          <p:cNvSpPr txBox="1"/>
          <p:nvPr/>
        </p:nvSpPr>
        <p:spPr>
          <a:xfrm>
            <a:off x="6500610" y="2086186"/>
            <a:ext cx="74285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D7ADD3DB-C322-4D10-B6F0-1E9C87EE9AB0}"/>
              </a:ext>
            </a:extLst>
          </p:cNvPr>
          <p:cNvSpPr/>
          <p:nvPr/>
        </p:nvSpPr>
        <p:spPr>
          <a:xfrm>
            <a:off x="3044924" y="3731163"/>
            <a:ext cx="2753522" cy="791843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        :           =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C2A1D9DA-F246-446C-80C7-EE8C76CFF46C}"/>
              </a:ext>
            </a:extLst>
          </p:cNvPr>
          <p:cNvSpPr/>
          <p:nvPr/>
        </p:nvSpPr>
        <p:spPr>
          <a:xfrm>
            <a:off x="8973372" y="2333136"/>
            <a:ext cx="2621280" cy="791843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        :          =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xmlns="" id="{EDF85159-A17E-405D-8F66-E531AADF3134}"/>
              </a:ext>
            </a:extLst>
          </p:cNvPr>
          <p:cNvSpPr/>
          <p:nvPr/>
        </p:nvSpPr>
        <p:spPr>
          <a:xfrm>
            <a:off x="9020433" y="3731163"/>
            <a:ext cx="2621280" cy="791843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        :          =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938" name="TextBox1" r:id="rId2" imgW="609480" imgH="457200"/>
        </mc:Choice>
        <mc:Fallback>
          <p:control name="TextBox1" r:id="rId2" imgW="609480" imgH="45720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5475" y="2497138"/>
                  <a:ext cx="611188" cy="4556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39" name="TextBox2" r:id="rId3" imgW="561960" imgH="485640"/>
        </mc:Choice>
        <mc:Fallback>
          <p:control name="TextBox2" r:id="rId3" imgW="561960" imgH="485640">
            <p:pic>
              <p:nvPicPr>
                <p:cNvPr id="0" name="TextBox2"/>
                <p:cNvPicPr>
                  <a:picLocks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86225" y="2497138"/>
                  <a:ext cx="561975" cy="488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40" name="TextBox3" r:id="rId4" imgW="628560" imgH="495360"/>
        </mc:Choice>
        <mc:Fallback>
          <p:control name="TextBox3" r:id="rId4" imgW="628560" imgH="495360">
            <p:pic>
              <p:nvPicPr>
                <p:cNvPr id="0" name="TextBox3"/>
                <p:cNvPicPr>
                  <a:picLocks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68888" y="2489200"/>
                  <a:ext cx="625475" cy="496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41" name="TextBox4" r:id="rId5" imgW="619200" imgH="495360"/>
        </mc:Choice>
        <mc:Fallback>
          <p:control name="TextBox4" r:id="rId5" imgW="619200" imgH="495360">
            <p:pic>
              <p:nvPicPr>
                <p:cNvPr id="0" name="TextBox4"/>
                <p:cNvPicPr>
                  <a:picLocks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57538" y="3898900"/>
                  <a:ext cx="619125" cy="496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42" name="TextBox5" r:id="rId6" imgW="542880" imgH="495360"/>
        </mc:Choice>
        <mc:Fallback>
          <p:control name="TextBox5" r:id="rId6" imgW="542880" imgH="495360">
            <p:pic>
              <p:nvPicPr>
                <p:cNvPr id="0" name="TextBox5"/>
                <p:cNvPicPr>
                  <a:picLocks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0513" y="3884613"/>
                  <a:ext cx="547687" cy="495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43" name="TextBox6" r:id="rId7" imgW="581040" imgH="495360"/>
        </mc:Choice>
        <mc:Fallback>
          <p:control name="TextBox6" r:id="rId7" imgW="581040" imgH="495360">
            <p:pic>
              <p:nvPicPr>
                <p:cNvPr id="0" name="TextBox6"/>
                <p:cNvPicPr>
                  <a:picLocks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14925" y="3884613"/>
                  <a:ext cx="579438" cy="495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44" name="TextBox13" r:id="rId8" imgW="628560" imgH="495360"/>
        </mc:Choice>
        <mc:Fallback>
          <p:control name="TextBox13" r:id="rId8" imgW="628560" imgH="495360">
            <p:pic>
              <p:nvPicPr>
                <p:cNvPr id="0" name="TextBox13"/>
                <p:cNvPicPr>
                  <a:picLocks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088438" y="2471738"/>
                  <a:ext cx="625475" cy="496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45" name="TextBox14" r:id="rId9" imgW="628560" imgH="495360"/>
        </mc:Choice>
        <mc:Fallback>
          <p:control name="TextBox14" r:id="rId9" imgW="628560" imgH="495360">
            <p:pic>
              <p:nvPicPr>
                <p:cNvPr id="0" name="TextBox14"/>
                <p:cNvPicPr>
                  <a:picLocks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56800" y="2479675"/>
                  <a:ext cx="625475" cy="496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46" name="TextBox15" r:id="rId10" imgW="628560" imgH="495360"/>
        </mc:Choice>
        <mc:Fallback>
          <p:control name="TextBox15" r:id="rId10" imgW="628560" imgH="495360">
            <p:pic>
              <p:nvPicPr>
                <p:cNvPr id="0" name="TextBox15"/>
                <p:cNvPicPr>
                  <a:picLocks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906125" y="2471738"/>
                  <a:ext cx="625475" cy="496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47" name="TextBox7" r:id="rId11" imgW="628560" imgH="495360"/>
        </mc:Choice>
        <mc:Fallback>
          <p:control name="TextBox7" r:id="rId11" imgW="628560" imgH="495360">
            <p:pic>
              <p:nvPicPr>
                <p:cNvPr id="0" name="TextBox7"/>
                <p:cNvPicPr>
                  <a:picLocks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34475" y="3884613"/>
                  <a:ext cx="625475" cy="495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48" name="TextBox8" r:id="rId12" imgW="628560" imgH="495360"/>
        </mc:Choice>
        <mc:Fallback>
          <p:control name="TextBox8" r:id="rId12" imgW="628560" imgH="495360">
            <p:pic>
              <p:nvPicPr>
                <p:cNvPr id="0" name="TextBox8"/>
                <p:cNvPicPr>
                  <a:picLocks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18713" y="3841750"/>
                  <a:ext cx="625475" cy="496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49" name="TextBox9" r:id="rId13" imgW="628560" imgH="495360"/>
        </mc:Choice>
        <mc:Fallback>
          <p:control name="TextBox9" r:id="rId13" imgW="628560" imgH="495360">
            <p:pic>
              <p:nvPicPr>
                <p:cNvPr id="0" name="TextBox9"/>
                <p:cNvPicPr>
                  <a:picLocks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952163" y="3884613"/>
                  <a:ext cx="625475" cy="495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113486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4DA3AF67-0EE3-463E-B61F-FCB1DF4C78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393773"/>
          </a:xfrm>
          <a:prstGeom prst="rect">
            <a:avLst/>
          </a:prstGeom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CAE41B83-C75D-41CE-A5DE-DE86D6193453}"/>
              </a:ext>
            </a:extLst>
          </p:cNvPr>
          <p:cNvSpPr/>
          <p:nvPr/>
        </p:nvSpPr>
        <p:spPr>
          <a:xfrm>
            <a:off x="670559" y="463296"/>
            <a:ext cx="11143395" cy="5815584"/>
          </a:xfrm>
          <a:prstGeom prst="roundRect">
            <a:avLst>
              <a:gd name="adj" fmla="val 10661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4FF4CD8B-3E13-40A0-9295-C7E113F4DF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42" t="19935" r="1329" b="32678"/>
          <a:stretch/>
        </p:blipFill>
        <p:spPr>
          <a:xfrm>
            <a:off x="2036458" y="1531829"/>
            <a:ext cx="8410744" cy="2636197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A39D7864-1B38-4304-A6B4-291EC18028FB}"/>
              </a:ext>
            </a:extLst>
          </p:cNvPr>
          <p:cNvGrpSpPr/>
          <p:nvPr/>
        </p:nvGrpSpPr>
        <p:grpSpPr>
          <a:xfrm>
            <a:off x="1471517" y="235795"/>
            <a:ext cx="9248967" cy="1164379"/>
            <a:chOff x="1603175" y="357115"/>
            <a:chExt cx="9248967" cy="1049892"/>
          </a:xfrm>
        </p:grpSpPr>
        <p:sp>
          <p:nvSpPr>
            <p:cNvPr id="38" name="Flowchart: Alternate Process 37">
              <a:extLst>
                <a:ext uri="{FF2B5EF4-FFF2-40B4-BE49-F238E27FC236}">
                  <a16:creationId xmlns:a16="http://schemas.microsoft.com/office/drawing/2014/main" xmlns="" id="{3A4CC37B-1DEE-49C3-886D-21701F7E2543}"/>
                </a:ext>
              </a:extLst>
            </p:cNvPr>
            <p:cNvSpPr/>
            <p:nvPr/>
          </p:nvSpPr>
          <p:spPr>
            <a:xfrm>
              <a:off x="2025222" y="357115"/>
              <a:ext cx="8826920" cy="1049892"/>
            </a:xfrm>
            <a:prstGeom prst="flowChartAlternateProcess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</a:t>
              </a:r>
              <a:r>
                <a:rPr lang="en-US" sz="3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Lớp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2C </a:t>
              </a:r>
              <a:r>
                <a:rPr lang="en-US" sz="3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có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20 </a:t>
              </a:r>
              <a:r>
                <a:rPr lang="en-US" sz="3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học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sinh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. </a:t>
              </a:r>
              <a:r>
                <a:rPr lang="en-US" sz="3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Các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bạn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dự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kiến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phân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công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nhau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cùng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dọn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vệ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sinh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lớp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học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.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85007767-8259-4076-93FB-510BF6AD4106}"/>
                </a:ext>
              </a:extLst>
            </p:cNvPr>
            <p:cNvGrpSpPr/>
            <p:nvPr/>
          </p:nvGrpSpPr>
          <p:grpSpPr>
            <a:xfrm>
              <a:off x="1603175" y="357116"/>
              <a:ext cx="680936" cy="682141"/>
              <a:chOff x="4681215" y="1001418"/>
              <a:chExt cx="496594" cy="476730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xmlns="" id="{99F5BF4B-7C60-48A8-ADA8-E5475BC38417}"/>
                  </a:ext>
                </a:extLst>
              </p:cNvPr>
              <p:cNvSpPr/>
              <p:nvPr/>
            </p:nvSpPr>
            <p:spPr>
              <a:xfrm>
                <a:off x="4681215" y="1001418"/>
                <a:ext cx="496594" cy="47673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EFBDF303-84AB-4CED-A54C-210B24D6C48E}"/>
                  </a:ext>
                </a:extLst>
              </p:cNvPr>
              <p:cNvSpPr/>
              <p:nvPr/>
            </p:nvSpPr>
            <p:spPr>
              <a:xfrm>
                <a:off x="4760669" y="1094095"/>
                <a:ext cx="337684" cy="278092"/>
              </a:xfrm>
              <a:prstGeom prst="rect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xmlns="" id="{D239B58F-6831-47BE-8BA5-6CBD47250F02}"/>
              </a:ext>
            </a:extLst>
          </p:cNvPr>
          <p:cNvSpPr/>
          <p:nvPr/>
        </p:nvSpPr>
        <p:spPr>
          <a:xfrm>
            <a:off x="716607" y="4568597"/>
            <a:ext cx="10263482" cy="543689"/>
          </a:xfrm>
          <a:prstGeom prst="flowChartAlternateProcess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a.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chia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thành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nhóm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nhóm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mấy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Flowchart: Alternate Process 44">
            <a:extLst>
              <a:ext uri="{FF2B5EF4-FFF2-40B4-BE49-F238E27FC236}">
                <a16:creationId xmlns:a16="http://schemas.microsoft.com/office/drawing/2014/main" xmlns="" id="{54BD9B62-D57B-47E6-BE90-852F12F2BB51}"/>
              </a:ext>
            </a:extLst>
          </p:cNvPr>
          <p:cNvSpPr/>
          <p:nvPr/>
        </p:nvSpPr>
        <p:spPr>
          <a:xfrm>
            <a:off x="873329" y="5360179"/>
            <a:ext cx="11312689" cy="762065"/>
          </a:xfrm>
          <a:prstGeom prst="flowChartAlternateProcess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b.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chia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thành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nhóm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nhóm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5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cả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nhiêu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nhóm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6" name="Flowchart: Alternate Process 45">
            <a:extLst>
              <a:ext uri="{FF2B5EF4-FFF2-40B4-BE49-F238E27FC236}">
                <a16:creationId xmlns:a16="http://schemas.microsoft.com/office/drawing/2014/main" xmlns="" id="{0C638CF4-D157-4D32-9F7C-F91A3E38E55D}"/>
              </a:ext>
            </a:extLst>
          </p:cNvPr>
          <p:cNvSpPr/>
          <p:nvPr/>
        </p:nvSpPr>
        <p:spPr>
          <a:xfrm>
            <a:off x="484229" y="4024908"/>
            <a:ext cx="5364119" cy="543689"/>
          </a:xfrm>
          <a:prstGeom prst="flowChartAlternateProcess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847338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4DA3AF67-0EE3-463E-B61F-FCB1DF4C78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393773"/>
          </a:xfrm>
          <a:prstGeom prst="rect">
            <a:avLst/>
          </a:prstGeom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CAE41B83-C75D-41CE-A5DE-DE86D6193453}"/>
              </a:ext>
            </a:extLst>
          </p:cNvPr>
          <p:cNvSpPr/>
          <p:nvPr/>
        </p:nvSpPr>
        <p:spPr>
          <a:xfrm>
            <a:off x="598515" y="334228"/>
            <a:ext cx="11143395" cy="5934873"/>
          </a:xfrm>
          <a:prstGeom prst="roundRect">
            <a:avLst>
              <a:gd name="adj" fmla="val 10661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4FF4CD8B-3E13-40A0-9295-C7E113F4DF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42" t="19935" r="1329" b="32678"/>
          <a:stretch/>
        </p:blipFill>
        <p:spPr>
          <a:xfrm>
            <a:off x="2648832" y="1256827"/>
            <a:ext cx="6894335" cy="2366339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A39D7864-1B38-4304-A6B4-291EC18028FB}"/>
              </a:ext>
            </a:extLst>
          </p:cNvPr>
          <p:cNvGrpSpPr/>
          <p:nvPr/>
        </p:nvGrpSpPr>
        <p:grpSpPr>
          <a:xfrm>
            <a:off x="1471517" y="179556"/>
            <a:ext cx="9248966" cy="861532"/>
            <a:chOff x="1603175" y="306406"/>
            <a:chExt cx="9248966" cy="776822"/>
          </a:xfrm>
        </p:grpSpPr>
        <p:sp>
          <p:nvSpPr>
            <p:cNvPr id="38" name="Flowchart: Alternate Process 37">
              <a:extLst>
                <a:ext uri="{FF2B5EF4-FFF2-40B4-BE49-F238E27FC236}">
                  <a16:creationId xmlns:a16="http://schemas.microsoft.com/office/drawing/2014/main" xmlns="" id="{3A4CC37B-1DEE-49C3-886D-21701F7E2543}"/>
                </a:ext>
              </a:extLst>
            </p:cNvPr>
            <p:cNvSpPr/>
            <p:nvPr/>
          </p:nvSpPr>
          <p:spPr>
            <a:xfrm>
              <a:off x="2025221" y="306406"/>
              <a:ext cx="8826920" cy="776822"/>
            </a:xfrm>
            <a:prstGeom prst="flowChartAlternateProcess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Lớp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2C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20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sinh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.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Các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bạn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dự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kiến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phân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công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nhau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cùng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dọn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vệ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sinh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lớp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85007767-8259-4076-93FB-510BF6AD4106}"/>
                </a:ext>
              </a:extLst>
            </p:cNvPr>
            <p:cNvGrpSpPr/>
            <p:nvPr/>
          </p:nvGrpSpPr>
          <p:grpSpPr>
            <a:xfrm>
              <a:off x="1603175" y="357116"/>
              <a:ext cx="680936" cy="638478"/>
              <a:chOff x="4681215" y="1001418"/>
              <a:chExt cx="496594" cy="446215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xmlns="" id="{99F5BF4B-7C60-48A8-ADA8-E5475BC38417}"/>
                  </a:ext>
                </a:extLst>
              </p:cNvPr>
              <p:cNvSpPr/>
              <p:nvPr/>
            </p:nvSpPr>
            <p:spPr>
              <a:xfrm>
                <a:off x="4681215" y="1001418"/>
                <a:ext cx="496594" cy="44621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EFBDF303-84AB-4CED-A54C-210B24D6C48E}"/>
                  </a:ext>
                </a:extLst>
              </p:cNvPr>
              <p:cNvSpPr/>
              <p:nvPr/>
            </p:nvSpPr>
            <p:spPr>
              <a:xfrm>
                <a:off x="4760669" y="1094095"/>
                <a:ext cx="337684" cy="278092"/>
              </a:xfrm>
              <a:prstGeom prst="rect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xmlns="" id="{D239B58F-6831-47BE-8BA5-6CBD47250F02}"/>
              </a:ext>
            </a:extLst>
          </p:cNvPr>
          <p:cNvSpPr/>
          <p:nvPr/>
        </p:nvSpPr>
        <p:spPr>
          <a:xfrm>
            <a:off x="2748963" y="4616393"/>
            <a:ext cx="8300037" cy="1526252"/>
          </a:xfrm>
          <a:prstGeom prst="flowChartAlternateProcess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20 </a:t>
            </a:r>
            <a:r>
              <a:rPr lang="en-US" sz="36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sinh</a:t>
            </a:r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, chia </a:t>
            </a:r>
            <a:r>
              <a:rPr lang="en-US" sz="36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đều</a:t>
            </a:r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thành</a:t>
            </a:r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2 </a:t>
            </a:r>
            <a:r>
              <a:rPr lang="en-US" sz="36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nhóm</a:t>
            </a:r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Ta </a:t>
            </a:r>
            <a:r>
              <a:rPr lang="en-US" sz="36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phép</a:t>
            </a:r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chia 20 : 2 = 10</a:t>
            </a: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Vậy</a:t>
            </a:r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mỗi</a:t>
            </a:r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nhóm</a:t>
            </a:r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10 </a:t>
            </a:r>
            <a:r>
              <a:rPr lang="en-US" sz="36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Flowchart: Alternate Process 45">
            <a:extLst>
              <a:ext uri="{FF2B5EF4-FFF2-40B4-BE49-F238E27FC236}">
                <a16:creationId xmlns:a16="http://schemas.microsoft.com/office/drawing/2014/main" xmlns="" id="{0C638CF4-D157-4D32-9F7C-F91A3E38E55D}"/>
              </a:ext>
            </a:extLst>
          </p:cNvPr>
          <p:cNvSpPr/>
          <p:nvPr/>
        </p:nvSpPr>
        <p:spPr>
          <a:xfrm>
            <a:off x="665190" y="3499927"/>
            <a:ext cx="4745010" cy="543689"/>
          </a:xfrm>
          <a:prstGeom prst="flowChartAlternateProcess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:</a:t>
            </a: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xmlns="" id="{A5346D55-80EE-4239-88BD-4E280454C0C9}"/>
              </a:ext>
            </a:extLst>
          </p:cNvPr>
          <p:cNvSpPr/>
          <p:nvPr/>
        </p:nvSpPr>
        <p:spPr>
          <a:xfrm>
            <a:off x="1166048" y="4043616"/>
            <a:ext cx="10575862" cy="543689"/>
          </a:xfrm>
          <a:prstGeom prst="flowChartAlternateProcess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a.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Nếu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chia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thành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2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nhóm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thì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mỗi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nhóm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mấy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445331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4DA3AF67-0EE3-463E-B61F-FCB1DF4C78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393773"/>
          </a:xfrm>
          <a:prstGeom prst="rect">
            <a:avLst/>
          </a:prstGeom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CAE41B83-C75D-41CE-A5DE-DE86D6193453}"/>
              </a:ext>
            </a:extLst>
          </p:cNvPr>
          <p:cNvSpPr/>
          <p:nvPr/>
        </p:nvSpPr>
        <p:spPr>
          <a:xfrm>
            <a:off x="598515" y="334228"/>
            <a:ext cx="11143395" cy="5934873"/>
          </a:xfrm>
          <a:prstGeom prst="roundRect">
            <a:avLst>
              <a:gd name="adj" fmla="val 10661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4FF4CD8B-3E13-40A0-9295-C7E113F4DF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42" t="19935" r="1329" b="32678"/>
          <a:stretch/>
        </p:blipFill>
        <p:spPr>
          <a:xfrm>
            <a:off x="3142707" y="1456852"/>
            <a:ext cx="6328632" cy="2172173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A39D7864-1B38-4304-A6B4-291EC18028FB}"/>
              </a:ext>
            </a:extLst>
          </p:cNvPr>
          <p:cNvGrpSpPr/>
          <p:nvPr/>
        </p:nvGrpSpPr>
        <p:grpSpPr>
          <a:xfrm>
            <a:off x="1493920" y="56660"/>
            <a:ext cx="9248966" cy="1192045"/>
            <a:chOff x="1603175" y="306404"/>
            <a:chExt cx="9248966" cy="1074838"/>
          </a:xfrm>
        </p:grpSpPr>
        <p:sp>
          <p:nvSpPr>
            <p:cNvPr id="38" name="Flowchart: Alternate Process 37">
              <a:extLst>
                <a:ext uri="{FF2B5EF4-FFF2-40B4-BE49-F238E27FC236}">
                  <a16:creationId xmlns:a16="http://schemas.microsoft.com/office/drawing/2014/main" xmlns="" id="{3A4CC37B-1DEE-49C3-886D-21701F7E2543}"/>
                </a:ext>
              </a:extLst>
            </p:cNvPr>
            <p:cNvSpPr/>
            <p:nvPr/>
          </p:nvSpPr>
          <p:spPr>
            <a:xfrm>
              <a:off x="2025221" y="306404"/>
              <a:ext cx="8826920" cy="1074838"/>
            </a:xfrm>
            <a:prstGeom prst="flowChartAlternateProcess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3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Lớp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2C </a:t>
              </a:r>
              <a:r>
                <a:rPr lang="en-US" sz="3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có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20 </a:t>
              </a:r>
              <a:r>
                <a:rPr lang="en-US" sz="3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học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sinh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. </a:t>
              </a:r>
              <a:r>
                <a:rPr lang="en-US" sz="3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Các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bạn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dự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kiến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phân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công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nhau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cùng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dọn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vệ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sinh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lớp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học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.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85007767-8259-4076-93FB-510BF6AD4106}"/>
                </a:ext>
              </a:extLst>
            </p:cNvPr>
            <p:cNvGrpSpPr/>
            <p:nvPr/>
          </p:nvGrpSpPr>
          <p:grpSpPr>
            <a:xfrm>
              <a:off x="1603175" y="357116"/>
              <a:ext cx="680936" cy="638478"/>
              <a:chOff x="4681215" y="1001418"/>
              <a:chExt cx="496594" cy="446215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xmlns="" id="{99F5BF4B-7C60-48A8-ADA8-E5475BC38417}"/>
                  </a:ext>
                </a:extLst>
              </p:cNvPr>
              <p:cNvSpPr/>
              <p:nvPr/>
            </p:nvSpPr>
            <p:spPr>
              <a:xfrm>
                <a:off x="4681215" y="1001418"/>
                <a:ext cx="496594" cy="44621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EFBDF303-84AB-4CED-A54C-210B24D6C48E}"/>
                  </a:ext>
                </a:extLst>
              </p:cNvPr>
              <p:cNvSpPr/>
              <p:nvPr/>
            </p:nvSpPr>
            <p:spPr>
              <a:xfrm>
                <a:off x="4760669" y="1094095"/>
                <a:ext cx="337684" cy="278092"/>
              </a:xfrm>
              <a:prstGeom prst="rect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xmlns="" id="{D239B58F-6831-47BE-8BA5-6CBD47250F02}"/>
              </a:ext>
            </a:extLst>
          </p:cNvPr>
          <p:cNvSpPr/>
          <p:nvPr/>
        </p:nvSpPr>
        <p:spPr>
          <a:xfrm>
            <a:off x="2748963" y="4616393"/>
            <a:ext cx="7785687" cy="1526252"/>
          </a:xfrm>
          <a:prstGeom prst="flowChartAlternateProcess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20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sinh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, chia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mỗi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nhóm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5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Ta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chia 20 : 5 = 4</a:t>
            </a:r>
          </a:p>
          <a:p>
            <a:pPr algn="ctr"/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Vậy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4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nhóm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Flowchart: Alternate Process 45">
            <a:extLst>
              <a:ext uri="{FF2B5EF4-FFF2-40B4-BE49-F238E27FC236}">
                <a16:creationId xmlns:a16="http://schemas.microsoft.com/office/drawing/2014/main" xmlns="" id="{0C638CF4-D157-4D32-9F7C-F91A3E38E55D}"/>
              </a:ext>
            </a:extLst>
          </p:cNvPr>
          <p:cNvSpPr/>
          <p:nvPr/>
        </p:nvSpPr>
        <p:spPr>
          <a:xfrm>
            <a:off x="598515" y="1280070"/>
            <a:ext cx="4764060" cy="543689"/>
          </a:xfrm>
          <a:prstGeom prst="flowChartAlternateProcess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微软雅黑" pitchFamily="34" charset="-122"/>
              </a:rPr>
              <a:t>:</a:t>
            </a: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xmlns="" id="{A5346D55-80EE-4239-88BD-4E280454C0C9}"/>
              </a:ext>
            </a:extLst>
          </p:cNvPr>
          <p:cNvSpPr/>
          <p:nvPr/>
        </p:nvSpPr>
        <p:spPr>
          <a:xfrm>
            <a:off x="1085446" y="3726536"/>
            <a:ext cx="10885063" cy="543689"/>
          </a:xfrm>
          <a:prstGeom prst="flowChartAlternateProcess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b.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Nếu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nhóm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nhóm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5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thì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lớp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nhóm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746348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85D087E-39DB-4E1F-959C-35ACCE52A1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0"/>
          <a:stretch/>
        </p:blipFill>
        <p:spPr>
          <a:xfrm>
            <a:off x="0" y="0"/>
            <a:ext cx="12148167" cy="6421821"/>
          </a:xfrm>
          <a:prstGeom prst="rect">
            <a:avLst/>
          </a:prstGeom>
        </p:spPr>
      </p:pic>
      <p:pic>
        <p:nvPicPr>
          <p:cNvPr id="1843" name="Google Shape;1843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21020" y="-548640"/>
            <a:ext cx="7167972" cy="5159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4" name="Google Shape;1844;p20"/>
          <p:cNvPicPr preferRelativeResize="0"/>
          <p:nvPr/>
        </p:nvPicPr>
        <p:blipFill rotWithShape="1">
          <a:blip r:embed="rId6">
            <a:alphaModFix/>
          </a:blip>
          <a:srcRect l="30116" t="6588" r="30241" b="8594"/>
          <a:stretch/>
        </p:blipFill>
        <p:spPr>
          <a:xfrm>
            <a:off x="3850234" y="3154949"/>
            <a:ext cx="570249" cy="1213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5" name="Google Shape;1845;p20"/>
          <p:cNvPicPr preferRelativeResize="0"/>
          <p:nvPr/>
        </p:nvPicPr>
        <p:blipFill rotWithShape="1">
          <a:blip r:embed="rId7">
            <a:alphaModFix/>
          </a:blip>
          <a:srcRect l="4166" t="15995" r="50000" b="15972"/>
          <a:stretch/>
        </p:blipFill>
        <p:spPr>
          <a:xfrm>
            <a:off x="7178169" y="3041197"/>
            <a:ext cx="831137" cy="1213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6" name="Google Shape;1846;p20"/>
          <p:cNvPicPr preferRelativeResize="0"/>
          <p:nvPr/>
        </p:nvPicPr>
        <p:blipFill rotWithShape="1">
          <a:blip r:embed="rId8">
            <a:alphaModFix/>
          </a:blip>
          <a:srcRect l="46683" b="16964"/>
          <a:stretch/>
        </p:blipFill>
        <p:spPr>
          <a:xfrm>
            <a:off x="6096000" y="2850205"/>
            <a:ext cx="831138" cy="1294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7" name="Google Shape;1847;p20"/>
          <p:cNvPicPr preferRelativeResize="0"/>
          <p:nvPr/>
        </p:nvPicPr>
        <p:blipFill rotWithShape="1">
          <a:blip r:embed="rId9">
            <a:alphaModFix/>
          </a:blip>
          <a:srcRect l="21144" t="47045" r="10957" b="-874"/>
          <a:stretch/>
        </p:blipFill>
        <p:spPr>
          <a:xfrm>
            <a:off x="1938439" y="2850205"/>
            <a:ext cx="9388856" cy="2662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8" name="Google Shape;1848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flipH="1">
            <a:off x="0" y="2850205"/>
            <a:ext cx="2983180" cy="3188410"/>
          </a:xfrm>
          <a:prstGeom prst="rect">
            <a:avLst/>
          </a:prstGeom>
          <a:noFill/>
          <a:ln>
            <a:noFill/>
          </a:ln>
        </p:spPr>
      </p:pic>
      <p:sp>
        <p:nvSpPr>
          <p:cNvPr id="1849" name="Google Shape;1849;p20"/>
          <p:cNvSpPr/>
          <p:nvPr/>
        </p:nvSpPr>
        <p:spPr>
          <a:xfrm>
            <a:off x="-12774" y="132161"/>
            <a:ext cx="546758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00CC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LÍNH CỨU HỎA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7EA03AC-4FE5-4DB2-93D6-2170E2E5CAF0}"/>
              </a:ext>
            </a:extLst>
          </p:cNvPr>
          <p:cNvSpPr txBox="1"/>
          <p:nvPr/>
        </p:nvSpPr>
        <p:spPr>
          <a:xfrm>
            <a:off x="1938438" y="5429227"/>
            <a:ext cx="10253561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hãy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hóa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thân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thành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lính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cứu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hỏa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cứu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bạn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nhỏ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</a:p>
          <a:p>
            <a:pPr algn="ctr"/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bằng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cách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trả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lời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đúng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hỏi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nhé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!</a:t>
            </a:r>
            <a:endParaRPr lang="en-US" sz="2400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1531155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543</Words>
  <Application>Microsoft Office PowerPoint</Application>
  <PresentationFormat>Custom</PresentationFormat>
  <Paragraphs>86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Tuần 22 Bài 63: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RedStar</cp:lastModifiedBy>
  <cp:revision>156</cp:revision>
  <dcterms:created xsi:type="dcterms:W3CDTF">2021-07-12T03:44:38Z</dcterms:created>
  <dcterms:modified xsi:type="dcterms:W3CDTF">2025-02-19T17:49:26Z</dcterms:modified>
</cp:coreProperties>
</file>