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007577141" r:id="rId2"/>
    <p:sldId id="584" r:id="rId3"/>
    <p:sldId id="586" r:id="rId4"/>
    <p:sldId id="264" r:id="rId5"/>
    <p:sldId id="2007577133" r:id="rId6"/>
    <p:sldId id="265" r:id="rId7"/>
    <p:sldId id="296" r:id="rId8"/>
    <p:sldId id="283" r:id="rId9"/>
    <p:sldId id="438" r:id="rId10"/>
    <p:sldId id="436" r:id="rId11"/>
    <p:sldId id="2007577143" r:id="rId12"/>
    <p:sldId id="442" r:id="rId13"/>
    <p:sldId id="281" r:id="rId14"/>
    <p:sldId id="2007577142" r:id="rId15"/>
    <p:sldId id="417" r:id="rId16"/>
    <p:sldId id="2007577144" r:id="rId17"/>
    <p:sldId id="2007577145" r:id="rId18"/>
    <p:sldId id="2007577134" r:id="rId19"/>
    <p:sldId id="256" r:id="rId20"/>
    <p:sldId id="2007577135" r:id="rId21"/>
    <p:sldId id="2007577136" r:id="rId22"/>
    <p:sldId id="2007577138" r:id="rId23"/>
    <p:sldId id="2007577139" r:id="rId24"/>
    <p:sldId id="2007577137" r:id="rId25"/>
    <p:sldId id="20075771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4472C4"/>
    <a:srgbClr val="FF6600"/>
    <a:srgbClr val="FF9933"/>
    <a:srgbClr val="CC3300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6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2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620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0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239305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81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705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2/4/2026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40823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7717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E08A0-1B8E-4689-9CB2-5213C8BD1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83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21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9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8023" y="-77638"/>
            <a:ext cx="12439291" cy="70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864804" y="154272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3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53" r:id="rId7"/>
    <p:sldLayoutId id="2147483654" r:id="rId8"/>
    <p:sldLayoutId id="2147483655" r:id="rId9"/>
    <p:sldLayoutId id="2147483659" r:id="rId10"/>
    <p:sldLayoutId id="2147483661" r:id="rId11"/>
    <p:sldLayoutId id="2147483662" r:id="rId12"/>
    <p:sldLayoutId id="2147483668" r:id="rId13"/>
    <p:sldLayoutId id="214748366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31.gif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7.gif"/><Relationship Id="rId1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26.gif"/><Relationship Id="rId3" Type="http://schemas.microsoft.com/office/2007/relationships/media" Target="../media/media5.mp3"/><Relationship Id="rId7" Type="http://schemas.openxmlformats.org/officeDocument/2006/relationships/image" Target="../media/image25.gif"/><Relationship Id="rId12" Type="http://schemas.openxmlformats.org/officeDocument/2006/relationships/image" Target="../media/image2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1.gif"/><Relationship Id="rId7" Type="http://schemas.openxmlformats.org/officeDocument/2006/relationships/audio" Target="../media/audio4.wav"/><Relationship Id="rId12" Type="http://schemas.openxmlformats.org/officeDocument/2006/relationships/image" Target="../media/image27.gif"/><Relationship Id="rId17" Type="http://schemas.openxmlformats.org/officeDocument/2006/relationships/image" Target="../media/image38.png"/><Relationship Id="rId2" Type="http://schemas.openxmlformats.org/officeDocument/2006/relationships/audio" Target="../media/media6.wav"/><Relationship Id="rId16" Type="http://schemas.openxmlformats.org/officeDocument/2006/relationships/image" Target="../media/image37.png"/><Relationship Id="rId20" Type="http://schemas.openxmlformats.org/officeDocument/2006/relationships/image" Target="../media/image30.png"/><Relationship Id="rId1" Type="http://schemas.microsoft.com/office/2007/relationships/media" Target="../media/media6.wav"/><Relationship Id="rId6" Type="http://schemas.openxmlformats.org/officeDocument/2006/relationships/audio" Target="../media/audio3.wav"/><Relationship Id="rId11" Type="http://schemas.openxmlformats.org/officeDocument/2006/relationships/image" Target="../media/image26.gif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10" Type="http://schemas.openxmlformats.org/officeDocument/2006/relationships/image" Target="../media/image25.gif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4.png"/><Relationship Id="rId4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9.png"/><Relationship Id="rId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gif"/><Relationship Id="rId12" Type="http://schemas.openxmlformats.org/officeDocument/2006/relationships/image" Target="../media/image31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tr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93677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628900" y="2914650"/>
            <a:ext cx="73914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BottomLeft"/>
              <a:lightRig rig="legacyFlat3" dir="t"/>
            </a:scene3d>
            <a:sp3d extrusionH="887400" prstMaterial="legacyMatte">
              <a:extrusionClr>
                <a:srgbClr val="CCFFCC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Về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dự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tiết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học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Toán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Arial Narrow" panose="020B0606020202030204" pitchFamily="34" charset="0"/>
              <a:ea typeface="Cascadia Code Light" panose="020B0609020000020004" pitchFamily="49" charset="0"/>
              <a:cs typeface="Cascadia Code Light" panose="020B0609020000020004" pitchFamily="49" charset="0"/>
            </a:endParaRPr>
          </a:p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Lớp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2G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Arial Narrow" panose="020B0606020202030204" pitchFamily="34" charset="0"/>
              <a:ea typeface="Cascadia Code Light" panose="020B0609020000020004" pitchFamily="49" charset="0"/>
              <a:cs typeface="Cascadia Code Light" panose="020B0609020000020004" pitchFamily="49" charset="0"/>
            </a:endParaRPr>
          </a:p>
        </p:txBody>
      </p:sp>
      <p:pic>
        <p:nvPicPr>
          <p:cNvPr id="2052" name="Picture 5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5980">
            <a:off x="1473415" y="-70594"/>
            <a:ext cx="1415082" cy="135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7" descr="Parchment"/>
          <p:cNvSpPr>
            <a:spLocks noChangeArrowheads="1" noChangeShapeType="1" noTextEdit="1"/>
          </p:cNvSpPr>
          <p:nvPr/>
        </p:nvSpPr>
        <p:spPr bwMode="auto">
          <a:xfrm>
            <a:off x="1759973" y="1135011"/>
            <a:ext cx="8603225" cy="1282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Nhiệt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liệt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mừng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quý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thầy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cô</a:t>
            </a:r>
            <a:r>
              <a:rPr lang="en-US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endParaRPr lang="en-US" sz="3600" b="1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Arial Narrow" panose="020B0606020202030204" pitchFamily="34" charset="0"/>
              <a:ea typeface="Cascadia Code Light" panose="020B0609020000020004" pitchFamily="49" charset="0"/>
              <a:cs typeface="Cascadia Code Light" panose="020B0609020000020004" pitchFamily="49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26060400" y="5807075"/>
            <a:ext cx="28879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Giáo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viên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thực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hiện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: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Nguyễn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Thị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Châm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–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Trường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Tiểu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học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Chu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Văn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Arial Narrow" panose="020B060602020203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An</a:t>
            </a:r>
            <a:endParaRPr lang="en-US" altLang="en-US" sz="6600" b="1" i="1" dirty="0">
              <a:solidFill>
                <a:srgbClr val="0000FF"/>
              </a:solidFill>
              <a:latin typeface="Arial Narrow" panose="020B0606020202030204" pitchFamily="34" charset="0"/>
              <a:ea typeface="Cascadia Code Light" panose="020B0609020000020004" pitchFamily="49" charset="0"/>
              <a:cs typeface="Cascadia Code Light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334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m yeu truong 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669"/>
          <a:stretch/>
        </p:blipFill>
        <p:spPr>
          <a:xfrm>
            <a:off x="0" y="-73026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79" y="2840865"/>
            <a:ext cx="1736337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6" y="5275441"/>
            <a:ext cx="730250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5" y="2903750"/>
            <a:ext cx="2679717" cy="3391893"/>
          </a:xfrm>
          <a:prstGeom prst="rect">
            <a:avLst/>
          </a:prstGeom>
        </p:spPr>
      </p:pic>
      <p:pic>
        <p:nvPicPr>
          <p:cNvPr id="2" name="Chim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81716" y="5709045"/>
            <a:ext cx="406400" cy="406400"/>
          </a:xfrm>
          <a:prstGeom prst="rect">
            <a:avLst/>
          </a:prstGeom>
        </p:spPr>
      </p:pic>
      <p:pic>
        <p:nvPicPr>
          <p:cNvPr id="9" name="chim_xinh_dep_oi_dung_an_khe_cua_ta_chim_an_khe_b86a27b6-e0eb-4ba6-86b8-4483efc801f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05217" y="53026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93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669"/>
          <a:stretch/>
        </p:blipFill>
        <p:spPr>
          <a:xfrm>
            <a:off x="0" y="-73026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79" y="2840865"/>
            <a:ext cx="1736337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6" y="5275441"/>
            <a:ext cx="730250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5" y="2903750"/>
            <a:ext cx="2679717" cy="3391893"/>
          </a:xfrm>
          <a:prstGeom prst="rect">
            <a:avLst/>
          </a:prstGeom>
        </p:spPr>
      </p:pic>
      <p:pic>
        <p:nvPicPr>
          <p:cNvPr id="10" name="Chim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07411" y="5379142"/>
            <a:ext cx="406400" cy="406400"/>
          </a:xfrm>
          <a:prstGeom prst="rect">
            <a:avLst/>
          </a:prstGeom>
        </p:spPr>
      </p:pic>
      <p:pic>
        <p:nvPicPr>
          <p:cNvPr id="18" name="vay_muon_an_khe_thi_chim_phai_nho_cac_ban_lop_2g_b2396b95-8733-43f2-a177-b1de9874039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82351" y="4972742"/>
            <a:ext cx="5461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9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1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17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411562" y="266083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3 = 5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7287283" y="2791852"/>
            <a:ext cx="4318143" cy="12683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7357894" y="2833357"/>
            <a:ext cx="4247532" cy="1222996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7238067" y="2966836"/>
            <a:ext cx="4326932" cy="1045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7407110" y="2868244"/>
            <a:ext cx="4247532" cy="105247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7340719" y="2921266"/>
            <a:ext cx="4281882" cy="103894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 : 2 = 3</a:t>
            </a: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356707" y="166588"/>
            <a:ext cx="5289452" cy="247032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9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0" name="3a">
            <a:extLst>
              <a:ext uri="{FF2B5EF4-FFF2-40B4-BE49-F238E27FC236}">
                <a16:creationId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323642" y="284896"/>
            <a:ext cx="5465292" cy="21385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: 5 = 6</a:t>
            </a:r>
          </a:p>
          <a:p>
            <a:pPr lvl="0">
              <a:defRPr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6" name="4a">
            <a:extLst>
              <a:ext uri="{FF2B5EF4-FFF2-40B4-BE49-F238E27FC236}">
                <a16:creationId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333149" y="260353"/>
            <a:ext cx="5289452" cy="2376557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7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323642" y="218494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 dirty="0" err="1" smtClean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600" b="1" kern="1200" dirty="0" smtClean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600" b="1" kern="1200" dirty="0" smtClean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36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36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36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36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6, </a:t>
            </a:r>
            <a:r>
              <a:rPr lang="en-US" sz="36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36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2, </a:t>
            </a:r>
            <a:r>
              <a:rPr lang="en-US" sz="36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36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22298" y="3710835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73300" y="3652111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6578008B-36C4-4F3E-B44B-3A3BA26950E8}"/>
              </a:ext>
            </a:extLst>
          </p:cNvPr>
          <p:cNvSpPr/>
          <p:nvPr/>
        </p:nvSpPr>
        <p:spPr>
          <a:xfrm>
            <a:off x="640080" y="81910"/>
            <a:ext cx="11440160" cy="702282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912225" algn="l"/>
              </a:tabLst>
            </a:pP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chia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tình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huống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trong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30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:</a:t>
            </a:r>
            <a:endParaRPr lang="zh-CN" altLang="en-US" sz="30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DD3DD-53E1-4176-94DC-127DA26F5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/>
        </p:blipFill>
        <p:spPr>
          <a:xfrm>
            <a:off x="0" y="975360"/>
            <a:ext cx="12192000" cy="5882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Down Arrow 54">
            <a:extLst>
              <a:ext uri="{FF2B5EF4-FFF2-40B4-BE49-F238E27FC236}">
                <a16:creationId xmlns:a16="http://schemas.microsoft.com/office/drawing/2014/main" id="{17D9802D-5E11-4C64-B95F-0D03F22029F7}"/>
              </a:ext>
            </a:extLst>
          </p:cNvPr>
          <p:cNvSpPr/>
          <p:nvPr/>
        </p:nvSpPr>
        <p:spPr>
          <a:xfrm flipV="1">
            <a:off x="3351192" y="4426474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1" name="Down Arrow 56">
            <a:extLst>
              <a:ext uri="{FF2B5EF4-FFF2-40B4-BE49-F238E27FC236}">
                <a16:creationId xmlns:a16="http://schemas.microsoft.com/office/drawing/2014/main" id="{BF02C213-DBC0-4FCE-B62D-E5225C8AD9B0}"/>
              </a:ext>
            </a:extLst>
          </p:cNvPr>
          <p:cNvSpPr/>
          <p:nvPr/>
        </p:nvSpPr>
        <p:spPr>
          <a:xfrm flipV="1">
            <a:off x="5997410" y="4389057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3" name="Down Arrow 58">
            <a:extLst>
              <a:ext uri="{FF2B5EF4-FFF2-40B4-BE49-F238E27FC236}">
                <a16:creationId xmlns:a16="http://schemas.microsoft.com/office/drawing/2014/main" id="{23D571D2-9D8B-43C8-AD15-FC2377AFC5F6}"/>
              </a:ext>
            </a:extLst>
          </p:cNvPr>
          <p:cNvSpPr/>
          <p:nvPr/>
        </p:nvSpPr>
        <p:spPr>
          <a:xfrm flipV="1">
            <a:off x="8335489" y="4427216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419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00261 -0.12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02002" y="61157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6777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31C9A-240D-4A41-9633-C7290667F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5225605" y="1027180"/>
            <a:ext cx="4022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4366C-745D-4E9C-9E11-D87520B68E45}"/>
              </a:ext>
            </a:extLst>
          </p:cNvPr>
          <p:cNvSpPr txBox="1"/>
          <p:nvPr/>
        </p:nvSpPr>
        <p:spPr>
          <a:xfrm>
            <a:off x="3468914" y="2175138"/>
            <a:ext cx="74233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rút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9591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6BED4-A493-494C-B4D7-91BCC3412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269906" cy="642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6FCF22-5196-42CD-B17E-B6D8E1A2E9FB}"/>
              </a:ext>
            </a:extLst>
          </p:cNvPr>
          <p:cNvSpPr txBox="1"/>
          <p:nvPr/>
        </p:nvSpPr>
        <p:spPr>
          <a:xfrm>
            <a:off x="757177" y="4574062"/>
            <a:ext cx="10254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UTM Avo" panose="02040603050506020204" pitchFamily="18" charset="0"/>
              </a:rPr>
              <a:t>Xin chào các bạn, xin giới thiệu nhóm chúng mình gồm 3 người bạn: </a:t>
            </a:r>
            <a:r>
              <a:rPr lang="en-US" sz="3600" b="1" dirty="0" err="1">
                <a:latin typeface="UTM Avo" panose="02040603050506020204" pitchFamily="18" charset="0"/>
              </a:rPr>
              <a:t>số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bị</a:t>
            </a:r>
            <a:r>
              <a:rPr lang="en-US" sz="3600" b="1" dirty="0">
                <a:latin typeface="UTM Avo" panose="02040603050506020204" pitchFamily="18" charset="0"/>
              </a:rPr>
              <a:t> chia</a:t>
            </a:r>
            <a:r>
              <a:rPr lang="vi-VN" sz="3600" b="1" dirty="0">
                <a:latin typeface="UTM Avo" panose="02040603050506020204" pitchFamily="18" charset="0"/>
              </a:rPr>
              <a:t>, số chia, thương và chúng mình chính là phép chia 20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vi-VN" sz="3600" b="1" dirty="0">
                <a:latin typeface="UTM Avo" panose="02040603050506020204" pitchFamily="18" charset="0"/>
              </a:rPr>
              <a:t>: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vi-VN" sz="3600" b="1" dirty="0">
                <a:latin typeface="UTM Avo" panose="02040603050506020204" pitchFamily="18" charset="0"/>
              </a:rPr>
              <a:t>5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vi-VN" sz="3600" b="1" dirty="0">
                <a:latin typeface="UTM Avo" panose="02040603050506020204" pitchFamily="18" charset="0"/>
              </a:rPr>
              <a:t>=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vi-VN" sz="3600" b="1" dirty="0">
                <a:latin typeface="UTM Avo" panose="02040603050506020204" pitchFamily="18" charset="0"/>
              </a:rPr>
              <a:t>4.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364F1-2B09-4722-8731-E7ED75811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2360977" y="582039"/>
            <a:ext cx="6504449" cy="37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97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0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62: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bị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1" y="0"/>
            <a:ext cx="12720320" cy="68580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398030" y="2420859"/>
            <a:ext cx="5924262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</a:t>
            </a: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</a:p>
          <a:p>
            <a:pPr algn="ctr" defTabSz="457200">
              <a:defRPr/>
            </a:pP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Ai </a:t>
            </a:r>
            <a:r>
              <a:rPr lang="en-US" altLang="zh-CN" sz="66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nhanh</a:t>
            </a: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hơn</a:t>
            </a: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  <a:endParaRPr lang="en-US" altLang="zh-CN" sz="66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1840" y="4287520"/>
            <a:ext cx="6177280" cy="104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F178E0-A1E1-4E12-81C5-0D696EE63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B06A3-043E-4AE4-8166-E4A0E4CE756D}"/>
              </a:ext>
            </a:extLst>
          </p:cNvPr>
          <p:cNvSpPr txBox="1"/>
          <p:nvPr/>
        </p:nvSpPr>
        <p:spPr>
          <a:xfrm>
            <a:off x="2245213" y="859298"/>
            <a:ext cx="158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76C99083-7CD4-4C4E-894B-9094895EEEFE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7F07353-8CAC-49A8-8384-5E3617107C14}"/>
              </a:ext>
            </a:extLst>
          </p:cNvPr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B2A80E03-1537-4D17-9B35-25E22F121792}"/>
              </a:ext>
            </a:extLst>
          </p:cNvPr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0E62B4F5-B317-4022-8D42-7983C33A580B}"/>
              </a:ext>
            </a:extLst>
          </p:cNvPr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FD2B4DC4-E008-432E-8B4C-BD597C8C0DE7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D39CBB0E-1837-4A9E-AF86-2799A904C7B8}"/>
              </a:ext>
            </a:extLst>
          </p:cNvPr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AC2D8-42F8-4E7C-9A74-5C8AA08E1649}"/>
              </a:ext>
            </a:extLst>
          </p:cNvPr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FDEBD-6236-430D-8472-EE1C352BC432}"/>
              </a:ext>
            </a:extLst>
          </p:cNvPr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393C9-88FE-497D-8757-B6132757F753}"/>
              </a:ext>
            </a:extLst>
          </p:cNvPr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E2F5D-9AA9-4196-81B2-434E319088F7}"/>
              </a:ext>
            </a:extLst>
          </p:cNvPr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AB25EED8-33AE-4269-B41F-ECFAEF5A7E55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96FDE8C-1D2E-4E54-8FDE-A3C883C55760}"/>
              </a:ext>
            </a:extLst>
          </p:cNvPr>
          <p:cNvSpPr/>
          <p:nvPr/>
        </p:nvSpPr>
        <p:spPr>
          <a:xfrm>
            <a:off x="4582602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F92022F-A9C9-4616-80FC-988238FB204A}"/>
              </a:ext>
            </a:extLst>
          </p:cNvPr>
          <p:cNvSpPr/>
          <p:nvPr/>
        </p:nvSpPr>
        <p:spPr>
          <a:xfrm>
            <a:off x="7274930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90C43917-8A36-469D-B72A-D016419098D1}"/>
              </a:ext>
            </a:extLst>
          </p:cNvPr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x 6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id="{4E85440A-113F-44C5-A9D9-E3585253A275}"/>
              </a:ext>
            </a:extLst>
          </p:cNvPr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06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B089B32-6416-4C74-A678-B81EDAEC1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B06A3-043E-4AE4-8166-E4A0E4CE756D}"/>
              </a:ext>
            </a:extLst>
          </p:cNvPr>
          <p:cNvSpPr txBox="1"/>
          <p:nvPr/>
        </p:nvSpPr>
        <p:spPr>
          <a:xfrm>
            <a:off x="2245213" y="859298"/>
            <a:ext cx="158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76C99083-7CD4-4C4E-894B-9094895EEEFE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7F07353-8CAC-49A8-8384-5E3617107C14}"/>
              </a:ext>
            </a:extLst>
          </p:cNvPr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B2A80E03-1537-4D17-9B35-25E22F121792}"/>
              </a:ext>
            </a:extLst>
          </p:cNvPr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0E62B4F5-B317-4022-8D42-7983C33A580B}"/>
              </a:ext>
            </a:extLst>
          </p:cNvPr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FD2B4DC4-E008-432E-8B4C-BD597C8C0DE7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D39CBB0E-1837-4A9E-AF86-2799A904C7B8}"/>
              </a:ext>
            </a:extLst>
          </p:cNvPr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AC2D8-42F8-4E7C-9A74-5C8AA08E1649}"/>
              </a:ext>
            </a:extLst>
          </p:cNvPr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FDEBD-6236-430D-8472-EE1C352BC432}"/>
              </a:ext>
            </a:extLst>
          </p:cNvPr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393C9-88FE-497D-8757-B6132757F753}"/>
              </a:ext>
            </a:extLst>
          </p:cNvPr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E2F5D-9AA9-4196-81B2-434E319088F7}"/>
              </a:ext>
            </a:extLst>
          </p:cNvPr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AB25EED8-33AE-4269-B41F-ECFAEF5A7E55}"/>
              </a:ext>
            </a:extLst>
          </p:cNvPr>
          <p:cNvSpPr/>
          <p:nvPr/>
        </p:nvSpPr>
        <p:spPr>
          <a:xfrm>
            <a:off x="1902489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96FDE8C-1D2E-4E54-8FDE-A3C883C55760}"/>
              </a:ext>
            </a:extLst>
          </p:cNvPr>
          <p:cNvSpPr/>
          <p:nvPr/>
        </p:nvSpPr>
        <p:spPr>
          <a:xfrm>
            <a:off x="4594817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F92022F-A9C9-4616-80FC-988238FB204A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90C43917-8A36-469D-B72A-D016419098D1}"/>
              </a:ext>
            </a:extLst>
          </p:cNvPr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id="{4E85440A-113F-44C5-A9D9-E3585253A275}"/>
              </a:ext>
            </a:extLst>
          </p:cNvPr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85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DB7343B-3EB7-4B2D-8FF2-E842D4512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2AE8A9-B4B3-4FBA-8618-E78576B4C477}"/>
              </a:ext>
            </a:extLst>
          </p:cNvPr>
          <p:cNvSpPr txBox="1"/>
          <p:nvPr/>
        </p:nvSpPr>
        <p:spPr>
          <a:xfrm>
            <a:off x="2919756" y="1189535"/>
            <a:ext cx="487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14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:       2      =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7D0C3-A8F3-4FE2-A74C-4C6C3D40CB75}"/>
              </a:ext>
            </a:extLst>
          </p:cNvPr>
          <p:cNvSpPr txBox="1"/>
          <p:nvPr/>
        </p:nvSpPr>
        <p:spPr>
          <a:xfrm>
            <a:off x="221351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EBA715-874F-458F-946D-D83BF82A9AB9}"/>
              </a:ext>
            </a:extLst>
          </p:cNvPr>
          <p:cNvCxnSpPr>
            <a:cxnSpLocks/>
          </p:cNvCxnSpPr>
          <p:nvPr/>
        </p:nvCxnSpPr>
        <p:spPr>
          <a:xfrm>
            <a:off x="3348827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BA9F5A-8645-4547-902D-6ADA14752D9B}"/>
              </a:ext>
            </a:extLst>
          </p:cNvPr>
          <p:cNvCxnSpPr>
            <a:cxnSpLocks/>
          </p:cNvCxnSpPr>
          <p:nvPr/>
        </p:nvCxnSpPr>
        <p:spPr>
          <a:xfrm>
            <a:off x="6022692" y="2056399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31539E5-586E-4E7B-99FA-52E1BDE001CB}"/>
              </a:ext>
            </a:extLst>
          </p:cNvPr>
          <p:cNvCxnSpPr>
            <a:cxnSpLocks/>
          </p:cNvCxnSpPr>
          <p:nvPr/>
        </p:nvCxnSpPr>
        <p:spPr>
          <a:xfrm>
            <a:off x="8624263" y="2035711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681B5CA-E17B-4AAE-BC4E-A861DA882653}"/>
              </a:ext>
            </a:extLst>
          </p:cNvPr>
          <p:cNvSpPr txBox="1"/>
          <p:nvPr/>
        </p:nvSpPr>
        <p:spPr>
          <a:xfrm>
            <a:off x="2458096" y="4326762"/>
            <a:ext cx="579332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ý: 14 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: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2F5D90-8397-4C50-A669-030E272932DD}"/>
              </a:ext>
            </a:extLst>
          </p:cNvPr>
          <p:cNvSpPr txBox="1"/>
          <p:nvPr/>
        </p:nvSpPr>
        <p:spPr>
          <a:xfrm>
            <a:off x="7766858" y="2942747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7C938-C90E-4982-88A4-A9D89B6CFBA2}"/>
              </a:ext>
            </a:extLst>
          </p:cNvPr>
          <p:cNvSpPr txBox="1"/>
          <p:nvPr/>
        </p:nvSpPr>
        <p:spPr>
          <a:xfrm>
            <a:off x="5232454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206CB-EF26-4DDA-A949-D28C4A599CDB}"/>
              </a:ext>
            </a:extLst>
          </p:cNvPr>
          <p:cNvSpPr txBox="1"/>
          <p:nvPr/>
        </p:nvSpPr>
        <p:spPr>
          <a:xfrm>
            <a:off x="7786851" y="1189535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216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9" grpId="0" animBg="1"/>
      <p:bldP spid="40" grpId="0" animBg="1"/>
      <p:bldP spid="11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ADAB47E-0154-4F3A-9C7A-251B3AA9A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2AE8A9-B4B3-4FBA-8618-E78576B4C477}"/>
              </a:ext>
            </a:extLst>
          </p:cNvPr>
          <p:cNvSpPr txBox="1"/>
          <p:nvPr/>
        </p:nvSpPr>
        <p:spPr>
          <a:xfrm>
            <a:off x="2919756" y="1189535"/>
            <a:ext cx="487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30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:       5      =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7D0C3-A8F3-4FE2-A74C-4C6C3D40CB75}"/>
              </a:ext>
            </a:extLst>
          </p:cNvPr>
          <p:cNvSpPr txBox="1"/>
          <p:nvPr/>
        </p:nvSpPr>
        <p:spPr>
          <a:xfrm>
            <a:off x="221351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EBA715-874F-458F-946D-D83BF82A9AB9}"/>
              </a:ext>
            </a:extLst>
          </p:cNvPr>
          <p:cNvCxnSpPr>
            <a:cxnSpLocks/>
          </p:cNvCxnSpPr>
          <p:nvPr/>
        </p:nvCxnSpPr>
        <p:spPr>
          <a:xfrm>
            <a:off x="3337252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BA9F5A-8645-4547-902D-6ADA14752D9B}"/>
              </a:ext>
            </a:extLst>
          </p:cNvPr>
          <p:cNvCxnSpPr>
            <a:cxnSpLocks/>
          </p:cNvCxnSpPr>
          <p:nvPr/>
        </p:nvCxnSpPr>
        <p:spPr>
          <a:xfrm>
            <a:off x="5978967" y="2150363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31539E5-586E-4E7B-99FA-52E1BDE001CB}"/>
              </a:ext>
            </a:extLst>
          </p:cNvPr>
          <p:cNvCxnSpPr>
            <a:cxnSpLocks/>
          </p:cNvCxnSpPr>
          <p:nvPr/>
        </p:nvCxnSpPr>
        <p:spPr>
          <a:xfrm>
            <a:off x="8627638" y="2108987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681B5CA-E17B-4AAE-BC4E-A861DA882653}"/>
              </a:ext>
            </a:extLst>
          </p:cNvPr>
          <p:cNvSpPr txBox="1"/>
          <p:nvPr/>
        </p:nvSpPr>
        <p:spPr>
          <a:xfrm>
            <a:off x="2462490" y="4315659"/>
            <a:ext cx="578453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ý: 30 :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2F5D90-8397-4C50-A669-030E272932DD}"/>
              </a:ext>
            </a:extLst>
          </p:cNvPr>
          <p:cNvSpPr txBox="1"/>
          <p:nvPr/>
        </p:nvSpPr>
        <p:spPr>
          <a:xfrm>
            <a:off x="7766858" y="2942747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7C938-C90E-4982-88A4-A9D89B6CFBA2}"/>
              </a:ext>
            </a:extLst>
          </p:cNvPr>
          <p:cNvSpPr txBox="1"/>
          <p:nvPr/>
        </p:nvSpPr>
        <p:spPr>
          <a:xfrm>
            <a:off x="5232454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206CB-EF26-4DDA-A949-D28C4A599CDB}"/>
              </a:ext>
            </a:extLst>
          </p:cNvPr>
          <p:cNvSpPr txBox="1"/>
          <p:nvPr/>
        </p:nvSpPr>
        <p:spPr>
          <a:xfrm>
            <a:off x="7786851" y="1189535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674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9" grpId="0" animBg="1"/>
      <p:bldP spid="40" grpId="0" animBg="1"/>
      <p:bldP spid="11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1756DB-3422-4115-B394-8AA3E0E37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6578008B-36C4-4F3E-B44B-3A3BA26950E8}"/>
              </a:ext>
            </a:extLst>
          </p:cNvPr>
          <p:cNvSpPr/>
          <p:nvPr/>
        </p:nvSpPr>
        <p:spPr>
          <a:xfrm>
            <a:off x="640080" y="315590"/>
            <a:ext cx="11440160" cy="702282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912225" algn="l"/>
              </a:tabLst>
            </a:pP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chia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tình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huống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trong</a:t>
            </a:r>
            <a:r>
              <a:rPr lang="en-US" altLang="zh-CN" sz="30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000" b="1" kern="0" dirty="0" err="1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30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:</a:t>
            </a:r>
            <a:endParaRPr lang="zh-CN" altLang="en-US" sz="30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DD3DD-53E1-4176-94DC-127DA26F5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/>
        </p:blipFill>
        <p:spPr>
          <a:xfrm>
            <a:off x="3184914" y="1333462"/>
            <a:ext cx="5770628" cy="3224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24E17-42D7-4128-930B-6CF5AC428E49}"/>
              </a:ext>
            </a:extLst>
          </p:cNvPr>
          <p:cNvSpPr txBox="1"/>
          <p:nvPr/>
        </p:nvSpPr>
        <p:spPr>
          <a:xfrm>
            <a:off x="3184914" y="4835420"/>
            <a:ext cx="614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        :           5          =       3</a:t>
            </a:r>
          </a:p>
        </p:txBody>
      </p:sp>
      <p:sp>
        <p:nvSpPr>
          <p:cNvPr id="8" name="Rounded Rectangle 53">
            <a:extLst>
              <a:ext uri="{FF2B5EF4-FFF2-40B4-BE49-F238E27FC236}">
                <a16:creationId xmlns:a16="http://schemas.microsoft.com/office/drawing/2014/main" id="{5B2DFF5C-C0EF-4DD0-8F6F-0B5851022225}"/>
              </a:ext>
            </a:extLst>
          </p:cNvPr>
          <p:cNvSpPr/>
          <p:nvPr/>
        </p:nvSpPr>
        <p:spPr>
          <a:xfrm>
            <a:off x="2438867" y="4868065"/>
            <a:ext cx="2016374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9" name="Down Arrow 54">
            <a:extLst>
              <a:ext uri="{FF2B5EF4-FFF2-40B4-BE49-F238E27FC236}">
                <a16:creationId xmlns:a16="http://schemas.microsoft.com/office/drawing/2014/main" id="{17D9802D-5E11-4C64-B95F-0D03F22029F7}"/>
              </a:ext>
            </a:extLst>
          </p:cNvPr>
          <p:cNvSpPr/>
          <p:nvPr/>
        </p:nvSpPr>
        <p:spPr>
          <a:xfrm flipV="1">
            <a:off x="3351192" y="4426474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0" name="Rounded Rectangle 55">
            <a:extLst>
              <a:ext uri="{FF2B5EF4-FFF2-40B4-BE49-F238E27FC236}">
                <a16:creationId xmlns:a16="http://schemas.microsoft.com/office/drawing/2014/main" id="{24791B12-7447-4383-8EAF-6EF3E8E74745}"/>
              </a:ext>
            </a:extLst>
          </p:cNvPr>
          <p:cNvSpPr/>
          <p:nvPr/>
        </p:nvSpPr>
        <p:spPr>
          <a:xfrm>
            <a:off x="5217274" y="4868065"/>
            <a:ext cx="1745981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11" name="Down Arrow 56">
            <a:extLst>
              <a:ext uri="{FF2B5EF4-FFF2-40B4-BE49-F238E27FC236}">
                <a16:creationId xmlns:a16="http://schemas.microsoft.com/office/drawing/2014/main" id="{BF02C213-DBC0-4FCE-B62D-E5225C8AD9B0}"/>
              </a:ext>
            </a:extLst>
          </p:cNvPr>
          <p:cNvSpPr/>
          <p:nvPr/>
        </p:nvSpPr>
        <p:spPr>
          <a:xfrm flipV="1">
            <a:off x="5997410" y="4389057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ounded Rectangle 57">
            <a:extLst>
              <a:ext uri="{FF2B5EF4-FFF2-40B4-BE49-F238E27FC236}">
                <a16:creationId xmlns:a16="http://schemas.microsoft.com/office/drawing/2014/main" id="{55D5BBFB-DE30-4601-9930-68D77E831B4D}"/>
              </a:ext>
            </a:extLst>
          </p:cNvPr>
          <p:cNvSpPr/>
          <p:nvPr/>
        </p:nvSpPr>
        <p:spPr>
          <a:xfrm>
            <a:off x="7643102" y="4868065"/>
            <a:ext cx="1745981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Thương</a:t>
            </a:r>
            <a:endParaRPr lang="en-US" sz="24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Down Arrow 58">
            <a:extLst>
              <a:ext uri="{FF2B5EF4-FFF2-40B4-BE49-F238E27FC236}">
                <a16:creationId xmlns:a16="http://schemas.microsoft.com/office/drawing/2014/main" id="{23D571D2-9D8B-43C8-AD15-FC2377AFC5F6}"/>
              </a:ext>
            </a:extLst>
          </p:cNvPr>
          <p:cNvSpPr/>
          <p:nvPr/>
        </p:nvSpPr>
        <p:spPr>
          <a:xfrm flipV="1">
            <a:off x="8335489" y="4427216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4" name="Rounded Rectangle 53">
            <a:extLst>
              <a:ext uri="{FF2B5EF4-FFF2-40B4-BE49-F238E27FC236}">
                <a16:creationId xmlns:a16="http://schemas.microsoft.com/office/drawing/2014/main" id="{023D8197-A561-4BF7-93B6-81700D75C146}"/>
              </a:ext>
            </a:extLst>
          </p:cNvPr>
          <p:cNvSpPr/>
          <p:nvPr/>
        </p:nvSpPr>
        <p:spPr>
          <a:xfrm>
            <a:off x="2318496" y="5543350"/>
            <a:ext cx="7842677" cy="7022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ý: 15 : 5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4512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00261 -0.128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64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91 -0.12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5198" y="-119944"/>
            <a:ext cx="12315598" cy="715201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18516" y="6007722"/>
            <a:ext cx="1681749" cy="8102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000" y="1047578"/>
            <a:ext cx="1828800" cy="3839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94360" y="581707"/>
          <a:ext cx="1976120" cy="5056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6120">
                  <a:extLst>
                    <a:ext uri="{9D8B030D-6E8A-4147-A177-3AD203B41FA5}">
                      <a16:colId xmlns:a16="http://schemas.microsoft.com/office/drawing/2014/main" val="3028255703"/>
                    </a:ext>
                  </a:extLst>
                </a:gridCol>
              </a:tblGrid>
              <a:tr h="8102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Times New Roman"/>
                          <a:cs typeface="Times New Roman"/>
                          <a:sym typeface="Times New Roman"/>
                        </a:rPr>
                        <a:t>Số</a:t>
                      </a:r>
                      <a:r>
                        <a:rPr lang="en-US" sz="3200" b="1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200" b="1" dirty="0" err="1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Times New Roman"/>
                          <a:cs typeface="Times New Roman"/>
                          <a:sym typeface="Times New Roman"/>
                        </a:rPr>
                        <a:t>bị</a:t>
                      </a:r>
                      <a:r>
                        <a:rPr lang="en-US" sz="3200" b="1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Times New Roman"/>
                          <a:cs typeface="Times New Roman"/>
                          <a:sym typeface="Times New Roman"/>
                        </a:rPr>
                        <a:t> chia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63445402"/>
                  </a:ext>
                </a:extLst>
              </a:tr>
              <a:tr h="53855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Vũ</a:t>
                      </a:r>
                      <a:r>
                        <a:rPr lang="en-US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91610862"/>
                  </a:ext>
                </a:extLst>
              </a:tr>
              <a:tr h="53855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Anh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18001055"/>
                  </a:ext>
                </a:extLst>
              </a:tr>
              <a:tr h="53855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Ngọc</a:t>
                      </a:r>
                      <a:r>
                        <a:rPr lang="en-US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Anh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98506929"/>
                  </a:ext>
                </a:extLst>
              </a:tr>
              <a:tr h="538553">
                <a:tc>
                  <a:txBody>
                    <a:bodyPr/>
                    <a:lstStyle/>
                    <a:p>
                      <a:pPr algn="l" fontAlgn="b"/>
                      <a:r>
                        <a:rPr lang="vi-VN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Tuệ </a:t>
                      </a: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Anh</a:t>
                      </a:r>
                      <a:endParaRPr lang="vi-VN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34673645"/>
                  </a:ext>
                </a:extLst>
              </a:tr>
              <a:tr h="737283">
                <a:tc>
                  <a:txBody>
                    <a:bodyPr/>
                    <a:lstStyle/>
                    <a:p>
                      <a:pPr algn="l" fontAlgn="b"/>
                      <a:r>
                        <a:rPr lang="vi-VN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Ngọc Bảo</a:t>
                      </a:r>
                      <a:endParaRPr lang="vi-VN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98564724"/>
                  </a:ext>
                </a:extLst>
              </a:tr>
              <a:tr h="53855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62334182"/>
                  </a:ext>
                </a:extLst>
              </a:tr>
              <a:tr h="816344">
                <a:tc>
                  <a:txBody>
                    <a:bodyPr/>
                    <a:lstStyle/>
                    <a:p>
                      <a:pPr algn="l" fontAlgn="b"/>
                      <a:r>
                        <a:rPr lang="vi-VN" sz="2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Xuân </a:t>
                      </a:r>
                      <a:r>
                        <a:rPr lang="vi-VN" sz="2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Cường</a:t>
                      </a:r>
                      <a:endParaRPr lang="vi-VN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6424469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804160" y="581706"/>
          <a:ext cx="2123440" cy="5056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3440">
                  <a:extLst>
                    <a:ext uri="{9D8B030D-6E8A-4147-A177-3AD203B41FA5}">
                      <a16:colId xmlns:a16="http://schemas.microsoft.com/office/drawing/2014/main" val="1105484070"/>
                    </a:ext>
                  </a:extLst>
                </a:gridCol>
              </a:tblGrid>
              <a:tr h="5622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Times New Roman"/>
                          <a:cs typeface="Times New Roman"/>
                          <a:sym typeface="Times New Roman"/>
                        </a:rPr>
                        <a:t>Số</a:t>
                      </a:r>
                      <a:r>
                        <a:rPr lang="en-US" sz="2800" b="1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Times New Roman"/>
                          <a:cs typeface="Times New Roman"/>
                          <a:sym typeface="Times New Roman"/>
                        </a:rPr>
                        <a:t> chia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48812906"/>
                  </a:ext>
                </a:extLst>
              </a:tr>
              <a:tr h="75200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Ngọc</a:t>
                      </a:r>
                      <a:r>
                        <a:rPr lang="en-US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Diệp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12649201"/>
                  </a:ext>
                </a:extLst>
              </a:tr>
              <a:tr h="552659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Anh</a:t>
                      </a:r>
                      <a:r>
                        <a:rPr lang="en-US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Duy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10135795"/>
                  </a:ext>
                </a:extLst>
              </a:tr>
              <a:tr h="79132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Đăng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6958714"/>
                  </a:ext>
                </a:extLst>
              </a:tr>
              <a:tr h="740414">
                <a:tc>
                  <a:txBody>
                    <a:bodyPr/>
                    <a:lstStyle/>
                    <a:p>
                      <a:pPr algn="l" fontAlgn="b"/>
                      <a:r>
                        <a:rPr lang="vi-VN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Hương Giang</a:t>
                      </a:r>
                      <a:endParaRPr lang="vi-VN" sz="2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87264184"/>
                  </a:ext>
                </a:extLst>
              </a:tr>
              <a:tr h="552659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Quang</a:t>
                      </a:r>
                      <a:r>
                        <a:rPr lang="en-US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31769597"/>
                  </a:ext>
                </a:extLst>
              </a:tr>
              <a:tr h="552659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84062571"/>
                  </a:ext>
                </a:extLst>
              </a:tr>
              <a:tr h="552659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 </a:t>
                      </a:r>
                      <a:r>
                        <a:rPr lang="en-US" sz="2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Hân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14221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382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51DE83-ED4A-4D67-B500-A4E33222A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2766589" y="754757"/>
            <a:ext cx="6461133" cy="76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ĐỐ </a:t>
            </a:r>
            <a:r>
              <a:rPr lang="en-US" altLang="zh-CN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49D51-CA3E-4F76-8229-38911DEA3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78" y="2488242"/>
            <a:ext cx="4725909" cy="338967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A4AEF85-5AEF-4A6B-8358-6FD3F4FFD17D}"/>
              </a:ext>
            </a:extLst>
          </p:cNvPr>
          <p:cNvSpPr/>
          <p:nvPr/>
        </p:nvSpPr>
        <p:spPr>
          <a:xfrm>
            <a:off x="3156710" y="5372048"/>
            <a:ext cx="5878579" cy="1094274"/>
          </a:xfrm>
          <a:custGeom>
            <a:avLst/>
            <a:gdLst>
              <a:gd name="connsiteX0" fmla="*/ 2093426 w 4186852"/>
              <a:gd name="connsiteY0" fmla="*/ 0 h 1167107"/>
              <a:gd name="connsiteX1" fmla="*/ 4186852 w 4186852"/>
              <a:gd name="connsiteY1" fmla="*/ 978310 h 1167107"/>
              <a:gd name="connsiteX2" fmla="*/ 4186852 w 4186852"/>
              <a:gd name="connsiteY2" fmla="*/ 1167107 h 1167107"/>
              <a:gd name="connsiteX3" fmla="*/ 0 w 4186852"/>
              <a:gd name="connsiteY3" fmla="*/ 1167107 h 1167107"/>
              <a:gd name="connsiteX4" fmla="*/ 0 w 4186852"/>
              <a:gd name="connsiteY4" fmla="*/ 978310 h 1167107"/>
              <a:gd name="connsiteX5" fmla="*/ 2093426 w 4186852"/>
              <a:gd name="connsiteY5" fmla="*/ 0 h 1167107"/>
              <a:gd name="connsiteX0" fmla="*/ 2093426 w 4186852"/>
              <a:gd name="connsiteY0" fmla="*/ 4595 h 1171702"/>
              <a:gd name="connsiteX1" fmla="*/ 4186852 w 4186852"/>
              <a:gd name="connsiteY1" fmla="*/ 982905 h 1171702"/>
              <a:gd name="connsiteX2" fmla="*/ 4186852 w 4186852"/>
              <a:gd name="connsiteY2" fmla="*/ 1171702 h 1171702"/>
              <a:gd name="connsiteX3" fmla="*/ 0 w 4186852"/>
              <a:gd name="connsiteY3" fmla="*/ 1171702 h 1171702"/>
              <a:gd name="connsiteX4" fmla="*/ 21008 w 4186852"/>
              <a:gd name="connsiteY4" fmla="*/ 736730 h 1171702"/>
              <a:gd name="connsiteX5" fmla="*/ 2093426 w 4186852"/>
              <a:gd name="connsiteY5" fmla="*/ 4595 h 1171702"/>
              <a:gd name="connsiteX0" fmla="*/ 2093426 w 4207860"/>
              <a:gd name="connsiteY0" fmla="*/ 675 h 1167782"/>
              <a:gd name="connsiteX1" fmla="*/ 4207860 w 4207860"/>
              <a:gd name="connsiteY1" fmla="*/ 817433 h 1167782"/>
              <a:gd name="connsiteX2" fmla="*/ 4186852 w 4207860"/>
              <a:gd name="connsiteY2" fmla="*/ 1167782 h 1167782"/>
              <a:gd name="connsiteX3" fmla="*/ 0 w 4207860"/>
              <a:gd name="connsiteY3" fmla="*/ 1167782 h 1167782"/>
              <a:gd name="connsiteX4" fmla="*/ 21008 w 4207860"/>
              <a:gd name="connsiteY4" fmla="*/ 732810 h 1167782"/>
              <a:gd name="connsiteX5" fmla="*/ 2093426 w 4207860"/>
              <a:gd name="connsiteY5" fmla="*/ 675 h 1167782"/>
              <a:gd name="connsiteX0" fmla="*/ 2093426 w 4186852"/>
              <a:gd name="connsiteY0" fmla="*/ 0 h 1167107"/>
              <a:gd name="connsiteX1" fmla="*/ 4186852 w 4186852"/>
              <a:gd name="connsiteY1" fmla="*/ 732135 h 1167107"/>
              <a:gd name="connsiteX2" fmla="*/ 4186852 w 4186852"/>
              <a:gd name="connsiteY2" fmla="*/ 1167107 h 1167107"/>
              <a:gd name="connsiteX3" fmla="*/ 0 w 4186852"/>
              <a:gd name="connsiteY3" fmla="*/ 1167107 h 1167107"/>
              <a:gd name="connsiteX4" fmla="*/ 21008 w 4186852"/>
              <a:gd name="connsiteY4" fmla="*/ 732135 h 1167107"/>
              <a:gd name="connsiteX5" fmla="*/ 2093426 w 4186852"/>
              <a:gd name="connsiteY5" fmla="*/ 0 h 116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6852" h="1167107">
                <a:moveTo>
                  <a:pt x="2093426" y="0"/>
                </a:moveTo>
                <a:cubicBezTo>
                  <a:pt x="2787733" y="0"/>
                  <a:pt x="4186852" y="191829"/>
                  <a:pt x="4186852" y="732135"/>
                </a:cubicBezTo>
                <a:lnTo>
                  <a:pt x="4186852" y="1167107"/>
                </a:lnTo>
                <a:lnTo>
                  <a:pt x="0" y="1167107"/>
                </a:lnTo>
                <a:cubicBezTo>
                  <a:pt x="0" y="1104175"/>
                  <a:pt x="21008" y="795067"/>
                  <a:pt x="21008" y="732135"/>
                </a:cubicBezTo>
                <a:cubicBezTo>
                  <a:pt x="21008" y="191829"/>
                  <a:pt x="1399119" y="0"/>
                  <a:pt x="2093426" y="0"/>
                </a:cubicBezTo>
                <a:close/>
              </a:path>
            </a:pathLst>
          </a:cu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E8572-8689-4E41-9598-02725B5BB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04" b="98187" l="32375" r="71375">
                        <a14:foregroundMark x1="71375" y1="93394" x2="71375" y2="93394"/>
                        <a14:foregroundMark x1="45125" y1="85622" x2="45125" y2="85622"/>
                        <a14:foregroundMark x1="44875" y1="85104" x2="44875" y2="85104"/>
                        <a14:foregroundMark x1="62625" y1="85104" x2="62625" y2="8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88" t="83934" r="26006"/>
          <a:stretch/>
        </p:blipFill>
        <p:spPr>
          <a:xfrm>
            <a:off x="4646882" y="5521038"/>
            <a:ext cx="2700548" cy="90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DDA184B-1A71-45D0-B53F-05891AEE8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46630" y="-87682"/>
            <a:ext cx="12192000" cy="7108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E6DBE4-B385-457D-81B3-67165EAA6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-1472"/>
          <a:stretch/>
        </p:blipFill>
        <p:spPr>
          <a:xfrm>
            <a:off x="3170724" y="3845387"/>
            <a:ext cx="6990298" cy="1856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89AAE-FF56-4F05-8CF6-6B49F4E8F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3246"/>
          <a:stretch/>
        </p:blipFill>
        <p:spPr>
          <a:xfrm>
            <a:off x="2124238" y="1721358"/>
            <a:ext cx="8036784" cy="21094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435582" y="228193"/>
            <a:ext cx="11278897" cy="1205468"/>
            <a:chOff x="1196344" y="188001"/>
            <a:chExt cx="10342906" cy="1089465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608347" y="188001"/>
              <a:ext cx="9930903" cy="1089465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chia,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chia,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96344" y="188001"/>
              <a:ext cx="629962" cy="68504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7C931A-D402-43F5-BDDA-BCD05291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9900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1CB3C64-72C2-40EE-81F8-082E74AEC854}"/>
              </a:ext>
            </a:extLst>
          </p:cNvPr>
          <p:cNvGrpSpPr/>
          <p:nvPr/>
        </p:nvGrpSpPr>
        <p:grpSpPr>
          <a:xfrm>
            <a:off x="800859" y="181515"/>
            <a:ext cx="5186523" cy="890335"/>
            <a:chOff x="1145582" y="356727"/>
            <a:chExt cx="4355560" cy="80465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3516552C-41DC-400E-B9E1-5388E4D08282}"/>
                </a:ext>
              </a:extLst>
            </p:cNvPr>
            <p:cNvSpPr/>
            <p:nvPr/>
          </p:nvSpPr>
          <p:spPr>
            <a:xfrm>
              <a:off x="1757878" y="458115"/>
              <a:ext cx="374326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7BE042-5844-4DE6-BADB-D452295325F5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B4B0A5A2-BD19-49DC-A28F-BEBA37BB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38" y="837817"/>
            <a:ext cx="9935485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D68752-F002-44CB-B04A-D9CDC0B2B57A}"/>
              </a:ext>
            </a:extLst>
          </p:cNvPr>
          <p:cNvSpPr txBox="1"/>
          <p:nvPr/>
        </p:nvSpPr>
        <p:spPr>
          <a:xfrm>
            <a:off x="2360545" y="1913145"/>
            <a:ext cx="68421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UTM Avo" panose="02040603050506020204" pitchFamily="18" charset="0"/>
              </a:rPr>
              <a:t>a. </a:t>
            </a:r>
            <a:r>
              <a:rPr lang="en-US" sz="3800" b="1" dirty="0" err="1">
                <a:latin typeface="UTM Avo" panose="02040603050506020204" pitchFamily="18" charset="0"/>
              </a:rPr>
              <a:t>Số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bị</a:t>
            </a:r>
            <a:r>
              <a:rPr lang="en-US" sz="3800" b="1" dirty="0">
                <a:latin typeface="UTM Avo" panose="02040603050506020204" pitchFamily="18" charset="0"/>
              </a:rPr>
              <a:t> chia </a:t>
            </a:r>
            <a:r>
              <a:rPr lang="en-US" sz="3800" b="1" dirty="0" err="1">
                <a:latin typeface="UTM Avo" panose="02040603050506020204" pitchFamily="18" charset="0"/>
              </a:rPr>
              <a:t>là</a:t>
            </a:r>
            <a:r>
              <a:rPr lang="en-US" sz="3800" b="1" dirty="0">
                <a:latin typeface="UTM Avo" panose="02040603050506020204" pitchFamily="18" charset="0"/>
              </a:rPr>
              <a:t> 8, </a:t>
            </a:r>
            <a:r>
              <a:rPr lang="en-US" sz="3800" b="1" dirty="0" err="1">
                <a:latin typeface="UTM Avo" panose="02040603050506020204" pitchFamily="18" charset="0"/>
              </a:rPr>
              <a:t>số</a:t>
            </a:r>
            <a:r>
              <a:rPr lang="en-US" sz="3800" b="1" dirty="0">
                <a:latin typeface="UTM Avo" panose="02040603050506020204" pitchFamily="18" charset="0"/>
              </a:rPr>
              <a:t> chia </a:t>
            </a:r>
            <a:r>
              <a:rPr lang="en-US" sz="3800" b="1" dirty="0" err="1">
                <a:latin typeface="UTM Avo" panose="02040603050506020204" pitchFamily="18" charset="0"/>
              </a:rPr>
              <a:t>là</a:t>
            </a:r>
            <a:r>
              <a:rPr lang="en-US" sz="3800" b="1" dirty="0">
                <a:latin typeface="UTM Avo" panose="02040603050506020204" pitchFamily="18" charset="0"/>
              </a:rPr>
              <a:t> 2</a:t>
            </a:r>
          </a:p>
        </p:txBody>
      </p:sp>
      <p:pic>
        <p:nvPicPr>
          <p:cNvPr id="21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05549846-C1A9-4E0F-995F-1996A1CDE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4" y="3665581"/>
            <a:ext cx="9804832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31828F-A742-4A3B-B24E-DD295032BF70}"/>
              </a:ext>
            </a:extLst>
          </p:cNvPr>
          <p:cNvSpPr txBox="1"/>
          <p:nvPr/>
        </p:nvSpPr>
        <p:spPr>
          <a:xfrm>
            <a:off x="1963164" y="4845430"/>
            <a:ext cx="72536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atin typeface="UTM Avo" panose="02040603050506020204" pitchFamily="18" charset="0"/>
              </a:rPr>
              <a:t>b. </a:t>
            </a:r>
            <a:r>
              <a:rPr lang="en-US" sz="3800" b="1" dirty="0" err="1">
                <a:latin typeface="UTM Avo" panose="02040603050506020204" pitchFamily="18" charset="0"/>
              </a:rPr>
              <a:t>Số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bị</a:t>
            </a:r>
            <a:r>
              <a:rPr lang="en-US" sz="3800" b="1" dirty="0">
                <a:latin typeface="UTM Avo" panose="02040603050506020204" pitchFamily="18" charset="0"/>
              </a:rPr>
              <a:t> chia </a:t>
            </a:r>
            <a:r>
              <a:rPr lang="en-US" sz="3800" b="1" dirty="0" err="1">
                <a:latin typeface="UTM Avo" panose="02040603050506020204" pitchFamily="18" charset="0"/>
              </a:rPr>
              <a:t>là</a:t>
            </a:r>
            <a:r>
              <a:rPr lang="en-US" sz="3800" b="1" dirty="0">
                <a:latin typeface="UTM Avo" panose="02040603050506020204" pitchFamily="18" charset="0"/>
              </a:rPr>
              <a:t> 20, </a:t>
            </a:r>
            <a:r>
              <a:rPr lang="en-US" sz="3800" b="1" dirty="0" err="1">
                <a:latin typeface="UTM Avo" panose="02040603050506020204" pitchFamily="18" charset="0"/>
              </a:rPr>
              <a:t>số</a:t>
            </a:r>
            <a:r>
              <a:rPr lang="en-US" sz="3800" b="1" dirty="0">
                <a:latin typeface="UTM Avo" panose="02040603050506020204" pitchFamily="18" charset="0"/>
              </a:rPr>
              <a:t> chia </a:t>
            </a:r>
            <a:r>
              <a:rPr lang="en-US" sz="3800" b="1" dirty="0" err="1">
                <a:latin typeface="UTM Avo" panose="02040603050506020204" pitchFamily="18" charset="0"/>
              </a:rPr>
              <a:t>là</a:t>
            </a:r>
            <a:r>
              <a:rPr lang="en-US" sz="3800" b="1" dirty="0">
                <a:latin typeface="UTM Avo" panose="02040603050506020204" pitchFamily="18" charset="0"/>
              </a:rPr>
              <a:t> 5</a:t>
            </a:r>
            <a:endParaRPr lang="en-US" sz="3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CC0561-04FF-44BA-9C54-C53E7AB3F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1142790" y="719036"/>
            <a:ext cx="7533848" cy="828645"/>
            <a:chOff x="-566069" y="242070"/>
            <a:chExt cx="6120914" cy="828645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61111" y="293552"/>
              <a:ext cx="5293734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Trò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chơi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: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Tìm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-566069" y="242070"/>
              <a:ext cx="827181" cy="828645"/>
              <a:chOff x="3099227" y="921016"/>
              <a:chExt cx="603248" cy="57911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3099227" y="921016"/>
                <a:ext cx="603248" cy="5791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3221401" y="1041665"/>
                <a:ext cx="410209" cy="337819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BF3EC2-2308-4D3F-B549-ABB24B3B5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210" y="2077476"/>
            <a:ext cx="10615580" cy="32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5" y="1520696"/>
            <a:ext cx="398103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560</Words>
  <Application>Microsoft Office PowerPoint</Application>
  <PresentationFormat>Widescreen</PresentationFormat>
  <Paragraphs>115</Paragraphs>
  <Slides>25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Microsoft YaHei</vt:lpstr>
      <vt:lpstr>Microsoft YaHei</vt:lpstr>
      <vt:lpstr>Arial</vt:lpstr>
      <vt:lpstr>Arial Narrow</vt:lpstr>
      <vt:lpstr>Calibri</vt:lpstr>
      <vt:lpstr>Calibri Light</vt:lpstr>
      <vt:lpstr>Cambria Math</vt:lpstr>
      <vt:lpstr>Cascadia Code Light</vt:lpstr>
      <vt:lpstr>等线</vt:lpstr>
      <vt:lpstr>Times New Roman</vt:lpstr>
      <vt:lpstr>UTM Avo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Tuần 22 Bài 62: Số bị chia – Số chia – Thương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148</cp:revision>
  <dcterms:created xsi:type="dcterms:W3CDTF">2021-07-12T03:44:38Z</dcterms:created>
  <dcterms:modified xsi:type="dcterms:W3CDTF">2026-02-04T08:21:37Z</dcterms:modified>
</cp:coreProperties>
</file>