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283" r:id="rId4"/>
    <p:sldId id="257" r:id="rId5"/>
    <p:sldId id="260" r:id="rId6"/>
    <p:sldId id="261" r:id="rId7"/>
    <p:sldId id="262" r:id="rId8"/>
    <p:sldId id="284" r:id="rId9"/>
    <p:sldId id="269" r:id="rId10"/>
    <p:sldId id="274" r:id="rId11"/>
    <p:sldId id="285" r:id="rId12"/>
    <p:sldId id="286" r:id="rId13"/>
    <p:sldId id="287" r:id="rId14"/>
    <p:sldId id="288" r:id="rId15"/>
    <p:sldId id="289" r:id="rId16"/>
    <p:sldId id="290" r:id="rId17"/>
    <p:sldId id="281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1988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A0B71-433B-4066-AD2B-C7624F753FEF}" type="datetimeFigureOut">
              <a:rPr lang="en-SG" smtClean="0"/>
              <a:t>9/2/2025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A098-8AE2-4D53-86C8-AA02B66BEE4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343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7000B-F421-40C5-BF64-338F949AF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3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-1436005" y="-276606"/>
            <a:ext cx="10319881" cy="10840211"/>
          </a:xfrm>
          <a:custGeom>
            <a:avLst/>
            <a:gdLst/>
            <a:ahLst/>
            <a:cxnLst/>
            <a:rect l="l" t="t" r="r" b="b"/>
            <a:pathLst>
              <a:path w="13759841" h="14453615">
                <a:moveTo>
                  <a:pt x="0" y="0"/>
                </a:moveTo>
                <a:lnTo>
                  <a:pt x="13759841" y="0"/>
                </a:lnTo>
                <a:lnTo>
                  <a:pt x="13759841" y="14453615"/>
                </a:lnTo>
                <a:lnTo>
                  <a:pt x="0" y="14453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27000"/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466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4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4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44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4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44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4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6556123" y="8245433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3"/>
                </a:lnTo>
                <a:lnTo>
                  <a:pt x="0" y="15289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>
            <a:off x="10108083" y="6731245"/>
            <a:ext cx="1811131" cy="2527055"/>
          </a:xfrm>
          <a:custGeom>
            <a:avLst/>
            <a:gdLst/>
            <a:ahLst/>
            <a:cxnLst/>
            <a:rect l="l" t="t" r="r" b="b"/>
            <a:pathLst>
              <a:path w="1811131" h="2527055">
                <a:moveTo>
                  <a:pt x="0" y="0"/>
                </a:moveTo>
                <a:lnTo>
                  <a:pt x="1811131" y="0"/>
                </a:lnTo>
                <a:lnTo>
                  <a:pt x="1811131" y="2527055"/>
                </a:lnTo>
                <a:lnTo>
                  <a:pt x="0" y="2527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05360" r="-290088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 rot="3492821">
            <a:off x="16249478" y="2546074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69" y="0"/>
                </a:lnTo>
                <a:lnTo>
                  <a:pt x="951869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-7693098">
            <a:off x="11685252" y="5240913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CB4096-181F-CB6B-9219-A8BACEE49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53476" y="404805"/>
            <a:ext cx="14472445" cy="7322308"/>
          </a:xfrm>
          <a:prstGeom prst="rect">
            <a:avLst/>
          </a:prstGeom>
        </p:spPr>
      </p:pic>
      <p:pic>
        <p:nvPicPr>
          <p:cNvPr id="15" name="Picture 14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9428B152-4251-304F-C7CC-09AC765145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86" y="2437087"/>
            <a:ext cx="8244933" cy="684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ABE2FE-10BA-ED26-309F-6D3CC1BFEFE3}"/>
              </a:ext>
            </a:extLst>
          </p:cNvPr>
          <p:cNvSpPr/>
          <p:nvPr/>
        </p:nvSpPr>
        <p:spPr>
          <a:xfrm>
            <a:off x="990600" y="5715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EB38D6-2038-4144-F964-14CFD71C3007}"/>
              </a:ext>
            </a:extLst>
          </p:cNvPr>
          <p:cNvGrpSpPr/>
          <p:nvPr/>
        </p:nvGrpSpPr>
        <p:grpSpPr>
          <a:xfrm>
            <a:off x="2514600" y="490171"/>
            <a:ext cx="14173200" cy="2095405"/>
            <a:chOff x="2742889" y="711042"/>
            <a:chExt cx="7552510" cy="20954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D50BCF5-3E2E-6633-58FA-E0CEAB501ED3}"/>
                </a:ext>
              </a:extLst>
            </p:cNvPr>
            <p:cNvSpPr/>
            <p:nvPr/>
          </p:nvSpPr>
          <p:spPr>
            <a:xfrm>
              <a:off x="2742889" y="711042"/>
              <a:ext cx="7552510" cy="2095405"/>
            </a:xfrm>
            <a:prstGeom prst="roundRect">
              <a:avLst/>
            </a:prstGeom>
            <a:solidFill>
              <a:srgbClr val="FFE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02F3E4-5FE4-FBED-A7EB-607908FB0091}"/>
                </a:ext>
              </a:extLst>
            </p:cNvPr>
            <p:cNvSpPr txBox="1"/>
            <p:nvPr/>
          </p:nvSpPr>
          <p:spPr>
            <a:xfrm>
              <a:off x="2779323" y="789248"/>
              <a:ext cx="74796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 hình dưới đây được ghép từ các hình lập phương như nhau:</a:t>
              </a:r>
              <a:endParaRPr kumimoji="0" lang="en-SG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3DCF0B-4FFA-3B7B-E9D9-E35D9BE30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009900"/>
            <a:ext cx="11353800" cy="472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B5788-E5CD-A988-0839-BA0C9F050715}"/>
              </a:ext>
            </a:extLst>
          </p:cNvPr>
          <p:cNvSpPr txBox="1"/>
          <p:nvPr/>
        </p:nvSpPr>
        <p:spPr>
          <a:xfrm>
            <a:off x="1828800" y="8191500"/>
            <a:ext cx="1394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D117F0-4B51-C96B-A25B-F8EE0683054D}"/>
              </a:ext>
            </a:extLst>
          </p:cNvPr>
          <p:cNvSpPr/>
          <p:nvPr/>
        </p:nvSpPr>
        <p:spPr>
          <a:xfrm>
            <a:off x="1371600" y="7886700"/>
            <a:ext cx="15087600" cy="228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Thể tích hình C bằng thể tích hình G: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ghép bởi 10 hình lập phương như nhau.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Thể tích hình D bằng thể tích hình E: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ghép bởi 9 hình lập phương như nhau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08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ABE2FE-10BA-ED26-309F-6D3CC1BFEFE3}"/>
              </a:ext>
            </a:extLst>
          </p:cNvPr>
          <p:cNvSpPr/>
          <p:nvPr/>
        </p:nvSpPr>
        <p:spPr>
          <a:xfrm>
            <a:off x="990600" y="5715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EB38D6-2038-4144-F964-14CFD71C3007}"/>
              </a:ext>
            </a:extLst>
          </p:cNvPr>
          <p:cNvGrpSpPr/>
          <p:nvPr/>
        </p:nvGrpSpPr>
        <p:grpSpPr>
          <a:xfrm>
            <a:off x="2514600" y="490171"/>
            <a:ext cx="14173200" cy="2095405"/>
            <a:chOff x="2742889" y="711042"/>
            <a:chExt cx="7552510" cy="20954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D50BCF5-3E2E-6633-58FA-E0CEAB501ED3}"/>
                </a:ext>
              </a:extLst>
            </p:cNvPr>
            <p:cNvSpPr/>
            <p:nvPr/>
          </p:nvSpPr>
          <p:spPr>
            <a:xfrm>
              <a:off x="2742889" y="711042"/>
              <a:ext cx="7552510" cy="2095405"/>
            </a:xfrm>
            <a:prstGeom prst="roundRect">
              <a:avLst/>
            </a:prstGeom>
            <a:solidFill>
              <a:srgbClr val="FFE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02F3E4-5FE4-FBED-A7EB-607908FB0091}"/>
                </a:ext>
              </a:extLst>
            </p:cNvPr>
            <p:cNvSpPr txBox="1"/>
            <p:nvPr/>
          </p:nvSpPr>
          <p:spPr>
            <a:xfrm>
              <a:off x="2779323" y="789248"/>
              <a:ext cx="74796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 hình dưới đây được ghép từ các hình lập phương như nhau:</a:t>
              </a:r>
              <a:endParaRPr kumimoji="0" lang="en-SG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3DCF0B-4FFA-3B7B-E9D9-E35D9BE30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009900"/>
            <a:ext cx="11353800" cy="4724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B5788-E5CD-A988-0839-BA0C9F050715}"/>
              </a:ext>
            </a:extLst>
          </p:cNvPr>
          <p:cNvSpPr txBox="1"/>
          <p:nvPr/>
        </p:nvSpPr>
        <p:spPr>
          <a:xfrm>
            <a:off x="1676400" y="8343900"/>
            <a:ext cx="1394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nào có thể tích lớn hơn thể tích hình C?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F6ADA7-9212-DA5A-7F26-6604197187DA}"/>
              </a:ext>
            </a:extLst>
          </p:cNvPr>
          <p:cNvSpPr/>
          <p:nvPr/>
        </p:nvSpPr>
        <p:spPr>
          <a:xfrm>
            <a:off x="1371600" y="7962900"/>
            <a:ext cx="15087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A có thể tích lớn hơn thể tích hình C: được ghép bởi 16 hình lập phương như nhau.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81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1125200" y="5851326"/>
            <a:ext cx="10323007" cy="9939320"/>
          </a:xfrm>
          <a:custGeom>
            <a:avLst/>
            <a:gdLst/>
            <a:ahLst/>
            <a:cxnLst/>
            <a:rect l="l" t="t" r="r" b="b"/>
            <a:pathLst>
              <a:path w="10323007" h="9939320">
                <a:moveTo>
                  <a:pt x="0" y="0"/>
                </a:moveTo>
                <a:lnTo>
                  <a:pt x="10323007" y="0"/>
                </a:lnTo>
                <a:lnTo>
                  <a:pt x="10323007" y="9939320"/>
                </a:lnTo>
                <a:lnTo>
                  <a:pt x="0" y="9939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421217" flipH="1">
            <a:off x="16492560" y="2263592"/>
            <a:ext cx="949890" cy="1135738"/>
          </a:xfrm>
          <a:custGeom>
            <a:avLst/>
            <a:gdLst/>
            <a:ahLst/>
            <a:cxnLst/>
            <a:rect l="l" t="t" r="r" b="b"/>
            <a:pathLst>
              <a:path w="949890" h="1135738">
                <a:moveTo>
                  <a:pt x="949890" y="0"/>
                </a:moveTo>
                <a:lnTo>
                  <a:pt x="0" y="0"/>
                </a:lnTo>
                <a:lnTo>
                  <a:pt x="0" y="1135738"/>
                </a:lnTo>
                <a:lnTo>
                  <a:pt x="949890" y="1135738"/>
                </a:lnTo>
                <a:lnTo>
                  <a:pt x="949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421217">
            <a:off x="12166286" y="4275777"/>
            <a:ext cx="833933" cy="997094"/>
          </a:xfrm>
          <a:custGeom>
            <a:avLst/>
            <a:gdLst/>
            <a:ahLst/>
            <a:cxnLst/>
            <a:rect l="l" t="t" r="r" b="b"/>
            <a:pathLst>
              <a:path w="833933" h="997094">
                <a:moveTo>
                  <a:pt x="0" y="0"/>
                </a:moveTo>
                <a:lnTo>
                  <a:pt x="833933" y="0"/>
                </a:lnTo>
                <a:lnTo>
                  <a:pt x="833933" y="997094"/>
                </a:lnTo>
                <a:lnTo>
                  <a:pt x="0" y="997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ABB6721F-3543-DF39-A977-4028A3E9A9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67" y="3365930"/>
            <a:ext cx="8244933" cy="6845125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ABC7590B-6F95-32BD-C6B9-A96056890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9700"/>
            <a:ext cx="10032732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A914C-73BE-E41E-FB22-1E8903E73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381500"/>
            <a:ext cx="4300309" cy="56226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Speech Bubble: Rectangle with Corners Rounded 11">
            <a:extLst>
              <a:ext uri="{FF2B5EF4-FFF2-40B4-BE49-F238E27FC236}">
                <a16:creationId xmlns:a16="http://schemas.microsoft.com/office/drawing/2014/main" id="{05D6D64D-8D9F-4764-F394-9DC9507CA9CD}"/>
              </a:ext>
            </a:extLst>
          </p:cNvPr>
          <p:cNvSpPr/>
          <p:nvPr/>
        </p:nvSpPr>
        <p:spPr>
          <a:xfrm>
            <a:off x="6096000" y="3543300"/>
            <a:ext cx="9067800" cy="3124200"/>
          </a:xfrm>
          <a:custGeom>
            <a:avLst/>
            <a:gdLst>
              <a:gd name="connsiteX0" fmla="*/ 0 w 6325876"/>
              <a:gd name="connsiteY0" fmla="*/ 509897 h 3059318"/>
              <a:gd name="connsiteX1" fmla="*/ 509897 w 6325876"/>
              <a:gd name="connsiteY1" fmla="*/ 0 h 3059318"/>
              <a:gd name="connsiteX2" fmla="*/ 1054313 w 6325876"/>
              <a:gd name="connsiteY2" fmla="*/ 0 h 3059318"/>
              <a:gd name="connsiteX3" fmla="*/ 1054313 w 6325876"/>
              <a:gd name="connsiteY3" fmla="*/ 0 h 3059318"/>
              <a:gd name="connsiteX4" fmla="*/ 2635782 w 6325876"/>
              <a:gd name="connsiteY4" fmla="*/ 0 h 3059318"/>
              <a:gd name="connsiteX5" fmla="*/ 5815979 w 6325876"/>
              <a:gd name="connsiteY5" fmla="*/ 0 h 3059318"/>
              <a:gd name="connsiteX6" fmla="*/ 6325876 w 6325876"/>
              <a:gd name="connsiteY6" fmla="*/ 509897 h 3059318"/>
              <a:gd name="connsiteX7" fmla="*/ 6325876 w 6325876"/>
              <a:gd name="connsiteY7" fmla="*/ 509886 h 3059318"/>
              <a:gd name="connsiteX8" fmla="*/ 6325876 w 6325876"/>
              <a:gd name="connsiteY8" fmla="*/ 509886 h 3059318"/>
              <a:gd name="connsiteX9" fmla="*/ 6325876 w 6325876"/>
              <a:gd name="connsiteY9" fmla="*/ 1274716 h 3059318"/>
              <a:gd name="connsiteX10" fmla="*/ 6325876 w 6325876"/>
              <a:gd name="connsiteY10" fmla="*/ 2549421 h 3059318"/>
              <a:gd name="connsiteX11" fmla="*/ 5815979 w 6325876"/>
              <a:gd name="connsiteY11" fmla="*/ 3059318 h 3059318"/>
              <a:gd name="connsiteX12" fmla="*/ 2635782 w 6325876"/>
              <a:gd name="connsiteY12" fmla="*/ 3059318 h 3059318"/>
              <a:gd name="connsiteX13" fmla="*/ 1054313 w 6325876"/>
              <a:gd name="connsiteY13" fmla="*/ 3059318 h 3059318"/>
              <a:gd name="connsiteX14" fmla="*/ 1054313 w 6325876"/>
              <a:gd name="connsiteY14" fmla="*/ 3059318 h 3059318"/>
              <a:gd name="connsiteX15" fmla="*/ 509897 w 6325876"/>
              <a:gd name="connsiteY15" fmla="*/ 3059318 h 3059318"/>
              <a:gd name="connsiteX16" fmla="*/ 0 w 6325876"/>
              <a:gd name="connsiteY16" fmla="*/ 2549421 h 3059318"/>
              <a:gd name="connsiteX17" fmla="*/ 0 w 6325876"/>
              <a:gd name="connsiteY17" fmla="*/ 1274716 h 3059318"/>
              <a:gd name="connsiteX18" fmla="*/ -646821 w 6325876"/>
              <a:gd name="connsiteY18" fmla="*/ 1286382 h 3059318"/>
              <a:gd name="connsiteX19" fmla="*/ 0 w 6325876"/>
              <a:gd name="connsiteY19" fmla="*/ 509886 h 3059318"/>
              <a:gd name="connsiteX20" fmla="*/ 0 w 6325876"/>
              <a:gd name="connsiteY20" fmla="*/ 509897 h 305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25876" h="3059318" fill="none" extrusionOk="0">
                <a:moveTo>
                  <a:pt x="0" y="509897"/>
                </a:moveTo>
                <a:cubicBezTo>
                  <a:pt x="24986" y="194627"/>
                  <a:pt x="243475" y="-53785"/>
                  <a:pt x="509897" y="0"/>
                </a:cubicBezTo>
                <a:cubicBezTo>
                  <a:pt x="780323" y="-26213"/>
                  <a:pt x="929980" y="-25627"/>
                  <a:pt x="1054313" y="0"/>
                </a:cubicBezTo>
                <a:lnTo>
                  <a:pt x="1054313" y="0"/>
                </a:lnTo>
                <a:cubicBezTo>
                  <a:pt x="1358417" y="112413"/>
                  <a:pt x="2049045" y="11911"/>
                  <a:pt x="2635782" y="0"/>
                </a:cubicBezTo>
                <a:cubicBezTo>
                  <a:pt x="4216786" y="34140"/>
                  <a:pt x="4717615" y="-130509"/>
                  <a:pt x="5815979" y="0"/>
                </a:cubicBezTo>
                <a:cubicBezTo>
                  <a:pt x="6121032" y="-25824"/>
                  <a:pt x="6332617" y="237237"/>
                  <a:pt x="6325876" y="509897"/>
                </a:cubicBezTo>
                <a:cubicBezTo>
                  <a:pt x="6325876" y="509895"/>
                  <a:pt x="6325875" y="509889"/>
                  <a:pt x="6325876" y="509886"/>
                </a:cubicBezTo>
                <a:lnTo>
                  <a:pt x="6325876" y="509886"/>
                </a:lnTo>
                <a:cubicBezTo>
                  <a:pt x="6381170" y="694119"/>
                  <a:pt x="6363253" y="1106497"/>
                  <a:pt x="6325876" y="1274716"/>
                </a:cubicBezTo>
                <a:cubicBezTo>
                  <a:pt x="6387490" y="1698883"/>
                  <a:pt x="6295751" y="1914414"/>
                  <a:pt x="6325876" y="2549421"/>
                </a:cubicBezTo>
                <a:cubicBezTo>
                  <a:pt x="6346929" y="2838827"/>
                  <a:pt x="6097600" y="3078563"/>
                  <a:pt x="5815979" y="3059318"/>
                </a:cubicBezTo>
                <a:cubicBezTo>
                  <a:pt x="5475086" y="3060291"/>
                  <a:pt x="3455506" y="3157413"/>
                  <a:pt x="2635782" y="3059318"/>
                </a:cubicBezTo>
                <a:cubicBezTo>
                  <a:pt x="2269725" y="2962040"/>
                  <a:pt x="1786917" y="2946764"/>
                  <a:pt x="1054313" y="3059318"/>
                </a:cubicBezTo>
                <a:lnTo>
                  <a:pt x="1054313" y="3059318"/>
                </a:lnTo>
                <a:cubicBezTo>
                  <a:pt x="800450" y="3039293"/>
                  <a:pt x="699976" y="3044464"/>
                  <a:pt x="509897" y="3059318"/>
                </a:cubicBezTo>
                <a:cubicBezTo>
                  <a:pt x="261656" y="3056200"/>
                  <a:pt x="-14447" y="2808292"/>
                  <a:pt x="0" y="2549421"/>
                </a:cubicBezTo>
                <a:cubicBezTo>
                  <a:pt x="-104958" y="2387071"/>
                  <a:pt x="111260" y="1664508"/>
                  <a:pt x="0" y="1274716"/>
                </a:cubicBezTo>
                <a:cubicBezTo>
                  <a:pt x="-248693" y="1290538"/>
                  <a:pt x="-521437" y="1264427"/>
                  <a:pt x="-646821" y="1286382"/>
                </a:cubicBezTo>
                <a:cubicBezTo>
                  <a:pt x="-583295" y="1112697"/>
                  <a:pt x="-259192" y="918774"/>
                  <a:pt x="0" y="509886"/>
                </a:cubicBezTo>
                <a:cubicBezTo>
                  <a:pt x="1" y="509889"/>
                  <a:pt x="0" y="509895"/>
                  <a:pt x="0" y="509897"/>
                </a:cubicBezTo>
                <a:close/>
              </a:path>
              <a:path w="6325876" h="3059318" stroke="0" extrusionOk="0">
                <a:moveTo>
                  <a:pt x="0" y="509897"/>
                </a:moveTo>
                <a:cubicBezTo>
                  <a:pt x="24585" y="219415"/>
                  <a:pt x="272584" y="25753"/>
                  <a:pt x="509897" y="0"/>
                </a:cubicBezTo>
                <a:cubicBezTo>
                  <a:pt x="641877" y="-22762"/>
                  <a:pt x="919114" y="19865"/>
                  <a:pt x="1054313" y="0"/>
                </a:cubicBezTo>
                <a:lnTo>
                  <a:pt x="1054313" y="0"/>
                </a:lnTo>
                <a:cubicBezTo>
                  <a:pt x="1729730" y="113478"/>
                  <a:pt x="2256787" y="16441"/>
                  <a:pt x="2635782" y="0"/>
                </a:cubicBezTo>
                <a:cubicBezTo>
                  <a:pt x="3359009" y="-50308"/>
                  <a:pt x="4312019" y="-85446"/>
                  <a:pt x="5815979" y="0"/>
                </a:cubicBezTo>
                <a:cubicBezTo>
                  <a:pt x="6101953" y="-10165"/>
                  <a:pt x="6327603" y="246871"/>
                  <a:pt x="6325876" y="509897"/>
                </a:cubicBezTo>
                <a:cubicBezTo>
                  <a:pt x="6325877" y="509892"/>
                  <a:pt x="6325876" y="509888"/>
                  <a:pt x="6325876" y="509886"/>
                </a:cubicBezTo>
                <a:lnTo>
                  <a:pt x="6325876" y="509886"/>
                </a:lnTo>
                <a:cubicBezTo>
                  <a:pt x="6305217" y="801290"/>
                  <a:pt x="6275110" y="975233"/>
                  <a:pt x="6325876" y="1274716"/>
                </a:cubicBezTo>
                <a:cubicBezTo>
                  <a:pt x="6273378" y="1884684"/>
                  <a:pt x="6237881" y="2274767"/>
                  <a:pt x="6325876" y="2549421"/>
                </a:cubicBezTo>
                <a:cubicBezTo>
                  <a:pt x="6377065" y="2817850"/>
                  <a:pt x="6100604" y="3104782"/>
                  <a:pt x="5815979" y="3059318"/>
                </a:cubicBezTo>
                <a:cubicBezTo>
                  <a:pt x="4562293" y="2954446"/>
                  <a:pt x="3763582" y="2931142"/>
                  <a:pt x="2635782" y="3059318"/>
                </a:cubicBezTo>
                <a:cubicBezTo>
                  <a:pt x="2277297" y="2979242"/>
                  <a:pt x="1454020" y="2984835"/>
                  <a:pt x="1054313" y="3059318"/>
                </a:cubicBezTo>
                <a:lnTo>
                  <a:pt x="1054313" y="3059318"/>
                </a:lnTo>
                <a:cubicBezTo>
                  <a:pt x="890845" y="3102501"/>
                  <a:pt x="626281" y="3077611"/>
                  <a:pt x="509897" y="3059318"/>
                </a:cubicBezTo>
                <a:cubicBezTo>
                  <a:pt x="234642" y="3051400"/>
                  <a:pt x="-38504" y="2826963"/>
                  <a:pt x="0" y="2549421"/>
                </a:cubicBezTo>
                <a:cubicBezTo>
                  <a:pt x="-102542" y="1995756"/>
                  <a:pt x="-110268" y="1809449"/>
                  <a:pt x="0" y="1274716"/>
                </a:cubicBezTo>
                <a:cubicBezTo>
                  <a:pt x="-207359" y="1241757"/>
                  <a:pt x="-487353" y="1334323"/>
                  <a:pt x="-646821" y="1286382"/>
                </a:cubicBezTo>
                <a:cubicBezTo>
                  <a:pt x="-430103" y="1165182"/>
                  <a:pt x="-42209" y="697021"/>
                  <a:pt x="0" y="509886"/>
                </a:cubicBezTo>
                <a:cubicBezTo>
                  <a:pt x="0" y="509888"/>
                  <a:pt x="-1" y="509893"/>
                  <a:pt x="0" y="509897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18538157">
                  <a:custGeom>
                    <a:avLst/>
                    <a:gdLst>
                      <a:gd name="connsiteX0" fmla="*/ 0 w 9067800"/>
                      <a:gd name="connsiteY0" fmla="*/ 520710 h 3124200"/>
                      <a:gd name="connsiteX1" fmla="*/ 730909 w 9067800"/>
                      <a:gd name="connsiteY1" fmla="*/ 0 h 3124200"/>
                      <a:gd name="connsiteX2" fmla="*/ 1511300 w 9067800"/>
                      <a:gd name="connsiteY2" fmla="*/ 0 h 3124200"/>
                      <a:gd name="connsiteX3" fmla="*/ 1511300 w 9067800"/>
                      <a:gd name="connsiteY3" fmla="*/ 0 h 3124200"/>
                      <a:gd name="connsiteX4" fmla="*/ 3778250 w 9067800"/>
                      <a:gd name="connsiteY4" fmla="*/ 0 h 3124200"/>
                      <a:gd name="connsiteX5" fmla="*/ 8336890 w 9067800"/>
                      <a:gd name="connsiteY5" fmla="*/ 0 h 3124200"/>
                      <a:gd name="connsiteX6" fmla="*/ 9067800 w 9067800"/>
                      <a:gd name="connsiteY6" fmla="*/ 520710 h 3124200"/>
                      <a:gd name="connsiteX7" fmla="*/ 9067800 w 9067800"/>
                      <a:gd name="connsiteY7" fmla="*/ 520699 h 3124200"/>
                      <a:gd name="connsiteX8" fmla="*/ 9067800 w 9067800"/>
                      <a:gd name="connsiteY8" fmla="*/ 520699 h 3124200"/>
                      <a:gd name="connsiteX9" fmla="*/ 9067800 w 9067800"/>
                      <a:gd name="connsiteY9" fmla="*/ 1301750 h 3124200"/>
                      <a:gd name="connsiteX10" fmla="*/ 9067800 w 9067800"/>
                      <a:gd name="connsiteY10" fmla="*/ 2603489 h 3124200"/>
                      <a:gd name="connsiteX11" fmla="*/ 8336890 w 9067800"/>
                      <a:gd name="connsiteY11" fmla="*/ 3124200 h 3124200"/>
                      <a:gd name="connsiteX12" fmla="*/ 3778250 w 9067800"/>
                      <a:gd name="connsiteY12" fmla="*/ 3124200 h 3124200"/>
                      <a:gd name="connsiteX13" fmla="*/ 1511300 w 9067800"/>
                      <a:gd name="connsiteY13" fmla="*/ 3124200 h 3124200"/>
                      <a:gd name="connsiteX14" fmla="*/ 1511300 w 9067800"/>
                      <a:gd name="connsiteY14" fmla="*/ 3124200 h 3124200"/>
                      <a:gd name="connsiteX15" fmla="*/ 730909 w 9067800"/>
                      <a:gd name="connsiteY15" fmla="*/ 3124200 h 3124200"/>
                      <a:gd name="connsiteX16" fmla="*/ 0 w 9067800"/>
                      <a:gd name="connsiteY16" fmla="*/ 2603489 h 3124200"/>
                      <a:gd name="connsiteX17" fmla="*/ 0 w 9067800"/>
                      <a:gd name="connsiteY17" fmla="*/ 1301750 h 3124200"/>
                      <a:gd name="connsiteX18" fmla="*/ -927183 w 9067800"/>
                      <a:gd name="connsiteY18" fmla="*/ 1313663 h 3124200"/>
                      <a:gd name="connsiteX19" fmla="*/ 0 w 9067800"/>
                      <a:gd name="connsiteY19" fmla="*/ 520699 h 3124200"/>
                      <a:gd name="connsiteX20" fmla="*/ 0 w 9067800"/>
                      <a:gd name="connsiteY20" fmla="*/ 520710 h 3124200"/>
                      <a:gd name="connsiteX0" fmla="*/ 0 w 9067800"/>
                      <a:gd name="connsiteY0" fmla="*/ 520710 h 3124200"/>
                      <a:gd name="connsiteX1" fmla="*/ 730909 w 9067800"/>
                      <a:gd name="connsiteY1" fmla="*/ 0 h 3124200"/>
                      <a:gd name="connsiteX2" fmla="*/ 1511300 w 9067800"/>
                      <a:gd name="connsiteY2" fmla="*/ 0 h 3124200"/>
                      <a:gd name="connsiteX3" fmla="*/ 1511300 w 9067800"/>
                      <a:gd name="connsiteY3" fmla="*/ 0 h 3124200"/>
                      <a:gd name="connsiteX4" fmla="*/ 3778250 w 9067800"/>
                      <a:gd name="connsiteY4" fmla="*/ 0 h 3124200"/>
                      <a:gd name="connsiteX5" fmla="*/ 8336890 w 9067800"/>
                      <a:gd name="connsiteY5" fmla="*/ 0 h 3124200"/>
                      <a:gd name="connsiteX6" fmla="*/ 9067800 w 9067800"/>
                      <a:gd name="connsiteY6" fmla="*/ 520710 h 3124200"/>
                      <a:gd name="connsiteX7" fmla="*/ 9067800 w 9067800"/>
                      <a:gd name="connsiteY7" fmla="*/ 520699 h 3124200"/>
                      <a:gd name="connsiteX8" fmla="*/ 9067800 w 9067800"/>
                      <a:gd name="connsiteY8" fmla="*/ 520699 h 3124200"/>
                      <a:gd name="connsiteX9" fmla="*/ 9067800 w 9067800"/>
                      <a:gd name="connsiteY9" fmla="*/ 1301750 h 3124200"/>
                      <a:gd name="connsiteX10" fmla="*/ 9067800 w 9067800"/>
                      <a:gd name="connsiteY10" fmla="*/ 2603489 h 3124200"/>
                      <a:gd name="connsiteX11" fmla="*/ 8336890 w 9067800"/>
                      <a:gd name="connsiteY11" fmla="*/ 3124200 h 3124200"/>
                      <a:gd name="connsiteX12" fmla="*/ 3778250 w 9067800"/>
                      <a:gd name="connsiteY12" fmla="*/ 3124200 h 3124200"/>
                      <a:gd name="connsiteX13" fmla="*/ 1511300 w 9067800"/>
                      <a:gd name="connsiteY13" fmla="*/ 3124200 h 3124200"/>
                      <a:gd name="connsiteX14" fmla="*/ 1511300 w 9067800"/>
                      <a:gd name="connsiteY14" fmla="*/ 3124200 h 3124200"/>
                      <a:gd name="connsiteX15" fmla="*/ 730909 w 9067800"/>
                      <a:gd name="connsiteY15" fmla="*/ 3124200 h 3124200"/>
                      <a:gd name="connsiteX16" fmla="*/ 0 w 9067800"/>
                      <a:gd name="connsiteY16" fmla="*/ 2603489 h 3124200"/>
                      <a:gd name="connsiteX17" fmla="*/ 0 w 9067800"/>
                      <a:gd name="connsiteY17" fmla="*/ 1301750 h 3124200"/>
                      <a:gd name="connsiteX18" fmla="*/ -927183 w 9067800"/>
                      <a:gd name="connsiteY18" fmla="*/ 1313663 h 3124200"/>
                      <a:gd name="connsiteX19" fmla="*/ 0 w 9067800"/>
                      <a:gd name="connsiteY19" fmla="*/ 520699 h 3124200"/>
                      <a:gd name="connsiteX20" fmla="*/ 0 w 9067800"/>
                      <a:gd name="connsiteY20" fmla="*/ 520710 h 3124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067800" h="3124200" fill="none" extrusionOk="0">
                        <a:moveTo>
                          <a:pt x="0" y="520710"/>
                        </a:moveTo>
                        <a:cubicBezTo>
                          <a:pt x="58343" y="168404"/>
                          <a:pt x="357976" y="-86687"/>
                          <a:pt x="730909" y="0"/>
                        </a:cubicBezTo>
                        <a:cubicBezTo>
                          <a:pt x="1120801" y="-24861"/>
                          <a:pt x="1337567" y="-12469"/>
                          <a:pt x="1511300" y="0"/>
                        </a:cubicBezTo>
                        <a:lnTo>
                          <a:pt x="1511300" y="0"/>
                        </a:lnTo>
                        <a:cubicBezTo>
                          <a:pt x="1938484" y="94662"/>
                          <a:pt x="2921618" y="92301"/>
                          <a:pt x="3778250" y="0"/>
                        </a:cubicBezTo>
                        <a:cubicBezTo>
                          <a:pt x="5987196" y="-26855"/>
                          <a:pt x="6860412" y="-231374"/>
                          <a:pt x="8336890" y="0"/>
                        </a:cubicBezTo>
                        <a:cubicBezTo>
                          <a:pt x="8776542" y="-28988"/>
                          <a:pt x="9092240" y="261884"/>
                          <a:pt x="9067800" y="520710"/>
                        </a:cubicBezTo>
                        <a:cubicBezTo>
                          <a:pt x="9067801" y="520708"/>
                          <a:pt x="9067798" y="520701"/>
                          <a:pt x="9067800" y="520699"/>
                        </a:cubicBezTo>
                        <a:lnTo>
                          <a:pt x="9067800" y="520699"/>
                        </a:lnTo>
                        <a:cubicBezTo>
                          <a:pt x="9158017" y="695961"/>
                          <a:pt x="9107017" y="1110873"/>
                          <a:pt x="9067800" y="1301750"/>
                        </a:cubicBezTo>
                        <a:cubicBezTo>
                          <a:pt x="9132201" y="1713193"/>
                          <a:pt x="8983812" y="1969426"/>
                          <a:pt x="9067800" y="2603489"/>
                        </a:cubicBezTo>
                        <a:cubicBezTo>
                          <a:pt x="9120678" y="2907439"/>
                          <a:pt x="8740626" y="3215232"/>
                          <a:pt x="8336890" y="3124200"/>
                        </a:cubicBezTo>
                        <a:cubicBezTo>
                          <a:pt x="7797451" y="3156837"/>
                          <a:pt x="5117535" y="3228267"/>
                          <a:pt x="3778250" y="3124200"/>
                        </a:cubicBezTo>
                        <a:cubicBezTo>
                          <a:pt x="3261221" y="3034105"/>
                          <a:pt x="2504751" y="3035314"/>
                          <a:pt x="1511300" y="3124200"/>
                        </a:cubicBezTo>
                        <a:lnTo>
                          <a:pt x="1511300" y="3124200"/>
                        </a:lnTo>
                        <a:cubicBezTo>
                          <a:pt x="1124163" y="3098328"/>
                          <a:pt x="1013986" y="3091556"/>
                          <a:pt x="730909" y="3124200"/>
                        </a:cubicBezTo>
                        <a:cubicBezTo>
                          <a:pt x="399350" y="3118746"/>
                          <a:pt x="-27740" y="2856785"/>
                          <a:pt x="0" y="2603489"/>
                        </a:cubicBezTo>
                        <a:cubicBezTo>
                          <a:pt x="-188437" y="2500774"/>
                          <a:pt x="142126" y="1733990"/>
                          <a:pt x="0" y="1301750"/>
                        </a:cubicBezTo>
                        <a:cubicBezTo>
                          <a:pt x="-371324" y="1335657"/>
                          <a:pt x="-752154" y="1293003"/>
                          <a:pt x="-927183" y="1313663"/>
                        </a:cubicBezTo>
                        <a:cubicBezTo>
                          <a:pt x="-911697" y="1104920"/>
                          <a:pt x="-391960" y="982150"/>
                          <a:pt x="0" y="520699"/>
                        </a:cubicBezTo>
                        <a:cubicBezTo>
                          <a:pt x="0" y="520702"/>
                          <a:pt x="0" y="520707"/>
                          <a:pt x="0" y="520710"/>
                        </a:cubicBezTo>
                        <a:close/>
                      </a:path>
                      <a:path w="9067800" h="3124200" stroke="0" extrusionOk="0">
                        <a:moveTo>
                          <a:pt x="0" y="520710"/>
                        </a:moveTo>
                        <a:cubicBezTo>
                          <a:pt x="27144" y="225732"/>
                          <a:pt x="362088" y="43339"/>
                          <a:pt x="730909" y="0"/>
                        </a:cubicBezTo>
                        <a:cubicBezTo>
                          <a:pt x="891645" y="-17988"/>
                          <a:pt x="1334456" y="24797"/>
                          <a:pt x="1511300" y="0"/>
                        </a:cubicBezTo>
                        <a:lnTo>
                          <a:pt x="1511300" y="0"/>
                        </a:lnTo>
                        <a:cubicBezTo>
                          <a:pt x="2455102" y="108182"/>
                          <a:pt x="3319501" y="42973"/>
                          <a:pt x="3778250" y="0"/>
                        </a:cubicBezTo>
                        <a:cubicBezTo>
                          <a:pt x="5082083" y="3075"/>
                          <a:pt x="6081025" y="66703"/>
                          <a:pt x="8336890" y="0"/>
                        </a:cubicBezTo>
                        <a:cubicBezTo>
                          <a:pt x="8759571" y="-8221"/>
                          <a:pt x="9035901" y="214237"/>
                          <a:pt x="9067800" y="520710"/>
                        </a:cubicBezTo>
                        <a:cubicBezTo>
                          <a:pt x="9067802" y="520704"/>
                          <a:pt x="9067800" y="520701"/>
                          <a:pt x="9067800" y="520699"/>
                        </a:cubicBezTo>
                        <a:lnTo>
                          <a:pt x="9067800" y="520699"/>
                        </a:lnTo>
                        <a:cubicBezTo>
                          <a:pt x="9040575" y="824292"/>
                          <a:pt x="8996211" y="960392"/>
                          <a:pt x="9067800" y="1301750"/>
                        </a:cubicBezTo>
                        <a:cubicBezTo>
                          <a:pt x="8952476" y="1942515"/>
                          <a:pt x="8936916" y="2329886"/>
                          <a:pt x="9067800" y="2603489"/>
                        </a:cubicBezTo>
                        <a:cubicBezTo>
                          <a:pt x="9127389" y="2888986"/>
                          <a:pt x="8763768" y="3181145"/>
                          <a:pt x="8336890" y="3124200"/>
                        </a:cubicBezTo>
                        <a:cubicBezTo>
                          <a:pt x="6483571" y="3007886"/>
                          <a:pt x="5527063" y="3066530"/>
                          <a:pt x="3778250" y="3124200"/>
                        </a:cubicBezTo>
                        <a:cubicBezTo>
                          <a:pt x="3287774" y="2995429"/>
                          <a:pt x="2156126" y="2999762"/>
                          <a:pt x="1511300" y="3124200"/>
                        </a:cubicBezTo>
                        <a:lnTo>
                          <a:pt x="1511300" y="3124200"/>
                        </a:lnTo>
                        <a:cubicBezTo>
                          <a:pt x="1261577" y="3175079"/>
                          <a:pt x="886572" y="3147319"/>
                          <a:pt x="730909" y="3124200"/>
                        </a:cubicBezTo>
                        <a:cubicBezTo>
                          <a:pt x="362391" y="3123266"/>
                          <a:pt x="-42841" y="2892274"/>
                          <a:pt x="0" y="2603489"/>
                        </a:cubicBezTo>
                        <a:cubicBezTo>
                          <a:pt x="-146312" y="2048662"/>
                          <a:pt x="-155205" y="1856195"/>
                          <a:pt x="0" y="1301750"/>
                        </a:cubicBezTo>
                        <a:cubicBezTo>
                          <a:pt x="-311542" y="1286040"/>
                          <a:pt x="-711473" y="1362726"/>
                          <a:pt x="-927183" y="1313663"/>
                        </a:cubicBezTo>
                        <a:cubicBezTo>
                          <a:pt x="-609512" y="1187662"/>
                          <a:pt x="-39201" y="699377"/>
                          <a:pt x="0" y="520699"/>
                        </a:cubicBezTo>
                        <a:cubicBezTo>
                          <a:pt x="1" y="520701"/>
                          <a:pt x="-1" y="520705"/>
                          <a:pt x="0" y="520710"/>
                        </a:cubicBezTo>
                        <a:close/>
                      </a:path>
                      <a:path w="9067800" h="3124200" fill="none" stroke="0" extrusionOk="0">
                        <a:moveTo>
                          <a:pt x="0" y="520710"/>
                        </a:moveTo>
                        <a:cubicBezTo>
                          <a:pt x="69523" y="186588"/>
                          <a:pt x="402586" y="-23776"/>
                          <a:pt x="730909" y="0"/>
                        </a:cubicBezTo>
                        <a:cubicBezTo>
                          <a:pt x="1104201" y="-26861"/>
                          <a:pt x="1320858" y="-32348"/>
                          <a:pt x="1511300" y="0"/>
                        </a:cubicBezTo>
                        <a:lnTo>
                          <a:pt x="1511300" y="0"/>
                        </a:lnTo>
                        <a:cubicBezTo>
                          <a:pt x="1969949" y="107205"/>
                          <a:pt x="2910079" y="-122715"/>
                          <a:pt x="3778250" y="0"/>
                        </a:cubicBezTo>
                        <a:cubicBezTo>
                          <a:pt x="5974399" y="-65755"/>
                          <a:pt x="6777249" y="-136785"/>
                          <a:pt x="8336890" y="0"/>
                        </a:cubicBezTo>
                        <a:cubicBezTo>
                          <a:pt x="8791611" y="-66991"/>
                          <a:pt x="9081732" y="288225"/>
                          <a:pt x="9067800" y="520710"/>
                        </a:cubicBezTo>
                        <a:cubicBezTo>
                          <a:pt x="9067799" y="520708"/>
                          <a:pt x="9067799" y="520702"/>
                          <a:pt x="9067800" y="520699"/>
                        </a:cubicBezTo>
                        <a:lnTo>
                          <a:pt x="9067800" y="520699"/>
                        </a:lnTo>
                        <a:cubicBezTo>
                          <a:pt x="9151907" y="704671"/>
                          <a:pt x="9137176" y="1120488"/>
                          <a:pt x="9067800" y="1301750"/>
                        </a:cubicBezTo>
                        <a:cubicBezTo>
                          <a:pt x="9161445" y="1733582"/>
                          <a:pt x="9022019" y="1986966"/>
                          <a:pt x="9067800" y="2603489"/>
                        </a:cubicBezTo>
                        <a:cubicBezTo>
                          <a:pt x="9146106" y="2886642"/>
                          <a:pt x="8744807" y="3207580"/>
                          <a:pt x="8336890" y="3124200"/>
                        </a:cubicBezTo>
                        <a:cubicBezTo>
                          <a:pt x="7699683" y="3018883"/>
                          <a:pt x="4980594" y="3292020"/>
                          <a:pt x="3778250" y="3124200"/>
                        </a:cubicBezTo>
                        <a:cubicBezTo>
                          <a:pt x="3215639" y="3004074"/>
                          <a:pt x="2603220" y="3033645"/>
                          <a:pt x="1511300" y="3124200"/>
                        </a:cubicBezTo>
                        <a:lnTo>
                          <a:pt x="1511300" y="3124200"/>
                        </a:lnTo>
                        <a:cubicBezTo>
                          <a:pt x="1135578" y="3082808"/>
                          <a:pt x="988916" y="3099395"/>
                          <a:pt x="730909" y="3124200"/>
                        </a:cubicBezTo>
                        <a:cubicBezTo>
                          <a:pt x="392493" y="3099300"/>
                          <a:pt x="-64405" y="2863236"/>
                          <a:pt x="0" y="2603489"/>
                        </a:cubicBezTo>
                        <a:cubicBezTo>
                          <a:pt x="-169969" y="2383785"/>
                          <a:pt x="148625" y="1634216"/>
                          <a:pt x="0" y="1301750"/>
                        </a:cubicBezTo>
                        <a:cubicBezTo>
                          <a:pt x="-360993" y="1305960"/>
                          <a:pt x="-714595" y="1304244"/>
                          <a:pt x="-927183" y="1313663"/>
                        </a:cubicBezTo>
                        <a:cubicBezTo>
                          <a:pt x="-881874" y="1156339"/>
                          <a:pt x="-346298" y="941311"/>
                          <a:pt x="0" y="520699"/>
                        </a:cubicBezTo>
                        <a:cubicBezTo>
                          <a:pt x="2" y="520702"/>
                          <a:pt x="0" y="520708"/>
                          <a:pt x="0" y="5207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một số ví dụ về thể tích trong cuộc sống. </a:t>
            </a:r>
            <a:endParaRPr lang="en-US" sz="66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1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Bồn Nước Inox NANOSI 500L Ngang (Φ720) - CÔNG TY QUỐC TẾ TOÀN MỸ">
            <a:extLst>
              <a:ext uri="{FF2B5EF4-FFF2-40B4-BE49-F238E27FC236}">
                <a16:creationId xmlns:a16="http://schemas.microsoft.com/office/drawing/2014/main" id="{C5D08CB8-AA75-4A83-5384-2D6739D2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43"/>
            <a:ext cx="75438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F04E2-CB6C-136B-48A5-44E9568024D7}"/>
              </a:ext>
            </a:extLst>
          </p:cNvPr>
          <p:cNvSpPr txBox="1"/>
          <p:nvPr/>
        </p:nvSpPr>
        <p:spPr>
          <a:xfrm>
            <a:off x="1371600" y="69723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kern="1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ách Tính Thể Tích Thùng Carton">
            <a:extLst>
              <a:ext uri="{FF2B5EF4-FFF2-40B4-BE49-F238E27FC236}">
                <a16:creationId xmlns:a16="http://schemas.microsoft.com/office/drawing/2014/main" id="{8326B9F8-DDC0-CB57-645A-1F2BCD3F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866900"/>
            <a:ext cx="7191025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D42DCE-9455-349B-61C7-353A489D5ED6}"/>
              </a:ext>
            </a:extLst>
          </p:cNvPr>
          <p:cNvSpPr txBox="1"/>
          <p:nvPr/>
        </p:nvSpPr>
        <p:spPr>
          <a:xfrm>
            <a:off x="9753600" y="69723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kern="1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8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9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F04E2-CB6C-136B-48A5-44E9568024D7}"/>
              </a:ext>
            </a:extLst>
          </p:cNvPr>
          <p:cNvSpPr txBox="1"/>
          <p:nvPr/>
        </p:nvSpPr>
        <p:spPr>
          <a:xfrm>
            <a:off x="1981200" y="68199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vi-V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ể</a:t>
            </a: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gói</a:t>
            </a:r>
            <a:r>
              <a:rPr kumimoji="0" lang="en-US" sz="4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bưu</a:t>
            </a:r>
            <a:r>
              <a:rPr kumimoji="0" lang="en-US" sz="4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kiện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50" name="Picture 2" descr="Cách ghi gửi hàng qua bưu điện: Hướng dẫn chi tiết từ A-Z">
            <a:extLst>
              <a:ext uri="{FF2B5EF4-FFF2-40B4-BE49-F238E27FC236}">
                <a16:creationId xmlns:a16="http://schemas.microsoft.com/office/drawing/2014/main" id="{FCBB64FC-5F4E-182B-A1E0-2487CB35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3500"/>
            <a:ext cx="8128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ác định diện tích chuyên dùng cho phòng học thông thường dưới 100 chỗ">
            <a:extLst>
              <a:ext uri="{FF2B5EF4-FFF2-40B4-BE49-F238E27FC236}">
                <a16:creationId xmlns:a16="http://schemas.microsoft.com/office/drawing/2014/main" id="{A8899372-5B1A-9E5C-16A1-E6EC256E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1409700"/>
            <a:ext cx="662759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22DB7-54B3-F217-7267-BD8A391D7D8C}"/>
              </a:ext>
            </a:extLst>
          </p:cNvPr>
          <p:cNvSpPr txBox="1"/>
          <p:nvPr/>
        </p:nvSpPr>
        <p:spPr>
          <a:xfrm>
            <a:off x="10210800" y="68199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vi-VN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ể</a:t>
            </a: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phòng</a:t>
            </a:r>
            <a:r>
              <a:rPr kumimoji="0" lang="en-US" sz="4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1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3B5ED-B04B-B6DA-8726-886CB320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87CE562-8C41-A103-DA1D-0C27F59A7504}"/>
              </a:ext>
            </a:extLst>
          </p:cNvPr>
          <p:cNvSpPr/>
          <p:nvPr/>
        </p:nvSpPr>
        <p:spPr>
          <a:xfrm>
            <a:off x="440543" y="700718"/>
            <a:ext cx="13643116" cy="8042895"/>
          </a:xfrm>
          <a:custGeom>
            <a:avLst/>
            <a:gdLst/>
            <a:ahLst/>
            <a:cxnLst/>
            <a:rect l="l" t="t" r="r" b="b"/>
            <a:pathLst>
              <a:path w="15678716" h="9150669">
                <a:moveTo>
                  <a:pt x="0" y="0"/>
                </a:moveTo>
                <a:lnTo>
                  <a:pt x="15678716" y="0"/>
                </a:lnTo>
                <a:lnTo>
                  <a:pt x="15678716" y="9150669"/>
                </a:lnTo>
                <a:lnTo>
                  <a:pt x="0" y="915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C371C0-4CBF-D5E2-9BD1-E88686626BBC}"/>
              </a:ext>
            </a:extLst>
          </p:cNvPr>
          <p:cNvSpPr/>
          <p:nvPr/>
        </p:nvSpPr>
        <p:spPr>
          <a:xfrm>
            <a:off x="11125200" y="5851326"/>
            <a:ext cx="10323007" cy="9939320"/>
          </a:xfrm>
          <a:custGeom>
            <a:avLst/>
            <a:gdLst/>
            <a:ahLst/>
            <a:cxnLst/>
            <a:rect l="l" t="t" r="r" b="b"/>
            <a:pathLst>
              <a:path w="10323007" h="9939320">
                <a:moveTo>
                  <a:pt x="0" y="0"/>
                </a:moveTo>
                <a:lnTo>
                  <a:pt x="10323007" y="0"/>
                </a:lnTo>
                <a:lnTo>
                  <a:pt x="10323007" y="9939320"/>
                </a:lnTo>
                <a:lnTo>
                  <a:pt x="0" y="9939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4BEC619-397E-2380-F872-EBC0328315D8}"/>
              </a:ext>
            </a:extLst>
          </p:cNvPr>
          <p:cNvSpPr/>
          <p:nvPr/>
        </p:nvSpPr>
        <p:spPr>
          <a:xfrm rot="-421217" flipH="1">
            <a:off x="16492560" y="2263592"/>
            <a:ext cx="949890" cy="1135738"/>
          </a:xfrm>
          <a:custGeom>
            <a:avLst/>
            <a:gdLst/>
            <a:ahLst/>
            <a:cxnLst/>
            <a:rect l="l" t="t" r="r" b="b"/>
            <a:pathLst>
              <a:path w="949890" h="1135738">
                <a:moveTo>
                  <a:pt x="949890" y="0"/>
                </a:moveTo>
                <a:lnTo>
                  <a:pt x="0" y="0"/>
                </a:lnTo>
                <a:lnTo>
                  <a:pt x="0" y="1135738"/>
                </a:lnTo>
                <a:lnTo>
                  <a:pt x="949890" y="1135738"/>
                </a:lnTo>
                <a:lnTo>
                  <a:pt x="94989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38310FB-C6BD-3FB1-CD3A-4A7E84FE42EB}"/>
              </a:ext>
            </a:extLst>
          </p:cNvPr>
          <p:cNvSpPr/>
          <p:nvPr/>
        </p:nvSpPr>
        <p:spPr>
          <a:xfrm rot="-421217">
            <a:off x="12166286" y="4275777"/>
            <a:ext cx="833933" cy="997094"/>
          </a:xfrm>
          <a:custGeom>
            <a:avLst/>
            <a:gdLst/>
            <a:ahLst/>
            <a:cxnLst/>
            <a:rect l="l" t="t" r="r" b="b"/>
            <a:pathLst>
              <a:path w="833933" h="997094">
                <a:moveTo>
                  <a:pt x="0" y="0"/>
                </a:moveTo>
                <a:lnTo>
                  <a:pt x="833933" y="0"/>
                </a:lnTo>
                <a:lnTo>
                  <a:pt x="833933" y="997094"/>
                </a:lnTo>
                <a:lnTo>
                  <a:pt x="0" y="9970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9E7DB8AE-5F1F-BB37-8D8D-4E6A01C3A8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129320"/>
            <a:ext cx="8244933" cy="684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3B328F-B719-AE86-2A29-AE57486D2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90" y="2464289"/>
            <a:ext cx="13107536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1" y="3009901"/>
            <a:ext cx="16078200" cy="4724399"/>
            <a:chOff x="1143001" y="3009901"/>
            <a:chExt cx="16078200" cy="4724399"/>
          </a:xfrm>
        </p:grpSpPr>
        <p:sp>
          <p:nvSpPr>
            <p:cNvPr id="3" name="Freeform 2"/>
            <p:cNvSpPr/>
            <p:nvPr/>
          </p:nvSpPr>
          <p:spPr>
            <a:xfrm>
              <a:off x="1143001" y="3009901"/>
              <a:ext cx="16078200" cy="4724399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  <a:gd name="connsiteX0" fmla="*/ 389410 w 5646862"/>
                <a:gd name="connsiteY0" fmla="*/ 0 h 915664"/>
                <a:gd name="connsiteX1" fmla="*/ 5646862 w 5646862"/>
                <a:gd name="connsiteY1" fmla="*/ 6243 h 915664"/>
                <a:gd name="connsiteX2" fmla="*/ 5030075 w 5646862"/>
                <a:gd name="connsiteY2" fmla="*/ 903467 h 915664"/>
                <a:gd name="connsiteX3" fmla="*/ 272540 w 5646862"/>
                <a:gd name="connsiteY3" fmla="*/ 915664 h 915664"/>
                <a:gd name="connsiteX4" fmla="*/ 389410 w 5646862"/>
                <a:gd name="connsiteY4" fmla="*/ 0 h 915664"/>
                <a:gd name="connsiteX0" fmla="*/ 116870 w 5374322"/>
                <a:gd name="connsiteY0" fmla="*/ 0 h 915664"/>
                <a:gd name="connsiteX1" fmla="*/ 5374322 w 5374322"/>
                <a:gd name="connsiteY1" fmla="*/ 6243 h 915664"/>
                <a:gd name="connsiteX2" fmla="*/ 4757535 w 5374322"/>
                <a:gd name="connsiteY2" fmla="*/ 903467 h 915664"/>
                <a:gd name="connsiteX3" fmla="*/ 0 w 5374322"/>
                <a:gd name="connsiteY3" fmla="*/ 915664 h 915664"/>
                <a:gd name="connsiteX4" fmla="*/ 116870 w 5374322"/>
                <a:gd name="connsiteY4" fmla="*/ 0 h 915664"/>
                <a:gd name="connsiteX0" fmla="*/ 334169 w 5591621"/>
                <a:gd name="connsiteY0" fmla="*/ 0 h 915664"/>
                <a:gd name="connsiteX1" fmla="*/ 5591621 w 5591621"/>
                <a:gd name="connsiteY1" fmla="*/ 6243 h 915664"/>
                <a:gd name="connsiteX2" fmla="*/ 4974834 w 5591621"/>
                <a:gd name="connsiteY2" fmla="*/ 903467 h 915664"/>
                <a:gd name="connsiteX3" fmla="*/ 217299 w 5591621"/>
                <a:gd name="connsiteY3" fmla="*/ 915664 h 915664"/>
                <a:gd name="connsiteX4" fmla="*/ 334169 w 5591621"/>
                <a:gd name="connsiteY4" fmla="*/ 0 h 915664"/>
                <a:gd name="connsiteX0" fmla="*/ 334169 w 5591621"/>
                <a:gd name="connsiteY0" fmla="*/ 0 h 915664"/>
                <a:gd name="connsiteX1" fmla="*/ 5591621 w 5591621"/>
                <a:gd name="connsiteY1" fmla="*/ 6243 h 915664"/>
                <a:gd name="connsiteX2" fmla="*/ 4974834 w 5591621"/>
                <a:gd name="connsiteY2" fmla="*/ 903467 h 915664"/>
                <a:gd name="connsiteX3" fmla="*/ 217299 w 5591621"/>
                <a:gd name="connsiteY3" fmla="*/ 915664 h 915664"/>
                <a:gd name="connsiteX4" fmla="*/ 334169 w 5591621"/>
                <a:gd name="connsiteY4" fmla="*/ 0 h 915664"/>
                <a:gd name="connsiteX0" fmla="*/ 334169 w 5591621"/>
                <a:gd name="connsiteY0" fmla="*/ 0 h 903467"/>
                <a:gd name="connsiteX1" fmla="*/ 5591621 w 5591621"/>
                <a:gd name="connsiteY1" fmla="*/ 6243 h 903467"/>
                <a:gd name="connsiteX2" fmla="*/ 4974834 w 5591621"/>
                <a:gd name="connsiteY2" fmla="*/ 903467 h 903467"/>
                <a:gd name="connsiteX3" fmla="*/ 217299 w 5591621"/>
                <a:gd name="connsiteY3" fmla="*/ 903178 h 903467"/>
                <a:gd name="connsiteX4" fmla="*/ 334169 w 5591621"/>
                <a:gd name="connsiteY4" fmla="*/ 0 h 903467"/>
                <a:gd name="connsiteX0" fmla="*/ 135461 w 5392913"/>
                <a:gd name="connsiteY0" fmla="*/ 0 h 903467"/>
                <a:gd name="connsiteX1" fmla="*/ 5392913 w 5392913"/>
                <a:gd name="connsiteY1" fmla="*/ 6243 h 903467"/>
                <a:gd name="connsiteX2" fmla="*/ 4776126 w 5392913"/>
                <a:gd name="connsiteY2" fmla="*/ 903467 h 903467"/>
                <a:gd name="connsiteX3" fmla="*/ 18591 w 5392913"/>
                <a:gd name="connsiteY3" fmla="*/ 903178 h 903467"/>
                <a:gd name="connsiteX4" fmla="*/ 135461 w 5392913"/>
                <a:gd name="connsiteY4" fmla="*/ 0 h 903467"/>
                <a:gd name="connsiteX0" fmla="*/ 0 w 5489811"/>
                <a:gd name="connsiteY0" fmla="*/ 0 h 903467"/>
                <a:gd name="connsiteX1" fmla="*/ 5489811 w 5489811"/>
                <a:gd name="connsiteY1" fmla="*/ 6243 h 903467"/>
                <a:gd name="connsiteX2" fmla="*/ 4873024 w 5489811"/>
                <a:gd name="connsiteY2" fmla="*/ 903467 h 903467"/>
                <a:gd name="connsiteX3" fmla="*/ 115489 w 5489811"/>
                <a:gd name="connsiteY3" fmla="*/ 903178 h 903467"/>
                <a:gd name="connsiteX4" fmla="*/ 0 w 5489811"/>
                <a:gd name="connsiteY4" fmla="*/ 0 h 903467"/>
                <a:gd name="connsiteX0" fmla="*/ 52651 w 5542462"/>
                <a:gd name="connsiteY0" fmla="*/ 0 h 903467"/>
                <a:gd name="connsiteX1" fmla="*/ 5542462 w 5542462"/>
                <a:gd name="connsiteY1" fmla="*/ 6243 h 903467"/>
                <a:gd name="connsiteX2" fmla="*/ 4925675 w 5542462"/>
                <a:gd name="connsiteY2" fmla="*/ 903467 h 903467"/>
                <a:gd name="connsiteX3" fmla="*/ 168140 w 5542462"/>
                <a:gd name="connsiteY3" fmla="*/ 903178 h 903467"/>
                <a:gd name="connsiteX4" fmla="*/ 52651 w 5542462"/>
                <a:gd name="connsiteY4" fmla="*/ 0 h 9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2462" h="903467">
                  <a:moveTo>
                    <a:pt x="52651" y="0"/>
                  </a:moveTo>
                  <a:lnTo>
                    <a:pt x="5542462" y="6243"/>
                  </a:lnTo>
                  <a:cubicBezTo>
                    <a:pt x="5336866" y="305318"/>
                    <a:pt x="5768618" y="701968"/>
                    <a:pt x="4925675" y="903467"/>
                  </a:cubicBezTo>
                  <a:lnTo>
                    <a:pt x="168140" y="903178"/>
                  </a:lnTo>
                  <a:cubicBezTo>
                    <a:pt x="-312067" y="410565"/>
                    <a:pt x="428111" y="308440"/>
                    <a:pt x="52651" y="0"/>
                  </a:cubicBezTo>
                  <a:close/>
                </a:path>
              </a:pathLst>
            </a:custGeom>
            <a:solidFill>
              <a:schemeClr val="bg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057400" y="3770454"/>
              <a:ext cx="14478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– 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HS lên bốc thăm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nhanh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liên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diện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tích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khối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nhật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khối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lập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phương</a:t>
              </a:r>
              <a:r>
                <a: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sp>
        <p:nvSpPr>
          <p:cNvPr id="5" name="Freeform 2"/>
          <p:cNvSpPr/>
          <p:nvPr/>
        </p:nvSpPr>
        <p:spPr>
          <a:xfrm>
            <a:off x="10725571" y="6157709"/>
            <a:ext cx="3752429" cy="3961843"/>
          </a:xfrm>
          <a:custGeom>
            <a:avLst/>
            <a:gdLst/>
            <a:ahLst/>
            <a:cxnLst/>
            <a:rect l="l" t="t" r="r" b="b"/>
            <a:pathLst>
              <a:path w="3879914" h="4114800">
                <a:moveTo>
                  <a:pt x="0" y="0"/>
                </a:moveTo>
                <a:lnTo>
                  <a:pt x="3879914" y="0"/>
                </a:lnTo>
                <a:lnTo>
                  <a:pt x="387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4876800" y="7134871"/>
            <a:ext cx="5372100" cy="3099187"/>
          </a:xfrm>
          <a:custGeom>
            <a:avLst/>
            <a:gdLst/>
            <a:ahLst/>
            <a:cxnLst/>
            <a:rect l="l" t="t" r="r" b="b"/>
            <a:pathLst>
              <a:path w="6379535" h="4114800">
                <a:moveTo>
                  <a:pt x="0" y="0"/>
                </a:moveTo>
                <a:lnTo>
                  <a:pt x="6379535" y="0"/>
                </a:lnTo>
                <a:lnTo>
                  <a:pt x="6379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14683379" y="5634941"/>
            <a:ext cx="3758184" cy="4547938"/>
          </a:xfrm>
          <a:custGeom>
            <a:avLst/>
            <a:gdLst/>
            <a:ahLst/>
            <a:cxnLst/>
            <a:rect l="l" t="t" r="r" b="b"/>
            <a:pathLst>
              <a:path w="3401568" h="4114800">
                <a:moveTo>
                  <a:pt x="0" y="0"/>
                </a:moveTo>
                <a:lnTo>
                  <a:pt x="3401568" y="0"/>
                </a:lnTo>
                <a:lnTo>
                  <a:pt x="3401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5"/>
          <p:cNvSpPr/>
          <p:nvPr/>
        </p:nvSpPr>
        <p:spPr>
          <a:xfrm>
            <a:off x="913317" y="6078778"/>
            <a:ext cx="3682746" cy="4114800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30503"/>
            <a:ext cx="17593731" cy="3395367"/>
            <a:chOff x="0" y="130503"/>
            <a:chExt cx="17593731" cy="3395367"/>
          </a:xfrm>
        </p:grpSpPr>
        <p:sp>
          <p:nvSpPr>
            <p:cNvPr id="10" name="Freeform 6"/>
            <p:cNvSpPr/>
            <p:nvPr/>
          </p:nvSpPr>
          <p:spPr>
            <a:xfrm>
              <a:off x="1058332" y="571500"/>
              <a:ext cx="16535399" cy="2954370"/>
            </a:xfrm>
            <a:custGeom>
              <a:avLst/>
              <a:gdLst/>
              <a:ahLst/>
              <a:cxnLst/>
              <a:rect l="l" t="t" r="r" b="b"/>
              <a:pathLst>
                <a:path w="2305412" h="404971">
                  <a:moveTo>
                    <a:pt x="0" y="0"/>
                  </a:moveTo>
                  <a:lnTo>
                    <a:pt x="2305412" y="0"/>
                  </a:lnTo>
                  <a:lnTo>
                    <a:pt x="2305412" y="404971"/>
                  </a:lnTo>
                  <a:lnTo>
                    <a:pt x="0" y="404971"/>
                  </a:lnTo>
                  <a:close/>
                </a:path>
              </a:pathLst>
            </a:custGeom>
            <a:solidFill>
              <a:schemeClr val="bg1"/>
            </a:solidFill>
            <a:ln w="190500">
              <a:solidFill>
                <a:srgbClr val="E52B63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130503"/>
              <a:ext cx="17332430" cy="2987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5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0"/>
            <a:ext cx="15678716" cy="9150669"/>
          </a:xfrm>
          <a:custGeom>
            <a:avLst/>
            <a:gdLst/>
            <a:ahLst/>
            <a:cxnLst/>
            <a:rect l="l" t="t" r="r" b="b"/>
            <a:pathLst>
              <a:path w="15678716" h="9150669">
                <a:moveTo>
                  <a:pt x="0" y="0"/>
                </a:moveTo>
                <a:lnTo>
                  <a:pt x="15678716" y="0"/>
                </a:lnTo>
                <a:lnTo>
                  <a:pt x="15678716" y="9150669"/>
                </a:lnTo>
                <a:lnTo>
                  <a:pt x="0" y="91506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 rot="-768370">
            <a:off x="3817189" y="1983985"/>
            <a:ext cx="948535" cy="1134118"/>
          </a:xfrm>
          <a:custGeom>
            <a:avLst/>
            <a:gdLst/>
            <a:ahLst/>
            <a:cxnLst/>
            <a:rect l="l" t="t" r="r" b="b"/>
            <a:pathLst>
              <a:path w="948535" h="1134118">
                <a:moveTo>
                  <a:pt x="0" y="0"/>
                </a:moveTo>
                <a:lnTo>
                  <a:pt x="948534" y="0"/>
                </a:lnTo>
                <a:lnTo>
                  <a:pt x="948534" y="1134118"/>
                </a:lnTo>
                <a:lnTo>
                  <a:pt x="0" y="113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8" name="Picture 7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71FE85C8-0951-5DE2-3278-036398C547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72" y="4305300"/>
            <a:ext cx="8244933" cy="6845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948C9E-FD1F-5B3F-38D0-C4C83FC37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245" y="1918097"/>
            <a:ext cx="14171891" cy="4558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70FFE-F6BA-D006-F438-A408179D0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0" y="419100"/>
            <a:ext cx="4331643" cy="153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706865">
            <a:off x="-2708358" y="3594902"/>
            <a:ext cx="22146455" cy="26026817"/>
          </a:xfrm>
          <a:custGeom>
            <a:avLst/>
            <a:gdLst/>
            <a:ahLst/>
            <a:cxnLst/>
            <a:rect l="l" t="t" r="r" b="b"/>
            <a:pathLst>
              <a:path w="22146455" h="26026817">
                <a:moveTo>
                  <a:pt x="0" y="0"/>
                </a:moveTo>
                <a:lnTo>
                  <a:pt x="22146456" y="0"/>
                </a:lnTo>
                <a:lnTo>
                  <a:pt x="22146456" y="26026816"/>
                </a:lnTo>
                <a:lnTo>
                  <a:pt x="0" y="26026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/>
          <p:cNvSpPr/>
          <p:nvPr/>
        </p:nvSpPr>
        <p:spPr>
          <a:xfrm>
            <a:off x="3618461" y="1028700"/>
            <a:ext cx="10997332" cy="6418443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-768370" flipH="1">
            <a:off x="2366916" y="1446198"/>
            <a:ext cx="930025" cy="1111986"/>
          </a:xfrm>
          <a:custGeom>
            <a:avLst/>
            <a:gdLst/>
            <a:ahLst/>
            <a:cxnLst/>
            <a:rect l="l" t="t" r="r" b="b"/>
            <a:pathLst>
              <a:path w="930025" h="1111986">
                <a:moveTo>
                  <a:pt x="930025" y="0"/>
                </a:moveTo>
                <a:lnTo>
                  <a:pt x="0" y="0"/>
                </a:lnTo>
                <a:lnTo>
                  <a:pt x="0" y="1111987"/>
                </a:lnTo>
                <a:lnTo>
                  <a:pt x="930025" y="1111987"/>
                </a:lnTo>
                <a:lnTo>
                  <a:pt x="9300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0" name="Freeform 10"/>
          <p:cNvSpPr/>
          <p:nvPr/>
        </p:nvSpPr>
        <p:spPr>
          <a:xfrm rot="934288">
            <a:off x="14999992" y="4013267"/>
            <a:ext cx="944696" cy="1129527"/>
          </a:xfrm>
          <a:custGeom>
            <a:avLst/>
            <a:gdLst/>
            <a:ahLst/>
            <a:cxnLst/>
            <a:rect l="l" t="t" r="r" b="b"/>
            <a:pathLst>
              <a:path w="944696" h="1129527">
                <a:moveTo>
                  <a:pt x="0" y="0"/>
                </a:moveTo>
                <a:lnTo>
                  <a:pt x="944696" y="0"/>
                </a:lnTo>
                <a:lnTo>
                  <a:pt x="944696" y="1129528"/>
                </a:lnTo>
                <a:lnTo>
                  <a:pt x="0" y="11295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463349-E55F-6714-2B38-7BDB11974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788" y="800100"/>
            <a:ext cx="13649551" cy="6714929"/>
          </a:xfrm>
          <a:prstGeom prst="rect">
            <a:avLst/>
          </a:prstGeom>
        </p:spPr>
      </p:pic>
      <p:pic>
        <p:nvPicPr>
          <p:cNvPr id="15" name="Picture 14" descr="A group of different colored cubes&#10;&#10;Description automatically generated">
            <a:extLst>
              <a:ext uri="{FF2B5EF4-FFF2-40B4-BE49-F238E27FC236}">
                <a16:creationId xmlns:a16="http://schemas.microsoft.com/office/drawing/2014/main" id="{1F7959AB-9231-1327-4D5F-6FDE2B2D19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768" y="5628260"/>
            <a:ext cx="5093143" cy="3637765"/>
          </a:xfrm>
          <a:prstGeom prst="rect">
            <a:avLst/>
          </a:prstGeom>
        </p:spPr>
      </p:pic>
      <p:sp>
        <p:nvSpPr>
          <p:cNvPr id="16" name="Freeform 7"/>
          <p:cNvSpPr/>
          <p:nvPr/>
        </p:nvSpPr>
        <p:spPr>
          <a:xfrm>
            <a:off x="934396" y="1382086"/>
            <a:ext cx="3228639" cy="7621251"/>
          </a:xfrm>
          <a:custGeom>
            <a:avLst/>
            <a:gdLst/>
            <a:ahLst/>
            <a:cxnLst/>
            <a:rect l="l" t="t" r="r" b="b"/>
            <a:pathLst>
              <a:path w="3228639" h="7621251">
                <a:moveTo>
                  <a:pt x="0" y="0"/>
                </a:moveTo>
                <a:lnTo>
                  <a:pt x="3228640" y="0"/>
                </a:lnTo>
                <a:lnTo>
                  <a:pt x="3228640" y="7621251"/>
                </a:lnTo>
                <a:lnTo>
                  <a:pt x="0" y="7621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4236316">
            <a:off x="4941962" y="1854818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-7388495">
            <a:off x="886095" y="3703573"/>
            <a:ext cx="951870" cy="666309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D0AB7-EF57-3952-A099-60E35DD26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6329"/>
            <a:ext cx="18245673" cy="10303329"/>
          </a:xfrm>
          <a:prstGeom prst="rect">
            <a:avLst/>
          </a:prstGeom>
        </p:spPr>
      </p:pic>
      <p:pic>
        <p:nvPicPr>
          <p:cNvPr id="6" name="Picture 5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9F8B75-3E10-9932-2371-B075985920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639">
            <a:off x="4114800" y="4686300"/>
            <a:ext cx="596867" cy="228600"/>
          </a:xfrm>
          <a:prstGeom prst="rect">
            <a:avLst/>
          </a:prstGeom>
        </p:spPr>
      </p:pic>
      <p:pic>
        <p:nvPicPr>
          <p:cNvPr id="7" name="Picture 6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1DAA19DD-ECEA-63E0-8CB4-57D5B44E69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737">
            <a:off x="11277600" y="7962900"/>
            <a:ext cx="609600" cy="233477"/>
          </a:xfrm>
          <a:prstGeom prst="rect">
            <a:avLst/>
          </a:prstGeom>
        </p:spPr>
      </p:pic>
      <p:pic>
        <p:nvPicPr>
          <p:cNvPr id="10" name="1_1">
            <a:hlinkClick r:id="" action="ppaction://media"/>
            <a:extLst>
              <a:ext uri="{FF2B5EF4-FFF2-40B4-BE49-F238E27FC236}">
                <a16:creationId xmlns:a16="http://schemas.microsoft.com/office/drawing/2014/main" id="{1B1D41BD-FC5D-A9AA-8104-03064B151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200" y="495300"/>
            <a:ext cx="406400" cy="406400"/>
          </a:xfrm>
          <a:prstGeom prst="rect">
            <a:avLst/>
          </a:prstGeom>
        </p:spPr>
      </p:pic>
      <p:pic>
        <p:nvPicPr>
          <p:cNvPr id="12" name="2_1">
            <a:hlinkClick r:id="" action="ppaction://media"/>
            <a:extLst>
              <a:ext uri="{FF2B5EF4-FFF2-40B4-BE49-F238E27FC236}">
                <a16:creationId xmlns:a16="http://schemas.microsoft.com/office/drawing/2014/main" id="{D2724F6B-3916-7B36-7627-659A2DF8D7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90600" y="13335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92CE58-62B2-4C59-E12E-2E62F28865FD}"/>
              </a:ext>
            </a:extLst>
          </p:cNvPr>
          <p:cNvSpPr/>
          <p:nvPr/>
        </p:nvSpPr>
        <p:spPr>
          <a:xfrm>
            <a:off x="533400" y="342900"/>
            <a:ext cx="17297400" cy="952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2F7DE-F9B4-D100-F29A-12C35BC2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0" y="1866900"/>
            <a:ext cx="5121549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7638A-BBCD-1211-5CC1-A5EAC81D9CAA}"/>
              </a:ext>
            </a:extLst>
          </p:cNvPr>
          <p:cNvSpPr txBox="1"/>
          <p:nvPr/>
        </p:nvSpPr>
        <p:spPr>
          <a:xfrm>
            <a:off x="1371600" y="1257300"/>
            <a:ext cx="10972800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các hình bên:</a:t>
            </a:r>
            <a:endParaRPr lang="vi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Hình lập phương nằm hoàn toàn bên trong hình hộp chữ nhật.</a:t>
            </a:r>
            <a:endParaRPr lang="vi-VN" sz="4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nói: Thể tích hình lập phương bé hơn thể tích hình hộp chữ nhật.</a:t>
            </a:r>
            <a:endParaRPr lang="vi-VN" sz="4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Hình A gồm 4 hình lập phương như nhau. Hình B cũng gồm 4 hình lập phương như thế. </a:t>
            </a:r>
            <a:endParaRPr lang="en-US" sz="4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4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nói: Thể tích hình A bằng thể tích hình B.</a:t>
            </a:r>
            <a:endParaRPr lang="vi-VN" sz="4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92CE58-62B2-4C59-E12E-2E62F28865FD}"/>
              </a:ext>
            </a:extLst>
          </p:cNvPr>
          <p:cNvSpPr/>
          <p:nvPr/>
        </p:nvSpPr>
        <p:spPr>
          <a:xfrm>
            <a:off x="533400" y="342900"/>
            <a:ext cx="17297400" cy="952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7638A-BBCD-1211-5CC1-A5EAC81D9CAA}"/>
              </a:ext>
            </a:extLst>
          </p:cNvPr>
          <p:cNvSpPr txBox="1"/>
          <p:nvPr/>
        </p:nvSpPr>
        <p:spPr>
          <a:xfrm>
            <a:off x="1371600" y="1257300"/>
            <a:ext cx="15087600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00"/>
              </a:spcAft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P gồm 8 hình lập phương như nhau được tách thành hình M gồm 2 hình lập phương và hình N gồm 6 hình lập phương.</a:t>
            </a:r>
          </a:p>
          <a:p>
            <a:pPr lvl="0">
              <a:spcAft>
                <a:spcPts val="500"/>
              </a:spcAft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P bằng tổng thể tích hình M và hình 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2CD4A-90FF-FF3B-F88F-E2011457E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48100"/>
            <a:ext cx="8305800" cy="52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1125200" y="5851326"/>
            <a:ext cx="10323007" cy="9939320"/>
          </a:xfrm>
          <a:custGeom>
            <a:avLst/>
            <a:gdLst/>
            <a:ahLst/>
            <a:cxnLst/>
            <a:rect l="l" t="t" r="r" b="b"/>
            <a:pathLst>
              <a:path w="10323007" h="9939320">
                <a:moveTo>
                  <a:pt x="0" y="0"/>
                </a:moveTo>
                <a:lnTo>
                  <a:pt x="10323007" y="0"/>
                </a:lnTo>
                <a:lnTo>
                  <a:pt x="10323007" y="9939320"/>
                </a:lnTo>
                <a:lnTo>
                  <a:pt x="0" y="9939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8"/>
          <p:cNvSpPr/>
          <p:nvPr/>
        </p:nvSpPr>
        <p:spPr>
          <a:xfrm rot="-421217" flipH="1">
            <a:off x="16492560" y="2263592"/>
            <a:ext cx="949890" cy="1135738"/>
          </a:xfrm>
          <a:custGeom>
            <a:avLst/>
            <a:gdLst/>
            <a:ahLst/>
            <a:cxnLst/>
            <a:rect l="l" t="t" r="r" b="b"/>
            <a:pathLst>
              <a:path w="949890" h="1135738">
                <a:moveTo>
                  <a:pt x="949890" y="0"/>
                </a:moveTo>
                <a:lnTo>
                  <a:pt x="0" y="0"/>
                </a:lnTo>
                <a:lnTo>
                  <a:pt x="0" y="1135738"/>
                </a:lnTo>
                <a:lnTo>
                  <a:pt x="949890" y="1135738"/>
                </a:lnTo>
                <a:lnTo>
                  <a:pt x="949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 rot="-421217">
            <a:off x="12166286" y="4275777"/>
            <a:ext cx="833933" cy="997094"/>
          </a:xfrm>
          <a:custGeom>
            <a:avLst/>
            <a:gdLst/>
            <a:ahLst/>
            <a:cxnLst/>
            <a:rect l="l" t="t" r="r" b="b"/>
            <a:pathLst>
              <a:path w="833933" h="997094">
                <a:moveTo>
                  <a:pt x="0" y="0"/>
                </a:moveTo>
                <a:lnTo>
                  <a:pt x="833933" y="0"/>
                </a:lnTo>
                <a:lnTo>
                  <a:pt x="833933" y="997094"/>
                </a:lnTo>
                <a:lnTo>
                  <a:pt x="0" y="997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E855DB-E13E-3152-3F01-2DEC0BD41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8200" y="1178360"/>
            <a:ext cx="14755850" cy="7191927"/>
          </a:xfrm>
          <a:prstGeom prst="rect">
            <a:avLst/>
          </a:prstGeom>
        </p:spPr>
      </p:pic>
      <p:pic>
        <p:nvPicPr>
          <p:cNvPr id="14" name="Picture 13" descr="A cartoon of a child sitting on a cube with different shapes&#10;&#10;Description automatically generated">
            <a:extLst>
              <a:ext uri="{FF2B5EF4-FFF2-40B4-BE49-F238E27FC236}">
                <a16:creationId xmlns:a16="http://schemas.microsoft.com/office/drawing/2014/main" id="{ABB6721F-3543-DF39-A977-4028A3E9A9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67" y="3365930"/>
            <a:ext cx="8244933" cy="684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36600-0011-89BF-301B-0E1BA60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152D6C2F-4131-3DBB-A74A-7FF2FDBE331C}"/>
              </a:ext>
            </a:extLst>
          </p:cNvPr>
          <p:cNvSpPr/>
          <p:nvPr/>
        </p:nvSpPr>
        <p:spPr>
          <a:xfrm>
            <a:off x="65722" y="0"/>
            <a:ext cx="17993678" cy="105537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AD67780-19C5-5974-224C-81DB1F8823C2}"/>
              </a:ext>
            </a:extLst>
          </p:cNvPr>
          <p:cNvSpPr/>
          <p:nvPr/>
        </p:nvSpPr>
        <p:spPr>
          <a:xfrm rot="1106407">
            <a:off x="16938257" y="7172120"/>
            <a:ext cx="924060" cy="1104855"/>
          </a:xfrm>
          <a:custGeom>
            <a:avLst/>
            <a:gdLst/>
            <a:ahLst/>
            <a:cxnLst/>
            <a:rect l="l" t="t" r="r" b="b"/>
            <a:pathLst>
              <a:path w="924060" h="1104855">
                <a:moveTo>
                  <a:pt x="0" y="0"/>
                </a:moveTo>
                <a:lnTo>
                  <a:pt x="924060" y="0"/>
                </a:lnTo>
                <a:lnTo>
                  <a:pt x="924060" y="1104854"/>
                </a:lnTo>
                <a:lnTo>
                  <a:pt x="0" y="1104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ABE2FE-10BA-ED26-309F-6D3CC1BFEFE3}"/>
              </a:ext>
            </a:extLst>
          </p:cNvPr>
          <p:cNvSpPr/>
          <p:nvPr/>
        </p:nvSpPr>
        <p:spPr>
          <a:xfrm>
            <a:off x="990600" y="5715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EB38D6-2038-4144-F964-14CFD71C3007}"/>
              </a:ext>
            </a:extLst>
          </p:cNvPr>
          <p:cNvGrpSpPr/>
          <p:nvPr/>
        </p:nvGrpSpPr>
        <p:grpSpPr>
          <a:xfrm>
            <a:off x="2514600" y="490171"/>
            <a:ext cx="14173200" cy="2095405"/>
            <a:chOff x="2742889" y="711042"/>
            <a:chExt cx="7552510" cy="20954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D50BCF5-3E2E-6633-58FA-E0CEAB501ED3}"/>
                </a:ext>
              </a:extLst>
            </p:cNvPr>
            <p:cNvSpPr/>
            <p:nvPr/>
          </p:nvSpPr>
          <p:spPr>
            <a:xfrm>
              <a:off x="2742889" y="711042"/>
              <a:ext cx="7552510" cy="2095405"/>
            </a:xfrm>
            <a:prstGeom prst="roundRect">
              <a:avLst/>
            </a:prstGeom>
            <a:solidFill>
              <a:srgbClr val="FFE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02F3E4-5FE4-FBED-A7EB-607908FB0091}"/>
                </a:ext>
              </a:extLst>
            </p:cNvPr>
            <p:cNvSpPr txBox="1"/>
            <p:nvPr/>
          </p:nvSpPr>
          <p:spPr>
            <a:xfrm>
              <a:off x="2779323" y="789248"/>
              <a:ext cx="74796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hình được ghép bởi mấy hình lập phương nhỏ như nhau?</a:t>
              </a:r>
              <a:endParaRPr lang="en-SG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452616-A3AC-0F1D-C163-4EABAAC77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857500"/>
            <a:ext cx="8686800" cy="4879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75CD9D-3FFB-0263-9233-4C6C9EFD187F}"/>
              </a:ext>
            </a:extLst>
          </p:cNvPr>
          <p:cNvSpPr txBox="1"/>
          <p:nvPr/>
        </p:nvSpPr>
        <p:spPr>
          <a:xfrm>
            <a:off x="1524000" y="7810500"/>
            <a:ext cx="1447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A được ghép bởi 5 hình lập phương như nhau.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Hình B được ghép bởi 4 hình lập phương như nhau.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0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353</Words>
  <Application>Microsoft Office PowerPoint</Application>
  <PresentationFormat>Custom</PresentationFormat>
  <Paragraphs>28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và Hồng Người Được tô màu Hình minh họa Nội quy Lớp học và Quy tắc ứng xử Trực tuyến Bản thuyết trình Giáo dục</dc:title>
  <dc:creator>Huong Thao - 0972115126</dc:creator>
  <cp:keywords>MANGNONTEAM</cp:keywords>
  <cp:lastModifiedBy>ADMIN</cp:lastModifiedBy>
  <cp:revision>27</cp:revision>
  <dcterms:created xsi:type="dcterms:W3CDTF">2006-08-16T00:00:00Z</dcterms:created>
  <dcterms:modified xsi:type="dcterms:W3CDTF">2025-02-09T08:34:25Z</dcterms:modified>
  <dc:identifier>DAGZiIWpnZk</dc:identifier>
</cp:coreProperties>
</file>