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9" r:id="rId3"/>
    <p:sldId id="266" r:id="rId4"/>
    <p:sldId id="267" r:id="rId5"/>
    <p:sldId id="268" r:id="rId6"/>
    <p:sldId id="269" r:id="rId7"/>
    <p:sldId id="270" r:id="rId8"/>
    <p:sldId id="256" r:id="rId9"/>
    <p:sldId id="271" r:id="rId10"/>
    <p:sldId id="257" r:id="rId11"/>
    <p:sldId id="289" r:id="rId12"/>
    <p:sldId id="290" r:id="rId13"/>
    <p:sldId id="291" r:id="rId14"/>
    <p:sldId id="280" r:id="rId15"/>
    <p:sldId id="281" r:id="rId16"/>
    <p:sldId id="284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E72"/>
    <a:srgbClr val="EFDF11"/>
    <a:srgbClr val="EFD58B"/>
    <a:srgbClr val="497A3B"/>
    <a:srgbClr val="EB611E"/>
    <a:srgbClr val="F59E56"/>
    <a:srgbClr val="F8A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1988" y="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91765-7AE7-4841-9562-3929B74266C7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C82F-1119-45D6-9ED7-09FBF8A99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4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C82F-1119-45D6-9ED7-09FBF8A993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3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C82F-1119-45D6-9ED7-09FBF8A993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5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C82F-1119-45D6-9ED7-09FBF8A993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2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C8F9F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"/>
          <p:cNvGrpSpPr/>
          <p:nvPr/>
        </p:nvGrpSpPr>
        <p:grpSpPr>
          <a:xfrm>
            <a:off x="3828900" y="2892563"/>
            <a:ext cx="10858800" cy="5231282"/>
            <a:chOff x="1857300" y="1352550"/>
            <a:chExt cx="5429400" cy="27432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857300" y="1352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2743200" y="1832050"/>
            <a:ext cx="13068000" cy="70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3847800" y="2916250"/>
            <a:ext cx="10858800" cy="4876800"/>
            <a:chOff x="1857300" y="1657350"/>
            <a:chExt cx="5429400" cy="2438400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623400" y="3695700"/>
            <a:ext cx="17041200" cy="20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000">
                <a:solidFill>
                  <a:schemeClr val="accent1"/>
                </a:solidFill>
                <a:latin typeface="#9Slide06 SVNClementine" panose="020F0502020204030203" pitchFamily="34" charset="0"/>
                <a:ea typeface="#9Slide06 SVNClementine" panose="020F0502020204030203" pitchFamily="34" charset="0"/>
                <a:cs typeface="#9Slide06 SVNClementine" panose="020F0502020204030203" pitchFamily="34" charset="0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 dirty="0"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623400" y="58587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7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2495550" y="2562300"/>
            <a:ext cx="5888400" cy="10287000"/>
            <a:chOff x="1247775" y="1281150"/>
            <a:chExt cx="2944200" cy="5143500"/>
          </a:xfrm>
        </p:grpSpPr>
        <p:sp>
          <p:nvSpPr>
            <p:cNvPr id="53" name="Google Shape;53;p5"/>
            <p:cNvSpPr/>
            <p:nvPr/>
          </p:nvSpPr>
          <p:spPr>
            <a:xfrm>
              <a:off x="1247775" y="1281150"/>
              <a:ext cx="29442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651554" y="246836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651554" y="281698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651554" y="316559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651554" y="351421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651554" y="386282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651554" y="421144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2958500" y="4057400"/>
            <a:ext cx="5417400" cy="51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2801"/>
            </a:lvl1pPr>
            <a:lvl2pPr marL="1828755" lvl="1" indent="-634985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marL="2743131" lvl="2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3pPr>
            <a:lvl4pPr marL="3657509" lvl="3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4pPr>
            <a:lvl5pPr marL="4571886" lvl="4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5pPr>
            <a:lvl6pPr marL="5486264" lvl="5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6pPr>
            <a:lvl7pPr marL="6400640" lvl="6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7pPr>
            <a:lvl8pPr marL="7315017" lvl="7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8pPr>
            <a:lvl9pPr marL="8229395" lvl="8" indent="-634985" rtl="0">
              <a:spcBef>
                <a:spcPts val="3200"/>
              </a:spcBef>
              <a:spcAft>
                <a:spcPts val="320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3198326" y="3030600"/>
            <a:ext cx="4919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1" b="1"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9pPr>
          </a:lstStyle>
          <a:p>
            <a:endParaRPr dirty="0"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2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grpSp>
        <p:nvGrpSpPr>
          <p:cNvPr id="63" name="Google Shape;63;p5"/>
          <p:cNvGrpSpPr/>
          <p:nvPr/>
        </p:nvGrpSpPr>
        <p:grpSpPr>
          <a:xfrm>
            <a:off x="-1592989" y="-3615581"/>
            <a:ext cx="23401043" cy="10418220"/>
            <a:chOff x="-796495" y="-1807790"/>
            <a:chExt cx="11700521" cy="5209110"/>
          </a:xfrm>
        </p:grpSpPr>
        <p:sp>
          <p:nvSpPr>
            <p:cNvPr id="64" name="Google Shape;64;p5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3475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6" name="Google Shape;66;p5"/>
          <p:cNvSpPr/>
          <p:nvPr/>
        </p:nvSpPr>
        <p:spPr>
          <a:xfrm>
            <a:off x="9467850" y="2562300"/>
            <a:ext cx="58884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0275408" y="493673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10275408" y="563396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0275408" y="633119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0275408" y="702842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75408" y="772565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0275408" y="842288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3"/>
          </p:nvPr>
        </p:nvSpPr>
        <p:spPr>
          <a:xfrm>
            <a:off x="9912101" y="4057400"/>
            <a:ext cx="5417400" cy="51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2801"/>
            </a:lvl1pPr>
            <a:lvl2pPr marL="1828755" lvl="1" indent="-63498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 rtl="0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4"/>
          </p:nvPr>
        </p:nvSpPr>
        <p:spPr>
          <a:xfrm>
            <a:off x="10151927" y="3030600"/>
            <a:ext cx="4919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1" b="1"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-25322" y="-84234"/>
            <a:ext cx="18608472" cy="10555937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78" name="Google Shape;78;p6"/>
          <p:cNvSpPr/>
          <p:nvPr/>
        </p:nvSpPr>
        <p:spPr>
          <a:xfrm>
            <a:off x="-1592990" y="1228412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5379830" y="6879410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#9Slide06 SVNClementine" panose="020F050202020403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828755" lvl="1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131" lvl="2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509" lvl="3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1886" lvl="4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264" lvl="5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640" lvl="6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017" lvl="7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395" lvl="8" indent="-609585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5379830" y="6879410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-1154313" y="8601737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0256775" y="-3615581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592989" y="-3615580"/>
            <a:ext cx="20962643" cy="1960196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980501" y="900300"/>
            <a:ext cx="12735600" cy="8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latin typeface="#9Slide06 SVNClementine" panose="020F050202020403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6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10800000" flipH="1">
            <a:off x="8955338" y="-945285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96;p9"/>
          <p:cNvSpPr/>
          <p:nvPr/>
        </p:nvSpPr>
        <p:spPr>
          <a:xfrm rot="10800000" flipH="1">
            <a:off x="83411" y="65343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 rot="10800000">
            <a:off x="13361780" y="1743737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8833451" y="4545593"/>
            <a:ext cx="6673800" cy="47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 sz="2801"/>
            </a:lvl1pPr>
            <a:lvl2pPr marL="1828755" lvl="1" indent="-634985" rtl="0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2pPr>
            <a:lvl3pPr marL="2743131" lvl="2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3pPr>
            <a:lvl4pPr marL="3657509" lvl="3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4pPr>
            <a:lvl5pPr marL="4571886" lvl="4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5pPr>
            <a:lvl6pPr marL="5486264" lvl="5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6pPr>
            <a:lvl7pPr marL="6400640" lvl="6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7pPr>
            <a:lvl8pPr marL="7315017" lvl="7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8pPr>
            <a:lvl9pPr marL="8229395" lvl="8" indent="-634985" rtl="0"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2"/>
          </p:nvPr>
        </p:nvSpPr>
        <p:spPr>
          <a:xfrm>
            <a:off x="8955350" y="3048000"/>
            <a:ext cx="7474800" cy="11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andlee"/>
              <a:buNone/>
              <a:defRPr sz="4001" b="1">
                <a:solidFill>
                  <a:schemeClr val="accent1"/>
                </a:solidFill>
                <a:latin typeface="#9Slide06 SVNClementine" panose="020F0502020204030203" pitchFamily="34" charset="0"/>
                <a:ea typeface="#9Slide06 SVNClementine" panose="020F0502020204030203" pitchFamily="34" charset="0"/>
                <a:cs typeface="#9Slide06 SVNClementine" panose="020F0502020204030203" pitchFamily="34" charset="0"/>
                <a:sym typeface="Handl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99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606800" y="7560000"/>
            <a:ext cx="150744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 b="1"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09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1116739" y="-3558430"/>
            <a:ext cx="20962643" cy="1960196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>
                <a:latin typeface="#9Slide06 SVNClementine" panose="020F0502020204030203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rPr dirty="0"/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623400" y="6304451"/>
            <a:ext cx="17041200" cy="26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8578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 algn="ctr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 algn="ctr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 algn="ctr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 algn="ctr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 algn="ctr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4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5379830" y="6879410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-1592990" y="1228412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11628375" y="-3767981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762451" y="278545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762451" y="355945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 dirty="0"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/>
          </p:nvPr>
        </p:nvSpPr>
        <p:spPr>
          <a:xfrm>
            <a:off x="6910500" y="278545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6910500" y="355945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/>
          </p:nvPr>
        </p:nvSpPr>
        <p:spPr>
          <a:xfrm>
            <a:off x="12058550" y="278545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12058550" y="355945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/>
          </p:nvPr>
        </p:nvSpPr>
        <p:spPr>
          <a:xfrm>
            <a:off x="1762451" y="564130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762451" y="641530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8"/>
          </p:nvPr>
        </p:nvSpPr>
        <p:spPr>
          <a:xfrm>
            <a:off x="6910500" y="564130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6910500" y="641530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3"/>
          </p:nvPr>
        </p:nvSpPr>
        <p:spPr>
          <a:xfrm>
            <a:off x="12058550" y="564130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12058550" y="641530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5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764884" y="2838900"/>
            <a:ext cx="5292600" cy="617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 dirty="0"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778089" y="3475250"/>
            <a:ext cx="5279400" cy="2272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2"/>
          </p:nvPr>
        </p:nvSpPr>
        <p:spPr>
          <a:xfrm>
            <a:off x="10867889" y="2838900"/>
            <a:ext cx="4151400" cy="6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 dirty="0"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10013105" y="3475250"/>
            <a:ext cx="52794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4"/>
          </p:nvPr>
        </p:nvSpPr>
        <p:spPr>
          <a:xfrm>
            <a:off x="3831696" y="6339150"/>
            <a:ext cx="5386800" cy="6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 dirty="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5"/>
          </p:nvPr>
        </p:nvSpPr>
        <p:spPr>
          <a:xfrm>
            <a:off x="2935241" y="6977850"/>
            <a:ext cx="52794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6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138" name="Google Shape;138;p14"/>
          <p:cNvSpPr/>
          <p:nvPr/>
        </p:nvSpPr>
        <p:spPr>
          <a:xfrm rot="10800000">
            <a:off x="15662102" y="8560666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39;p14"/>
          <p:cNvSpPr/>
          <p:nvPr/>
        </p:nvSpPr>
        <p:spPr>
          <a:xfrm rot="10800000">
            <a:off x="15796403" y="75473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40;p14"/>
          <p:cNvSpPr/>
          <p:nvPr/>
        </p:nvSpPr>
        <p:spPr>
          <a:xfrm rot="1127693">
            <a:off x="-2640874" y="-1583016"/>
            <a:ext cx="5700302" cy="7173848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3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6294238" y="8655916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83411" y="65343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12428330" y="-3647414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1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grpSp>
        <p:nvGrpSpPr>
          <p:cNvPr id="148" name="Google Shape;148;p16"/>
          <p:cNvGrpSpPr/>
          <p:nvPr/>
        </p:nvGrpSpPr>
        <p:grpSpPr>
          <a:xfrm flipH="1">
            <a:off x="8208475" y="1228412"/>
            <a:ext cx="11161176" cy="14605577"/>
            <a:chOff x="-796495" y="614206"/>
            <a:chExt cx="5580588" cy="7302788"/>
          </a:xfrm>
        </p:grpSpPr>
        <p:sp>
          <p:nvSpPr>
            <p:cNvPr id="149" name="Google Shape;149;p16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65914" y="33635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1" name="Google Shape;151;p16"/>
          <p:cNvSpPr/>
          <p:nvPr/>
        </p:nvSpPr>
        <p:spPr>
          <a:xfrm rot="10800000" flipH="1">
            <a:off x="-765904" y="-374662"/>
            <a:ext cx="4062908" cy="327025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9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 rot="10800000">
            <a:off x="8534966" y="7589116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flipH="1">
            <a:off x="1426451" y="1138601"/>
            <a:ext cx="140946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155" name="Google Shape;155;p17"/>
          <p:cNvSpPr/>
          <p:nvPr/>
        </p:nvSpPr>
        <p:spPr>
          <a:xfrm rot="10800000">
            <a:off x="15051017" y="54675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6" name="Google Shape;156;p17"/>
          <p:cNvSpPr/>
          <p:nvPr/>
        </p:nvSpPr>
        <p:spPr>
          <a:xfrm rot="10800000">
            <a:off x="4157675" y="-5952464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10800000" flipH="1">
            <a:off x="160138" y="-373785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 rot="10800000" flipH="1">
            <a:off x="83411" y="65343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10800000" flipH="1">
            <a:off x="12428330" y="-3647414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2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10800000">
            <a:off x="9970363" y="8522566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15724415" y="640103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166;p19"/>
          <p:cNvSpPr/>
          <p:nvPr/>
        </p:nvSpPr>
        <p:spPr>
          <a:xfrm rot="10800000">
            <a:off x="-2811672" y="-3304514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5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 rot="10800000" flipH="1">
            <a:off x="160138" y="-373785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169;p20"/>
          <p:cNvSpPr/>
          <p:nvPr/>
        </p:nvSpPr>
        <p:spPr>
          <a:xfrm rot="10800000" flipH="1">
            <a:off x="83411" y="65343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6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-25322" y="-84234"/>
            <a:ext cx="18608472" cy="10555937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" name="Google Shape;173;p21"/>
          <p:cNvSpPr/>
          <p:nvPr/>
        </p:nvSpPr>
        <p:spPr>
          <a:xfrm rot="-1164508" flipH="1">
            <a:off x="13035567" y="6709427"/>
            <a:ext cx="7236366" cy="9106988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4" name="Google Shape;174;p21"/>
          <p:cNvSpPr/>
          <p:nvPr/>
        </p:nvSpPr>
        <p:spPr>
          <a:xfrm flipH="1">
            <a:off x="-4593596" y="-4557131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5" name="Google Shape;175;p21"/>
          <p:cNvGrpSpPr/>
          <p:nvPr/>
        </p:nvGrpSpPr>
        <p:grpSpPr>
          <a:xfrm>
            <a:off x="2743200" y="-114314"/>
            <a:ext cx="13068000" cy="9334890"/>
            <a:chOff x="1371600" y="916025"/>
            <a:chExt cx="6534000" cy="3522600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2879400" y="3531475"/>
              <a:ext cx="3385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/>
                  <a:ea typeface="Baloo 2"/>
                  <a:cs typeface="Baloo 2"/>
                  <a:sym typeface="Baloo 2"/>
                </a:rPr>
                <a:t>CREDITS: This presentation template was created by </a:t>
              </a: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Slidesgo</a:t>
              </a: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/>
                  <a:ea typeface="Baloo 2"/>
                  <a:cs typeface="Baloo 2"/>
                  <a:sym typeface="Baloo 2"/>
                </a:rPr>
                <a:t>, including icons by </a:t>
              </a: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Flaticon</a:t>
              </a: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/>
                  <a:ea typeface="Baloo 2"/>
                  <a:cs typeface="Baloo 2"/>
                  <a:sym typeface="Baloo 2"/>
                </a:rPr>
                <a:t>, and infographics &amp; images by </a:t>
              </a: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Freepik</a:t>
              </a: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/>
                  <a:ea typeface="Baloo 2"/>
                  <a:cs typeface="Baloo 2"/>
                  <a:sym typeface="Baloo 2"/>
                </a:rPr>
                <a:t>. 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endParaRPr>
            </a:p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3F3C3B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371600" y="916025"/>
              <a:ext cx="6534000" cy="352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3847800" y="3525851"/>
            <a:ext cx="10858800" cy="4267200"/>
            <a:chOff x="1857300" y="1962150"/>
            <a:chExt cx="5429400" cy="2133600"/>
          </a:xfrm>
        </p:grpSpPr>
        <p:cxnSp>
          <p:nvCxnSpPr>
            <p:cNvPr id="179" name="Google Shape;179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1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21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21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Google Shape;187;p21"/>
          <p:cNvSpPr txBox="1">
            <a:spLocks noGrp="1"/>
          </p:cNvSpPr>
          <p:nvPr>
            <p:ph type="ctrTitle"/>
          </p:nvPr>
        </p:nvSpPr>
        <p:spPr>
          <a:xfrm>
            <a:off x="3695700" y="1295400"/>
            <a:ext cx="10972800" cy="20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>
                <a:solidFill>
                  <a:srgbClr val="EB7E7C"/>
                </a:solidFill>
                <a:latin typeface="#9Slide06 SVNClementine" panose="020F0502020204030203" pitchFamily="34" charset="0"/>
                <a:ea typeface="#9Slide06 SVNClementine" panose="020F0502020204030203" pitchFamily="34" charset="0"/>
                <a:cs typeface="#9Slide06 SVNClementine" panose="020F0502020204030203" pitchFamily="34" charset="0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 dirty="0"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5238900" y="3477500"/>
            <a:ext cx="7886400" cy="27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3847800" y="2916251"/>
            <a:ext cx="10858800" cy="3048000"/>
            <a:chOff x="1857300" y="1657350"/>
            <a:chExt cx="5429400" cy="1524000"/>
          </a:xfrm>
        </p:grpSpPr>
        <p:cxnSp>
          <p:nvCxnSpPr>
            <p:cNvPr id="190" name="Google Shape;190;p21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6" name="Google Shape;196;p21"/>
          <p:cNvSpPr txBox="1"/>
          <p:nvPr/>
        </p:nvSpPr>
        <p:spPr>
          <a:xfrm>
            <a:off x="4057800" y="6453350"/>
            <a:ext cx="102486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aloo 2"/>
              <a:ea typeface="Baloo 2"/>
              <a:cs typeface="Baloo 2"/>
              <a:sym typeface="Baloo 2"/>
            </a:endParaRPr>
          </a:p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35606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1592990" y="5880419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5379830" y="-5539631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5379838" y="8001952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10256775" y="3644118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8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16053819" y="5880419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5160478" y="-5539631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9537769" y="8001952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6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16053819" y="5880419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5160478" y="-5539631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2012090" y="3339318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5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1454084" y="5556569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3842342" y="-703899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8485106" y="5698271"/>
            <a:ext cx="7236282" cy="9106884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FB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D1FC2-A4F1-4B17-976E-0B03DDA8DC0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1249"/>
            <a:ext cx="18349865" cy="122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12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#9Slide06 SVNClementine" panose="020F0502020204030203" pitchFamily="34" charset="0"/>
          <a:ea typeface="#9Slide06 SVNClementine" panose="020F050202020403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2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3597" y="929417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3221" y="2454244"/>
            <a:ext cx="12577138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7134" y="3365242"/>
            <a:ext cx="2157642" cy="1778257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266701"/>
            <a:ext cx="17610683" cy="10439400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642295-E977-5691-5BEB-9785DFA3C0D7}"/>
              </a:ext>
            </a:extLst>
          </p:cNvPr>
          <p:cNvSpPr txBox="1"/>
          <p:nvPr/>
        </p:nvSpPr>
        <p:spPr>
          <a:xfrm>
            <a:off x="2590800" y="1104900"/>
            <a:ext cx="1257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D0CDD-60FB-B5F5-A376-5FD2B7AD89AA}"/>
              </a:ext>
            </a:extLst>
          </p:cNvPr>
          <p:cNvSpPr txBox="1"/>
          <p:nvPr/>
        </p:nvSpPr>
        <p:spPr>
          <a:xfrm>
            <a:off x="2590800" y="3619500"/>
            <a:ext cx="1371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Hình lập phương:</a:t>
            </a:r>
          </a:p>
          <a:p>
            <a:pPr algn="ctr"/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xung quanh là:</a:t>
            </a:r>
          </a:p>
          <a:p>
            <a:pPr algn="ctr"/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x 4 x 4 = 64 (cm</a:t>
            </a:r>
            <a:r>
              <a:rPr lang="vi-VN" sz="5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toàn phần là:</a:t>
            </a:r>
          </a:p>
          <a:p>
            <a:pPr algn="ctr"/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x 4 x 6 = 96 (cm</a:t>
            </a:r>
            <a:r>
              <a:rPr lang="vi-VN" sz="5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2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7134" y="3365242"/>
            <a:ext cx="2157642" cy="1778257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266701"/>
            <a:ext cx="17610683" cy="10439400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642295-E977-5691-5BEB-9785DFA3C0D7}"/>
              </a:ext>
            </a:extLst>
          </p:cNvPr>
          <p:cNvSpPr txBox="1"/>
          <p:nvPr/>
        </p:nvSpPr>
        <p:spPr>
          <a:xfrm>
            <a:off x="2590800" y="1104900"/>
            <a:ext cx="1257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D0CDD-60FB-B5F5-A376-5FD2B7AD89AA}"/>
              </a:ext>
            </a:extLst>
          </p:cNvPr>
          <p:cNvSpPr txBox="1"/>
          <p:nvPr/>
        </p:nvSpPr>
        <p:spPr>
          <a:xfrm>
            <a:off x="2590800" y="3619500"/>
            <a:ext cx="1371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(15 + 10) x 2 x 8 = 400 (cm</a:t>
            </a:r>
            <a:r>
              <a:rPr lang="en-US" sz="5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(15 x 10 x 2) = 700 (cm</a:t>
            </a:r>
            <a:r>
              <a:rPr lang="en-US" sz="5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2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7134" y="3365242"/>
            <a:ext cx="2157642" cy="1778257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266700"/>
            <a:ext cx="17610683" cy="10667999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6DD69A6-B010-903B-CCA8-E074968B2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1943100"/>
            <a:ext cx="15235170" cy="67818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08921C7-DDDB-4597-A39C-9225FFD12290}"/>
              </a:ext>
            </a:extLst>
          </p:cNvPr>
          <p:cNvSpPr/>
          <p:nvPr/>
        </p:nvSpPr>
        <p:spPr>
          <a:xfrm>
            <a:off x="9525000" y="5448300"/>
            <a:ext cx="914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2E12BE4-84BC-8C1B-EB33-87AADC821354}"/>
                  </a:ext>
                </a:extLst>
              </p:cNvPr>
              <p:cNvSpPr/>
              <p:nvPr/>
            </p:nvSpPr>
            <p:spPr>
              <a:xfrm>
                <a:off x="4800600" y="6286500"/>
                <a:ext cx="762000" cy="990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C2E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2E12BE4-84BC-8C1B-EB33-87AADC821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286500"/>
                <a:ext cx="762000" cy="990600"/>
              </a:xfrm>
              <a:prstGeom prst="roundRect">
                <a:avLst/>
              </a:prstGeom>
              <a:blipFill>
                <a:blip r:embed="rId11"/>
                <a:stretch>
                  <a:fillRect b="-599"/>
                </a:stretch>
              </a:blipFill>
              <a:ln>
                <a:solidFill>
                  <a:srgbClr val="BC2E7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A07E49-3317-F1E0-DE29-F5E129498980}"/>
              </a:ext>
            </a:extLst>
          </p:cNvPr>
          <p:cNvSpPr/>
          <p:nvPr/>
        </p:nvSpPr>
        <p:spPr>
          <a:xfrm>
            <a:off x="11887200" y="5448300"/>
            <a:ext cx="914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1F4D8A1-C522-8085-1F9B-0AB5BBB8FF0B}"/>
              </a:ext>
            </a:extLst>
          </p:cNvPr>
          <p:cNvSpPr/>
          <p:nvPr/>
        </p:nvSpPr>
        <p:spPr>
          <a:xfrm>
            <a:off x="14478000" y="5448300"/>
            <a:ext cx="914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0F3DDBB-0402-51BE-E91F-945CE3C71716}"/>
                  </a:ext>
                </a:extLst>
              </p:cNvPr>
              <p:cNvSpPr/>
              <p:nvPr/>
            </p:nvSpPr>
            <p:spPr>
              <a:xfrm>
                <a:off x="11811000" y="6362700"/>
                <a:ext cx="990600" cy="106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C2E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0F3DDBB-0402-51BE-E91F-945CE3C71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6362700"/>
                <a:ext cx="990600" cy="106680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BC2E7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36A1A1BF-9141-20C5-2E46-22394AF58DED}"/>
                  </a:ext>
                </a:extLst>
              </p:cNvPr>
              <p:cNvSpPr/>
              <p:nvPr/>
            </p:nvSpPr>
            <p:spPr>
              <a:xfrm>
                <a:off x="14401800" y="6362700"/>
                <a:ext cx="990600" cy="106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C2E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36A1A1BF-9141-20C5-2E46-22394AF58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800" y="6362700"/>
                <a:ext cx="990600" cy="106680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BC2E7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51CBB43-DFF5-82F6-C7F3-4DD43225B888}"/>
              </a:ext>
            </a:extLst>
          </p:cNvPr>
          <p:cNvSpPr/>
          <p:nvPr/>
        </p:nvSpPr>
        <p:spPr>
          <a:xfrm>
            <a:off x="2209800" y="7658100"/>
            <a:ext cx="914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0,8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DEF6C39-3736-CAAC-0AC5-6E8F6841ABD9}"/>
              </a:ext>
            </a:extLst>
          </p:cNvPr>
          <p:cNvSpPr/>
          <p:nvPr/>
        </p:nvSpPr>
        <p:spPr>
          <a:xfrm>
            <a:off x="11506200" y="7658100"/>
            <a:ext cx="1219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1,68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ACBBE5-5806-9C1B-FB74-A0FB1C9B7B05}"/>
              </a:ext>
            </a:extLst>
          </p:cNvPr>
          <p:cNvSpPr/>
          <p:nvPr/>
        </p:nvSpPr>
        <p:spPr>
          <a:xfrm>
            <a:off x="14097000" y="7658100"/>
            <a:ext cx="1219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2,64</a:t>
            </a:r>
          </a:p>
        </p:txBody>
      </p:sp>
    </p:spTree>
    <p:extLst>
      <p:ext uri="{BB962C8B-B14F-4D97-AF65-F5344CB8AC3E}">
        <p14:creationId xmlns:p14="http://schemas.microsoft.com/office/powerpoint/2010/main" val="27778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3597" y="929417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1323" y="2575100"/>
            <a:ext cx="14339035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21380" y="876300"/>
            <a:ext cx="17610683" cy="8686800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F496C-FEEF-7A76-2941-B1254160EE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6800" y="1986821"/>
            <a:ext cx="8283850" cy="828385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50B061E-C525-E17B-EA90-6754629B8C49}"/>
              </a:ext>
            </a:extLst>
          </p:cNvPr>
          <p:cNvSpPr/>
          <p:nvPr/>
        </p:nvSpPr>
        <p:spPr>
          <a:xfrm>
            <a:off x="5029200" y="1714500"/>
            <a:ext cx="10515600" cy="4343400"/>
          </a:xfrm>
          <a:prstGeom prst="wedgeRoundRectCallout">
            <a:avLst>
              <a:gd name="adj1" fmla="val -61611"/>
              <a:gd name="adj2" fmla="val 1397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3597" y="929417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0196" y="2723973"/>
            <a:ext cx="14339035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2083E-F9AC-4FD6-B4AD-A90B82C45541}"/>
              </a:ext>
            </a:extLst>
          </p:cNvPr>
          <p:cNvSpPr/>
          <p:nvPr/>
        </p:nvSpPr>
        <p:spPr>
          <a:xfrm>
            <a:off x="6645174" y="-157206"/>
            <a:ext cx="11166396" cy="6078380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CD7CC58-D5F2-47C2-95BC-FAFF43154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8"/>
          <a:stretch/>
        </p:blipFill>
        <p:spPr>
          <a:xfrm>
            <a:off x="8279905" y="4108682"/>
            <a:ext cx="12207257" cy="57944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EDC4C-C390-4696-B1CC-B56B70A44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870" y="385025"/>
            <a:ext cx="7200800" cy="91155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189F5-B088-4FBD-97A7-B82703489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5"/>
          <a:stretch/>
        </p:blipFill>
        <p:spPr>
          <a:xfrm>
            <a:off x="-314169" y="6422357"/>
            <a:ext cx="13298705" cy="489613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177B4E-9698-4631-88B9-E9503F43B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8"/>
          <a:stretch/>
        </p:blipFill>
        <p:spPr>
          <a:xfrm>
            <a:off x="-649087" y="5094311"/>
            <a:ext cx="12081188" cy="5245928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6E78D56-F003-421B-8BDA-BE6704BA2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8"/>
          <a:stretch/>
        </p:blipFill>
        <p:spPr>
          <a:xfrm>
            <a:off x="9296210" y="5419991"/>
            <a:ext cx="11275620" cy="4896131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22" y="529415"/>
            <a:ext cx="17335500" cy="48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1FC2-A4F1-4B17-976E-0B03DDA8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0" y="-726724"/>
            <a:ext cx="18349865" cy="1225236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2083E-F9AC-4FD6-B4AD-A90B82C45541}"/>
              </a:ext>
            </a:extLst>
          </p:cNvPr>
          <p:cNvSpPr/>
          <p:nvPr/>
        </p:nvSpPr>
        <p:spPr>
          <a:xfrm>
            <a:off x="882052" y="164747"/>
            <a:ext cx="16262948" cy="10122254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D"/>
          <p:cNvGrpSpPr/>
          <p:nvPr/>
        </p:nvGrpSpPr>
        <p:grpSpPr>
          <a:xfrm>
            <a:off x="3283976" y="3785637"/>
            <a:ext cx="2440644" cy="5801078"/>
            <a:chOff x="2102024" y="-1714093"/>
            <a:chExt cx="1143795" cy="3479248"/>
          </a:xfrm>
        </p:grpSpPr>
        <p:grpSp>
          <p:nvGrpSpPr>
            <p:cNvPr id="11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5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3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C"/>
          <p:cNvGrpSpPr/>
          <p:nvPr/>
        </p:nvGrpSpPr>
        <p:grpSpPr>
          <a:xfrm>
            <a:off x="3191896" y="1958931"/>
            <a:ext cx="2440644" cy="5801078"/>
            <a:chOff x="2102024" y="-1714093"/>
            <a:chExt cx="1143795" cy="3479248"/>
          </a:xfrm>
        </p:grpSpPr>
        <p:grpSp>
          <p:nvGrpSpPr>
            <p:cNvPr id="18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2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0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B"/>
          <p:cNvGrpSpPr/>
          <p:nvPr/>
        </p:nvGrpSpPr>
        <p:grpSpPr>
          <a:xfrm>
            <a:off x="3146276" y="232024"/>
            <a:ext cx="2440644" cy="5801078"/>
            <a:chOff x="2102024" y="-1714093"/>
            <a:chExt cx="1143795" cy="3479248"/>
          </a:xfrm>
        </p:grpSpPr>
        <p:grpSp>
          <p:nvGrpSpPr>
            <p:cNvPr id="2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4"/>
          <p:cNvGrpSpPr/>
          <p:nvPr/>
        </p:nvGrpSpPr>
        <p:grpSpPr>
          <a:xfrm>
            <a:off x="5250509" y="2986223"/>
            <a:ext cx="9501415" cy="1588169"/>
            <a:chOff x="2110311" y="1329732"/>
            <a:chExt cx="8016513" cy="1067749"/>
          </a:xfrm>
        </p:grpSpPr>
        <p:sp>
          <p:nvSpPr>
            <p:cNvPr id="3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4CBDD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33" name="矩形 16"/>
            <p:cNvSpPr/>
            <p:nvPr/>
          </p:nvSpPr>
          <p:spPr>
            <a:xfrm>
              <a:off x="2437919" y="1496152"/>
              <a:ext cx="6686295" cy="889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vi-VN" altLang="en-US" sz="40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 vi mặt đáy nhân với chiều cao (không cùng đơn vị đo)</a:t>
              </a:r>
            </a:p>
          </p:txBody>
        </p:sp>
      </p:grpSp>
      <p:grpSp>
        <p:nvGrpSpPr>
          <p:cNvPr id="34" name="A"/>
          <p:cNvGrpSpPr/>
          <p:nvPr/>
        </p:nvGrpSpPr>
        <p:grpSpPr>
          <a:xfrm>
            <a:off x="3116798" y="-2249406"/>
            <a:ext cx="2440646" cy="5801078"/>
            <a:chOff x="2102023" y="-1714093"/>
            <a:chExt cx="1143796" cy="3479248"/>
          </a:xfrm>
        </p:grpSpPr>
        <p:grpSp>
          <p:nvGrpSpPr>
            <p:cNvPr id="35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9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 prst="relaxedInset"/>
                </a:sp3d>
              </a:bodyPr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37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50"/>
          <p:cNvGrpSpPr/>
          <p:nvPr/>
        </p:nvGrpSpPr>
        <p:grpSpPr>
          <a:xfrm>
            <a:off x="5253676" y="4630241"/>
            <a:ext cx="9488987" cy="1632943"/>
            <a:chOff x="2110311" y="1329732"/>
            <a:chExt cx="8016513" cy="1097619"/>
          </a:xfrm>
        </p:grpSpPr>
        <p:sp>
          <p:nvSpPr>
            <p:cNvPr id="4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47" name="矩形 52"/>
            <p:cNvSpPr/>
            <p:nvPr/>
          </p:nvSpPr>
          <p:spPr>
            <a:xfrm>
              <a:off x="2681015" y="1455020"/>
              <a:ext cx="6578461" cy="972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vi-VN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 vi mặt đáy nhân với chiều cao (cùng đơn vị đo)</a:t>
              </a:r>
            </a:p>
          </p:txBody>
        </p:sp>
      </p:grpSp>
      <p:grpSp>
        <p:nvGrpSpPr>
          <p:cNvPr id="48" name="组合 60"/>
          <p:cNvGrpSpPr/>
          <p:nvPr/>
        </p:nvGrpSpPr>
        <p:grpSpPr>
          <a:xfrm>
            <a:off x="5253676" y="6270152"/>
            <a:ext cx="9446522" cy="1757684"/>
            <a:chOff x="2110311" y="1329732"/>
            <a:chExt cx="8016513" cy="1067749"/>
          </a:xfrm>
        </p:grpSpPr>
        <p:sp>
          <p:nvSpPr>
            <p:cNvPr id="49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0" name="矩形 62"/>
            <p:cNvSpPr/>
            <p:nvPr/>
          </p:nvSpPr>
          <p:spPr>
            <a:xfrm>
              <a:off x="2662879" y="1509087"/>
              <a:ext cx="6693399" cy="803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vi-VN" altLang="en-US" sz="40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 vi mặt đáy nhân với chiều rộng (cùng đơn vị đo)</a:t>
              </a:r>
              <a:endParaRPr lang="en-US" altLang="en-US" sz="4000" b="1" dirty="0">
                <a:solidFill>
                  <a:srgbClr val="2A91A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组合 70"/>
          <p:cNvGrpSpPr/>
          <p:nvPr/>
        </p:nvGrpSpPr>
        <p:grpSpPr>
          <a:xfrm>
            <a:off x="5253676" y="8090843"/>
            <a:ext cx="9446523" cy="1600542"/>
            <a:chOff x="2110311" y="1329732"/>
            <a:chExt cx="8016513" cy="1075840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3" name="矩形 72"/>
            <p:cNvSpPr/>
            <p:nvPr/>
          </p:nvSpPr>
          <p:spPr>
            <a:xfrm>
              <a:off x="2681016" y="1433241"/>
              <a:ext cx="6222607" cy="972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 vi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altLang="en-US" sz="48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Double Wave 53"/>
          <p:cNvSpPr/>
          <p:nvPr/>
        </p:nvSpPr>
        <p:spPr>
          <a:xfrm>
            <a:off x="882052" y="-319653"/>
            <a:ext cx="16545222" cy="2176887"/>
          </a:xfrm>
          <a:prstGeom prst="doubleWave">
            <a:avLst/>
          </a:prstGeom>
          <a:blipFill>
            <a:blip r:embed="rId6"/>
            <a:stretch>
              <a:fillRect/>
            </a:stretch>
          </a:blipFill>
          <a:ln w="6350">
            <a:solidFill>
              <a:srgbClr val="2A91A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Công thức tính diện tích xung quanh của hình hộp chữ nhật là gì? </a:t>
            </a:r>
            <a:endParaRPr lang="en-US" sz="4800" b="1" dirty="0">
              <a:solidFill>
                <a:srgbClr val="C3336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" name="Đ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612" y="4827768"/>
            <a:ext cx="1731516" cy="1292325"/>
          </a:xfrm>
          <a:prstGeom prst="rect">
            <a:avLst/>
          </a:prstGeom>
        </p:spPr>
      </p:pic>
      <p:pic>
        <p:nvPicPr>
          <p:cNvPr id="56" name="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338" y="3054565"/>
            <a:ext cx="1093044" cy="1085757"/>
          </a:xfrm>
          <a:prstGeom prst="rect">
            <a:avLst/>
          </a:prstGeom>
        </p:spPr>
      </p:pic>
      <p:pic>
        <p:nvPicPr>
          <p:cNvPr id="57" name="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848" y="6582724"/>
            <a:ext cx="1093044" cy="1085757"/>
          </a:xfrm>
          <a:prstGeom prst="rect">
            <a:avLst/>
          </a:prstGeom>
        </p:spPr>
      </p:pic>
      <p:pic>
        <p:nvPicPr>
          <p:cNvPr id="58" name="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450" y="8342218"/>
            <a:ext cx="1093044" cy="10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4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4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1FC2-A4F1-4B17-976E-0B03DDA8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2860"/>
            <a:ext cx="18349865" cy="1225236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2083E-F9AC-4FD6-B4AD-A90B82C45541}"/>
              </a:ext>
            </a:extLst>
          </p:cNvPr>
          <p:cNvSpPr/>
          <p:nvPr/>
        </p:nvSpPr>
        <p:spPr>
          <a:xfrm>
            <a:off x="907823" y="-121390"/>
            <a:ext cx="16846778" cy="110129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组合 63"/>
          <p:cNvGrpSpPr/>
          <p:nvPr/>
        </p:nvGrpSpPr>
        <p:grpSpPr>
          <a:xfrm>
            <a:off x="3309747" y="3499501"/>
            <a:ext cx="2440644" cy="5801078"/>
            <a:chOff x="2102024" y="-1714093"/>
            <a:chExt cx="1143795" cy="3479248"/>
          </a:xfrm>
        </p:grpSpPr>
        <p:grpSp>
          <p:nvGrpSpPr>
            <p:cNvPr id="11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5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3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53"/>
          <p:cNvGrpSpPr/>
          <p:nvPr/>
        </p:nvGrpSpPr>
        <p:grpSpPr>
          <a:xfrm>
            <a:off x="3217667" y="1672795"/>
            <a:ext cx="2440644" cy="5801078"/>
            <a:chOff x="2102024" y="-1714093"/>
            <a:chExt cx="1143795" cy="3479248"/>
          </a:xfrm>
        </p:grpSpPr>
        <p:grpSp>
          <p:nvGrpSpPr>
            <p:cNvPr id="18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2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0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43"/>
          <p:cNvGrpSpPr/>
          <p:nvPr/>
        </p:nvGrpSpPr>
        <p:grpSpPr>
          <a:xfrm>
            <a:off x="3172047" y="-54112"/>
            <a:ext cx="2440644" cy="5801078"/>
            <a:chOff x="2102024" y="-1714093"/>
            <a:chExt cx="1143795" cy="3479248"/>
          </a:xfrm>
        </p:grpSpPr>
        <p:grpSp>
          <p:nvGrpSpPr>
            <p:cNvPr id="2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4"/>
          <p:cNvGrpSpPr/>
          <p:nvPr/>
        </p:nvGrpSpPr>
        <p:grpSpPr>
          <a:xfrm>
            <a:off x="5276280" y="2700088"/>
            <a:ext cx="9501415" cy="1588169"/>
            <a:chOff x="2110311" y="1329732"/>
            <a:chExt cx="8016513" cy="1067749"/>
          </a:xfrm>
        </p:grpSpPr>
        <p:sp>
          <p:nvSpPr>
            <p:cNvPr id="3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600" b="1" kern="0" dirty="0">
                <a:solidFill>
                  <a:srgbClr val="4CBDD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33" name="矩形 16"/>
            <p:cNvSpPr/>
            <p:nvPr/>
          </p:nvSpPr>
          <p:spPr>
            <a:xfrm>
              <a:off x="2351884" y="1333102"/>
              <a:ext cx="7171937" cy="1055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altLang="en-US" sz="3200" b="1" dirty="0">
                <a:solidFill>
                  <a:srgbClr val="2A91A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组合 42"/>
          <p:cNvGrpSpPr/>
          <p:nvPr/>
        </p:nvGrpSpPr>
        <p:grpSpPr>
          <a:xfrm>
            <a:off x="3116798" y="-2249406"/>
            <a:ext cx="2440646" cy="5801078"/>
            <a:chOff x="2102023" y="-1714093"/>
            <a:chExt cx="1143796" cy="3479248"/>
          </a:xfrm>
        </p:grpSpPr>
        <p:grpSp>
          <p:nvGrpSpPr>
            <p:cNvPr id="35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9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 prst="relaxedInset"/>
                </a:sp3d>
              </a:bodyPr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37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50"/>
          <p:cNvGrpSpPr/>
          <p:nvPr/>
        </p:nvGrpSpPr>
        <p:grpSpPr>
          <a:xfrm>
            <a:off x="5279447" y="4344104"/>
            <a:ext cx="9488987" cy="1607055"/>
            <a:chOff x="2110311" y="1329732"/>
            <a:chExt cx="8016513" cy="1080218"/>
          </a:xfrm>
        </p:grpSpPr>
        <p:sp>
          <p:nvSpPr>
            <p:cNvPr id="4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6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47" name="矩形 52"/>
            <p:cNvSpPr/>
            <p:nvPr/>
          </p:nvSpPr>
          <p:spPr>
            <a:xfrm>
              <a:off x="2735778" y="1354868"/>
              <a:ext cx="6363562" cy="1055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vi-VN" altLang="en-US" sz="3200" b="1" dirty="0">
                <a:solidFill>
                  <a:srgbClr val="F13B5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组合 60"/>
          <p:cNvGrpSpPr/>
          <p:nvPr/>
        </p:nvGrpSpPr>
        <p:grpSpPr>
          <a:xfrm>
            <a:off x="5279447" y="5984016"/>
            <a:ext cx="9446522" cy="1757684"/>
            <a:chOff x="2110311" y="1329732"/>
            <a:chExt cx="8016513" cy="1067749"/>
          </a:xfrm>
        </p:grpSpPr>
        <p:sp>
          <p:nvSpPr>
            <p:cNvPr id="49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6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0" name="矩形 62"/>
            <p:cNvSpPr/>
            <p:nvPr/>
          </p:nvSpPr>
          <p:spPr>
            <a:xfrm>
              <a:off x="2662879" y="1509087"/>
              <a:ext cx="6412870" cy="841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altLang="en-US" sz="2800" b="1" dirty="0">
                <a:solidFill>
                  <a:srgbClr val="2A91A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组合 70"/>
          <p:cNvGrpSpPr/>
          <p:nvPr/>
        </p:nvGrpSpPr>
        <p:grpSpPr>
          <a:xfrm>
            <a:off x="5279447" y="7804707"/>
            <a:ext cx="9446523" cy="1723652"/>
            <a:chOff x="2110311" y="1329732"/>
            <a:chExt cx="8016513" cy="1158591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6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3" name="矩形 72"/>
            <p:cNvSpPr/>
            <p:nvPr/>
          </p:nvSpPr>
          <p:spPr>
            <a:xfrm>
              <a:off x="2681016" y="1433241"/>
              <a:ext cx="6330067" cy="1055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vi-VN" altLang="en-US" sz="3200" b="1" dirty="0">
                <a:solidFill>
                  <a:srgbClr val="F13B5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Double Wave 53"/>
          <p:cNvSpPr/>
          <p:nvPr/>
        </p:nvSpPr>
        <p:spPr>
          <a:xfrm>
            <a:off x="1058600" y="44514"/>
            <a:ext cx="16545222" cy="2176887"/>
          </a:xfrm>
          <a:prstGeom prst="doubleWave">
            <a:avLst/>
          </a:prstGeom>
          <a:blipFill>
            <a:blip r:embed="rId6"/>
            <a:stretch>
              <a:fillRect/>
            </a:stretch>
          </a:blipFill>
          <a:ln w="6350">
            <a:solidFill>
              <a:srgbClr val="2A91A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2: Công thức tính diện tích toàn phần của hình hộp chữ nhật là gì? </a:t>
            </a:r>
            <a:endParaRPr lang="en-US" sz="4800" b="1" dirty="0">
              <a:solidFill>
                <a:srgbClr val="C3336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637" y="6258338"/>
            <a:ext cx="1731516" cy="12923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109" y="2768429"/>
            <a:ext cx="1093044" cy="10857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281" y="4544182"/>
            <a:ext cx="1093044" cy="10857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221" y="8056082"/>
            <a:ext cx="1093044" cy="10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4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4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1FC2-A4F1-4B17-976E-0B03DDA8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1249"/>
            <a:ext cx="18349865" cy="1225236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2083E-F9AC-4FD6-B4AD-A90B82C45541}"/>
              </a:ext>
            </a:extLst>
          </p:cNvPr>
          <p:cNvSpPr/>
          <p:nvPr/>
        </p:nvSpPr>
        <p:spPr>
          <a:xfrm>
            <a:off x="907823" y="-154479"/>
            <a:ext cx="16846778" cy="110129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组合 63"/>
          <p:cNvGrpSpPr/>
          <p:nvPr/>
        </p:nvGrpSpPr>
        <p:grpSpPr>
          <a:xfrm>
            <a:off x="3309747" y="3466412"/>
            <a:ext cx="2440644" cy="5801078"/>
            <a:chOff x="2102024" y="-1714093"/>
            <a:chExt cx="1143795" cy="3479248"/>
          </a:xfrm>
        </p:grpSpPr>
        <p:grpSp>
          <p:nvGrpSpPr>
            <p:cNvPr id="11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5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3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53"/>
          <p:cNvGrpSpPr/>
          <p:nvPr/>
        </p:nvGrpSpPr>
        <p:grpSpPr>
          <a:xfrm>
            <a:off x="3217667" y="1639706"/>
            <a:ext cx="2440644" cy="5801078"/>
            <a:chOff x="2102024" y="-1714093"/>
            <a:chExt cx="1143795" cy="3479248"/>
          </a:xfrm>
        </p:grpSpPr>
        <p:grpSp>
          <p:nvGrpSpPr>
            <p:cNvPr id="18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2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0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43"/>
          <p:cNvGrpSpPr/>
          <p:nvPr/>
        </p:nvGrpSpPr>
        <p:grpSpPr>
          <a:xfrm>
            <a:off x="3172047" y="-87201"/>
            <a:ext cx="2440644" cy="5801078"/>
            <a:chOff x="2102024" y="-1714093"/>
            <a:chExt cx="1143795" cy="3479248"/>
          </a:xfrm>
        </p:grpSpPr>
        <p:grpSp>
          <p:nvGrpSpPr>
            <p:cNvPr id="2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ysClr val="window" lastClr="FFFFFF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4"/>
          <p:cNvGrpSpPr/>
          <p:nvPr/>
        </p:nvGrpSpPr>
        <p:grpSpPr>
          <a:xfrm>
            <a:off x="5276280" y="2666999"/>
            <a:ext cx="9501415" cy="1607761"/>
            <a:chOff x="2110311" y="1329732"/>
            <a:chExt cx="8016513" cy="1080921"/>
          </a:xfrm>
        </p:grpSpPr>
        <p:sp>
          <p:nvSpPr>
            <p:cNvPr id="3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4CBDD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33" name="矩形 16"/>
            <p:cNvSpPr/>
            <p:nvPr/>
          </p:nvSpPr>
          <p:spPr>
            <a:xfrm>
              <a:off x="2609049" y="1355348"/>
              <a:ext cx="6464733" cy="1055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5</a:t>
              </a:r>
              <a:endParaRPr lang="en-US" altLang="en-US" sz="54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组合 42"/>
          <p:cNvGrpSpPr/>
          <p:nvPr/>
        </p:nvGrpSpPr>
        <p:grpSpPr>
          <a:xfrm>
            <a:off x="3116798" y="-2249406"/>
            <a:ext cx="2440646" cy="5801078"/>
            <a:chOff x="2102023" y="-1714093"/>
            <a:chExt cx="1143796" cy="3479248"/>
          </a:xfrm>
        </p:grpSpPr>
        <p:grpSp>
          <p:nvGrpSpPr>
            <p:cNvPr id="35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9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 prst="relaxedInset"/>
                </a:sp3d>
              </a:bodyPr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37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50"/>
          <p:cNvGrpSpPr/>
          <p:nvPr/>
        </p:nvGrpSpPr>
        <p:grpSpPr>
          <a:xfrm>
            <a:off x="5279447" y="4311019"/>
            <a:ext cx="9488987" cy="1756053"/>
            <a:chOff x="2110311" y="1329732"/>
            <a:chExt cx="8016513" cy="1180369"/>
          </a:xfrm>
        </p:grpSpPr>
        <p:sp>
          <p:nvSpPr>
            <p:cNvPr id="4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47" name="矩形 52"/>
            <p:cNvSpPr/>
            <p:nvPr/>
          </p:nvSpPr>
          <p:spPr>
            <a:xfrm>
              <a:off x="2681015" y="1455020"/>
              <a:ext cx="6556689" cy="1055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endParaRPr lang="en-US" altLang="en-US" sz="54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组合 60"/>
          <p:cNvGrpSpPr/>
          <p:nvPr/>
        </p:nvGrpSpPr>
        <p:grpSpPr>
          <a:xfrm>
            <a:off x="5279447" y="5950928"/>
            <a:ext cx="9446522" cy="1757684"/>
            <a:chOff x="2110311" y="1329732"/>
            <a:chExt cx="8016513" cy="1067749"/>
          </a:xfrm>
        </p:grpSpPr>
        <p:sp>
          <p:nvSpPr>
            <p:cNvPr id="49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0" name="矩形 62"/>
            <p:cNvSpPr/>
            <p:nvPr/>
          </p:nvSpPr>
          <p:spPr>
            <a:xfrm>
              <a:off x="2662879" y="1509087"/>
              <a:ext cx="6348205" cy="878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</a:t>
              </a:r>
              <a:endParaRPr lang="en-US" altLang="en-US" sz="48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组合 70"/>
          <p:cNvGrpSpPr/>
          <p:nvPr/>
        </p:nvGrpSpPr>
        <p:grpSpPr>
          <a:xfrm>
            <a:off x="5279447" y="7771620"/>
            <a:ext cx="9446523" cy="1600542"/>
            <a:chOff x="2110311" y="1329732"/>
            <a:chExt cx="8016513" cy="107583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3" name="矩形 72"/>
            <p:cNvSpPr/>
            <p:nvPr/>
          </p:nvSpPr>
          <p:spPr>
            <a:xfrm>
              <a:off x="2681016" y="1433241"/>
              <a:ext cx="6136073" cy="972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endParaRPr lang="en-US" altLang="en-US" sz="48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Double Wave 53"/>
          <p:cNvSpPr/>
          <p:nvPr/>
        </p:nvSpPr>
        <p:spPr>
          <a:xfrm>
            <a:off x="1058600" y="11425"/>
            <a:ext cx="16545222" cy="2176887"/>
          </a:xfrm>
          <a:prstGeom prst="doubleWave">
            <a:avLst/>
          </a:prstGeom>
          <a:blipFill>
            <a:blip r:embed="rId6"/>
            <a:stretch>
              <a:fillRect/>
            </a:stretch>
          </a:blipFill>
          <a:ln w="6350">
            <a:solidFill>
              <a:srgbClr val="2A91A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Công thức tính diện tích xung quanh của hình </a:t>
            </a:r>
            <a:r>
              <a:rPr lang="en-US" sz="4800" b="1" dirty="0" err="1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gì?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917" y="7979169"/>
            <a:ext cx="1731516" cy="12923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109" y="2735340"/>
            <a:ext cx="1093044" cy="10857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281" y="4511093"/>
            <a:ext cx="1093044" cy="10857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281" y="6384546"/>
            <a:ext cx="1093044" cy="10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4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EDC4C-C390-4696-B1CC-B56B70A44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4632" y="-561181"/>
            <a:ext cx="8569490" cy="108481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Nian Gao Rice Oryza Sativa Paddy Field, PNG, 955x1230px, Nian Gao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248">
            <a:off x="7955789" y="689702"/>
            <a:ext cx="5691188" cy="73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ian Gao Rice Oryza Sativa Paddy Field, PNG, 955x1230px, Nian Gao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248">
            <a:off x="8317739" y="1756501"/>
            <a:ext cx="5691188" cy="73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ian Gao Rice Oryza Sativa Paddy Field, PNG, 955x1230px, Nian Gao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248">
            <a:off x="7602418" y="1337131"/>
            <a:ext cx="5691188" cy="73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ian Gao Rice Oryza Sativa Paddy Field, PNG, 955x1230px, Nian Gao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248">
            <a:off x="7191925" y="689702"/>
            <a:ext cx="5691188" cy="73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304830" y="1104900"/>
            <a:ext cx="5562600" cy="2876550"/>
          </a:xfrm>
          <a:prstGeom prst="roundRect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8100" dirty="0">
                <a:solidFill>
                  <a:srgbClr val="FFFFFF"/>
                </a:solidFill>
                <a:latin typeface="Arial" panose="020B0604020202020204" pitchFamily="34" charset="0"/>
              </a:rPr>
              <a:t>Cảm ơn các bạn!</a:t>
            </a:r>
            <a:endParaRPr lang="en-US" sz="81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768343" y="515661"/>
            <a:ext cx="14884760" cy="8074982"/>
          </a:xfrm>
          <a:custGeom>
            <a:avLst/>
            <a:gdLst/>
            <a:ahLst/>
            <a:cxnLst/>
            <a:rect l="l" t="t" r="r" b="b"/>
            <a:pathLst>
              <a:path w="14884760" h="8074982">
                <a:moveTo>
                  <a:pt x="0" y="0"/>
                </a:moveTo>
                <a:lnTo>
                  <a:pt x="14884760" y="0"/>
                </a:lnTo>
                <a:lnTo>
                  <a:pt x="14884760" y="8074982"/>
                </a:lnTo>
                <a:lnTo>
                  <a:pt x="0" y="8074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52710" y="1028700"/>
            <a:ext cx="3938439" cy="1412915"/>
          </a:xfrm>
          <a:custGeom>
            <a:avLst/>
            <a:gdLst/>
            <a:ahLst/>
            <a:cxnLst/>
            <a:rect l="l" t="t" r="r" b="b"/>
            <a:pathLst>
              <a:path w="3938439" h="1412915">
                <a:moveTo>
                  <a:pt x="0" y="0"/>
                </a:moveTo>
                <a:lnTo>
                  <a:pt x="3938439" y="0"/>
                </a:lnTo>
                <a:lnTo>
                  <a:pt x="3938439" y="1412915"/>
                </a:lnTo>
                <a:lnTo>
                  <a:pt x="0" y="1412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428585" y="5013537"/>
            <a:ext cx="13139506" cy="7128182"/>
          </a:xfrm>
          <a:custGeom>
            <a:avLst/>
            <a:gdLst/>
            <a:ahLst/>
            <a:cxnLst/>
            <a:rect l="l" t="t" r="r" b="b"/>
            <a:pathLst>
              <a:path w="13139506" h="7128182">
                <a:moveTo>
                  <a:pt x="0" y="0"/>
                </a:moveTo>
                <a:lnTo>
                  <a:pt x="13139506" y="0"/>
                </a:lnTo>
                <a:lnTo>
                  <a:pt x="13139506" y="7128182"/>
                </a:lnTo>
                <a:lnTo>
                  <a:pt x="0" y="7128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9938742" y="8079113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24671" y="6251240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6" y="0"/>
                </a:lnTo>
                <a:lnTo>
                  <a:pt x="7072996" y="4993500"/>
                </a:lnTo>
                <a:lnTo>
                  <a:pt x="0" y="499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2937871" y="837335"/>
            <a:ext cx="4818560" cy="1728658"/>
          </a:xfrm>
          <a:custGeom>
            <a:avLst/>
            <a:gdLst/>
            <a:ahLst/>
            <a:cxnLst/>
            <a:rect l="l" t="t" r="r" b="b"/>
            <a:pathLst>
              <a:path w="4818560" h="1728658">
                <a:moveTo>
                  <a:pt x="4818560" y="0"/>
                </a:moveTo>
                <a:lnTo>
                  <a:pt x="0" y="0"/>
                </a:lnTo>
                <a:lnTo>
                  <a:pt x="0" y="1728658"/>
                </a:lnTo>
                <a:lnTo>
                  <a:pt x="4818560" y="1728658"/>
                </a:lnTo>
                <a:lnTo>
                  <a:pt x="481856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416404" y="5550676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5" y="0"/>
                </a:lnTo>
                <a:lnTo>
                  <a:pt x="7072995" y="4993499"/>
                </a:lnTo>
                <a:lnTo>
                  <a:pt x="0" y="4993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3080002" y="6092840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500229" y="3058039"/>
            <a:ext cx="2409523" cy="1985848"/>
          </a:xfrm>
          <a:custGeom>
            <a:avLst/>
            <a:gdLst/>
            <a:ahLst/>
            <a:cxnLst/>
            <a:rect l="l" t="t" r="r" b="b"/>
            <a:pathLst>
              <a:path w="2409523" h="1985848">
                <a:moveTo>
                  <a:pt x="0" y="0"/>
                </a:moveTo>
                <a:lnTo>
                  <a:pt x="2409523" y="0"/>
                </a:lnTo>
                <a:lnTo>
                  <a:pt x="2409523" y="1985848"/>
                </a:lnTo>
                <a:lnTo>
                  <a:pt x="0" y="19858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29956" y="3289340"/>
            <a:ext cx="2957172" cy="2342327"/>
          </a:xfrm>
          <a:custGeom>
            <a:avLst/>
            <a:gdLst/>
            <a:ahLst/>
            <a:cxnLst/>
            <a:rect l="l" t="t" r="r" b="b"/>
            <a:pathLst>
              <a:path w="2957172" h="2342327">
                <a:moveTo>
                  <a:pt x="2957172" y="0"/>
                </a:moveTo>
                <a:lnTo>
                  <a:pt x="0" y="0"/>
                </a:lnTo>
                <a:lnTo>
                  <a:pt x="0" y="2342327"/>
                </a:lnTo>
                <a:lnTo>
                  <a:pt x="2957172" y="2342327"/>
                </a:lnTo>
                <a:lnTo>
                  <a:pt x="295717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3DD7BE-93A7-706F-D301-0BBF158FF429}"/>
              </a:ext>
            </a:extLst>
          </p:cNvPr>
          <p:cNvSpPr/>
          <p:nvPr/>
        </p:nvSpPr>
        <p:spPr>
          <a:xfrm>
            <a:off x="6858000" y="342900"/>
            <a:ext cx="3524317" cy="1376413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ptos Black" panose="020B0004020202020204" pitchFamily="34" charset="0"/>
              </a:rPr>
              <a:t>BÀI 61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D413-D9FB-9BD7-F565-CEE3CCA7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943100"/>
            <a:ext cx="13991533" cy="6962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3597" y="929417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9634" y="2766649"/>
            <a:ext cx="14296359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817134" y="3365242"/>
            <a:ext cx="2157642" cy="1778257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364093" y="2894113"/>
            <a:ext cx="2511578" cy="1989379"/>
          </a:xfrm>
          <a:custGeom>
            <a:avLst/>
            <a:gdLst/>
            <a:ahLst/>
            <a:cxnLst/>
            <a:rect l="l" t="t" r="r" b="b"/>
            <a:pathLst>
              <a:path w="2511578" h="1989379">
                <a:moveTo>
                  <a:pt x="2511578" y="0"/>
                </a:moveTo>
                <a:lnTo>
                  <a:pt x="0" y="0"/>
                </a:lnTo>
                <a:lnTo>
                  <a:pt x="0" y="1989379"/>
                </a:lnTo>
                <a:lnTo>
                  <a:pt x="2511578" y="1989379"/>
                </a:lnTo>
                <a:lnTo>
                  <a:pt x="251157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600" y="266700"/>
            <a:ext cx="17610683" cy="10667999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51BF6F-2746-70D6-45CA-21344D911B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00" y="1181100"/>
            <a:ext cx="14325600" cy="86536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10D440-7C36-C876-6B65-B187E46D05AF}"/>
              </a:ext>
            </a:extLst>
          </p:cNvPr>
          <p:cNvSpPr/>
          <p:nvPr/>
        </p:nvSpPr>
        <p:spPr>
          <a:xfrm>
            <a:off x="3733800" y="58293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05827-747E-485B-7D55-06CA41B409DF}"/>
              </a:ext>
            </a:extLst>
          </p:cNvPr>
          <p:cNvSpPr/>
          <p:nvPr/>
        </p:nvSpPr>
        <p:spPr>
          <a:xfrm>
            <a:off x="5867400" y="58293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2BD320-C797-970C-D9DC-9D091A5095E6}"/>
              </a:ext>
            </a:extLst>
          </p:cNvPr>
          <p:cNvSpPr/>
          <p:nvPr/>
        </p:nvSpPr>
        <p:spPr>
          <a:xfrm>
            <a:off x="6934200" y="58293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B5D1B8-5A69-C717-B894-9FAB48AB15B3}"/>
              </a:ext>
            </a:extLst>
          </p:cNvPr>
          <p:cNvSpPr/>
          <p:nvPr/>
        </p:nvSpPr>
        <p:spPr>
          <a:xfrm>
            <a:off x="8077200" y="58293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4BE081-92C2-9239-1F31-43374880DA62}"/>
              </a:ext>
            </a:extLst>
          </p:cNvPr>
          <p:cNvSpPr/>
          <p:nvPr/>
        </p:nvSpPr>
        <p:spPr>
          <a:xfrm>
            <a:off x="9067800" y="68961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28AA58-163C-5DE9-0533-428AD0E6F24B}"/>
              </a:ext>
            </a:extLst>
          </p:cNvPr>
          <p:cNvSpPr/>
          <p:nvPr/>
        </p:nvSpPr>
        <p:spPr>
          <a:xfrm>
            <a:off x="9067800" y="80391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BD6B3B-C7F8-2D80-2E96-CA950CC7B786}"/>
              </a:ext>
            </a:extLst>
          </p:cNvPr>
          <p:cNvSpPr/>
          <p:nvPr/>
        </p:nvSpPr>
        <p:spPr>
          <a:xfrm>
            <a:off x="12192000" y="5219700"/>
            <a:ext cx="8382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F919ED-EB73-CB4C-7B8B-6A6BCE74FDB9}"/>
              </a:ext>
            </a:extLst>
          </p:cNvPr>
          <p:cNvSpPr/>
          <p:nvPr/>
        </p:nvSpPr>
        <p:spPr>
          <a:xfrm>
            <a:off x="12420600" y="6134100"/>
            <a:ext cx="6096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CEF264-A3F2-ED8E-9627-7E0135B895ED}"/>
              </a:ext>
            </a:extLst>
          </p:cNvPr>
          <p:cNvSpPr/>
          <p:nvPr/>
        </p:nvSpPr>
        <p:spPr>
          <a:xfrm>
            <a:off x="15011400" y="6210300"/>
            <a:ext cx="6096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91FC2D-F4C8-08EC-8BB6-4646756168E8}"/>
              </a:ext>
            </a:extLst>
          </p:cNvPr>
          <p:cNvSpPr/>
          <p:nvPr/>
        </p:nvSpPr>
        <p:spPr>
          <a:xfrm>
            <a:off x="11430000" y="7200900"/>
            <a:ext cx="8382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4FF13A-51C5-F3F5-57D4-74C353F38572}"/>
              </a:ext>
            </a:extLst>
          </p:cNvPr>
          <p:cNvSpPr/>
          <p:nvPr/>
        </p:nvSpPr>
        <p:spPr>
          <a:xfrm>
            <a:off x="12420600" y="8191500"/>
            <a:ext cx="6096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2D399-87DB-0762-D3F5-18A8FA5163E5}"/>
              </a:ext>
            </a:extLst>
          </p:cNvPr>
          <p:cNvSpPr/>
          <p:nvPr/>
        </p:nvSpPr>
        <p:spPr>
          <a:xfrm>
            <a:off x="15011400" y="8191500"/>
            <a:ext cx="6096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F15C1A-9694-1C08-5564-3E17D15B7C03}"/>
              </a:ext>
            </a:extLst>
          </p:cNvPr>
          <p:cNvSpPr/>
          <p:nvPr/>
        </p:nvSpPr>
        <p:spPr>
          <a:xfrm>
            <a:off x="13716000" y="9029700"/>
            <a:ext cx="8382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FFFFFF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406</Words>
  <Application>Microsoft Office PowerPoint</Application>
  <PresentationFormat>Custom</PresentationFormat>
  <Paragraphs>67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宋体</vt:lpstr>
      <vt:lpstr>#9Slide06 SVNClementine</vt:lpstr>
      <vt:lpstr>Aptos Black</vt:lpstr>
      <vt:lpstr>Arial</vt:lpstr>
      <vt:lpstr>Baloo 2</vt:lpstr>
      <vt:lpstr>Calibri</vt:lpstr>
      <vt:lpstr>Cambria</vt:lpstr>
      <vt:lpstr>Cambria Math</vt:lpstr>
      <vt:lpstr>Catamaran</vt:lpstr>
      <vt:lpstr>Handlee</vt:lpstr>
      <vt:lpstr>Spartan</vt:lpstr>
      <vt:lpstr>华康方圆体W7(P)</vt:lpstr>
      <vt:lpstr>Office Theme</vt:lpstr>
      <vt:lpstr>Trity Lesson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</dc:title>
  <dc:creator>thao</dc:creator>
  <cp:lastModifiedBy>ADMIN</cp:lastModifiedBy>
  <cp:revision>38</cp:revision>
  <dcterms:created xsi:type="dcterms:W3CDTF">2006-08-16T00:00:00Z</dcterms:created>
  <dcterms:modified xsi:type="dcterms:W3CDTF">2025-02-09T08:32:18Z</dcterms:modified>
  <dc:identifier>DAGZopFCDRo</dc:identifier>
</cp:coreProperties>
</file>