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728" r:id="rId4"/>
    <p:sldMasterId id="2147483741" r:id="rId5"/>
  </p:sldMasterIdLst>
  <p:notesMasterIdLst>
    <p:notesMasterId r:id="rId25"/>
  </p:notesMasterIdLst>
  <p:sldIdLst>
    <p:sldId id="257" r:id="rId6"/>
    <p:sldId id="276" r:id="rId7"/>
    <p:sldId id="3951" r:id="rId8"/>
    <p:sldId id="3952" r:id="rId9"/>
    <p:sldId id="3953" r:id="rId10"/>
    <p:sldId id="3954" r:id="rId11"/>
    <p:sldId id="293" r:id="rId12"/>
    <p:sldId id="3962" r:id="rId13"/>
    <p:sldId id="3965" r:id="rId14"/>
    <p:sldId id="335" r:id="rId15"/>
    <p:sldId id="3975" r:id="rId16"/>
    <p:sldId id="3972" r:id="rId17"/>
    <p:sldId id="3976" r:id="rId18"/>
    <p:sldId id="3977" r:id="rId19"/>
    <p:sldId id="290" r:id="rId20"/>
    <p:sldId id="558" r:id="rId21"/>
    <p:sldId id="299" r:id="rId22"/>
    <p:sldId id="265" r:id="rId23"/>
    <p:sldId id="39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3D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3" d="100"/>
          <a:sy n="53" d="100"/>
        </p:scale>
        <p:origin x="141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73E5D0-9908-41A7-851C-24EEDA487D1D}" type="datetimeFigureOut">
              <a:rPr lang="en-US" smtClean="0"/>
              <a:t>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9B01D-EC40-4F92-9237-13EB5D7C3BAC}" type="slidenum">
              <a:rPr lang="en-US" smtClean="0"/>
              <a:t>‹#›</a:t>
            </a:fld>
            <a:endParaRPr lang="en-US"/>
          </a:p>
        </p:txBody>
      </p:sp>
    </p:spTree>
    <p:extLst>
      <p:ext uri="{BB962C8B-B14F-4D97-AF65-F5344CB8AC3E}">
        <p14:creationId xmlns:p14="http://schemas.microsoft.com/office/powerpoint/2010/main" val="318321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758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25435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32768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2556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AD9F8-C5F4-44F1-B06C-F2E34AD3C73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531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59840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5730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2024/1/7</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1666068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2024/1/7</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823308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2024/1/7</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1519604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AA484C1-C7B1-47D7-9F24-203E572F8A6E}"/>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2024/1/7</a:t>
            </a:fld>
            <a:endParaRPr lang="zh-CN" altLang="en-US"/>
          </a:p>
        </p:txBody>
      </p:sp>
      <p:sp>
        <p:nvSpPr>
          <p:cNvPr id="5" name="页脚占位符 4">
            <a:extLst>
              <a:ext uri="{FF2B5EF4-FFF2-40B4-BE49-F238E27FC236}">
                <a16:creationId xmlns:a16="http://schemas.microsoft.com/office/drawing/2014/main" id="{A433B898-3977-4EFE-B0DE-407EE96041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12F428F-BFBD-400E-A268-93675CB9625D}"/>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2407066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2024/1/7</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0988062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2024/1/7</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2611799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2024/1/7</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6375867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2024/1/7</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8225714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2024/1/7</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8113682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2024/1/7</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7109072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2024/1/7</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2850051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2024/1/7</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684727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2024/1/7</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617721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2024/1/7</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567066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2024/1/7</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0507968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9652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887729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4903916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883076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5010469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5516086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501278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2024/1/7</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6331320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44491685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4168036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9764329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6356799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2960432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481084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59182017"/>
      </p:ext>
    </p:extLst>
  </p:cSld>
  <p:clrMapOvr>
    <a:masterClrMapping/>
  </p:clrMapOvr>
  <p:transition spd="slow" advClick="0" advTm="2000">
    <p:comb/>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2766987"/>
      </p:ext>
    </p:extLst>
  </p:cSld>
  <p:clrMapOvr>
    <a:masterClrMapping/>
  </p:clrMapOvr>
  <p:transition spd="slow" advClick="0" advTm="2000">
    <p:comb/>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58799769"/>
      </p:ext>
    </p:extLst>
  </p:cSld>
  <p:clrMapOvr>
    <a:masterClrMapping/>
  </p:clrMapOvr>
  <p:transition spd="slow" advClick="0" advTm="2000">
    <p:comb/>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66766958"/>
      </p:ext>
    </p:extLst>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2024/1/7</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66698017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97963241"/>
      </p:ext>
    </p:extLst>
  </p:cSld>
  <p:clrMapOvr>
    <a:masterClrMapping/>
  </p:clrMapOvr>
  <p:transition spd="slow" advClick="0" advTm="200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05515369"/>
      </p:ext>
    </p:extLst>
  </p:cSld>
  <p:clrMapOvr>
    <a:masterClrMapping/>
  </p:clrMapOvr>
  <p:transition spd="slow" advClick="0" advTm="200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15885408"/>
      </p:ext>
    </p:extLst>
  </p:cSld>
  <p:clrMapOvr>
    <a:masterClrMapping/>
  </p:clrMapOvr>
  <p:transition spd="slow" advClick="0" advTm="200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31181730"/>
      </p:ext>
    </p:extLst>
  </p:cSld>
  <p:clrMapOvr>
    <a:masterClrMapping/>
  </p:clrMapOvr>
  <p:transition spd="slow" advClick="0" advTm="200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44078013"/>
      </p:ext>
    </p:extLst>
  </p:cSld>
  <p:clrMapOvr>
    <a:masterClrMapping/>
  </p:clrMapOvr>
  <p:transition spd="slow" advClick="0" advTm="2000">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79793697"/>
      </p:ext>
    </p:extLst>
  </p:cSld>
  <p:clrMapOvr>
    <a:masterClrMapping/>
  </p:clrMapOvr>
  <p:transition spd="slow" advClick="0" advTm="2000">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63445409"/>
      </p:ext>
    </p:extLst>
  </p:cSld>
  <p:clrMapOvr>
    <a:masterClrMapping/>
  </p:clrMapOvr>
  <p:transition spd="slow" advClick="0" advTm="2000">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41673727"/>
      </p:ext>
    </p:extLst>
  </p:cSld>
  <p:clrMapOvr>
    <a:masterClrMapping/>
  </p:clrMapOvr>
  <p:transition spd="slow" advClick="0" advTm="2000">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421389104"/>
      </p:ext>
    </p:extLst>
  </p:cSld>
  <p:clrMapOvr>
    <a:masterClrMapping/>
  </p:clrMapOvr>
  <p:transition spd="slow" advClick="0" advTm="2000">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262041731"/>
      </p:ext>
    </p:extLst>
  </p:cSld>
  <p:clrMapOvr>
    <a:masterClrMapping/>
  </p:clrMapOvr>
  <p:transition spd="slow" advClick="0" advTm="200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2024/1/7</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14632613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24590188"/>
      </p:ext>
    </p:extLst>
  </p:cSld>
  <p:clrMapOvr>
    <a:masterClrMapping/>
  </p:clrMapOvr>
  <p:transition spd="slow" advClick="0" advTm="2000">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82766390"/>
      </p:ext>
    </p:extLst>
  </p:cSld>
  <p:clrMapOvr>
    <a:masterClrMapping/>
  </p:clrMapOvr>
  <p:transition spd="slow" advClick="0" advTm="2000">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111025434"/>
      </p:ext>
    </p:extLst>
  </p:cSld>
  <p:clrMapOvr>
    <a:masterClrMapping/>
  </p:clrMapOvr>
  <p:transition spd="slow" advClick="0" advTm="2000">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12842631"/>
      </p:ext>
    </p:extLst>
  </p:cSld>
  <p:clrMapOvr>
    <a:masterClrMapping/>
  </p:clrMapOvr>
  <p:transition spd="slow" advClick="0" advTm="2000">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137611412"/>
      </p:ext>
    </p:extLst>
  </p:cSld>
  <p:clrMapOvr>
    <a:masterClrMapping/>
  </p:clrMapOvr>
  <p:transition spd="slow" advClick="0" advTm="2000">
    <p:comb/>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45331806"/>
      </p:ext>
    </p:extLst>
  </p:cSld>
  <p:clrMapOvr>
    <a:masterClrMapping/>
  </p:clrMapOvr>
  <p:transition spd="slow" advClick="0" advTm="2000">
    <p:comb/>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89073831"/>
      </p:ext>
    </p:extLst>
  </p:cSld>
  <p:clrMapOvr>
    <a:masterClrMapping/>
  </p:clrMapOvr>
  <p:transition spd="slow">
    <p:comb/>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25182259"/>
      </p:ext>
    </p:extLst>
  </p:cSld>
  <p:clrMapOvr>
    <a:masterClrMapping/>
  </p:clrMapOvr>
  <p:transition spd="slow">
    <p:comb/>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09225922"/>
      </p:ext>
    </p:extLst>
  </p:cSld>
  <p:clrMapOvr>
    <a:masterClrMapping/>
  </p:clrMapOvr>
  <p:transition spd="slow">
    <p:comb/>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76470469"/>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2024/1/7</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12712351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64206426"/>
      </p:ext>
    </p:extLst>
  </p:cSld>
  <p:clrMapOvr>
    <a:masterClrMapping/>
  </p:clrMapOvr>
  <p:transition spd="slow">
    <p:comb/>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60514874"/>
      </p:ext>
    </p:extLst>
  </p:cSld>
  <p:clrMapOvr>
    <a:masterClrMapping/>
  </p:clrMapOvr>
  <p:transition spd="slow">
    <p:comb/>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19392363"/>
      </p:ext>
    </p:extLst>
  </p:cSld>
  <p:clrMapOvr>
    <a:masterClrMapping/>
  </p:clrMapOvr>
  <p:transition spd="slow">
    <p:comb/>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29440144"/>
      </p:ext>
    </p:extLst>
  </p:cSld>
  <p:clrMapOvr>
    <a:masterClrMapping/>
  </p:clrMapOvr>
  <p:transition spd="slow">
    <p:comb/>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07442645"/>
      </p:ext>
    </p:extLst>
  </p:cSld>
  <p:clrMapOvr>
    <a:masterClrMapping/>
  </p:clrMapOvr>
  <p:transition spd="slow">
    <p:comb/>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07976558"/>
      </p:ext>
    </p:extLst>
  </p:cSld>
  <p:clrMapOvr>
    <a:masterClrMapping/>
  </p:clrMapOvr>
  <p:transition spd="slow">
    <p:comb/>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2284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4691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5103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0546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2024/1/7</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97990147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0904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547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2024/1/7</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85827313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1"/>
          </a:xfrm>
          <a:prstGeom prst="rect">
            <a:avLst/>
          </a:prstGeom>
        </p:spPr>
        <p:txBody>
          <a:bodyPr anchor="b"/>
          <a:lstStyle>
            <a:lvl1pPr algn="l">
              <a:defRPr sz="2666"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a:prstGeom prst="rect">
            <a:avLst/>
          </a:prstGeom>
        </p:spPr>
        <p:txBody>
          <a:bodyPr/>
          <a:lstStyle>
            <a:lvl1pPr>
              <a:defRPr sz="4265"/>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2024/1/7</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975881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666"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a:prstGeom prst="rect">
            <a:avLst/>
          </a:prstGeom>
        </p:spPr>
        <p:txBody>
          <a:bodyPr/>
          <a:lstStyle>
            <a:lvl1pPr marL="0" indent="0">
              <a:buNone/>
              <a:defRPr sz="4265"/>
            </a:lvl1pPr>
            <a:lvl2pPr marL="609402" indent="0">
              <a:buNone/>
              <a:defRPr sz="3732"/>
            </a:lvl2pPr>
            <a:lvl3pPr marL="1218804" indent="0">
              <a:buNone/>
              <a:defRPr sz="3199"/>
            </a:lvl3pPr>
            <a:lvl4pPr marL="1828206" indent="0">
              <a:buNone/>
              <a:defRPr sz="2666"/>
            </a:lvl4pPr>
            <a:lvl5pPr marL="2437608" indent="0">
              <a:buNone/>
              <a:defRPr sz="2666"/>
            </a:lvl5pPr>
            <a:lvl6pPr marL="3047009" indent="0">
              <a:buNone/>
              <a:defRPr sz="2666"/>
            </a:lvl6pPr>
            <a:lvl7pPr marL="3656411" indent="0">
              <a:buNone/>
              <a:defRPr sz="2666"/>
            </a:lvl7pPr>
            <a:lvl8pPr marL="4265813" indent="0">
              <a:buNone/>
              <a:defRPr sz="2666"/>
            </a:lvl8pPr>
            <a:lvl9pPr marL="4875215" indent="0">
              <a:buNone/>
              <a:defRPr sz="2666"/>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2024/1/7</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046676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53537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1998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3F9985-D482-4D1F-8A05-25EF1AFA2FC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26316"/>
            <a:ext cx="12192000" cy="681974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6836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E1A5-0EEA-4C07-AA6B-CA683899D6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EE4C27-8CEF-497D-8B76-DF5BE4A1EE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9C13C-912C-4371-BF2C-D0C1CF185016}"/>
              </a:ext>
            </a:extLst>
          </p:cNvPr>
          <p:cNvSpPr>
            <a:spLocks noGrp="1"/>
          </p:cNvSpPr>
          <p:nvPr>
            <p:ph type="dt" sz="half" idx="10"/>
          </p:nvPr>
        </p:nvSpPr>
        <p:spPr/>
        <p:txBody>
          <a:bodyPr/>
          <a:lstStyle/>
          <a:p>
            <a:fld id="{EFA6D33B-ADB6-4A96-A365-9485CC16BE37}" type="datetimeFigureOut">
              <a:rPr lang="en-US" smtClean="0"/>
              <a:t>1/7/2024</a:t>
            </a:fld>
            <a:endParaRPr lang="en-US"/>
          </a:p>
        </p:txBody>
      </p:sp>
      <p:sp>
        <p:nvSpPr>
          <p:cNvPr id="5" name="Footer Placeholder 4">
            <a:extLst>
              <a:ext uri="{FF2B5EF4-FFF2-40B4-BE49-F238E27FC236}">
                <a16:creationId xmlns:a16="http://schemas.microsoft.com/office/drawing/2014/main" id="{FAC7A2E8-FEF9-4024-94B5-B6C6BE089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56CEC-30E8-4855-B48D-7B7970B98077}"/>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23917803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4B08-C8D9-47A3-B910-7B9D307099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27DEAD-30A3-4F57-824F-B0F72228DA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9C8C9-9A4B-46D2-9A8C-88B7749BA48E}"/>
              </a:ext>
            </a:extLst>
          </p:cNvPr>
          <p:cNvSpPr>
            <a:spLocks noGrp="1"/>
          </p:cNvSpPr>
          <p:nvPr>
            <p:ph type="dt" sz="half" idx="10"/>
          </p:nvPr>
        </p:nvSpPr>
        <p:spPr/>
        <p:txBody>
          <a:bodyPr/>
          <a:lstStyle/>
          <a:p>
            <a:fld id="{EFA6D33B-ADB6-4A96-A365-9485CC16BE37}" type="datetimeFigureOut">
              <a:rPr lang="en-US" smtClean="0"/>
              <a:t>1/7/2024</a:t>
            </a:fld>
            <a:endParaRPr lang="en-US"/>
          </a:p>
        </p:txBody>
      </p:sp>
      <p:sp>
        <p:nvSpPr>
          <p:cNvPr id="5" name="Footer Placeholder 4">
            <a:extLst>
              <a:ext uri="{FF2B5EF4-FFF2-40B4-BE49-F238E27FC236}">
                <a16:creationId xmlns:a16="http://schemas.microsoft.com/office/drawing/2014/main" id="{ED51FCD9-E9A2-488D-A22D-C4FAC74F0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C667B-508A-417B-A859-442EA495BA81}"/>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1680302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2024/1/7</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59160335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25CC-30BC-4C4F-BC70-4AA188BCAB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067FCB-516C-49B0-B40F-4E35629EC0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3E99A1-36BD-433D-8D14-EC9961BF2BCA}"/>
              </a:ext>
            </a:extLst>
          </p:cNvPr>
          <p:cNvSpPr>
            <a:spLocks noGrp="1"/>
          </p:cNvSpPr>
          <p:nvPr>
            <p:ph type="dt" sz="half" idx="10"/>
          </p:nvPr>
        </p:nvSpPr>
        <p:spPr/>
        <p:txBody>
          <a:bodyPr/>
          <a:lstStyle/>
          <a:p>
            <a:fld id="{EFA6D33B-ADB6-4A96-A365-9485CC16BE37}" type="datetimeFigureOut">
              <a:rPr lang="en-US" smtClean="0"/>
              <a:t>1/7/2024</a:t>
            </a:fld>
            <a:endParaRPr lang="en-US"/>
          </a:p>
        </p:txBody>
      </p:sp>
      <p:sp>
        <p:nvSpPr>
          <p:cNvPr id="5" name="Footer Placeholder 4">
            <a:extLst>
              <a:ext uri="{FF2B5EF4-FFF2-40B4-BE49-F238E27FC236}">
                <a16:creationId xmlns:a16="http://schemas.microsoft.com/office/drawing/2014/main" id="{F8065CAF-8303-48C9-A97E-CAD89BBEF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680CA-8FC0-4F6B-898D-922E60260E3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47295325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858D-5359-4CE4-B7BB-03DEFF1E8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22FDF5-0B34-4886-AF9C-2A7CFB318E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07DAC7-5B84-4DCF-AE89-97F50D7A80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AF7A28-E9A9-4A43-853F-F89B5987236C}"/>
              </a:ext>
            </a:extLst>
          </p:cNvPr>
          <p:cNvSpPr>
            <a:spLocks noGrp="1"/>
          </p:cNvSpPr>
          <p:nvPr>
            <p:ph type="dt" sz="half" idx="10"/>
          </p:nvPr>
        </p:nvSpPr>
        <p:spPr/>
        <p:txBody>
          <a:bodyPr/>
          <a:lstStyle/>
          <a:p>
            <a:fld id="{EFA6D33B-ADB6-4A96-A365-9485CC16BE37}" type="datetimeFigureOut">
              <a:rPr lang="en-US" smtClean="0"/>
              <a:t>1/7/2024</a:t>
            </a:fld>
            <a:endParaRPr lang="en-US"/>
          </a:p>
        </p:txBody>
      </p:sp>
      <p:sp>
        <p:nvSpPr>
          <p:cNvPr id="6" name="Footer Placeholder 5">
            <a:extLst>
              <a:ext uri="{FF2B5EF4-FFF2-40B4-BE49-F238E27FC236}">
                <a16:creationId xmlns:a16="http://schemas.microsoft.com/office/drawing/2014/main" id="{52C30F7F-B772-4044-842A-C00923989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D64836-110F-43C7-9DAA-8AC0FC4891E2}"/>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2311195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1037-1296-436E-8EF1-F5ED19F7BE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58A561-68C1-435B-B08E-8C1FECA28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D2D1F5-39B0-4030-8F03-53D127DD4F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6BE43C-E552-4288-B13D-009D867F17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0642E0-EA8F-49A5-82AA-C723C9FF16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612B57-5487-4E45-B21B-66FEC617484E}"/>
              </a:ext>
            </a:extLst>
          </p:cNvPr>
          <p:cNvSpPr>
            <a:spLocks noGrp="1"/>
          </p:cNvSpPr>
          <p:nvPr>
            <p:ph type="dt" sz="half" idx="10"/>
          </p:nvPr>
        </p:nvSpPr>
        <p:spPr/>
        <p:txBody>
          <a:bodyPr/>
          <a:lstStyle/>
          <a:p>
            <a:fld id="{EFA6D33B-ADB6-4A96-A365-9485CC16BE37}" type="datetimeFigureOut">
              <a:rPr lang="en-US" smtClean="0"/>
              <a:t>1/7/2024</a:t>
            </a:fld>
            <a:endParaRPr lang="en-US"/>
          </a:p>
        </p:txBody>
      </p:sp>
      <p:sp>
        <p:nvSpPr>
          <p:cNvPr id="8" name="Footer Placeholder 7">
            <a:extLst>
              <a:ext uri="{FF2B5EF4-FFF2-40B4-BE49-F238E27FC236}">
                <a16:creationId xmlns:a16="http://schemas.microsoft.com/office/drawing/2014/main" id="{CA292414-FFD2-4238-ABC3-F865CD3591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EE3344-F653-4ADD-B7DA-F5C35E311BC4}"/>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43761705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394FA-C5C3-4B1C-9519-6BECAEA39B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9C9969-4663-4223-832A-94AF9D0297DB}"/>
              </a:ext>
            </a:extLst>
          </p:cNvPr>
          <p:cNvSpPr>
            <a:spLocks noGrp="1"/>
          </p:cNvSpPr>
          <p:nvPr>
            <p:ph type="dt" sz="half" idx="10"/>
          </p:nvPr>
        </p:nvSpPr>
        <p:spPr/>
        <p:txBody>
          <a:bodyPr/>
          <a:lstStyle/>
          <a:p>
            <a:fld id="{EFA6D33B-ADB6-4A96-A365-9485CC16BE37}" type="datetimeFigureOut">
              <a:rPr lang="en-US" smtClean="0"/>
              <a:t>1/7/2024</a:t>
            </a:fld>
            <a:endParaRPr lang="en-US"/>
          </a:p>
        </p:txBody>
      </p:sp>
      <p:sp>
        <p:nvSpPr>
          <p:cNvPr id="4" name="Footer Placeholder 3">
            <a:extLst>
              <a:ext uri="{FF2B5EF4-FFF2-40B4-BE49-F238E27FC236}">
                <a16:creationId xmlns:a16="http://schemas.microsoft.com/office/drawing/2014/main" id="{2E419B32-914F-4408-A84F-9B34F470FE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D5A76B-8798-41A4-8EEB-98CF107C52D3}"/>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05080929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1/7/2024</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3379327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1/7/2024</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164176640"/>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1/7/2024</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 name="Picture 11" descr="Graphical user interface, application, PowerPoint&#10;&#10;Description automatically generated">
            <a:extLst>
              <a:ext uri="{FF2B5EF4-FFF2-40B4-BE49-F238E27FC236}">
                <a16:creationId xmlns:a16="http://schemas.microsoft.com/office/drawing/2014/main" id="{28DE09FA-90F8-46AF-B140-1CCF42742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1541" y="473736"/>
            <a:ext cx="2519716" cy="2043013"/>
          </a:xfrm>
          <a:prstGeom prst="rect">
            <a:avLst/>
          </a:prstGeom>
        </p:spPr>
      </p:pic>
      <p:pic>
        <p:nvPicPr>
          <p:cNvPr id="13" name="Picture 12" descr="Calendar&#10;&#10;Description automatically generated">
            <a:extLst>
              <a:ext uri="{FF2B5EF4-FFF2-40B4-BE49-F238E27FC236}">
                <a16:creationId xmlns:a16="http://schemas.microsoft.com/office/drawing/2014/main" id="{83241ECD-C1DF-4089-BE67-52DCFF32F6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856" t="2811" r="31733" b="3357"/>
          <a:stretch/>
        </p:blipFill>
        <p:spPr>
          <a:xfrm>
            <a:off x="3890618" y="545432"/>
            <a:ext cx="1183045" cy="2890095"/>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404202146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1/7/2024</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2119859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57449-5207-43AA-8E8E-1151A127F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FEC72D-207C-4D85-A683-DC801728A8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D04877-A5E1-406B-9876-629A02CD5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A917A-4B99-4529-91DB-C0D227CF8E4B}"/>
              </a:ext>
            </a:extLst>
          </p:cNvPr>
          <p:cNvSpPr>
            <a:spLocks noGrp="1"/>
          </p:cNvSpPr>
          <p:nvPr>
            <p:ph type="dt" sz="half" idx="10"/>
          </p:nvPr>
        </p:nvSpPr>
        <p:spPr/>
        <p:txBody>
          <a:bodyPr/>
          <a:lstStyle/>
          <a:p>
            <a:fld id="{EFA6D33B-ADB6-4A96-A365-9485CC16BE37}" type="datetimeFigureOut">
              <a:rPr lang="en-US" smtClean="0"/>
              <a:t>1/7/2024</a:t>
            </a:fld>
            <a:endParaRPr lang="en-US"/>
          </a:p>
        </p:txBody>
      </p:sp>
      <p:sp>
        <p:nvSpPr>
          <p:cNvPr id="6" name="Footer Placeholder 5">
            <a:extLst>
              <a:ext uri="{FF2B5EF4-FFF2-40B4-BE49-F238E27FC236}">
                <a16:creationId xmlns:a16="http://schemas.microsoft.com/office/drawing/2014/main" id="{301E13DB-9E4F-4580-967C-A8F5EDD0F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B01E13-1803-4B14-ACC2-5B3407FC5236}"/>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562735738"/>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8E9C-BC23-4644-AF13-37094D77E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9C4DBF-FB55-4857-859D-7F73B84B4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72F2CD-233F-45A2-8C50-926D6F187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47F530-EC1E-4E6B-99D4-C0E06B16A0FB}"/>
              </a:ext>
            </a:extLst>
          </p:cNvPr>
          <p:cNvSpPr>
            <a:spLocks noGrp="1"/>
          </p:cNvSpPr>
          <p:nvPr>
            <p:ph type="dt" sz="half" idx="10"/>
          </p:nvPr>
        </p:nvSpPr>
        <p:spPr/>
        <p:txBody>
          <a:bodyPr/>
          <a:lstStyle/>
          <a:p>
            <a:fld id="{EFA6D33B-ADB6-4A96-A365-9485CC16BE37}" type="datetimeFigureOut">
              <a:rPr lang="en-US" smtClean="0"/>
              <a:t>1/7/2024</a:t>
            </a:fld>
            <a:endParaRPr lang="en-US"/>
          </a:p>
        </p:txBody>
      </p:sp>
      <p:sp>
        <p:nvSpPr>
          <p:cNvPr id="6" name="Footer Placeholder 5">
            <a:extLst>
              <a:ext uri="{FF2B5EF4-FFF2-40B4-BE49-F238E27FC236}">
                <a16:creationId xmlns:a16="http://schemas.microsoft.com/office/drawing/2014/main" id="{B53B060A-82A5-4F7F-A48C-BA8762706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FA52D5-AE9D-4425-AF1B-D44FCFDD2ABE}"/>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4970850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2024/1/7</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81450752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5B6D-443D-4592-A439-203BF3DBB4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3D5F68-921C-45EA-9EFA-6B4BB98117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BB6A0-5362-4FF9-BC63-3AF4B481412C}"/>
              </a:ext>
            </a:extLst>
          </p:cNvPr>
          <p:cNvSpPr>
            <a:spLocks noGrp="1"/>
          </p:cNvSpPr>
          <p:nvPr>
            <p:ph type="dt" sz="half" idx="10"/>
          </p:nvPr>
        </p:nvSpPr>
        <p:spPr/>
        <p:txBody>
          <a:bodyPr/>
          <a:lstStyle/>
          <a:p>
            <a:fld id="{EFA6D33B-ADB6-4A96-A365-9485CC16BE37}" type="datetimeFigureOut">
              <a:rPr lang="en-US" smtClean="0"/>
              <a:t>1/7/2024</a:t>
            </a:fld>
            <a:endParaRPr lang="en-US"/>
          </a:p>
        </p:txBody>
      </p:sp>
      <p:sp>
        <p:nvSpPr>
          <p:cNvPr id="5" name="Footer Placeholder 4">
            <a:extLst>
              <a:ext uri="{FF2B5EF4-FFF2-40B4-BE49-F238E27FC236}">
                <a16:creationId xmlns:a16="http://schemas.microsoft.com/office/drawing/2014/main" id="{830D8C0E-8DF0-401C-8701-68B3D2B88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8F7AE-EE0B-4664-A091-E9C7C49E15DF}"/>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00443044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4F676F-AE10-4A9C-AF62-D881168D0A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41ABE9-6644-4B88-9A8A-FBDF205FAC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80E5D-C5DB-4EC0-9445-B86136C6FCE6}"/>
              </a:ext>
            </a:extLst>
          </p:cNvPr>
          <p:cNvSpPr>
            <a:spLocks noGrp="1"/>
          </p:cNvSpPr>
          <p:nvPr>
            <p:ph type="dt" sz="half" idx="10"/>
          </p:nvPr>
        </p:nvSpPr>
        <p:spPr/>
        <p:txBody>
          <a:bodyPr/>
          <a:lstStyle/>
          <a:p>
            <a:fld id="{EFA6D33B-ADB6-4A96-A365-9485CC16BE37}" type="datetimeFigureOut">
              <a:rPr lang="en-US" smtClean="0"/>
              <a:t>1/7/2024</a:t>
            </a:fld>
            <a:endParaRPr lang="en-US"/>
          </a:p>
        </p:txBody>
      </p:sp>
      <p:sp>
        <p:nvSpPr>
          <p:cNvPr id="5" name="Footer Placeholder 4">
            <a:extLst>
              <a:ext uri="{FF2B5EF4-FFF2-40B4-BE49-F238E27FC236}">
                <a16:creationId xmlns:a16="http://schemas.microsoft.com/office/drawing/2014/main" id="{CEC8F260-2560-41EF-A7C2-BDB171E35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2DC3B-852E-481B-8424-199F522EF502}"/>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026064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42" Type="http://schemas.openxmlformats.org/officeDocument/2006/relationships/slideLayout" Target="../slideLayouts/slideLayout65.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41" Type="http://schemas.openxmlformats.org/officeDocument/2006/relationships/slideLayout" Target="../slideLayouts/slideLayout6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43" Type="http://schemas.openxmlformats.org/officeDocument/2006/relationships/theme" Target="../theme/theme3.xml"/><Relationship Id="rId8" Type="http://schemas.openxmlformats.org/officeDocument/2006/relationships/slideLayout" Target="../slideLayouts/slideLayout31.xml"/><Relationship Id="rId3" Type="http://schemas.openxmlformats.org/officeDocument/2006/relationships/slideLayout" Target="../slideLayouts/slideLayout26.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4.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5.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3E7A2F6-44BA-453F-A05A-7E316B10667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2024/1/7</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239818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2EE5880-8C4C-41FF-867A-31F1A54973E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875387" y="4630400"/>
            <a:ext cx="1781595" cy="1660672"/>
          </a:xfrm>
          <a:prstGeom prst="rect">
            <a:avLst/>
          </a:prstGeom>
        </p:spPr>
      </p:pic>
    </p:spTree>
    <p:extLst>
      <p:ext uri="{BB962C8B-B14F-4D97-AF65-F5344CB8AC3E}">
        <p14:creationId xmlns:p14="http://schemas.microsoft.com/office/powerpoint/2010/main" val="14997991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8304AED-DF9B-45BE-A7C1-B5D2FD9E53C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2024/1/7</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4172580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 id="2147483722" r:id="rId37"/>
    <p:sldLayoutId id="2147483723" r:id="rId38"/>
    <p:sldLayoutId id="2147483724" r:id="rId39"/>
    <p:sldLayoutId id="2147483725" r:id="rId40"/>
    <p:sldLayoutId id="2147483726" r:id="rId41"/>
    <p:sldLayoutId id="2147483727" r:id="rId42"/>
  </p:sldLayoutIdLst>
  <p:transition spd="slow">
    <p:comb/>
  </p:transition>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9Slide.vn - 2019">
            <a:extLst>
              <a:ext uri="{FF2B5EF4-FFF2-40B4-BE49-F238E27FC236}">
                <a16:creationId xmlns:a16="http://schemas.microsoft.com/office/drawing/2014/main" id="{BCA275A0-7BD5-4A29-9628-FCB55C8E76F2}"/>
              </a:ext>
            </a:extLst>
          </p:cNvPr>
          <p:cNvSpPr txBox="1"/>
          <p:nvPr userDrawn="1"/>
        </p:nvSpPr>
        <p:spPr>
          <a:xfrm>
            <a:off x="0" y="-2015820"/>
            <a:ext cx="12192000" cy="461537"/>
          </a:xfrm>
          <a:prstGeom prst="rect">
            <a:avLst/>
          </a:prstGeom>
          <a:noFill/>
        </p:spPr>
        <p:txBody>
          <a:bodyPr vert="horz" rtlCol="0">
            <a:spAutoFit/>
          </a:bodyPr>
          <a:lstStyle/>
          <a:p>
            <a:pPr algn="ctr"/>
            <a:r>
              <a:rPr lang="en-US" sz="2399">
                <a:solidFill>
                  <a:srgbClr val="CFCFCF"/>
                </a:solidFill>
              </a:rPr>
              <a:t>www.9slide.vn</a:t>
            </a:r>
          </a:p>
        </p:txBody>
      </p:sp>
      <p:pic>
        <p:nvPicPr>
          <p:cNvPr id="2" name="图片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13560419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xStyles>
    <p:titleStyle>
      <a:lvl1pPr algn="ctr" defTabSz="1218804" rtl="0" eaLnBrk="1" latinLnBrk="0" hangingPunct="1">
        <a:spcBef>
          <a:spcPct val="0"/>
        </a:spcBef>
        <a:buNone/>
        <a:defRPr sz="5865" kern="1200">
          <a:solidFill>
            <a:schemeClr val="tx1"/>
          </a:solidFill>
          <a:latin typeface="+mj-lt"/>
          <a:ea typeface="+mj-ea"/>
          <a:cs typeface="+mj-cs"/>
        </a:defRPr>
      </a:lvl1pPr>
    </p:titleStyle>
    <p:bodyStyle>
      <a:lvl1pPr marL="457051" indent="-457051" algn="l" defTabSz="1218804" rtl="0" eaLnBrk="1" latinLnBrk="0" hangingPunct="1">
        <a:spcBef>
          <a:spcPct val="20000"/>
        </a:spcBef>
        <a:buFont typeface="Arial" pitchFamily="34" charset="0"/>
        <a:buChar char="•"/>
        <a:defRPr sz="4265" kern="1200">
          <a:solidFill>
            <a:schemeClr val="tx1"/>
          </a:solidFill>
          <a:latin typeface="+mn-lt"/>
          <a:ea typeface="+mn-ea"/>
          <a:cs typeface="+mn-cs"/>
        </a:defRPr>
      </a:lvl1pPr>
      <a:lvl2pPr marL="990278" indent="-380876" algn="l" defTabSz="1218804"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505" indent="-304701" algn="l" defTabSz="1218804"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2907"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308"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515492-F9E8-4EAF-BB5E-9AFD392C36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7C3CBC-ECD6-497B-B04D-92345887FD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EE7F8-8341-4E24-B15C-2FCDFA7892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6D33B-ADB6-4A96-A365-9485CC16BE37}" type="datetimeFigureOut">
              <a:rPr lang="en-US" smtClean="0"/>
              <a:t>1/7/2024</a:t>
            </a:fld>
            <a:endParaRPr lang="en-US"/>
          </a:p>
        </p:txBody>
      </p:sp>
      <p:sp>
        <p:nvSpPr>
          <p:cNvPr id="5" name="Footer Placeholder 4">
            <a:extLst>
              <a:ext uri="{FF2B5EF4-FFF2-40B4-BE49-F238E27FC236}">
                <a16:creationId xmlns:a16="http://schemas.microsoft.com/office/drawing/2014/main" id="{1568FAA8-91F2-4870-964B-3AF3D9ECC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692FAC-35CC-4598-ADAC-44226CEC50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A2C77-EFB6-4EA6-8E8B-64E39C73F384}" type="slidenum">
              <a:rPr lang="en-US" smtClean="0"/>
              <a:t>‹#›</a:t>
            </a:fld>
            <a:endParaRPr lang="en-US"/>
          </a:p>
        </p:txBody>
      </p:sp>
    </p:spTree>
    <p:extLst>
      <p:ext uri="{BB962C8B-B14F-4D97-AF65-F5344CB8AC3E}">
        <p14:creationId xmlns:p14="http://schemas.microsoft.com/office/powerpoint/2010/main" val="148823893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6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sv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7.svg"/><Relationship Id="rId10" Type="http://schemas.openxmlformats.org/officeDocument/2006/relationships/image" Target="../media/image19.emf"/><Relationship Id="rId4" Type="http://schemas.openxmlformats.org/officeDocument/2006/relationships/image" Target="../media/image15.png"/><Relationship Id="rId9" Type="http://schemas.openxmlformats.org/officeDocument/2006/relationships/image" Target="../media/image18.emf"/></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emf"/><Relationship Id="rId5" Type="http://schemas.openxmlformats.org/officeDocument/2006/relationships/image" Target="../media/image19.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298684" y="815101"/>
            <a:ext cx="11709691" cy="5426981"/>
          </a:xfrm>
          <a:prstGeom prst="rect">
            <a:avLst/>
          </a:prstGeom>
          <a:effectLst>
            <a:outerShdw blurRad="50800" dist="63500" dir="5400000" sx="102000" sy="102000" algn="ctr" rotWithShape="0">
              <a:srgbClr val="000000">
                <a:alpha val="43137"/>
              </a:srgbClr>
            </a:outerShdw>
          </a:effectLst>
        </p:spPr>
      </p:pic>
      <p:pic>
        <p:nvPicPr>
          <p:cNvPr id="7"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4">
            <a:extLst>
              <a:ext uri="{28A0092B-C50C-407E-A947-70E740481C1C}">
                <a14:useLocalDpi xmlns:a14="http://schemas.microsoft.com/office/drawing/2010/main" val="0"/>
              </a:ext>
            </a:extLst>
          </a:blip>
          <a:srcRect l="27294" t="7312" r="32213" b="28914"/>
          <a:stretch/>
        </p:blipFill>
        <p:spPr>
          <a:xfrm>
            <a:off x="285361" y="0"/>
            <a:ext cx="3080825" cy="4575269"/>
          </a:xfrm>
          <a:prstGeom prst="rect">
            <a:avLst/>
          </a:prstGeom>
        </p:spPr>
      </p:pic>
      <p:pic>
        <p:nvPicPr>
          <p:cNvPr id="3" name="Picture 2">
            <a:extLst>
              <a:ext uri="{FF2B5EF4-FFF2-40B4-BE49-F238E27FC236}">
                <a16:creationId xmlns:a16="http://schemas.microsoft.com/office/drawing/2014/main" id="{5750F9CF-FA25-867E-69FC-FAC5B0392764}"/>
              </a:ext>
            </a:extLst>
          </p:cNvPr>
          <p:cNvPicPr>
            <a:picLocks noChangeAspect="1"/>
          </p:cNvPicPr>
          <p:nvPr/>
        </p:nvPicPr>
        <p:blipFill>
          <a:blip r:embed="rId5"/>
          <a:stretch>
            <a:fillRect/>
          </a:stretch>
        </p:blipFill>
        <p:spPr>
          <a:xfrm>
            <a:off x="4825621" y="2126330"/>
            <a:ext cx="2883658" cy="719390"/>
          </a:xfrm>
          <a:prstGeom prst="rect">
            <a:avLst/>
          </a:prstGeom>
        </p:spPr>
      </p:pic>
      <p:pic>
        <p:nvPicPr>
          <p:cNvPr id="10" name="NAM">
            <a:extLst>
              <a:ext uri="{FF2B5EF4-FFF2-40B4-BE49-F238E27FC236}">
                <a16:creationId xmlns:a16="http://schemas.microsoft.com/office/drawing/2014/main" id="{EA738A9D-B1F2-C9C0-5E96-DD83825C0C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6934" y="4571852"/>
            <a:ext cx="2263509" cy="2086207"/>
          </a:xfrm>
          <a:prstGeom prst="rect">
            <a:avLst/>
          </a:prstGeom>
        </p:spPr>
      </p:pic>
      <p:pic>
        <p:nvPicPr>
          <p:cNvPr id="5" name="Picture 4">
            <a:extLst>
              <a:ext uri="{FF2B5EF4-FFF2-40B4-BE49-F238E27FC236}">
                <a16:creationId xmlns:a16="http://schemas.microsoft.com/office/drawing/2014/main" id="{29DBE57C-662B-F3F5-65AB-D5DB0DD66975}"/>
              </a:ext>
            </a:extLst>
          </p:cNvPr>
          <p:cNvPicPr>
            <a:picLocks noChangeAspect="1"/>
          </p:cNvPicPr>
          <p:nvPr/>
        </p:nvPicPr>
        <p:blipFill>
          <a:blip r:embed="rId7"/>
          <a:stretch>
            <a:fillRect/>
          </a:stretch>
        </p:blipFill>
        <p:spPr>
          <a:xfrm>
            <a:off x="2035305" y="3246431"/>
            <a:ext cx="8711939" cy="1603387"/>
          </a:xfrm>
          <a:prstGeom prst="rect">
            <a:avLst/>
          </a:prstGeom>
        </p:spPr>
      </p:pic>
    </p:spTree>
    <p:extLst>
      <p:ext uri="{BB962C8B-B14F-4D97-AF65-F5344CB8AC3E}">
        <p14:creationId xmlns:p14="http://schemas.microsoft.com/office/powerpoint/2010/main" val="3688337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0A89EC25-01DE-4F9B-90BB-B32010C6C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411" y="-411231"/>
            <a:ext cx="9719986" cy="7604262"/>
          </a:xfrm>
          <a:prstGeom prst="rect">
            <a:avLst/>
          </a:prstGeom>
        </p:spPr>
      </p:pic>
      <p:sp>
        <p:nvSpPr>
          <p:cNvPr id="2" name="Hộp Văn bản 3">
            <a:extLst>
              <a:ext uri="{FF2B5EF4-FFF2-40B4-BE49-F238E27FC236}">
                <a16:creationId xmlns:a16="http://schemas.microsoft.com/office/drawing/2014/main" id="{0A93F15F-80E5-4657-8244-6B017AADFEFC}"/>
              </a:ext>
            </a:extLst>
          </p:cNvPr>
          <p:cNvSpPr txBox="1"/>
          <p:nvPr/>
        </p:nvSpPr>
        <p:spPr>
          <a:xfrm>
            <a:off x="1485900" y="1526649"/>
            <a:ext cx="5934076" cy="3139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Chia </a:t>
            </a:r>
            <a:r>
              <a:rPr kumimoji="0" lang="en-US" sz="66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sẻ</a:t>
            </a:r>
            <a:r>
              <a:rPr kumimoji="0" lang="en-US" sz="6600" b="1" i="0" u="none" strike="noStrike" kern="1200" cap="none" spc="0" normalizeH="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6600" b="1" i="0" u="none" strike="noStrike" kern="1200" cap="none" spc="0" normalizeH="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với</a:t>
            </a:r>
            <a:r>
              <a:rPr kumimoji="0" lang="en-US" sz="6600" b="1" i="0" u="none" strike="noStrike" kern="1200" cap="none" spc="0" normalizeH="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6600" b="1" i="0" u="none" strike="noStrike" kern="1200" cap="none" spc="0" normalizeH="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bạn</a:t>
            </a:r>
            <a:r>
              <a:rPr kumimoji="0" lang="en-US" sz="6600" b="1" i="0" u="none" strike="noStrike" kern="1200" cap="none" spc="0" normalizeH="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6600" b="1" i="0" u="none" strike="noStrike" kern="1200" cap="none" spc="0" normalizeH="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bộ</a:t>
            </a:r>
            <a:r>
              <a:rPr kumimoji="0" lang="en-US" sz="6600" b="1" i="0" u="none" strike="noStrike" kern="1200" cap="none" spc="0" normalizeH="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6600" b="1" i="0" u="none" strike="noStrike" kern="1200" cap="none" spc="0" normalizeH="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sưu</a:t>
            </a:r>
            <a:r>
              <a:rPr kumimoji="0" lang="en-US" sz="6600" b="1" i="0" u="none" strike="noStrike" kern="1200" cap="none" spc="0" normalizeH="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6600" b="1" i="0" u="none" strike="noStrike" kern="1200" cap="none" spc="0" normalizeH="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tập</a:t>
            </a:r>
            <a:r>
              <a:rPr kumimoji="0" lang="en-US" sz="6600" b="1" i="0" u="none" strike="noStrike" kern="1200" cap="none" spc="0" normalizeH="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của</a:t>
            </a:r>
            <a:r>
              <a:rPr kumimoji="0" lang="en-US" sz="6600" b="1" i="0" u="none" strike="noStrike" kern="1200" cap="none" spc="0" normalizeH="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6600" b="1" i="0" u="none" strike="noStrike" kern="1200" cap="none" spc="0" normalizeH="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em</a:t>
            </a:r>
            <a:endParaRPr kumimoji="0" lang="vi-VN" sz="6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A picture containing toy, doll&#10;&#10;Description automatically generated">
            <a:extLst>
              <a:ext uri="{FF2B5EF4-FFF2-40B4-BE49-F238E27FC236}">
                <a16:creationId xmlns:a16="http://schemas.microsoft.com/office/drawing/2014/main" id="{ABDAD547-3745-F7AD-DDBA-C3915AA7C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190" y="3442890"/>
            <a:ext cx="5249810" cy="2662634"/>
          </a:xfrm>
          <a:prstGeom prst="rect">
            <a:avLst/>
          </a:prstGeom>
        </p:spPr>
      </p:pic>
    </p:spTree>
    <p:extLst>
      <p:ext uri="{BB962C8B-B14F-4D97-AF65-F5344CB8AC3E}">
        <p14:creationId xmlns:p14="http://schemas.microsoft.com/office/powerpoint/2010/main" val="3979018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7F8386F0-B2E5-45DF-A34E-E0DE44B0A7A2}"/>
              </a:ext>
            </a:extLst>
          </p:cNvPr>
          <p:cNvSpPr txBox="1">
            <a:spLocks noChangeArrowheads="1"/>
          </p:cNvSpPr>
          <p:nvPr/>
        </p:nvSpPr>
        <p:spPr bwMode="auto">
          <a:xfrm>
            <a:off x="1761518" y="566236"/>
            <a:ext cx="9125324" cy="1077218"/>
          </a:xfrm>
          <a:prstGeom prst="rect">
            <a:avLst/>
          </a:prstGeom>
          <a:noFill/>
          <a:ln w="9525">
            <a:noFill/>
            <a:miter lim="800000"/>
            <a:headEnd/>
            <a:tailEnd/>
          </a:ln>
          <a:effectLst/>
        </p:spPr>
        <p:txBody>
          <a:bodyPr wrap="square">
            <a:spAutoFit/>
          </a:bodyPr>
          <a:lstStyle/>
          <a:p>
            <a:pPr lvl="0" algn="just">
              <a:spcBef>
                <a:spcPct val="50000"/>
              </a:spcBef>
              <a:defRPr/>
            </a:pPr>
            <a:r>
              <a:rPr lang="en-US" sz="3200" b="1" dirty="0">
                <a:solidFill>
                  <a:srgbClr val="002060"/>
                </a:solidFill>
                <a:latin typeface="Calibri" panose="020F0502020204030204" pitchFamily="34" charset="0"/>
                <a:cs typeface="Calibri" panose="020F0502020204030204" pitchFamily="34" charset="0"/>
              </a:rPr>
              <a:t>2. </a:t>
            </a:r>
            <a:r>
              <a:rPr lang="vi-VN" sz="3200" b="1" dirty="0">
                <a:solidFill>
                  <a:srgbClr val="002060"/>
                </a:solidFill>
                <a:latin typeface="Calibri" panose="020F0502020204030204" pitchFamily="34" charset="0"/>
                <a:cs typeface="Calibri" panose="020F0502020204030204" pitchFamily="34" charset="0"/>
              </a:rPr>
              <a:t>Nêu tên một số thực phẩm được bảo quản bằng những cách dưới đây.</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7" name="Group 6">
            <a:extLst>
              <a:ext uri="{FF2B5EF4-FFF2-40B4-BE49-F238E27FC236}">
                <a16:creationId xmlns:a16="http://schemas.microsoft.com/office/drawing/2014/main" id="{7811532A-2F60-47C9-A240-B6CF13FC9FD5}"/>
              </a:ext>
            </a:extLst>
          </p:cNvPr>
          <p:cNvGrpSpPr/>
          <p:nvPr/>
        </p:nvGrpSpPr>
        <p:grpSpPr>
          <a:xfrm rot="2251857">
            <a:off x="887310" y="623172"/>
            <a:ext cx="773568" cy="1393075"/>
            <a:chOff x="1394394" y="7"/>
            <a:chExt cx="834179" cy="1755015"/>
          </a:xfrm>
        </p:grpSpPr>
        <p:sp>
          <p:nvSpPr>
            <p:cNvPr id="8" name="Freeform: Shape 7">
              <a:extLst>
                <a:ext uri="{FF2B5EF4-FFF2-40B4-BE49-F238E27FC236}">
                  <a16:creationId xmlns:a16="http://schemas.microsoft.com/office/drawing/2014/main" id="{CB02EF3A-5E52-474C-AAD6-D9A375359886}"/>
                </a:ext>
              </a:extLst>
            </p:cNvPr>
            <p:cNvSpPr/>
            <p:nvPr/>
          </p:nvSpPr>
          <p:spPr>
            <a:xfrm>
              <a:off x="1394394" y="104955"/>
              <a:ext cx="834179" cy="1650067"/>
            </a:xfrm>
            <a:custGeom>
              <a:avLst/>
              <a:gdLst>
                <a:gd name="connsiteX0" fmla="*/ 780907 w 834179"/>
                <a:gd name="connsiteY0" fmla="*/ 234065 h 1650067"/>
                <a:gd name="connsiteX1" fmla="*/ 316693 w 834179"/>
                <a:gd name="connsiteY1" fmla="*/ 11821 h 1650067"/>
                <a:gd name="connsiteX2" fmla="*/ 3382 w 834179"/>
                <a:gd name="connsiteY2" fmla="*/ 329603 h 1650067"/>
                <a:gd name="connsiteX3" fmla="*/ 208201 w 834179"/>
                <a:gd name="connsiteY3" fmla="*/ 738124 h 1650067"/>
                <a:gd name="connsiteX4" fmla="*/ 349898 w 834179"/>
                <a:gd name="connsiteY4" fmla="*/ 786518 h 1650067"/>
                <a:gd name="connsiteX5" fmla="*/ 365284 w 834179"/>
                <a:gd name="connsiteY5" fmla="*/ 945245 h 1650067"/>
                <a:gd name="connsiteX6" fmla="*/ 318140 w 834179"/>
                <a:gd name="connsiteY6" fmla="*/ 1118766 h 1650067"/>
                <a:gd name="connsiteX7" fmla="*/ 321099 w 834179"/>
                <a:gd name="connsiteY7" fmla="*/ 1459957 h 1650067"/>
                <a:gd name="connsiteX8" fmla="*/ 367652 w 834179"/>
                <a:gd name="connsiteY8" fmla="*/ 1627823 h 1650067"/>
                <a:gd name="connsiteX9" fmla="*/ 540581 w 834179"/>
                <a:gd name="connsiteY9" fmla="*/ 1633741 h 1650067"/>
                <a:gd name="connsiteX10" fmla="*/ 599758 w 834179"/>
                <a:gd name="connsiteY10" fmla="*/ 1456012 h 1650067"/>
                <a:gd name="connsiteX11" fmla="*/ 581676 w 834179"/>
                <a:gd name="connsiteY11" fmla="*/ 1105813 h 1650067"/>
                <a:gd name="connsiteX12" fmla="*/ 521118 w 834179"/>
                <a:gd name="connsiteY12" fmla="*/ 937684 h 1650067"/>
                <a:gd name="connsiteX13" fmla="*/ 514872 w 834179"/>
                <a:gd name="connsiteY13" fmla="*/ 784414 h 1650067"/>
                <a:gd name="connsiteX14" fmla="*/ 701346 w 834179"/>
                <a:gd name="connsiteY14" fmla="*/ 702684 h 1650067"/>
                <a:gd name="connsiteX15" fmla="*/ 780907 w 834179"/>
                <a:gd name="connsiteY15" fmla="*/ 234065 h 1650067"/>
                <a:gd name="connsiteX16" fmla="*/ 539069 w 834179"/>
                <a:gd name="connsiteY16" fmla="*/ 1134350 h 1650067"/>
                <a:gd name="connsiteX17" fmla="*/ 554192 w 834179"/>
                <a:gd name="connsiteY17" fmla="*/ 1484811 h 1650067"/>
                <a:gd name="connsiteX18" fmla="*/ 510927 w 834179"/>
                <a:gd name="connsiteY18" fmla="*/ 1587320 h 1650067"/>
                <a:gd name="connsiteX19" fmla="*/ 422555 w 834179"/>
                <a:gd name="connsiteY19" fmla="*/ 1597511 h 1650067"/>
                <a:gd name="connsiteX20" fmla="*/ 419465 w 834179"/>
                <a:gd name="connsiteY20" fmla="*/ 1596459 h 1650067"/>
                <a:gd name="connsiteX21" fmla="*/ 433207 w 834179"/>
                <a:gd name="connsiteY21" fmla="*/ 1590147 h 1650067"/>
                <a:gd name="connsiteX22" fmla="*/ 445108 w 834179"/>
                <a:gd name="connsiteY22" fmla="*/ 1569238 h 1650067"/>
                <a:gd name="connsiteX23" fmla="*/ 424199 w 834179"/>
                <a:gd name="connsiteY23" fmla="*/ 1557337 h 1650067"/>
                <a:gd name="connsiteX24" fmla="*/ 386851 w 834179"/>
                <a:gd name="connsiteY24" fmla="*/ 1574564 h 1650067"/>
                <a:gd name="connsiteX25" fmla="*/ 376331 w 834179"/>
                <a:gd name="connsiteY25" fmla="*/ 1554706 h 1650067"/>
                <a:gd name="connsiteX26" fmla="*/ 443859 w 834179"/>
                <a:gd name="connsiteY26" fmla="*/ 1506444 h 1650067"/>
                <a:gd name="connsiteX27" fmla="*/ 426697 w 834179"/>
                <a:gd name="connsiteY27" fmla="*/ 1477053 h 1650067"/>
                <a:gd name="connsiteX28" fmla="*/ 368967 w 834179"/>
                <a:gd name="connsiteY28" fmla="*/ 1517819 h 1650067"/>
                <a:gd name="connsiteX29" fmla="*/ 367586 w 834179"/>
                <a:gd name="connsiteY29" fmla="*/ 1493359 h 1650067"/>
                <a:gd name="connsiteX30" fmla="*/ 436166 w 834179"/>
                <a:gd name="connsiteY30" fmla="*/ 1446149 h 1650067"/>
                <a:gd name="connsiteX31" fmla="*/ 419004 w 834179"/>
                <a:gd name="connsiteY31" fmla="*/ 1416757 h 1650067"/>
                <a:gd name="connsiteX32" fmla="*/ 366402 w 834179"/>
                <a:gd name="connsiteY32" fmla="*/ 1452987 h 1650067"/>
                <a:gd name="connsiteX33" fmla="*/ 365679 w 834179"/>
                <a:gd name="connsiteY33" fmla="*/ 1428790 h 1650067"/>
                <a:gd name="connsiteX34" fmla="*/ 432418 w 834179"/>
                <a:gd name="connsiteY34" fmla="*/ 1374610 h 1650067"/>
                <a:gd name="connsiteX35" fmla="*/ 415256 w 834179"/>
                <a:gd name="connsiteY35" fmla="*/ 1345219 h 1650067"/>
                <a:gd name="connsiteX36" fmla="*/ 364035 w 834179"/>
                <a:gd name="connsiteY36" fmla="*/ 1384341 h 1650067"/>
                <a:gd name="connsiteX37" fmla="*/ 362457 w 834179"/>
                <a:gd name="connsiteY37" fmla="*/ 1344955 h 1650067"/>
                <a:gd name="connsiteX38" fmla="*/ 430314 w 834179"/>
                <a:gd name="connsiteY38" fmla="*/ 1299126 h 1650067"/>
                <a:gd name="connsiteX39" fmla="*/ 413152 w 834179"/>
                <a:gd name="connsiteY39" fmla="*/ 1269735 h 1650067"/>
                <a:gd name="connsiteX40" fmla="*/ 360945 w 834179"/>
                <a:gd name="connsiteY40" fmla="*/ 1304189 h 1650067"/>
                <a:gd name="connsiteX41" fmla="*/ 360287 w 834179"/>
                <a:gd name="connsiteY41" fmla="*/ 1282228 h 1650067"/>
                <a:gd name="connsiteX42" fmla="*/ 425777 w 834179"/>
                <a:gd name="connsiteY42" fmla="*/ 1237318 h 1650067"/>
                <a:gd name="connsiteX43" fmla="*/ 408615 w 834179"/>
                <a:gd name="connsiteY43" fmla="*/ 1207927 h 1650067"/>
                <a:gd name="connsiteX44" fmla="*/ 359564 w 834179"/>
                <a:gd name="connsiteY44" fmla="*/ 1241592 h 1650067"/>
                <a:gd name="connsiteX45" fmla="*/ 359564 w 834179"/>
                <a:gd name="connsiteY45" fmla="*/ 1219762 h 1650067"/>
                <a:gd name="connsiteX46" fmla="*/ 363904 w 834179"/>
                <a:gd name="connsiteY46" fmla="*/ 1216409 h 1650067"/>
                <a:gd name="connsiteX47" fmla="*/ 438467 w 834179"/>
                <a:gd name="connsiteY47" fmla="*/ 1153747 h 1650067"/>
                <a:gd name="connsiteX48" fmla="*/ 421306 w 834179"/>
                <a:gd name="connsiteY48" fmla="*/ 1124355 h 1650067"/>
                <a:gd name="connsiteX49" fmla="*/ 360485 w 834179"/>
                <a:gd name="connsiteY49" fmla="*/ 1171829 h 1650067"/>
                <a:gd name="connsiteX50" fmla="*/ 361931 w 834179"/>
                <a:gd name="connsiteY50" fmla="*/ 1144739 h 1650067"/>
                <a:gd name="connsiteX51" fmla="*/ 443070 w 834179"/>
                <a:gd name="connsiteY51" fmla="*/ 1092926 h 1650067"/>
                <a:gd name="connsiteX52" fmla="*/ 425908 w 834179"/>
                <a:gd name="connsiteY52" fmla="*/ 1063534 h 1650067"/>
                <a:gd name="connsiteX53" fmla="*/ 365219 w 834179"/>
                <a:gd name="connsiteY53" fmla="*/ 1099698 h 1650067"/>
                <a:gd name="connsiteX54" fmla="*/ 367520 w 834179"/>
                <a:gd name="connsiteY54" fmla="*/ 1073792 h 1650067"/>
                <a:gd name="connsiteX55" fmla="*/ 431563 w 834179"/>
                <a:gd name="connsiteY55" fmla="*/ 1036576 h 1650067"/>
                <a:gd name="connsiteX56" fmla="*/ 414402 w 834179"/>
                <a:gd name="connsiteY56" fmla="*/ 1007184 h 1650067"/>
                <a:gd name="connsiteX57" fmla="*/ 376199 w 834179"/>
                <a:gd name="connsiteY57" fmla="*/ 1027502 h 1650067"/>
                <a:gd name="connsiteX58" fmla="*/ 443333 w 834179"/>
                <a:gd name="connsiteY58" fmla="*/ 966944 h 1650067"/>
                <a:gd name="connsiteX59" fmla="*/ 539069 w 834179"/>
                <a:gd name="connsiteY59" fmla="*/ 1134350 h 1650067"/>
                <a:gd name="connsiteX60" fmla="*/ 474565 w 834179"/>
                <a:gd name="connsiteY60" fmla="*/ 922232 h 1650067"/>
                <a:gd name="connsiteX61" fmla="*/ 407892 w 834179"/>
                <a:gd name="connsiteY61" fmla="*/ 925322 h 1650067"/>
                <a:gd name="connsiteX62" fmla="*/ 395596 w 834179"/>
                <a:gd name="connsiteY62" fmla="*/ 791976 h 1650067"/>
                <a:gd name="connsiteX63" fmla="*/ 470160 w 834179"/>
                <a:gd name="connsiteY63" fmla="*/ 790727 h 1650067"/>
                <a:gd name="connsiteX64" fmla="*/ 474565 w 834179"/>
                <a:gd name="connsiteY64" fmla="*/ 922232 h 1650067"/>
                <a:gd name="connsiteX65" fmla="*/ 460428 w 834179"/>
                <a:gd name="connsiteY65" fmla="*/ 746343 h 1650067"/>
                <a:gd name="connsiteX66" fmla="*/ 53748 w 834179"/>
                <a:gd name="connsiteY66" fmla="*/ 457952 h 1650067"/>
                <a:gd name="connsiteX67" fmla="*/ 328792 w 834179"/>
                <a:gd name="connsiteY67" fmla="*/ 55546 h 1650067"/>
                <a:gd name="connsiteX68" fmla="*/ 770452 w 834179"/>
                <a:gd name="connsiteY68" fmla="*/ 322896 h 1650067"/>
                <a:gd name="connsiteX69" fmla="*/ 460428 w 834179"/>
                <a:gd name="connsiteY69" fmla="*/ 746343 h 165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34179" h="1650067">
                  <a:moveTo>
                    <a:pt x="780907" y="234065"/>
                  </a:moveTo>
                  <a:cubicBezTo>
                    <a:pt x="694245" y="69091"/>
                    <a:pt x="503825" y="-36639"/>
                    <a:pt x="316693" y="11821"/>
                  </a:cubicBezTo>
                  <a:cubicBezTo>
                    <a:pt x="162175" y="43579"/>
                    <a:pt x="24883" y="169364"/>
                    <a:pt x="3382" y="329603"/>
                  </a:cubicBezTo>
                  <a:cubicBezTo>
                    <a:pt x="-18251" y="491157"/>
                    <a:pt x="65518" y="659090"/>
                    <a:pt x="208201" y="738124"/>
                  </a:cubicBezTo>
                  <a:cubicBezTo>
                    <a:pt x="252190" y="762453"/>
                    <a:pt x="300321" y="778365"/>
                    <a:pt x="349898" y="786518"/>
                  </a:cubicBezTo>
                  <a:cubicBezTo>
                    <a:pt x="353317" y="839515"/>
                    <a:pt x="356211" y="892906"/>
                    <a:pt x="365284" y="945245"/>
                  </a:cubicBezTo>
                  <a:cubicBezTo>
                    <a:pt x="320770" y="982067"/>
                    <a:pt x="322743" y="1067019"/>
                    <a:pt x="318140" y="1118766"/>
                  </a:cubicBezTo>
                  <a:cubicBezTo>
                    <a:pt x="308080" y="1232190"/>
                    <a:pt x="318666" y="1346402"/>
                    <a:pt x="321099" y="1459957"/>
                  </a:cubicBezTo>
                  <a:cubicBezTo>
                    <a:pt x="323597" y="1511967"/>
                    <a:pt x="319455" y="1593040"/>
                    <a:pt x="367652" y="1627823"/>
                  </a:cubicBezTo>
                  <a:cubicBezTo>
                    <a:pt x="404933" y="1654716"/>
                    <a:pt x="501458" y="1657872"/>
                    <a:pt x="540581" y="1633741"/>
                  </a:cubicBezTo>
                  <a:cubicBezTo>
                    <a:pt x="596208" y="1599418"/>
                    <a:pt x="600284" y="1512888"/>
                    <a:pt x="599758" y="1456012"/>
                  </a:cubicBezTo>
                  <a:cubicBezTo>
                    <a:pt x="598772" y="1340484"/>
                    <a:pt x="594498" y="1220617"/>
                    <a:pt x="581676" y="1105813"/>
                  </a:cubicBezTo>
                  <a:cubicBezTo>
                    <a:pt x="575167" y="1047425"/>
                    <a:pt x="576876" y="971678"/>
                    <a:pt x="521118" y="937684"/>
                  </a:cubicBezTo>
                  <a:cubicBezTo>
                    <a:pt x="516253" y="886725"/>
                    <a:pt x="518817" y="835438"/>
                    <a:pt x="514872" y="784414"/>
                  </a:cubicBezTo>
                  <a:cubicBezTo>
                    <a:pt x="582268" y="771658"/>
                    <a:pt x="646772" y="744437"/>
                    <a:pt x="701346" y="702684"/>
                  </a:cubicBezTo>
                  <a:cubicBezTo>
                    <a:pt x="854550" y="585578"/>
                    <a:pt x="866911" y="397789"/>
                    <a:pt x="780907" y="234065"/>
                  </a:cubicBezTo>
                  <a:moveTo>
                    <a:pt x="539069" y="1134350"/>
                  </a:moveTo>
                  <a:cubicBezTo>
                    <a:pt x="548208" y="1248431"/>
                    <a:pt x="560438" y="1370533"/>
                    <a:pt x="554192" y="1484811"/>
                  </a:cubicBezTo>
                  <a:cubicBezTo>
                    <a:pt x="551825" y="1528866"/>
                    <a:pt x="549589" y="1564043"/>
                    <a:pt x="510927" y="1587320"/>
                  </a:cubicBezTo>
                  <a:cubicBezTo>
                    <a:pt x="484428" y="1603298"/>
                    <a:pt x="452933" y="1605270"/>
                    <a:pt x="422555" y="1597511"/>
                  </a:cubicBezTo>
                  <a:cubicBezTo>
                    <a:pt x="421437" y="1597248"/>
                    <a:pt x="420517" y="1596788"/>
                    <a:pt x="419465" y="1596459"/>
                  </a:cubicBezTo>
                  <a:cubicBezTo>
                    <a:pt x="424067" y="1594355"/>
                    <a:pt x="428473" y="1591988"/>
                    <a:pt x="433207" y="1590147"/>
                  </a:cubicBezTo>
                  <a:cubicBezTo>
                    <a:pt x="441755" y="1586859"/>
                    <a:pt x="447738" y="1578706"/>
                    <a:pt x="445108" y="1569238"/>
                  </a:cubicBezTo>
                  <a:cubicBezTo>
                    <a:pt x="442807" y="1561084"/>
                    <a:pt x="432812" y="1553983"/>
                    <a:pt x="424199" y="1557337"/>
                  </a:cubicBezTo>
                  <a:cubicBezTo>
                    <a:pt x="411377" y="1562334"/>
                    <a:pt x="398950" y="1568120"/>
                    <a:pt x="386851" y="1574564"/>
                  </a:cubicBezTo>
                  <a:cubicBezTo>
                    <a:pt x="382380" y="1568646"/>
                    <a:pt x="378895" y="1562005"/>
                    <a:pt x="376331" y="1554706"/>
                  </a:cubicBezTo>
                  <a:cubicBezTo>
                    <a:pt x="398029" y="1537545"/>
                    <a:pt x="420517" y="1521436"/>
                    <a:pt x="443859" y="1506444"/>
                  </a:cubicBezTo>
                  <a:cubicBezTo>
                    <a:pt x="462204" y="1494674"/>
                    <a:pt x="445174" y="1465217"/>
                    <a:pt x="426697" y="1477053"/>
                  </a:cubicBezTo>
                  <a:cubicBezTo>
                    <a:pt x="406840" y="1489809"/>
                    <a:pt x="387706" y="1503551"/>
                    <a:pt x="368967" y="1517819"/>
                  </a:cubicBezTo>
                  <a:cubicBezTo>
                    <a:pt x="368243" y="1509797"/>
                    <a:pt x="367849" y="1501578"/>
                    <a:pt x="367586" y="1493359"/>
                  </a:cubicBezTo>
                  <a:cubicBezTo>
                    <a:pt x="390468" y="1477644"/>
                    <a:pt x="413350" y="1461864"/>
                    <a:pt x="436166" y="1446149"/>
                  </a:cubicBezTo>
                  <a:cubicBezTo>
                    <a:pt x="454116" y="1433787"/>
                    <a:pt x="437086" y="1404330"/>
                    <a:pt x="419004" y="1416757"/>
                  </a:cubicBezTo>
                  <a:cubicBezTo>
                    <a:pt x="401448" y="1428856"/>
                    <a:pt x="383958" y="1440889"/>
                    <a:pt x="366402" y="1452987"/>
                  </a:cubicBezTo>
                  <a:cubicBezTo>
                    <a:pt x="366205" y="1444900"/>
                    <a:pt x="365942" y="1436878"/>
                    <a:pt x="365679" y="1428790"/>
                  </a:cubicBezTo>
                  <a:cubicBezTo>
                    <a:pt x="386588" y="1409064"/>
                    <a:pt x="408615" y="1390785"/>
                    <a:pt x="432418" y="1374610"/>
                  </a:cubicBezTo>
                  <a:cubicBezTo>
                    <a:pt x="450434" y="1362380"/>
                    <a:pt x="433404" y="1332923"/>
                    <a:pt x="415256" y="1345219"/>
                  </a:cubicBezTo>
                  <a:cubicBezTo>
                    <a:pt x="397438" y="1357317"/>
                    <a:pt x="380408" y="1370402"/>
                    <a:pt x="364035" y="1384341"/>
                  </a:cubicBezTo>
                  <a:cubicBezTo>
                    <a:pt x="363509" y="1371191"/>
                    <a:pt x="362983" y="1358106"/>
                    <a:pt x="362457" y="1344955"/>
                  </a:cubicBezTo>
                  <a:cubicBezTo>
                    <a:pt x="384090" y="1328254"/>
                    <a:pt x="406709" y="1312934"/>
                    <a:pt x="430314" y="1299126"/>
                  </a:cubicBezTo>
                  <a:cubicBezTo>
                    <a:pt x="449185" y="1288014"/>
                    <a:pt x="432089" y="1258622"/>
                    <a:pt x="413152" y="1269735"/>
                  </a:cubicBezTo>
                  <a:cubicBezTo>
                    <a:pt x="395136" y="1280321"/>
                    <a:pt x="377909" y="1292025"/>
                    <a:pt x="360945" y="1304189"/>
                  </a:cubicBezTo>
                  <a:cubicBezTo>
                    <a:pt x="360682" y="1296890"/>
                    <a:pt x="360485" y="1289526"/>
                    <a:pt x="360287" y="1282228"/>
                  </a:cubicBezTo>
                  <a:cubicBezTo>
                    <a:pt x="382117" y="1267236"/>
                    <a:pt x="403947" y="1252244"/>
                    <a:pt x="425777" y="1237318"/>
                  </a:cubicBezTo>
                  <a:cubicBezTo>
                    <a:pt x="443727" y="1225023"/>
                    <a:pt x="426763" y="1195500"/>
                    <a:pt x="408615" y="1207927"/>
                  </a:cubicBezTo>
                  <a:cubicBezTo>
                    <a:pt x="392243" y="1219171"/>
                    <a:pt x="375936" y="1230349"/>
                    <a:pt x="359564" y="1241592"/>
                  </a:cubicBezTo>
                  <a:cubicBezTo>
                    <a:pt x="359498" y="1234294"/>
                    <a:pt x="359564" y="1227061"/>
                    <a:pt x="359564" y="1219762"/>
                  </a:cubicBezTo>
                  <a:cubicBezTo>
                    <a:pt x="361076" y="1218908"/>
                    <a:pt x="362523" y="1217921"/>
                    <a:pt x="363904" y="1216409"/>
                  </a:cubicBezTo>
                  <a:cubicBezTo>
                    <a:pt x="386260" y="1192475"/>
                    <a:pt x="410983" y="1171566"/>
                    <a:pt x="438467" y="1153747"/>
                  </a:cubicBezTo>
                  <a:cubicBezTo>
                    <a:pt x="456746" y="1141846"/>
                    <a:pt x="439716" y="1112388"/>
                    <a:pt x="421306" y="1124355"/>
                  </a:cubicBezTo>
                  <a:cubicBezTo>
                    <a:pt x="399673" y="1138427"/>
                    <a:pt x="379356" y="1154273"/>
                    <a:pt x="360485" y="1171829"/>
                  </a:cubicBezTo>
                  <a:cubicBezTo>
                    <a:pt x="360813" y="1162821"/>
                    <a:pt x="361339" y="1153747"/>
                    <a:pt x="361931" y="1144739"/>
                  </a:cubicBezTo>
                  <a:cubicBezTo>
                    <a:pt x="386851" y="1124224"/>
                    <a:pt x="413941" y="1106997"/>
                    <a:pt x="443070" y="1092926"/>
                  </a:cubicBezTo>
                  <a:cubicBezTo>
                    <a:pt x="462796" y="1083391"/>
                    <a:pt x="445568" y="1054066"/>
                    <a:pt x="425908" y="1063534"/>
                  </a:cubicBezTo>
                  <a:cubicBezTo>
                    <a:pt x="404539" y="1073857"/>
                    <a:pt x="384418" y="1086087"/>
                    <a:pt x="365219" y="1099698"/>
                  </a:cubicBezTo>
                  <a:cubicBezTo>
                    <a:pt x="365876" y="1091216"/>
                    <a:pt x="366600" y="1082537"/>
                    <a:pt x="367520" y="1073792"/>
                  </a:cubicBezTo>
                  <a:cubicBezTo>
                    <a:pt x="387772" y="1059523"/>
                    <a:pt x="409076" y="1047096"/>
                    <a:pt x="431563" y="1036576"/>
                  </a:cubicBezTo>
                  <a:cubicBezTo>
                    <a:pt x="451355" y="1027304"/>
                    <a:pt x="434127" y="997979"/>
                    <a:pt x="414402" y="1007184"/>
                  </a:cubicBezTo>
                  <a:cubicBezTo>
                    <a:pt x="401251" y="1013299"/>
                    <a:pt x="388561" y="1020137"/>
                    <a:pt x="376199" y="1027502"/>
                  </a:cubicBezTo>
                  <a:cubicBezTo>
                    <a:pt x="385668" y="996664"/>
                    <a:pt x="404144" y="972006"/>
                    <a:pt x="443333" y="966944"/>
                  </a:cubicBezTo>
                  <a:cubicBezTo>
                    <a:pt x="532691" y="955568"/>
                    <a:pt x="534203" y="1073529"/>
                    <a:pt x="539069" y="1134350"/>
                  </a:cubicBezTo>
                  <a:moveTo>
                    <a:pt x="474565" y="922232"/>
                  </a:moveTo>
                  <a:cubicBezTo>
                    <a:pt x="452735" y="919076"/>
                    <a:pt x="429130" y="919996"/>
                    <a:pt x="407892" y="925322"/>
                  </a:cubicBezTo>
                  <a:cubicBezTo>
                    <a:pt x="400922" y="881334"/>
                    <a:pt x="398358" y="836490"/>
                    <a:pt x="395596" y="791976"/>
                  </a:cubicBezTo>
                  <a:cubicBezTo>
                    <a:pt x="420451" y="793620"/>
                    <a:pt x="445371" y="793028"/>
                    <a:pt x="470160" y="790727"/>
                  </a:cubicBezTo>
                  <a:cubicBezTo>
                    <a:pt x="473053" y="834452"/>
                    <a:pt x="471541" y="878441"/>
                    <a:pt x="474565" y="922232"/>
                  </a:cubicBezTo>
                  <a:moveTo>
                    <a:pt x="460428" y="746343"/>
                  </a:moveTo>
                  <a:cubicBezTo>
                    <a:pt x="272968" y="760941"/>
                    <a:pt x="94186" y="646399"/>
                    <a:pt x="53748" y="457952"/>
                  </a:cubicBezTo>
                  <a:cubicBezTo>
                    <a:pt x="12850" y="267270"/>
                    <a:pt x="141528" y="94012"/>
                    <a:pt x="328792" y="55546"/>
                  </a:cubicBezTo>
                  <a:cubicBezTo>
                    <a:pt x="525261" y="4719"/>
                    <a:pt x="708579" y="142405"/>
                    <a:pt x="770452" y="322896"/>
                  </a:cubicBezTo>
                  <a:cubicBezTo>
                    <a:pt x="846396" y="544549"/>
                    <a:pt x="680634" y="729248"/>
                    <a:pt x="460428" y="746343"/>
                  </a:cubicBezTo>
                </a:path>
              </a:pathLst>
            </a:custGeom>
            <a:solidFill>
              <a:schemeClr val="accent2"/>
            </a:solidFill>
            <a:ln w="65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0" name="Freeform: Shape 9">
              <a:extLst>
                <a:ext uri="{FF2B5EF4-FFF2-40B4-BE49-F238E27FC236}">
                  <a16:creationId xmlns:a16="http://schemas.microsoft.com/office/drawing/2014/main" id="{2C19BC1C-64D5-4745-8824-B4E151A50977}"/>
                </a:ext>
              </a:extLst>
            </p:cNvPr>
            <p:cNvSpPr/>
            <p:nvPr/>
          </p:nvSpPr>
          <p:spPr>
            <a:xfrm>
              <a:off x="1476180" y="188450"/>
              <a:ext cx="657799" cy="624721"/>
            </a:xfrm>
            <a:custGeom>
              <a:avLst/>
              <a:gdLst>
                <a:gd name="connsiteX0" fmla="*/ 316507 w 657799"/>
                <a:gd name="connsiteY0" fmla="*/ 128 h 624721"/>
                <a:gd name="connsiteX1" fmla="*/ 2998 w 657799"/>
                <a:gd name="connsiteY1" fmla="*/ 346119 h 624721"/>
                <a:gd name="connsiteX2" fmla="*/ 374501 w 657799"/>
                <a:gd name="connsiteY2" fmla="*/ 624647 h 624721"/>
                <a:gd name="connsiteX3" fmla="*/ 654410 w 657799"/>
                <a:gd name="connsiteY3" fmla="*/ 309692 h 624721"/>
                <a:gd name="connsiteX4" fmla="*/ 316507 w 657799"/>
                <a:gd name="connsiteY4" fmla="*/ 128 h 624721"/>
                <a:gd name="connsiteX5" fmla="*/ 586750 w 657799"/>
                <a:gd name="connsiteY5" fmla="*/ 498139 h 624721"/>
                <a:gd name="connsiteX6" fmla="*/ 374501 w 657799"/>
                <a:gd name="connsiteY6" fmla="*/ 590653 h 624721"/>
                <a:gd name="connsiteX7" fmla="*/ 41069 w 657799"/>
                <a:gd name="connsiteY7" fmla="*/ 363477 h 624721"/>
                <a:gd name="connsiteX8" fmla="*/ 316573 w 657799"/>
                <a:gd name="connsiteY8" fmla="*/ 34122 h 624721"/>
                <a:gd name="connsiteX9" fmla="*/ 611736 w 657799"/>
                <a:gd name="connsiteY9" fmla="*/ 270437 h 624721"/>
                <a:gd name="connsiteX10" fmla="*/ 586750 w 657799"/>
                <a:gd name="connsiteY10" fmla="*/ 498139 h 6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799" h="624721">
                  <a:moveTo>
                    <a:pt x="316507" y="128"/>
                  </a:moveTo>
                  <a:cubicBezTo>
                    <a:pt x="147325" y="11503"/>
                    <a:pt x="-24947" y="166022"/>
                    <a:pt x="2998" y="346119"/>
                  </a:cubicBezTo>
                  <a:cubicBezTo>
                    <a:pt x="29694" y="518325"/>
                    <a:pt x="209527" y="628000"/>
                    <a:pt x="374501" y="624647"/>
                  </a:cubicBezTo>
                  <a:cubicBezTo>
                    <a:pt x="557622" y="620965"/>
                    <a:pt x="680053" y="496758"/>
                    <a:pt x="654410" y="309692"/>
                  </a:cubicBezTo>
                  <a:cubicBezTo>
                    <a:pt x="631265" y="140773"/>
                    <a:pt x="491080" y="-4935"/>
                    <a:pt x="316507" y="128"/>
                  </a:cubicBezTo>
                  <a:moveTo>
                    <a:pt x="586750" y="498139"/>
                  </a:moveTo>
                  <a:cubicBezTo>
                    <a:pt x="539080" y="566258"/>
                    <a:pt x="453338" y="589075"/>
                    <a:pt x="374501" y="590653"/>
                  </a:cubicBezTo>
                  <a:cubicBezTo>
                    <a:pt x="233659" y="593480"/>
                    <a:pt x="77628" y="507212"/>
                    <a:pt x="41069" y="363477"/>
                  </a:cubicBezTo>
                  <a:cubicBezTo>
                    <a:pt x="-1144" y="197320"/>
                    <a:pt x="158964" y="44774"/>
                    <a:pt x="316573" y="34122"/>
                  </a:cubicBezTo>
                  <a:cubicBezTo>
                    <a:pt x="458861" y="29980"/>
                    <a:pt x="574389" y="136105"/>
                    <a:pt x="611736" y="270437"/>
                  </a:cubicBezTo>
                  <a:cubicBezTo>
                    <a:pt x="631659" y="342371"/>
                    <a:pt x="631265" y="434556"/>
                    <a:pt x="586750" y="498139"/>
                  </a:cubicBezTo>
                </a:path>
              </a:pathLst>
            </a:custGeom>
            <a:solidFill>
              <a:schemeClr val="accent2"/>
            </a:solidFill>
            <a:ln w="65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1" name="Freeform: Shape 10">
              <a:extLst>
                <a:ext uri="{FF2B5EF4-FFF2-40B4-BE49-F238E27FC236}">
                  <a16:creationId xmlns:a16="http://schemas.microsoft.com/office/drawing/2014/main" id="{E5E3F89F-2464-4D6C-8364-1F1E52E28C41}"/>
                </a:ext>
              </a:extLst>
            </p:cNvPr>
            <p:cNvSpPr/>
            <p:nvPr/>
          </p:nvSpPr>
          <p:spPr>
            <a:xfrm>
              <a:off x="1536577" y="285412"/>
              <a:ext cx="221891" cy="290976"/>
            </a:xfrm>
            <a:custGeom>
              <a:avLst/>
              <a:gdLst>
                <a:gd name="connsiteX0" fmla="*/ 133415 w 221891"/>
                <a:gd name="connsiteY0" fmla="*/ 17116 h 290976"/>
                <a:gd name="connsiteX1" fmla="*/ 3 w 221891"/>
                <a:gd name="connsiteY1" fmla="*/ 219173 h 290976"/>
                <a:gd name="connsiteX2" fmla="*/ 33734 w 221891"/>
                <a:gd name="connsiteY2" fmla="*/ 289923 h 290976"/>
                <a:gd name="connsiteX3" fmla="*/ 82325 w 221891"/>
                <a:gd name="connsiteY3" fmla="*/ 257244 h 290976"/>
                <a:gd name="connsiteX4" fmla="*/ 91925 w 221891"/>
                <a:gd name="connsiteY4" fmla="*/ 198001 h 290976"/>
                <a:gd name="connsiteX5" fmla="*/ 134401 w 221891"/>
                <a:gd name="connsiteY5" fmla="*/ 125805 h 290976"/>
                <a:gd name="connsiteX6" fmla="*/ 213502 w 221891"/>
                <a:gd name="connsiteY6" fmla="*/ 61762 h 290976"/>
                <a:gd name="connsiteX7" fmla="*/ 211529 w 221891"/>
                <a:gd name="connsiteY7" fmla="*/ 8962 h 290976"/>
                <a:gd name="connsiteX8" fmla="*/ 133415 w 221891"/>
                <a:gd name="connsiteY8" fmla="*/ 17116 h 290976"/>
                <a:gd name="connsiteX9" fmla="*/ 144856 w 221891"/>
                <a:gd name="connsiteY9" fmla="*/ 69389 h 290976"/>
                <a:gd name="connsiteX10" fmla="*/ 76802 w 221891"/>
                <a:gd name="connsiteY10" fmla="*/ 147437 h 290976"/>
                <a:gd name="connsiteX11" fmla="*/ 55564 w 221891"/>
                <a:gd name="connsiteY11" fmla="*/ 202538 h 290976"/>
                <a:gd name="connsiteX12" fmla="*/ 52671 w 221891"/>
                <a:gd name="connsiteY12" fmla="*/ 221080 h 290976"/>
                <a:gd name="connsiteX13" fmla="*/ 33997 w 221891"/>
                <a:gd name="connsiteY13" fmla="*/ 219239 h 290976"/>
                <a:gd name="connsiteX14" fmla="*/ 114873 w 221891"/>
                <a:gd name="connsiteY14" fmla="*/ 69520 h 290976"/>
                <a:gd name="connsiteX15" fmla="*/ 179508 w 221891"/>
                <a:gd name="connsiteY15" fmla="*/ 45324 h 290976"/>
                <a:gd name="connsiteX16" fmla="*/ 144856 w 221891"/>
                <a:gd name="connsiteY16" fmla="*/ 69389 h 29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1891" h="290976">
                  <a:moveTo>
                    <a:pt x="133415" y="17116"/>
                  </a:moveTo>
                  <a:cubicBezTo>
                    <a:pt x="55827" y="56304"/>
                    <a:pt x="7565" y="134024"/>
                    <a:pt x="3" y="219173"/>
                  </a:cubicBezTo>
                  <a:cubicBezTo>
                    <a:pt x="-129" y="244291"/>
                    <a:pt x="3948" y="282559"/>
                    <a:pt x="33734" y="289923"/>
                  </a:cubicBezTo>
                  <a:cubicBezTo>
                    <a:pt x="56813" y="295644"/>
                    <a:pt x="75684" y="277102"/>
                    <a:pt x="82325" y="257244"/>
                  </a:cubicBezTo>
                  <a:cubicBezTo>
                    <a:pt x="88638" y="238308"/>
                    <a:pt x="86336" y="217332"/>
                    <a:pt x="91925" y="198001"/>
                  </a:cubicBezTo>
                  <a:cubicBezTo>
                    <a:pt x="99684" y="170977"/>
                    <a:pt x="115925" y="146648"/>
                    <a:pt x="134401" y="125805"/>
                  </a:cubicBezTo>
                  <a:cubicBezTo>
                    <a:pt x="156626" y="100687"/>
                    <a:pt x="194039" y="87339"/>
                    <a:pt x="213502" y="61762"/>
                  </a:cubicBezTo>
                  <a:cubicBezTo>
                    <a:pt x="224680" y="47099"/>
                    <a:pt x="225337" y="22179"/>
                    <a:pt x="211529" y="8962"/>
                  </a:cubicBezTo>
                  <a:cubicBezTo>
                    <a:pt x="190949" y="-10698"/>
                    <a:pt x="154259" y="6595"/>
                    <a:pt x="133415" y="17116"/>
                  </a:cubicBezTo>
                  <a:moveTo>
                    <a:pt x="144856" y="69389"/>
                  </a:moveTo>
                  <a:cubicBezTo>
                    <a:pt x="118029" y="90890"/>
                    <a:pt x="93701" y="117257"/>
                    <a:pt x="76802" y="147437"/>
                  </a:cubicBezTo>
                  <a:cubicBezTo>
                    <a:pt x="67268" y="164533"/>
                    <a:pt x="59706" y="183338"/>
                    <a:pt x="55564" y="202538"/>
                  </a:cubicBezTo>
                  <a:cubicBezTo>
                    <a:pt x="54315" y="208456"/>
                    <a:pt x="54578" y="215360"/>
                    <a:pt x="52671" y="221080"/>
                  </a:cubicBezTo>
                  <a:cubicBezTo>
                    <a:pt x="47148" y="237584"/>
                    <a:pt x="33734" y="265463"/>
                    <a:pt x="33997" y="219239"/>
                  </a:cubicBezTo>
                  <a:cubicBezTo>
                    <a:pt x="39257" y="159799"/>
                    <a:pt x="67794" y="106736"/>
                    <a:pt x="114873" y="69520"/>
                  </a:cubicBezTo>
                  <a:cubicBezTo>
                    <a:pt x="122434" y="63537"/>
                    <a:pt x="180954" y="24874"/>
                    <a:pt x="179508" y="45324"/>
                  </a:cubicBezTo>
                  <a:cubicBezTo>
                    <a:pt x="179310" y="48808"/>
                    <a:pt x="149590" y="65575"/>
                    <a:pt x="144856" y="69389"/>
                  </a:cubicBezTo>
                </a:path>
              </a:pathLst>
            </a:custGeom>
            <a:solidFill>
              <a:schemeClr val="accent2"/>
            </a:solidFill>
            <a:ln w="65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2" name="Freeform: Shape 11">
              <a:extLst>
                <a:ext uri="{FF2B5EF4-FFF2-40B4-BE49-F238E27FC236}">
                  <a16:creationId xmlns:a16="http://schemas.microsoft.com/office/drawing/2014/main" id="{44019D54-BE5A-4206-8817-2F6E3C0BE403}"/>
                </a:ext>
              </a:extLst>
            </p:cNvPr>
            <p:cNvSpPr/>
            <p:nvPr/>
          </p:nvSpPr>
          <p:spPr>
            <a:xfrm>
              <a:off x="1672920" y="7"/>
              <a:ext cx="77394" cy="79016"/>
            </a:xfrm>
            <a:custGeom>
              <a:avLst/>
              <a:gdLst>
                <a:gd name="connsiteX0" fmla="*/ 24557 w 77394"/>
                <a:gd name="connsiteY0" fmla="*/ 3017 h 79016"/>
                <a:gd name="connsiteX1" fmla="*/ 23965 w 77394"/>
                <a:gd name="connsiteY1" fmla="*/ 3280 h 79016"/>
                <a:gd name="connsiteX2" fmla="*/ 21203 w 77394"/>
                <a:gd name="connsiteY2" fmla="*/ 4398 h 79016"/>
                <a:gd name="connsiteX3" fmla="*/ 9434 w 77394"/>
                <a:gd name="connsiteY3" fmla="*/ 65811 h 79016"/>
                <a:gd name="connsiteX4" fmla="*/ 71701 w 77394"/>
                <a:gd name="connsiteY4" fmla="*/ 60879 h 79016"/>
                <a:gd name="connsiteX5" fmla="*/ 70912 w 77394"/>
                <a:gd name="connsiteY5" fmla="*/ 17746 h 79016"/>
                <a:gd name="connsiteX6" fmla="*/ 24557 w 77394"/>
                <a:gd name="connsiteY6" fmla="*/ 3017 h 79016"/>
                <a:gd name="connsiteX7" fmla="*/ 46058 w 77394"/>
                <a:gd name="connsiteY7" fmla="*/ 48255 h 79016"/>
                <a:gd name="connsiteX8" fmla="*/ 34683 w 77394"/>
                <a:gd name="connsiteY8" fmla="*/ 50819 h 79016"/>
                <a:gd name="connsiteX9" fmla="*/ 34617 w 77394"/>
                <a:gd name="connsiteY9" fmla="*/ 28989 h 79016"/>
                <a:gd name="connsiteX10" fmla="*/ 46189 w 77394"/>
                <a:gd name="connsiteY10" fmla="*/ 30568 h 79016"/>
                <a:gd name="connsiteX11" fmla="*/ 49609 w 77394"/>
                <a:gd name="connsiteY11" fmla="*/ 43652 h 79016"/>
                <a:gd name="connsiteX12" fmla="*/ 49346 w 77394"/>
                <a:gd name="connsiteY12" fmla="*/ 44507 h 79016"/>
                <a:gd name="connsiteX13" fmla="*/ 46058 w 77394"/>
                <a:gd name="connsiteY13" fmla="*/ 48255 h 79016"/>
                <a:gd name="connsiteX14" fmla="*/ 49609 w 77394"/>
                <a:gd name="connsiteY14" fmla="*/ 43126 h 79016"/>
                <a:gd name="connsiteX15" fmla="*/ 49609 w 77394"/>
                <a:gd name="connsiteY15" fmla="*/ 43126 h 79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394" h="79016">
                  <a:moveTo>
                    <a:pt x="24557" y="3017"/>
                  </a:moveTo>
                  <a:cubicBezTo>
                    <a:pt x="24360" y="3083"/>
                    <a:pt x="24162" y="3214"/>
                    <a:pt x="23965" y="3280"/>
                  </a:cubicBezTo>
                  <a:cubicBezTo>
                    <a:pt x="23045" y="3543"/>
                    <a:pt x="22124" y="3872"/>
                    <a:pt x="21203" y="4398"/>
                  </a:cubicBezTo>
                  <a:cubicBezTo>
                    <a:pt x="-1152" y="16102"/>
                    <a:pt x="-7070" y="46677"/>
                    <a:pt x="9434" y="65811"/>
                  </a:cubicBezTo>
                  <a:cubicBezTo>
                    <a:pt x="26661" y="85800"/>
                    <a:pt x="57236" y="82249"/>
                    <a:pt x="71701" y="60879"/>
                  </a:cubicBezTo>
                  <a:cubicBezTo>
                    <a:pt x="80381" y="48058"/>
                    <a:pt x="78343" y="30765"/>
                    <a:pt x="70912" y="17746"/>
                  </a:cubicBezTo>
                  <a:cubicBezTo>
                    <a:pt x="61313" y="913"/>
                    <a:pt x="42113" y="-3821"/>
                    <a:pt x="24557" y="3017"/>
                  </a:cubicBezTo>
                  <a:moveTo>
                    <a:pt x="46058" y="48255"/>
                  </a:moveTo>
                  <a:cubicBezTo>
                    <a:pt x="42902" y="51017"/>
                    <a:pt x="38694" y="52463"/>
                    <a:pt x="34683" y="50819"/>
                  </a:cubicBezTo>
                  <a:cubicBezTo>
                    <a:pt x="24425" y="46545"/>
                    <a:pt x="26595" y="33855"/>
                    <a:pt x="34617" y="28989"/>
                  </a:cubicBezTo>
                  <a:cubicBezTo>
                    <a:pt x="39614" y="27280"/>
                    <a:pt x="43296" y="27017"/>
                    <a:pt x="46189" y="30568"/>
                  </a:cubicBezTo>
                  <a:cubicBezTo>
                    <a:pt x="48820" y="33855"/>
                    <a:pt x="50069" y="39576"/>
                    <a:pt x="49609" y="43652"/>
                  </a:cubicBezTo>
                  <a:cubicBezTo>
                    <a:pt x="49543" y="44047"/>
                    <a:pt x="49477" y="44376"/>
                    <a:pt x="49346" y="44507"/>
                  </a:cubicBezTo>
                  <a:cubicBezTo>
                    <a:pt x="48622" y="45691"/>
                    <a:pt x="47044" y="47334"/>
                    <a:pt x="46058" y="48255"/>
                  </a:cubicBezTo>
                  <a:moveTo>
                    <a:pt x="49609" y="43126"/>
                  </a:moveTo>
                  <a:cubicBezTo>
                    <a:pt x="49740" y="42337"/>
                    <a:pt x="49740" y="42535"/>
                    <a:pt x="49609" y="43126"/>
                  </a:cubicBezTo>
                </a:path>
              </a:pathLst>
            </a:custGeom>
            <a:solidFill>
              <a:schemeClr val="accent2"/>
            </a:solidFill>
            <a:ln w="65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pic>
        <p:nvPicPr>
          <p:cNvPr id="4" name="Picture 3">
            <a:extLst>
              <a:ext uri="{FF2B5EF4-FFF2-40B4-BE49-F238E27FC236}">
                <a16:creationId xmlns:a16="http://schemas.microsoft.com/office/drawing/2014/main" id="{72833730-F8DD-5668-DE46-1C9355E8CAF8}"/>
              </a:ext>
            </a:extLst>
          </p:cNvPr>
          <p:cNvPicPr>
            <a:picLocks noChangeAspect="1"/>
          </p:cNvPicPr>
          <p:nvPr/>
        </p:nvPicPr>
        <p:blipFill>
          <a:blip r:embed="rId2"/>
          <a:stretch>
            <a:fillRect/>
          </a:stretch>
        </p:blipFill>
        <p:spPr>
          <a:xfrm>
            <a:off x="1143000" y="1976630"/>
            <a:ext cx="9982200" cy="3045544"/>
          </a:xfrm>
          <a:prstGeom prst="rect">
            <a:avLst/>
          </a:prstGeom>
        </p:spPr>
      </p:pic>
    </p:spTree>
    <p:extLst>
      <p:ext uri="{BB962C8B-B14F-4D97-AF65-F5344CB8AC3E}">
        <p14:creationId xmlns:p14="http://schemas.microsoft.com/office/powerpoint/2010/main" val="22426025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205FB95-EBA9-C471-E73F-B61038009644}"/>
              </a:ext>
            </a:extLst>
          </p:cNvPr>
          <p:cNvGraphicFramePr>
            <a:graphicFrameLocks noGrp="1"/>
          </p:cNvGraphicFramePr>
          <p:nvPr>
            <p:extLst>
              <p:ext uri="{D42A27DB-BD31-4B8C-83A1-F6EECF244321}">
                <p14:modId xmlns:p14="http://schemas.microsoft.com/office/powerpoint/2010/main" val="3041919592"/>
              </p:ext>
            </p:extLst>
          </p:nvPr>
        </p:nvGraphicFramePr>
        <p:xfrm>
          <a:off x="1266825" y="1238250"/>
          <a:ext cx="9658350" cy="3894612"/>
        </p:xfrm>
        <a:graphic>
          <a:graphicData uri="http://schemas.openxmlformats.org/drawingml/2006/table">
            <a:tbl>
              <a:tblPr/>
              <a:tblGrid>
                <a:gridCol w="4116674">
                  <a:extLst>
                    <a:ext uri="{9D8B030D-6E8A-4147-A177-3AD203B41FA5}">
                      <a16:colId xmlns:a16="http://schemas.microsoft.com/office/drawing/2014/main" val="120234297"/>
                    </a:ext>
                  </a:extLst>
                </a:gridCol>
                <a:gridCol w="5541676">
                  <a:extLst>
                    <a:ext uri="{9D8B030D-6E8A-4147-A177-3AD203B41FA5}">
                      <a16:colId xmlns:a16="http://schemas.microsoft.com/office/drawing/2014/main" val="2587160268"/>
                    </a:ext>
                  </a:extLst>
                </a:gridCol>
              </a:tblGrid>
              <a:tr h="1112747">
                <a:tc>
                  <a:txBody>
                    <a:bodyPr/>
                    <a:lstStyle/>
                    <a:p>
                      <a:pPr algn="ctr"/>
                      <a:r>
                        <a:rPr lang="en-US" sz="3200" b="1">
                          <a:solidFill>
                            <a:srgbClr val="000000"/>
                          </a:solidFill>
                          <a:effectLst/>
                          <a:latin typeface="Cambria" panose="02040503050406030204" pitchFamily="18" charset="0"/>
                          <a:ea typeface="Cambria" panose="02040503050406030204" pitchFamily="18" charset="0"/>
                        </a:rPr>
                        <a:t>Cách bảo quản thực phẩm</a:t>
                      </a:r>
                      <a:endParaRPr lang="en-US" sz="320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Tên</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thực</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phẩm</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48140489"/>
                  </a:ext>
                </a:extLst>
              </a:tr>
              <a:tr h="556373">
                <a:tc>
                  <a:txBody>
                    <a:bodyPr/>
                    <a:lstStyle/>
                    <a:p>
                      <a:pPr algn="just"/>
                      <a:r>
                        <a:rPr lang="en-US" sz="3200" dirty="0" err="1">
                          <a:solidFill>
                            <a:srgbClr val="002060"/>
                          </a:solidFill>
                          <a:effectLst/>
                          <a:latin typeface="Cambria" panose="02040503050406030204" pitchFamily="18" charset="0"/>
                          <a:ea typeface="Cambria" panose="02040503050406030204" pitchFamily="18" charset="0"/>
                        </a:rPr>
                        <a:t>Làm</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khô</a:t>
                      </a:r>
                      <a:endParaRPr lang="en-US" sz="3200" dirty="0">
                        <a:solidFill>
                          <a:srgbClr val="00206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err="1">
                          <a:solidFill>
                            <a:srgbClr val="FF0000"/>
                          </a:solidFill>
                          <a:effectLst/>
                          <a:latin typeface="Cambria" panose="02040503050406030204" pitchFamily="18" charset="0"/>
                          <a:ea typeface="Cambria" panose="02040503050406030204" pitchFamily="18" charset="0"/>
                        </a:rPr>
                        <a:t>Thóc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ngô</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lạc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đỗ</a:t>
                      </a:r>
                      <a:r>
                        <a:rPr lang="en-US" sz="3200" dirty="0">
                          <a:solidFill>
                            <a:srgbClr val="FF0000"/>
                          </a:solidFill>
                          <a:effectLst/>
                          <a:latin typeface="Cambria" panose="02040503050406030204" pitchFamily="18" charset="0"/>
                          <a:ea typeface="Cambria" panose="020405030504060302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2226565"/>
                  </a:ext>
                </a:extLst>
              </a:tr>
              <a:tr h="556373">
                <a:tc>
                  <a:txBody>
                    <a:bodyPr/>
                    <a:lstStyle/>
                    <a:p>
                      <a:pPr algn="just"/>
                      <a:r>
                        <a:rPr lang="en-US" sz="3200" dirty="0" err="1">
                          <a:solidFill>
                            <a:srgbClr val="002060"/>
                          </a:solidFill>
                          <a:effectLst/>
                          <a:latin typeface="Cambria" panose="02040503050406030204" pitchFamily="18" charset="0"/>
                          <a:ea typeface="Cambria" panose="02040503050406030204" pitchFamily="18" charset="0"/>
                        </a:rPr>
                        <a:t>Làm</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lạnh</a:t>
                      </a:r>
                      <a:endParaRPr lang="en-US" sz="3200" dirty="0">
                        <a:solidFill>
                          <a:srgbClr val="00206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a:solidFill>
                            <a:srgbClr val="FF0000"/>
                          </a:solidFill>
                          <a:effectLst/>
                          <a:latin typeface="Cambria" panose="02040503050406030204" pitchFamily="18" charset="0"/>
                          <a:ea typeface="Cambria" panose="02040503050406030204" pitchFamily="18" charset="0"/>
                        </a:rPr>
                        <a:t>Rau, </a:t>
                      </a:r>
                      <a:r>
                        <a:rPr lang="en-US" sz="3200" dirty="0" err="1">
                          <a:solidFill>
                            <a:srgbClr val="FF0000"/>
                          </a:solidFill>
                          <a:effectLst/>
                          <a:latin typeface="Cambria" panose="02040503050406030204" pitchFamily="18" charset="0"/>
                          <a:ea typeface="Cambria" panose="02040503050406030204" pitchFamily="18" charset="0"/>
                        </a:rPr>
                        <a:t>tôm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thịt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cá</a:t>
                      </a:r>
                      <a:r>
                        <a:rPr lang="en-US" sz="3200" dirty="0">
                          <a:solidFill>
                            <a:srgbClr val="FF0000"/>
                          </a:solidFill>
                          <a:effectLst/>
                          <a:latin typeface="Cambria" panose="02040503050406030204" pitchFamily="18" charset="0"/>
                          <a:ea typeface="Cambria" panose="020405030504060302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8008607"/>
                  </a:ext>
                </a:extLst>
              </a:tr>
              <a:tr h="556373">
                <a:tc>
                  <a:txBody>
                    <a:bodyPr/>
                    <a:lstStyle/>
                    <a:p>
                      <a:pPr algn="just"/>
                      <a:r>
                        <a:rPr lang="vi-VN" sz="3200">
                          <a:solidFill>
                            <a:srgbClr val="002060"/>
                          </a:solidFill>
                          <a:effectLst/>
                          <a:latin typeface="Cambria" panose="02040503050406030204" pitchFamily="18" charset="0"/>
                          <a:ea typeface="Cambria" panose="02040503050406030204" pitchFamily="18" charset="0"/>
                        </a:rPr>
                        <a:t>Ướp muối</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err="1">
                          <a:solidFill>
                            <a:srgbClr val="FF0000"/>
                          </a:solidFill>
                          <a:effectLst/>
                          <a:latin typeface="Cambria" panose="02040503050406030204" pitchFamily="18" charset="0"/>
                          <a:ea typeface="Cambria" panose="02040503050406030204" pitchFamily="18" charset="0"/>
                        </a:rPr>
                        <a:t>Cá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thịt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cải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pháo</a:t>
                      </a:r>
                      <a:r>
                        <a:rPr lang="en-US" sz="3200" dirty="0">
                          <a:solidFill>
                            <a:srgbClr val="FF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1671879"/>
                  </a:ext>
                </a:extLst>
              </a:tr>
              <a:tr h="556373">
                <a:tc>
                  <a:txBody>
                    <a:bodyPr/>
                    <a:lstStyle/>
                    <a:p>
                      <a:pPr algn="just"/>
                      <a:r>
                        <a:rPr lang="vi-VN" sz="3200">
                          <a:solidFill>
                            <a:srgbClr val="002060"/>
                          </a:solidFill>
                          <a:effectLst/>
                          <a:latin typeface="Cambria" panose="02040503050406030204" pitchFamily="18" charset="0"/>
                          <a:ea typeface="Cambria" panose="02040503050406030204" pitchFamily="18" charset="0"/>
                        </a:rPr>
                        <a:t>Ướp đường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dirty="0">
                          <a:solidFill>
                            <a:srgbClr val="FF0000"/>
                          </a:solidFill>
                          <a:effectLst/>
                          <a:latin typeface="Cambria" panose="02040503050406030204" pitchFamily="18" charset="0"/>
                          <a:ea typeface="Cambria" panose="02040503050406030204" pitchFamily="18" charset="0"/>
                        </a:rPr>
                        <a:t>Mơ, me, sấu…</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7631944"/>
                  </a:ext>
                </a:extLst>
              </a:tr>
              <a:tr h="556373">
                <a:tc>
                  <a:txBody>
                    <a:bodyPr/>
                    <a:lstStyle/>
                    <a:p>
                      <a:pPr algn="just"/>
                      <a:r>
                        <a:rPr lang="en-US" sz="3200">
                          <a:solidFill>
                            <a:srgbClr val="002060"/>
                          </a:solidFill>
                          <a:effectLst/>
                          <a:latin typeface="Cambria" panose="02040503050406030204" pitchFamily="18" charset="0"/>
                          <a:ea typeface="Cambria" panose="02040503050406030204" pitchFamily="18" charset="0"/>
                        </a:rPr>
                        <a:t>Đóng hộp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err="1">
                          <a:solidFill>
                            <a:srgbClr val="FF0000"/>
                          </a:solidFill>
                          <a:effectLst/>
                          <a:latin typeface="Cambria" panose="02040503050406030204" pitchFamily="18" charset="0"/>
                          <a:ea typeface="Cambria" panose="02040503050406030204" pitchFamily="18" charset="0"/>
                        </a:rPr>
                        <a:t>Thịt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nguội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cá</a:t>
                      </a:r>
                      <a:r>
                        <a:rPr lang="en-US" sz="3200" dirty="0">
                          <a:solidFill>
                            <a:srgbClr val="FF0000"/>
                          </a:solidFill>
                          <a:effectLst/>
                          <a:latin typeface="Cambria" panose="02040503050406030204" pitchFamily="18" charset="0"/>
                          <a:ea typeface="Cambria" panose="020405030504060302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1178373"/>
                  </a:ext>
                </a:extLst>
              </a:tr>
            </a:tbl>
          </a:graphicData>
        </a:graphic>
      </p:graphicFrame>
    </p:spTree>
    <p:extLst>
      <p:ext uri="{BB962C8B-B14F-4D97-AF65-F5344CB8AC3E}">
        <p14:creationId xmlns:p14="http://schemas.microsoft.com/office/powerpoint/2010/main" val="2895483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7F8386F0-B2E5-45DF-A34E-E0DE44B0A7A2}"/>
              </a:ext>
            </a:extLst>
          </p:cNvPr>
          <p:cNvSpPr txBox="1">
            <a:spLocks noChangeArrowheads="1"/>
          </p:cNvSpPr>
          <p:nvPr/>
        </p:nvSpPr>
        <p:spPr bwMode="auto">
          <a:xfrm>
            <a:off x="1751993" y="526424"/>
            <a:ext cx="9125324" cy="1200329"/>
          </a:xfrm>
          <a:prstGeom prst="rect">
            <a:avLst/>
          </a:prstGeom>
          <a:noFill/>
          <a:ln w="9525">
            <a:noFill/>
            <a:miter lim="800000"/>
            <a:headEnd/>
            <a:tailEnd/>
          </a:ln>
          <a:effectLst/>
        </p:spPr>
        <p:txBody>
          <a:bodyPr wrap="square">
            <a:spAutoFit/>
          </a:bodyPr>
          <a:lstStyle/>
          <a:p>
            <a:pPr lvl="0" algn="just">
              <a:spcBef>
                <a:spcPct val="50000"/>
              </a:spcBef>
              <a:defRPr/>
            </a:pPr>
            <a:r>
              <a:rPr lang="en-US" sz="3600" b="1" dirty="0">
                <a:solidFill>
                  <a:srgbClr val="002060"/>
                </a:solidFill>
                <a:latin typeface="Calibri" panose="020F0502020204030204" pitchFamily="34" charset="0"/>
                <a:cs typeface="Calibri" panose="020F0502020204030204" pitchFamily="34" charset="0"/>
              </a:rPr>
              <a:t>3. </a:t>
            </a:r>
            <a:r>
              <a:rPr lang="vi-VN" sz="3600" b="1" dirty="0">
                <a:solidFill>
                  <a:srgbClr val="002060"/>
                </a:solidFill>
                <a:latin typeface="Calibri" panose="020F0502020204030204" pitchFamily="34" charset="0"/>
                <a:cs typeface="Calibri" panose="020F0502020204030204" pitchFamily="34" charset="0"/>
              </a:rPr>
              <a:t>Nếu là bạn An, em sẽ làm gì trong tình huống dưới đây?</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7811532A-2F60-47C9-A240-B6CF13FC9FD5}"/>
              </a:ext>
            </a:extLst>
          </p:cNvPr>
          <p:cNvGrpSpPr/>
          <p:nvPr/>
        </p:nvGrpSpPr>
        <p:grpSpPr>
          <a:xfrm rot="2251857">
            <a:off x="887310" y="623172"/>
            <a:ext cx="773568" cy="1393075"/>
            <a:chOff x="1394394" y="7"/>
            <a:chExt cx="834179" cy="1755015"/>
          </a:xfrm>
        </p:grpSpPr>
        <p:sp>
          <p:nvSpPr>
            <p:cNvPr id="8" name="Freeform: Shape 7">
              <a:extLst>
                <a:ext uri="{FF2B5EF4-FFF2-40B4-BE49-F238E27FC236}">
                  <a16:creationId xmlns:a16="http://schemas.microsoft.com/office/drawing/2014/main" id="{CB02EF3A-5E52-474C-AAD6-D9A375359886}"/>
                </a:ext>
              </a:extLst>
            </p:cNvPr>
            <p:cNvSpPr/>
            <p:nvPr/>
          </p:nvSpPr>
          <p:spPr>
            <a:xfrm>
              <a:off x="1394394" y="104955"/>
              <a:ext cx="834179" cy="1650067"/>
            </a:xfrm>
            <a:custGeom>
              <a:avLst/>
              <a:gdLst>
                <a:gd name="connsiteX0" fmla="*/ 780907 w 834179"/>
                <a:gd name="connsiteY0" fmla="*/ 234065 h 1650067"/>
                <a:gd name="connsiteX1" fmla="*/ 316693 w 834179"/>
                <a:gd name="connsiteY1" fmla="*/ 11821 h 1650067"/>
                <a:gd name="connsiteX2" fmla="*/ 3382 w 834179"/>
                <a:gd name="connsiteY2" fmla="*/ 329603 h 1650067"/>
                <a:gd name="connsiteX3" fmla="*/ 208201 w 834179"/>
                <a:gd name="connsiteY3" fmla="*/ 738124 h 1650067"/>
                <a:gd name="connsiteX4" fmla="*/ 349898 w 834179"/>
                <a:gd name="connsiteY4" fmla="*/ 786518 h 1650067"/>
                <a:gd name="connsiteX5" fmla="*/ 365284 w 834179"/>
                <a:gd name="connsiteY5" fmla="*/ 945245 h 1650067"/>
                <a:gd name="connsiteX6" fmla="*/ 318140 w 834179"/>
                <a:gd name="connsiteY6" fmla="*/ 1118766 h 1650067"/>
                <a:gd name="connsiteX7" fmla="*/ 321099 w 834179"/>
                <a:gd name="connsiteY7" fmla="*/ 1459957 h 1650067"/>
                <a:gd name="connsiteX8" fmla="*/ 367652 w 834179"/>
                <a:gd name="connsiteY8" fmla="*/ 1627823 h 1650067"/>
                <a:gd name="connsiteX9" fmla="*/ 540581 w 834179"/>
                <a:gd name="connsiteY9" fmla="*/ 1633741 h 1650067"/>
                <a:gd name="connsiteX10" fmla="*/ 599758 w 834179"/>
                <a:gd name="connsiteY10" fmla="*/ 1456012 h 1650067"/>
                <a:gd name="connsiteX11" fmla="*/ 581676 w 834179"/>
                <a:gd name="connsiteY11" fmla="*/ 1105813 h 1650067"/>
                <a:gd name="connsiteX12" fmla="*/ 521118 w 834179"/>
                <a:gd name="connsiteY12" fmla="*/ 937684 h 1650067"/>
                <a:gd name="connsiteX13" fmla="*/ 514872 w 834179"/>
                <a:gd name="connsiteY13" fmla="*/ 784414 h 1650067"/>
                <a:gd name="connsiteX14" fmla="*/ 701346 w 834179"/>
                <a:gd name="connsiteY14" fmla="*/ 702684 h 1650067"/>
                <a:gd name="connsiteX15" fmla="*/ 780907 w 834179"/>
                <a:gd name="connsiteY15" fmla="*/ 234065 h 1650067"/>
                <a:gd name="connsiteX16" fmla="*/ 539069 w 834179"/>
                <a:gd name="connsiteY16" fmla="*/ 1134350 h 1650067"/>
                <a:gd name="connsiteX17" fmla="*/ 554192 w 834179"/>
                <a:gd name="connsiteY17" fmla="*/ 1484811 h 1650067"/>
                <a:gd name="connsiteX18" fmla="*/ 510927 w 834179"/>
                <a:gd name="connsiteY18" fmla="*/ 1587320 h 1650067"/>
                <a:gd name="connsiteX19" fmla="*/ 422555 w 834179"/>
                <a:gd name="connsiteY19" fmla="*/ 1597511 h 1650067"/>
                <a:gd name="connsiteX20" fmla="*/ 419465 w 834179"/>
                <a:gd name="connsiteY20" fmla="*/ 1596459 h 1650067"/>
                <a:gd name="connsiteX21" fmla="*/ 433207 w 834179"/>
                <a:gd name="connsiteY21" fmla="*/ 1590147 h 1650067"/>
                <a:gd name="connsiteX22" fmla="*/ 445108 w 834179"/>
                <a:gd name="connsiteY22" fmla="*/ 1569238 h 1650067"/>
                <a:gd name="connsiteX23" fmla="*/ 424199 w 834179"/>
                <a:gd name="connsiteY23" fmla="*/ 1557337 h 1650067"/>
                <a:gd name="connsiteX24" fmla="*/ 386851 w 834179"/>
                <a:gd name="connsiteY24" fmla="*/ 1574564 h 1650067"/>
                <a:gd name="connsiteX25" fmla="*/ 376331 w 834179"/>
                <a:gd name="connsiteY25" fmla="*/ 1554706 h 1650067"/>
                <a:gd name="connsiteX26" fmla="*/ 443859 w 834179"/>
                <a:gd name="connsiteY26" fmla="*/ 1506444 h 1650067"/>
                <a:gd name="connsiteX27" fmla="*/ 426697 w 834179"/>
                <a:gd name="connsiteY27" fmla="*/ 1477053 h 1650067"/>
                <a:gd name="connsiteX28" fmla="*/ 368967 w 834179"/>
                <a:gd name="connsiteY28" fmla="*/ 1517819 h 1650067"/>
                <a:gd name="connsiteX29" fmla="*/ 367586 w 834179"/>
                <a:gd name="connsiteY29" fmla="*/ 1493359 h 1650067"/>
                <a:gd name="connsiteX30" fmla="*/ 436166 w 834179"/>
                <a:gd name="connsiteY30" fmla="*/ 1446149 h 1650067"/>
                <a:gd name="connsiteX31" fmla="*/ 419004 w 834179"/>
                <a:gd name="connsiteY31" fmla="*/ 1416757 h 1650067"/>
                <a:gd name="connsiteX32" fmla="*/ 366402 w 834179"/>
                <a:gd name="connsiteY32" fmla="*/ 1452987 h 1650067"/>
                <a:gd name="connsiteX33" fmla="*/ 365679 w 834179"/>
                <a:gd name="connsiteY33" fmla="*/ 1428790 h 1650067"/>
                <a:gd name="connsiteX34" fmla="*/ 432418 w 834179"/>
                <a:gd name="connsiteY34" fmla="*/ 1374610 h 1650067"/>
                <a:gd name="connsiteX35" fmla="*/ 415256 w 834179"/>
                <a:gd name="connsiteY35" fmla="*/ 1345219 h 1650067"/>
                <a:gd name="connsiteX36" fmla="*/ 364035 w 834179"/>
                <a:gd name="connsiteY36" fmla="*/ 1384341 h 1650067"/>
                <a:gd name="connsiteX37" fmla="*/ 362457 w 834179"/>
                <a:gd name="connsiteY37" fmla="*/ 1344955 h 1650067"/>
                <a:gd name="connsiteX38" fmla="*/ 430314 w 834179"/>
                <a:gd name="connsiteY38" fmla="*/ 1299126 h 1650067"/>
                <a:gd name="connsiteX39" fmla="*/ 413152 w 834179"/>
                <a:gd name="connsiteY39" fmla="*/ 1269735 h 1650067"/>
                <a:gd name="connsiteX40" fmla="*/ 360945 w 834179"/>
                <a:gd name="connsiteY40" fmla="*/ 1304189 h 1650067"/>
                <a:gd name="connsiteX41" fmla="*/ 360287 w 834179"/>
                <a:gd name="connsiteY41" fmla="*/ 1282228 h 1650067"/>
                <a:gd name="connsiteX42" fmla="*/ 425777 w 834179"/>
                <a:gd name="connsiteY42" fmla="*/ 1237318 h 1650067"/>
                <a:gd name="connsiteX43" fmla="*/ 408615 w 834179"/>
                <a:gd name="connsiteY43" fmla="*/ 1207927 h 1650067"/>
                <a:gd name="connsiteX44" fmla="*/ 359564 w 834179"/>
                <a:gd name="connsiteY44" fmla="*/ 1241592 h 1650067"/>
                <a:gd name="connsiteX45" fmla="*/ 359564 w 834179"/>
                <a:gd name="connsiteY45" fmla="*/ 1219762 h 1650067"/>
                <a:gd name="connsiteX46" fmla="*/ 363904 w 834179"/>
                <a:gd name="connsiteY46" fmla="*/ 1216409 h 1650067"/>
                <a:gd name="connsiteX47" fmla="*/ 438467 w 834179"/>
                <a:gd name="connsiteY47" fmla="*/ 1153747 h 1650067"/>
                <a:gd name="connsiteX48" fmla="*/ 421306 w 834179"/>
                <a:gd name="connsiteY48" fmla="*/ 1124355 h 1650067"/>
                <a:gd name="connsiteX49" fmla="*/ 360485 w 834179"/>
                <a:gd name="connsiteY49" fmla="*/ 1171829 h 1650067"/>
                <a:gd name="connsiteX50" fmla="*/ 361931 w 834179"/>
                <a:gd name="connsiteY50" fmla="*/ 1144739 h 1650067"/>
                <a:gd name="connsiteX51" fmla="*/ 443070 w 834179"/>
                <a:gd name="connsiteY51" fmla="*/ 1092926 h 1650067"/>
                <a:gd name="connsiteX52" fmla="*/ 425908 w 834179"/>
                <a:gd name="connsiteY52" fmla="*/ 1063534 h 1650067"/>
                <a:gd name="connsiteX53" fmla="*/ 365219 w 834179"/>
                <a:gd name="connsiteY53" fmla="*/ 1099698 h 1650067"/>
                <a:gd name="connsiteX54" fmla="*/ 367520 w 834179"/>
                <a:gd name="connsiteY54" fmla="*/ 1073792 h 1650067"/>
                <a:gd name="connsiteX55" fmla="*/ 431563 w 834179"/>
                <a:gd name="connsiteY55" fmla="*/ 1036576 h 1650067"/>
                <a:gd name="connsiteX56" fmla="*/ 414402 w 834179"/>
                <a:gd name="connsiteY56" fmla="*/ 1007184 h 1650067"/>
                <a:gd name="connsiteX57" fmla="*/ 376199 w 834179"/>
                <a:gd name="connsiteY57" fmla="*/ 1027502 h 1650067"/>
                <a:gd name="connsiteX58" fmla="*/ 443333 w 834179"/>
                <a:gd name="connsiteY58" fmla="*/ 966944 h 1650067"/>
                <a:gd name="connsiteX59" fmla="*/ 539069 w 834179"/>
                <a:gd name="connsiteY59" fmla="*/ 1134350 h 1650067"/>
                <a:gd name="connsiteX60" fmla="*/ 474565 w 834179"/>
                <a:gd name="connsiteY60" fmla="*/ 922232 h 1650067"/>
                <a:gd name="connsiteX61" fmla="*/ 407892 w 834179"/>
                <a:gd name="connsiteY61" fmla="*/ 925322 h 1650067"/>
                <a:gd name="connsiteX62" fmla="*/ 395596 w 834179"/>
                <a:gd name="connsiteY62" fmla="*/ 791976 h 1650067"/>
                <a:gd name="connsiteX63" fmla="*/ 470160 w 834179"/>
                <a:gd name="connsiteY63" fmla="*/ 790727 h 1650067"/>
                <a:gd name="connsiteX64" fmla="*/ 474565 w 834179"/>
                <a:gd name="connsiteY64" fmla="*/ 922232 h 1650067"/>
                <a:gd name="connsiteX65" fmla="*/ 460428 w 834179"/>
                <a:gd name="connsiteY65" fmla="*/ 746343 h 1650067"/>
                <a:gd name="connsiteX66" fmla="*/ 53748 w 834179"/>
                <a:gd name="connsiteY66" fmla="*/ 457952 h 1650067"/>
                <a:gd name="connsiteX67" fmla="*/ 328792 w 834179"/>
                <a:gd name="connsiteY67" fmla="*/ 55546 h 1650067"/>
                <a:gd name="connsiteX68" fmla="*/ 770452 w 834179"/>
                <a:gd name="connsiteY68" fmla="*/ 322896 h 1650067"/>
                <a:gd name="connsiteX69" fmla="*/ 460428 w 834179"/>
                <a:gd name="connsiteY69" fmla="*/ 746343 h 165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34179" h="1650067">
                  <a:moveTo>
                    <a:pt x="780907" y="234065"/>
                  </a:moveTo>
                  <a:cubicBezTo>
                    <a:pt x="694245" y="69091"/>
                    <a:pt x="503825" y="-36639"/>
                    <a:pt x="316693" y="11821"/>
                  </a:cubicBezTo>
                  <a:cubicBezTo>
                    <a:pt x="162175" y="43579"/>
                    <a:pt x="24883" y="169364"/>
                    <a:pt x="3382" y="329603"/>
                  </a:cubicBezTo>
                  <a:cubicBezTo>
                    <a:pt x="-18251" y="491157"/>
                    <a:pt x="65518" y="659090"/>
                    <a:pt x="208201" y="738124"/>
                  </a:cubicBezTo>
                  <a:cubicBezTo>
                    <a:pt x="252190" y="762453"/>
                    <a:pt x="300321" y="778365"/>
                    <a:pt x="349898" y="786518"/>
                  </a:cubicBezTo>
                  <a:cubicBezTo>
                    <a:pt x="353317" y="839515"/>
                    <a:pt x="356211" y="892906"/>
                    <a:pt x="365284" y="945245"/>
                  </a:cubicBezTo>
                  <a:cubicBezTo>
                    <a:pt x="320770" y="982067"/>
                    <a:pt x="322743" y="1067019"/>
                    <a:pt x="318140" y="1118766"/>
                  </a:cubicBezTo>
                  <a:cubicBezTo>
                    <a:pt x="308080" y="1232190"/>
                    <a:pt x="318666" y="1346402"/>
                    <a:pt x="321099" y="1459957"/>
                  </a:cubicBezTo>
                  <a:cubicBezTo>
                    <a:pt x="323597" y="1511967"/>
                    <a:pt x="319455" y="1593040"/>
                    <a:pt x="367652" y="1627823"/>
                  </a:cubicBezTo>
                  <a:cubicBezTo>
                    <a:pt x="404933" y="1654716"/>
                    <a:pt x="501458" y="1657872"/>
                    <a:pt x="540581" y="1633741"/>
                  </a:cubicBezTo>
                  <a:cubicBezTo>
                    <a:pt x="596208" y="1599418"/>
                    <a:pt x="600284" y="1512888"/>
                    <a:pt x="599758" y="1456012"/>
                  </a:cubicBezTo>
                  <a:cubicBezTo>
                    <a:pt x="598772" y="1340484"/>
                    <a:pt x="594498" y="1220617"/>
                    <a:pt x="581676" y="1105813"/>
                  </a:cubicBezTo>
                  <a:cubicBezTo>
                    <a:pt x="575167" y="1047425"/>
                    <a:pt x="576876" y="971678"/>
                    <a:pt x="521118" y="937684"/>
                  </a:cubicBezTo>
                  <a:cubicBezTo>
                    <a:pt x="516253" y="886725"/>
                    <a:pt x="518817" y="835438"/>
                    <a:pt x="514872" y="784414"/>
                  </a:cubicBezTo>
                  <a:cubicBezTo>
                    <a:pt x="582268" y="771658"/>
                    <a:pt x="646772" y="744437"/>
                    <a:pt x="701346" y="702684"/>
                  </a:cubicBezTo>
                  <a:cubicBezTo>
                    <a:pt x="854550" y="585578"/>
                    <a:pt x="866911" y="397789"/>
                    <a:pt x="780907" y="234065"/>
                  </a:cubicBezTo>
                  <a:moveTo>
                    <a:pt x="539069" y="1134350"/>
                  </a:moveTo>
                  <a:cubicBezTo>
                    <a:pt x="548208" y="1248431"/>
                    <a:pt x="560438" y="1370533"/>
                    <a:pt x="554192" y="1484811"/>
                  </a:cubicBezTo>
                  <a:cubicBezTo>
                    <a:pt x="551825" y="1528866"/>
                    <a:pt x="549589" y="1564043"/>
                    <a:pt x="510927" y="1587320"/>
                  </a:cubicBezTo>
                  <a:cubicBezTo>
                    <a:pt x="484428" y="1603298"/>
                    <a:pt x="452933" y="1605270"/>
                    <a:pt x="422555" y="1597511"/>
                  </a:cubicBezTo>
                  <a:cubicBezTo>
                    <a:pt x="421437" y="1597248"/>
                    <a:pt x="420517" y="1596788"/>
                    <a:pt x="419465" y="1596459"/>
                  </a:cubicBezTo>
                  <a:cubicBezTo>
                    <a:pt x="424067" y="1594355"/>
                    <a:pt x="428473" y="1591988"/>
                    <a:pt x="433207" y="1590147"/>
                  </a:cubicBezTo>
                  <a:cubicBezTo>
                    <a:pt x="441755" y="1586859"/>
                    <a:pt x="447738" y="1578706"/>
                    <a:pt x="445108" y="1569238"/>
                  </a:cubicBezTo>
                  <a:cubicBezTo>
                    <a:pt x="442807" y="1561084"/>
                    <a:pt x="432812" y="1553983"/>
                    <a:pt x="424199" y="1557337"/>
                  </a:cubicBezTo>
                  <a:cubicBezTo>
                    <a:pt x="411377" y="1562334"/>
                    <a:pt x="398950" y="1568120"/>
                    <a:pt x="386851" y="1574564"/>
                  </a:cubicBezTo>
                  <a:cubicBezTo>
                    <a:pt x="382380" y="1568646"/>
                    <a:pt x="378895" y="1562005"/>
                    <a:pt x="376331" y="1554706"/>
                  </a:cubicBezTo>
                  <a:cubicBezTo>
                    <a:pt x="398029" y="1537545"/>
                    <a:pt x="420517" y="1521436"/>
                    <a:pt x="443859" y="1506444"/>
                  </a:cubicBezTo>
                  <a:cubicBezTo>
                    <a:pt x="462204" y="1494674"/>
                    <a:pt x="445174" y="1465217"/>
                    <a:pt x="426697" y="1477053"/>
                  </a:cubicBezTo>
                  <a:cubicBezTo>
                    <a:pt x="406840" y="1489809"/>
                    <a:pt x="387706" y="1503551"/>
                    <a:pt x="368967" y="1517819"/>
                  </a:cubicBezTo>
                  <a:cubicBezTo>
                    <a:pt x="368243" y="1509797"/>
                    <a:pt x="367849" y="1501578"/>
                    <a:pt x="367586" y="1493359"/>
                  </a:cubicBezTo>
                  <a:cubicBezTo>
                    <a:pt x="390468" y="1477644"/>
                    <a:pt x="413350" y="1461864"/>
                    <a:pt x="436166" y="1446149"/>
                  </a:cubicBezTo>
                  <a:cubicBezTo>
                    <a:pt x="454116" y="1433787"/>
                    <a:pt x="437086" y="1404330"/>
                    <a:pt x="419004" y="1416757"/>
                  </a:cubicBezTo>
                  <a:cubicBezTo>
                    <a:pt x="401448" y="1428856"/>
                    <a:pt x="383958" y="1440889"/>
                    <a:pt x="366402" y="1452987"/>
                  </a:cubicBezTo>
                  <a:cubicBezTo>
                    <a:pt x="366205" y="1444900"/>
                    <a:pt x="365942" y="1436878"/>
                    <a:pt x="365679" y="1428790"/>
                  </a:cubicBezTo>
                  <a:cubicBezTo>
                    <a:pt x="386588" y="1409064"/>
                    <a:pt x="408615" y="1390785"/>
                    <a:pt x="432418" y="1374610"/>
                  </a:cubicBezTo>
                  <a:cubicBezTo>
                    <a:pt x="450434" y="1362380"/>
                    <a:pt x="433404" y="1332923"/>
                    <a:pt x="415256" y="1345219"/>
                  </a:cubicBezTo>
                  <a:cubicBezTo>
                    <a:pt x="397438" y="1357317"/>
                    <a:pt x="380408" y="1370402"/>
                    <a:pt x="364035" y="1384341"/>
                  </a:cubicBezTo>
                  <a:cubicBezTo>
                    <a:pt x="363509" y="1371191"/>
                    <a:pt x="362983" y="1358106"/>
                    <a:pt x="362457" y="1344955"/>
                  </a:cubicBezTo>
                  <a:cubicBezTo>
                    <a:pt x="384090" y="1328254"/>
                    <a:pt x="406709" y="1312934"/>
                    <a:pt x="430314" y="1299126"/>
                  </a:cubicBezTo>
                  <a:cubicBezTo>
                    <a:pt x="449185" y="1288014"/>
                    <a:pt x="432089" y="1258622"/>
                    <a:pt x="413152" y="1269735"/>
                  </a:cubicBezTo>
                  <a:cubicBezTo>
                    <a:pt x="395136" y="1280321"/>
                    <a:pt x="377909" y="1292025"/>
                    <a:pt x="360945" y="1304189"/>
                  </a:cubicBezTo>
                  <a:cubicBezTo>
                    <a:pt x="360682" y="1296890"/>
                    <a:pt x="360485" y="1289526"/>
                    <a:pt x="360287" y="1282228"/>
                  </a:cubicBezTo>
                  <a:cubicBezTo>
                    <a:pt x="382117" y="1267236"/>
                    <a:pt x="403947" y="1252244"/>
                    <a:pt x="425777" y="1237318"/>
                  </a:cubicBezTo>
                  <a:cubicBezTo>
                    <a:pt x="443727" y="1225023"/>
                    <a:pt x="426763" y="1195500"/>
                    <a:pt x="408615" y="1207927"/>
                  </a:cubicBezTo>
                  <a:cubicBezTo>
                    <a:pt x="392243" y="1219171"/>
                    <a:pt x="375936" y="1230349"/>
                    <a:pt x="359564" y="1241592"/>
                  </a:cubicBezTo>
                  <a:cubicBezTo>
                    <a:pt x="359498" y="1234294"/>
                    <a:pt x="359564" y="1227061"/>
                    <a:pt x="359564" y="1219762"/>
                  </a:cubicBezTo>
                  <a:cubicBezTo>
                    <a:pt x="361076" y="1218908"/>
                    <a:pt x="362523" y="1217921"/>
                    <a:pt x="363904" y="1216409"/>
                  </a:cubicBezTo>
                  <a:cubicBezTo>
                    <a:pt x="386260" y="1192475"/>
                    <a:pt x="410983" y="1171566"/>
                    <a:pt x="438467" y="1153747"/>
                  </a:cubicBezTo>
                  <a:cubicBezTo>
                    <a:pt x="456746" y="1141846"/>
                    <a:pt x="439716" y="1112388"/>
                    <a:pt x="421306" y="1124355"/>
                  </a:cubicBezTo>
                  <a:cubicBezTo>
                    <a:pt x="399673" y="1138427"/>
                    <a:pt x="379356" y="1154273"/>
                    <a:pt x="360485" y="1171829"/>
                  </a:cubicBezTo>
                  <a:cubicBezTo>
                    <a:pt x="360813" y="1162821"/>
                    <a:pt x="361339" y="1153747"/>
                    <a:pt x="361931" y="1144739"/>
                  </a:cubicBezTo>
                  <a:cubicBezTo>
                    <a:pt x="386851" y="1124224"/>
                    <a:pt x="413941" y="1106997"/>
                    <a:pt x="443070" y="1092926"/>
                  </a:cubicBezTo>
                  <a:cubicBezTo>
                    <a:pt x="462796" y="1083391"/>
                    <a:pt x="445568" y="1054066"/>
                    <a:pt x="425908" y="1063534"/>
                  </a:cubicBezTo>
                  <a:cubicBezTo>
                    <a:pt x="404539" y="1073857"/>
                    <a:pt x="384418" y="1086087"/>
                    <a:pt x="365219" y="1099698"/>
                  </a:cubicBezTo>
                  <a:cubicBezTo>
                    <a:pt x="365876" y="1091216"/>
                    <a:pt x="366600" y="1082537"/>
                    <a:pt x="367520" y="1073792"/>
                  </a:cubicBezTo>
                  <a:cubicBezTo>
                    <a:pt x="387772" y="1059523"/>
                    <a:pt x="409076" y="1047096"/>
                    <a:pt x="431563" y="1036576"/>
                  </a:cubicBezTo>
                  <a:cubicBezTo>
                    <a:pt x="451355" y="1027304"/>
                    <a:pt x="434127" y="997979"/>
                    <a:pt x="414402" y="1007184"/>
                  </a:cubicBezTo>
                  <a:cubicBezTo>
                    <a:pt x="401251" y="1013299"/>
                    <a:pt x="388561" y="1020137"/>
                    <a:pt x="376199" y="1027502"/>
                  </a:cubicBezTo>
                  <a:cubicBezTo>
                    <a:pt x="385668" y="996664"/>
                    <a:pt x="404144" y="972006"/>
                    <a:pt x="443333" y="966944"/>
                  </a:cubicBezTo>
                  <a:cubicBezTo>
                    <a:pt x="532691" y="955568"/>
                    <a:pt x="534203" y="1073529"/>
                    <a:pt x="539069" y="1134350"/>
                  </a:cubicBezTo>
                  <a:moveTo>
                    <a:pt x="474565" y="922232"/>
                  </a:moveTo>
                  <a:cubicBezTo>
                    <a:pt x="452735" y="919076"/>
                    <a:pt x="429130" y="919996"/>
                    <a:pt x="407892" y="925322"/>
                  </a:cubicBezTo>
                  <a:cubicBezTo>
                    <a:pt x="400922" y="881334"/>
                    <a:pt x="398358" y="836490"/>
                    <a:pt x="395596" y="791976"/>
                  </a:cubicBezTo>
                  <a:cubicBezTo>
                    <a:pt x="420451" y="793620"/>
                    <a:pt x="445371" y="793028"/>
                    <a:pt x="470160" y="790727"/>
                  </a:cubicBezTo>
                  <a:cubicBezTo>
                    <a:pt x="473053" y="834452"/>
                    <a:pt x="471541" y="878441"/>
                    <a:pt x="474565" y="922232"/>
                  </a:cubicBezTo>
                  <a:moveTo>
                    <a:pt x="460428" y="746343"/>
                  </a:moveTo>
                  <a:cubicBezTo>
                    <a:pt x="272968" y="760941"/>
                    <a:pt x="94186" y="646399"/>
                    <a:pt x="53748" y="457952"/>
                  </a:cubicBezTo>
                  <a:cubicBezTo>
                    <a:pt x="12850" y="267270"/>
                    <a:pt x="141528" y="94012"/>
                    <a:pt x="328792" y="55546"/>
                  </a:cubicBezTo>
                  <a:cubicBezTo>
                    <a:pt x="525261" y="4719"/>
                    <a:pt x="708579" y="142405"/>
                    <a:pt x="770452" y="322896"/>
                  </a:cubicBezTo>
                  <a:cubicBezTo>
                    <a:pt x="846396" y="544549"/>
                    <a:pt x="680634" y="729248"/>
                    <a:pt x="460428" y="746343"/>
                  </a:cubicBezTo>
                </a:path>
              </a:pathLst>
            </a:custGeom>
            <a:solidFill>
              <a:schemeClr val="accent2"/>
            </a:solidFill>
            <a:ln w="65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0" name="Freeform: Shape 9">
              <a:extLst>
                <a:ext uri="{FF2B5EF4-FFF2-40B4-BE49-F238E27FC236}">
                  <a16:creationId xmlns:a16="http://schemas.microsoft.com/office/drawing/2014/main" id="{2C19BC1C-64D5-4745-8824-B4E151A50977}"/>
                </a:ext>
              </a:extLst>
            </p:cNvPr>
            <p:cNvSpPr/>
            <p:nvPr/>
          </p:nvSpPr>
          <p:spPr>
            <a:xfrm>
              <a:off x="1476180" y="188450"/>
              <a:ext cx="657799" cy="624721"/>
            </a:xfrm>
            <a:custGeom>
              <a:avLst/>
              <a:gdLst>
                <a:gd name="connsiteX0" fmla="*/ 316507 w 657799"/>
                <a:gd name="connsiteY0" fmla="*/ 128 h 624721"/>
                <a:gd name="connsiteX1" fmla="*/ 2998 w 657799"/>
                <a:gd name="connsiteY1" fmla="*/ 346119 h 624721"/>
                <a:gd name="connsiteX2" fmla="*/ 374501 w 657799"/>
                <a:gd name="connsiteY2" fmla="*/ 624647 h 624721"/>
                <a:gd name="connsiteX3" fmla="*/ 654410 w 657799"/>
                <a:gd name="connsiteY3" fmla="*/ 309692 h 624721"/>
                <a:gd name="connsiteX4" fmla="*/ 316507 w 657799"/>
                <a:gd name="connsiteY4" fmla="*/ 128 h 624721"/>
                <a:gd name="connsiteX5" fmla="*/ 586750 w 657799"/>
                <a:gd name="connsiteY5" fmla="*/ 498139 h 624721"/>
                <a:gd name="connsiteX6" fmla="*/ 374501 w 657799"/>
                <a:gd name="connsiteY6" fmla="*/ 590653 h 624721"/>
                <a:gd name="connsiteX7" fmla="*/ 41069 w 657799"/>
                <a:gd name="connsiteY7" fmla="*/ 363477 h 624721"/>
                <a:gd name="connsiteX8" fmla="*/ 316573 w 657799"/>
                <a:gd name="connsiteY8" fmla="*/ 34122 h 624721"/>
                <a:gd name="connsiteX9" fmla="*/ 611736 w 657799"/>
                <a:gd name="connsiteY9" fmla="*/ 270437 h 624721"/>
                <a:gd name="connsiteX10" fmla="*/ 586750 w 657799"/>
                <a:gd name="connsiteY10" fmla="*/ 498139 h 6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799" h="624721">
                  <a:moveTo>
                    <a:pt x="316507" y="128"/>
                  </a:moveTo>
                  <a:cubicBezTo>
                    <a:pt x="147325" y="11503"/>
                    <a:pt x="-24947" y="166022"/>
                    <a:pt x="2998" y="346119"/>
                  </a:cubicBezTo>
                  <a:cubicBezTo>
                    <a:pt x="29694" y="518325"/>
                    <a:pt x="209527" y="628000"/>
                    <a:pt x="374501" y="624647"/>
                  </a:cubicBezTo>
                  <a:cubicBezTo>
                    <a:pt x="557622" y="620965"/>
                    <a:pt x="680053" y="496758"/>
                    <a:pt x="654410" y="309692"/>
                  </a:cubicBezTo>
                  <a:cubicBezTo>
                    <a:pt x="631265" y="140773"/>
                    <a:pt x="491080" y="-4935"/>
                    <a:pt x="316507" y="128"/>
                  </a:cubicBezTo>
                  <a:moveTo>
                    <a:pt x="586750" y="498139"/>
                  </a:moveTo>
                  <a:cubicBezTo>
                    <a:pt x="539080" y="566258"/>
                    <a:pt x="453338" y="589075"/>
                    <a:pt x="374501" y="590653"/>
                  </a:cubicBezTo>
                  <a:cubicBezTo>
                    <a:pt x="233659" y="593480"/>
                    <a:pt x="77628" y="507212"/>
                    <a:pt x="41069" y="363477"/>
                  </a:cubicBezTo>
                  <a:cubicBezTo>
                    <a:pt x="-1144" y="197320"/>
                    <a:pt x="158964" y="44774"/>
                    <a:pt x="316573" y="34122"/>
                  </a:cubicBezTo>
                  <a:cubicBezTo>
                    <a:pt x="458861" y="29980"/>
                    <a:pt x="574389" y="136105"/>
                    <a:pt x="611736" y="270437"/>
                  </a:cubicBezTo>
                  <a:cubicBezTo>
                    <a:pt x="631659" y="342371"/>
                    <a:pt x="631265" y="434556"/>
                    <a:pt x="586750" y="498139"/>
                  </a:cubicBezTo>
                </a:path>
              </a:pathLst>
            </a:custGeom>
            <a:solidFill>
              <a:schemeClr val="accent2"/>
            </a:solidFill>
            <a:ln w="65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1" name="Freeform: Shape 10">
              <a:extLst>
                <a:ext uri="{FF2B5EF4-FFF2-40B4-BE49-F238E27FC236}">
                  <a16:creationId xmlns:a16="http://schemas.microsoft.com/office/drawing/2014/main" id="{E5E3F89F-2464-4D6C-8364-1F1E52E28C41}"/>
                </a:ext>
              </a:extLst>
            </p:cNvPr>
            <p:cNvSpPr/>
            <p:nvPr/>
          </p:nvSpPr>
          <p:spPr>
            <a:xfrm>
              <a:off x="1536577" y="285412"/>
              <a:ext cx="221891" cy="290976"/>
            </a:xfrm>
            <a:custGeom>
              <a:avLst/>
              <a:gdLst>
                <a:gd name="connsiteX0" fmla="*/ 133415 w 221891"/>
                <a:gd name="connsiteY0" fmla="*/ 17116 h 290976"/>
                <a:gd name="connsiteX1" fmla="*/ 3 w 221891"/>
                <a:gd name="connsiteY1" fmla="*/ 219173 h 290976"/>
                <a:gd name="connsiteX2" fmla="*/ 33734 w 221891"/>
                <a:gd name="connsiteY2" fmla="*/ 289923 h 290976"/>
                <a:gd name="connsiteX3" fmla="*/ 82325 w 221891"/>
                <a:gd name="connsiteY3" fmla="*/ 257244 h 290976"/>
                <a:gd name="connsiteX4" fmla="*/ 91925 w 221891"/>
                <a:gd name="connsiteY4" fmla="*/ 198001 h 290976"/>
                <a:gd name="connsiteX5" fmla="*/ 134401 w 221891"/>
                <a:gd name="connsiteY5" fmla="*/ 125805 h 290976"/>
                <a:gd name="connsiteX6" fmla="*/ 213502 w 221891"/>
                <a:gd name="connsiteY6" fmla="*/ 61762 h 290976"/>
                <a:gd name="connsiteX7" fmla="*/ 211529 w 221891"/>
                <a:gd name="connsiteY7" fmla="*/ 8962 h 290976"/>
                <a:gd name="connsiteX8" fmla="*/ 133415 w 221891"/>
                <a:gd name="connsiteY8" fmla="*/ 17116 h 290976"/>
                <a:gd name="connsiteX9" fmla="*/ 144856 w 221891"/>
                <a:gd name="connsiteY9" fmla="*/ 69389 h 290976"/>
                <a:gd name="connsiteX10" fmla="*/ 76802 w 221891"/>
                <a:gd name="connsiteY10" fmla="*/ 147437 h 290976"/>
                <a:gd name="connsiteX11" fmla="*/ 55564 w 221891"/>
                <a:gd name="connsiteY11" fmla="*/ 202538 h 290976"/>
                <a:gd name="connsiteX12" fmla="*/ 52671 w 221891"/>
                <a:gd name="connsiteY12" fmla="*/ 221080 h 290976"/>
                <a:gd name="connsiteX13" fmla="*/ 33997 w 221891"/>
                <a:gd name="connsiteY13" fmla="*/ 219239 h 290976"/>
                <a:gd name="connsiteX14" fmla="*/ 114873 w 221891"/>
                <a:gd name="connsiteY14" fmla="*/ 69520 h 290976"/>
                <a:gd name="connsiteX15" fmla="*/ 179508 w 221891"/>
                <a:gd name="connsiteY15" fmla="*/ 45324 h 290976"/>
                <a:gd name="connsiteX16" fmla="*/ 144856 w 221891"/>
                <a:gd name="connsiteY16" fmla="*/ 69389 h 29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1891" h="290976">
                  <a:moveTo>
                    <a:pt x="133415" y="17116"/>
                  </a:moveTo>
                  <a:cubicBezTo>
                    <a:pt x="55827" y="56304"/>
                    <a:pt x="7565" y="134024"/>
                    <a:pt x="3" y="219173"/>
                  </a:cubicBezTo>
                  <a:cubicBezTo>
                    <a:pt x="-129" y="244291"/>
                    <a:pt x="3948" y="282559"/>
                    <a:pt x="33734" y="289923"/>
                  </a:cubicBezTo>
                  <a:cubicBezTo>
                    <a:pt x="56813" y="295644"/>
                    <a:pt x="75684" y="277102"/>
                    <a:pt x="82325" y="257244"/>
                  </a:cubicBezTo>
                  <a:cubicBezTo>
                    <a:pt x="88638" y="238308"/>
                    <a:pt x="86336" y="217332"/>
                    <a:pt x="91925" y="198001"/>
                  </a:cubicBezTo>
                  <a:cubicBezTo>
                    <a:pt x="99684" y="170977"/>
                    <a:pt x="115925" y="146648"/>
                    <a:pt x="134401" y="125805"/>
                  </a:cubicBezTo>
                  <a:cubicBezTo>
                    <a:pt x="156626" y="100687"/>
                    <a:pt x="194039" y="87339"/>
                    <a:pt x="213502" y="61762"/>
                  </a:cubicBezTo>
                  <a:cubicBezTo>
                    <a:pt x="224680" y="47099"/>
                    <a:pt x="225337" y="22179"/>
                    <a:pt x="211529" y="8962"/>
                  </a:cubicBezTo>
                  <a:cubicBezTo>
                    <a:pt x="190949" y="-10698"/>
                    <a:pt x="154259" y="6595"/>
                    <a:pt x="133415" y="17116"/>
                  </a:cubicBezTo>
                  <a:moveTo>
                    <a:pt x="144856" y="69389"/>
                  </a:moveTo>
                  <a:cubicBezTo>
                    <a:pt x="118029" y="90890"/>
                    <a:pt x="93701" y="117257"/>
                    <a:pt x="76802" y="147437"/>
                  </a:cubicBezTo>
                  <a:cubicBezTo>
                    <a:pt x="67268" y="164533"/>
                    <a:pt x="59706" y="183338"/>
                    <a:pt x="55564" y="202538"/>
                  </a:cubicBezTo>
                  <a:cubicBezTo>
                    <a:pt x="54315" y="208456"/>
                    <a:pt x="54578" y="215360"/>
                    <a:pt x="52671" y="221080"/>
                  </a:cubicBezTo>
                  <a:cubicBezTo>
                    <a:pt x="47148" y="237584"/>
                    <a:pt x="33734" y="265463"/>
                    <a:pt x="33997" y="219239"/>
                  </a:cubicBezTo>
                  <a:cubicBezTo>
                    <a:pt x="39257" y="159799"/>
                    <a:pt x="67794" y="106736"/>
                    <a:pt x="114873" y="69520"/>
                  </a:cubicBezTo>
                  <a:cubicBezTo>
                    <a:pt x="122434" y="63537"/>
                    <a:pt x="180954" y="24874"/>
                    <a:pt x="179508" y="45324"/>
                  </a:cubicBezTo>
                  <a:cubicBezTo>
                    <a:pt x="179310" y="48808"/>
                    <a:pt x="149590" y="65575"/>
                    <a:pt x="144856" y="69389"/>
                  </a:cubicBezTo>
                </a:path>
              </a:pathLst>
            </a:custGeom>
            <a:solidFill>
              <a:schemeClr val="accent2"/>
            </a:solidFill>
            <a:ln w="65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2" name="Freeform: Shape 11">
              <a:extLst>
                <a:ext uri="{FF2B5EF4-FFF2-40B4-BE49-F238E27FC236}">
                  <a16:creationId xmlns:a16="http://schemas.microsoft.com/office/drawing/2014/main" id="{44019D54-BE5A-4206-8817-2F6E3C0BE403}"/>
                </a:ext>
              </a:extLst>
            </p:cNvPr>
            <p:cNvSpPr/>
            <p:nvPr/>
          </p:nvSpPr>
          <p:spPr>
            <a:xfrm>
              <a:off x="1672920" y="7"/>
              <a:ext cx="77394" cy="79016"/>
            </a:xfrm>
            <a:custGeom>
              <a:avLst/>
              <a:gdLst>
                <a:gd name="connsiteX0" fmla="*/ 24557 w 77394"/>
                <a:gd name="connsiteY0" fmla="*/ 3017 h 79016"/>
                <a:gd name="connsiteX1" fmla="*/ 23965 w 77394"/>
                <a:gd name="connsiteY1" fmla="*/ 3280 h 79016"/>
                <a:gd name="connsiteX2" fmla="*/ 21203 w 77394"/>
                <a:gd name="connsiteY2" fmla="*/ 4398 h 79016"/>
                <a:gd name="connsiteX3" fmla="*/ 9434 w 77394"/>
                <a:gd name="connsiteY3" fmla="*/ 65811 h 79016"/>
                <a:gd name="connsiteX4" fmla="*/ 71701 w 77394"/>
                <a:gd name="connsiteY4" fmla="*/ 60879 h 79016"/>
                <a:gd name="connsiteX5" fmla="*/ 70912 w 77394"/>
                <a:gd name="connsiteY5" fmla="*/ 17746 h 79016"/>
                <a:gd name="connsiteX6" fmla="*/ 24557 w 77394"/>
                <a:gd name="connsiteY6" fmla="*/ 3017 h 79016"/>
                <a:gd name="connsiteX7" fmla="*/ 46058 w 77394"/>
                <a:gd name="connsiteY7" fmla="*/ 48255 h 79016"/>
                <a:gd name="connsiteX8" fmla="*/ 34683 w 77394"/>
                <a:gd name="connsiteY8" fmla="*/ 50819 h 79016"/>
                <a:gd name="connsiteX9" fmla="*/ 34617 w 77394"/>
                <a:gd name="connsiteY9" fmla="*/ 28989 h 79016"/>
                <a:gd name="connsiteX10" fmla="*/ 46189 w 77394"/>
                <a:gd name="connsiteY10" fmla="*/ 30568 h 79016"/>
                <a:gd name="connsiteX11" fmla="*/ 49609 w 77394"/>
                <a:gd name="connsiteY11" fmla="*/ 43652 h 79016"/>
                <a:gd name="connsiteX12" fmla="*/ 49346 w 77394"/>
                <a:gd name="connsiteY12" fmla="*/ 44507 h 79016"/>
                <a:gd name="connsiteX13" fmla="*/ 46058 w 77394"/>
                <a:gd name="connsiteY13" fmla="*/ 48255 h 79016"/>
                <a:gd name="connsiteX14" fmla="*/ 49609 w 77394"/>
                <a:gd name="connsiteY14" fmla="*/ 43126 h 79016"/>
                <a:gd name="connsiteX15" fmla="*/ 49609 w 77394"/>
                <a:gd name="connsiteY15" fmla="*/ 43126 h 79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394" h="79016">
                  <a:moveTo>
                    <a:pt x="24557" y="3017"/>
                  </a:moveTo>
                  <a:cubicBezTo>
                    <a:pt x="24360" y="3083"/>
                    <a:pt x="24162" y="3214"/>
                    <a:pt x="23965" y="3280"/>
                  </a:cubicBezTo>
                  <a:cubicBezTo>
                    <a:pt x="23045" y="3543"/>
                    <a:pt x="22124" y="3872"/>
                    <a:pt x="21203" y="4398"/>
                  </a:cubicBezTo>
                  <a:cubicBezTo>
                    <a:pt x="-1152" y="16102"/>
                    <a:pt x="-7070" y="46677"/>
                    <a:pt x="9434" y="65811"/>
                  </a:cubicBezTo>
                  <a:cubicBezTo>
                    <a:pt x="26661" y="85800"/>
                    <a:pt x="57236" y="82249"/>
                    <a:pt x="71701" y="60879"/>
                  </a:cubicBezTo>
                  <a:cubicBezTo>
                    <a:pt x="80381" y="48058"/>
                    <a:pt x="78343" y="30765"/>
                    <a:pt x="70912" y="17746"/>
                  </a:cubicBezTo>
                  <a:cubicBezTo>
                    <a:pt x="61313" y="913"/>
                    <a:pt x="42113" y="-3821"/>
                    <a:pt x="24557" y="3017"/>
                  </a:cubicBezTo>
                  <a:moveTo>
                    <a:pt x="46058" y="48255"/>
                  </a:moveTo>
                  <a:cubicBezTo>
                    <a:pt x="42902" y="51017"/>
                    <a:pt x="38694" y="52463"/>
                    <a:pt x="34683" y="50819"/>
                  </a:cubicBezTo>
                  <a:cubicBezTo>
                    <a:pt x="24425" y="46545"/>
                    <a:pt x="26595" y="33855"/>
                    <a:pt x="34617" y="28989"/>
                  </a:cubicBezTo>
                  <a:cubicBezTo>
                    <a:pt x="39614" y="27280"/>
                    <a:pt x="43296" y="27017"/>
                    <a:pt x="46189" y="30568"/>
                  </a:cubicBezTo>
                  <a:cubicBezTo>
                    <a:pt x="48820" y="33855"/>
                    <a:pt x="50069" y="39576"/>
                    <a:pt x="49609" y="43652"/>
                  </a:cubicBezTo>
                  <a:cubicBezTo>
                    <a:pt x="49543" y="44047"/>
                    <a:pt x="49477" y="44376"/>
                    <a:pt x="49346" y="44507"/>
                  </a:cubicBezTo>
                  <a:cubicBezTo>
                    <a:pt x="48622" y="45691"/>
                    <a:pt x="47044" y="47334"/>
                    <a:pt x="46058" y="48255"/>
                  </a:cubicBezTo>
                  <a:moveTo>
                    <a:pt x="49609" y="43126"/>
                  </a:moveTo>
                  <a:cubicBezTo>
                    <a:pt x="49740" y="42337"/>
                    <a:pt x="49740" y="42535"/>
                    <a:pt x="49609" y="43126"/>
                  </a:cubicBezTo>
                </a:path>
              </a:pathLst>
            </a:custGeom>
            <a:solidFill>
              <a:schemeClr val="accent2"/>
            </a:solidFill>
            <a:ln w="65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pic>
        <p:nvPicPr>
          <p:cNvPr id="6" name="Picture 5">
            <a:extLst>
              <a:ext uri="{FF2B5EF4-FFF2-40B4-BE49-F238E27FC236}">
                <a16:creationId xmlns:a16="http://schemas.microsoft.com/office/drawing/2014/main" id="{6600FCF3-E554-90D4-A21D-8F89064FCA2C}"/>
              </a:ext>
            </a:extLst>
          </p:cNvPr>
          <p:cNvPicPr>
            <a:picLocks noChangeAspect="1"/>
          </p:cNvPicPr>
          <p:nvPr/>
        </p:nvPicPr>
        <p:blipFill>
          <a:blip r:embed="rId2"/>
          <a:stretch>
            <a:fillRect/>
          </a:stretch>
        </p:blipFill>
        <p:spPr>
          <a:xfrm>
            <a:off x="1285874" y="2157896"/>
            <a:ext cx="9782175" cy="3095141"/>
          </a:xfrm>
          <a:prstGeom prst="rect">
            <a:avLst/>
          </a:prstGeom>
        </p:spPr>
      </p:pic>
    </p:spTree>
    <p:extLst>
      <p:ext uri="{BB962C8B-B14F-4D97-AF65-F5344CB8AC3E}">
        <p14:creationId xmlns:p14="http://schemas.microsoft.com/office/powerpoint/2010/main" val="37753723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0A89EC25-01DE-4F9B-90BB-B32010C6C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26" y="-411231"/>
            <a:ext cx="13230225" cy="7604262"/>
          </a:xfrm>
          <a:prstGeom prst="rect">
            <a:avLst/>
          </a:prstGeom>
        </p:spPr>
      </p:pic>
      <p:sp>
        <p:nvSpPr>
          <p:cNvPr id="2" name="Hộp Văn bản 3">
            <a:extLst>
              <a:ext uri="{FF2B5EF4-FFF2-40B4-BE49-F238E27FC236}">
                <a16:creationId xmlns:a16="http://schemas.microsoft.com/office/drawing/2014/main" id="{0A93F15F-80E5-4657-8244-6B017AADFEFC}"/>
              </a:ext>
            </a:extLst>
          </p:cNvPr>
          <p:cNvSpPr txBox="1"/>
          <p:nvPr/>
        </p:nvSpPr>
        <p:spPr>
          <a:xfrm>
            <a:off x="1714500" y="1374249"/>
            <a:ext cx="7810499" cy="3170099"/>
          </a:xfrm>
          <a:prstGeom prst="rect">
            <a:avLst/>
          </a:prstGeom>
          <a:noFill/>
        </p:spPr>
        <p:txBody>
          <a:bodyPr wrap="square" rtlCol="0">
            <a:spAutoFit/>
          </a:bodyPr>
          <a:lstStyle/>
          <a:p>
            <a:pPr lvl="0" algn="just"/>
            <a:r>
              <a:rPr lang="vi-VN" sz="4000" b="1" dirty="0">
                <a:solidFill>
                  <a:prstClr val="white"/>
                </a:solidFill>
                <a:latin typeface="Calibri" panose="020F0502020204030204" pitchFamily="34" charset="0"/>
                <a:ea typeface="Calibri" panose="020F0502020204030204" pitchFamily="34" charset="0"/>
                <a:cs typeface="Calibri" panose="020F0502020204030204" pitchFamily="34" charset="0"/>
              </a:rPr>
              <a:t>Nếu là An em sẽ bảo em gái không ăn bánh mì này. Vì khi bỏ nguyên phần bị nấm mốc đi vẫn không đảm bảo loại bỏ được hết chất độc, khi ăn vào rất dễ bị ngộ độc.</a:t>
            </a:r>
            <a:endPar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20587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67F1BCB-BA12-4A98-92D9-F65723E1EB8F}"/>
              </a:ext>
            </a:extLst>
          </p:cNvPr>
          <p:cNvPicPr>
            <a:picLocks noChangeAspect="1"/>
          </p:cNvPicPr>
          <p:nvPr/>
        </p:nvPicPr>
        <p:blipFill rotWithShape="1">
          <a:blip r:embed="rId3">
            <a:extLst>
              <a:ext uri="{28A0092B-C50C-407E-A947-70E740481C1C}">
                <a14:useLocalDpi xmlns:a14="http://schemas.microsoft.com/office/drawing/2010/main" val="0"/>
              </a:ext>
            </a:extLst>
          </a:blip>
          <a:srcRect l="6027" t="45612" r="46939" b="16614"/>
          <a:stretch/>
        </p:blipFill>
        <p:spPr>
          <a:xfrm>
            <a:off x="-153689" y="122025"/>
            <a:ext cx="12982998" cy="6942043"/>
          </a:xfrm>
          <a:prstGeom prst="rect">
            <a:avLst/>
          </a:prstGeom>
          <a:effectLst>
            <a:outerShdw blurRad="50800" dist="63500" dir="5400000" sx="102000" sy="102000" algn="ctr" rotWithShape="0">
              <a:srgbClr val="000000">
                <a:alpha val="43137"/>
              </a:srgbClr>
            </a:outerShdw>
          </a:effectLst>
        </p:spPr>
      </p:pic>
      <p:pic>
        <p:nvPicPr>
          <p:cNvPr id="7" name="图片 6">
            <a:extLst>
              <a:ext uri="{FF2B5EF4-FFF2-40B4-BE49-F238E27FC236}">
                <a16:creationId xmlns:a16="http://schemas.microsoft.com/office/drawing/2014/main" id="{F79DCF8F-0EE3-4C2D-9EFB-D7135A5796DC}"/>
              </a:ext>
            </a:extLst>
          </p:cNvPr>
          <p:cNvPicPr>
            <a:picLocks noChangeAspect="1"/>
          </p:cNvPicPr>
          <p:nvPr/>
        </p:nvPicPr>
        <p:blipFill rotWithShape="1">
          <a:blip r:embed="rId4">
            <a:extLst>
              <a:ext uri="{28A0092B-C50C-407E-A947-70E740481C1C}">
                <a14:useLocalDpi xmlns:a14="http://schemas.microsoft.com/office/drawing/2010/main" val="0"/>
              </a:ext>
            </a:extLst>
          </a:blip>
          <a:srcRect t="32855" b="35336"/>
          <a:stretch>
            <a:fillRect/>
          </a:stretch>
        </p:blipFill>
        <p:spPr>
          <a:xfrm>
            <a:off x="969818" y="371408"/>
            <a:ext cx="3503567" cy="4006630"/>
          </a:xfrm>
          <a:prstGeom prst="rect">
            <a:avLst/>
          </a:prstGeom>
        </p:spPr>
      </p:pic>
      <p:sp>
        <p:nvSpPr>
          <p:cNvPr id="4" name="Rectangle 3">
            <a:extLst>
              <a:ext uri="{FF2B5EF4-FFF2-40B4-BE49-F238E27FC236}">
                <a16:creationId xmlns:a16="http://schemas.microsoft.com/office/drawing/2014/main" id="{771B0BB0-0629-48AD-B1C2-AD279C9FC340}"/>
              </a:ext>
            </a:extLst>
          </p:cNvPr>
          <p:cNvSpPr/>
          <p:nvPr/>
        </p:nvSpPr>
        <p:spPr>
          <a:xfrm>
            <a:off x="3915527" y="2931326"/>
            <a:ext cx="5109091"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22225">
                  <a:solidFill>
                    <a:srgbClr val="FF0066"/>
                  </a:solidFill>
                  <a:prstDash val="solid"/>
                </a:ln>
                <a:solidFill>
                  <a:srgbClr val="FF0066"/>
                </a:solidFill>
                <a:effectLst>
                  <a:outerShdw blurRad="38100" dist="38100" dir="2700000" algn="tl">
                    <a:srgbClr val="000000">
                      <a:alpha val="43137"/>
                    </a:srgbClr>
                  </a:outerShdw>
                </a:effectLst>
                <a:uLnTx/>
                <a:uFillTx/>
                <a:latin typeface="Calibri" panose="020F0502020204030204" pitchFamily="34" charset="0"/>
                <a:ea typeface="Cambria" panose="02040503050406030204" pitchFamily="18" charset="0"/>
                <a:cs typeface="Calibri" panose="020F0502020204030204" pitchFamily="34" charset="0"/>
              </a:rPr>
              <a:t>VẬN DỤNG</a:t>
            </a:r>
          </a:p>
        </p:txBody>
      </p:sp>
      <p:pic>
        <p:nvPicPr>
          <p:cNvPr id="5" name="图片 7">
            <a:extLst>
              <a:ext uri="{FF2B5EF4-FFF2-40B4-BE49-F238E27FC236}">
                <a16:creationId xmlns:a16="http://schemas.microsoft.com/office/drawing/2014/main" id="{A1898009-11DF-42D3-BAFC-557ADF0CE5E3}"/>
              </a:ext>
            </a:extLst>
          </p:cNvPr>
          <p:cNvPicPr>
            <a:picLocks noChangeAspect="1"/>
          </p:cNvPicPr>
          <p:nvPr/>
        </p:nvPicPr>
        <p:blipFill rotWithShape="1">
          <a:blip r:embed="rId5">
            <a:extLst>
              <a:ext uri="{28A0092B-C50C-407E-A947-70E740481C1C}">
                <a14:useLocalDpi xmlns:a14="http://schemas.microsoft.com/office/drawing/2010/main" val="0"/>
              </a:ext>
            </a:extLst>
          </a:blip>
          <a:srcRect b="15237"/>
          <a:stretch>
            <a:fillRect/>
          </a:stretch>
        </p:blipFill>
        <p:spPr>
          <a:xfrm>
            <a:off x="9730777" y="3308909"/>
            <a:ext cx="2944780" cy="3427066"/>
          </a:xfrm>
          <a:prstGeom prst="rect">
            <a:avLst/>
          </a:prstGeom>
        </p:spPr>
      </p:pic>
      <p:pic>
        <p:nvPicPr>
          <p:cNvPr id="8" name="图片 7">
            <a:extLst>
              <a:ext uri="{FF2B5EF4-FFF2-40B4-BE49-F238E27FC236}">
                <a16:creationId xmlns:a16="http://schemas.microsoft.com/office/drawing/2014/main" id="{33BFF0AF-D7F9-473D-86E9-31DAE2E2CD68}"/>
              </a:ext>
            </a:extLst>
          </p:cNvPr>
          <p:cNvPicPr>
            <a:picLocks noChangeAspect="1"/>
          </p:cNvPicPr>
          <p:nvPr/>
        </p:nvPicPr>
        <p:blipFill rotWithShape="1">
          <a:blip r:embed="rId5">
            <a:extLst>
              <a:ext uri="{28A0092B-C50C-407E-A947-70E740481C1C}">
                <a14:useLocalDpi xmlns:a14="http://schemas.microsoft.com/office/drawing/2010/main" val="0"/>
              </a:ext>
            </a:extLst>
          </a:blip>
          <a:srcRect b="15237"/>
          <a:stretch>
            <a:fillRect/>
          </a:stretch>
        </p:blipFill>
        <p:spPr>
          <a:xfrm>
            <a:off x="8255381" y="4316305"/>
            <a:ext cx="2146785" cy="2498378"/>
          </a:xfrm>
          <a:prstGeom prst="rect">
            <a:avLst/>
          </a:prstGeom>
        </p:spPr>
      </p:pic>
      <p:pic>
        <p:nvPicPr>
          <p:cNvPr id="9" name="图片 8">
            <a:extLst>
              <a:ext uri="{FF2B5EF4-FFF2-40B4-BE49-F238E27FC236}">
                <a16:creationId xmlns:a16="http://schemas.microsoft.com/office/drawing/2014/main" id="{2C3D1962-88AD-4482-B509-5DFA47FC147E}"/>
              </a:ext>
            </a:extLst>
          </p:cNvPr>
          <p:cNvPicPr>
            <a:picLocks noChangeAspect="1"/>
          </p:cNvPicPr>
          <p:nvPr/>
        </p:nvPicPr>
        <p:blipFill rotWithShape="1">
          <a:blip r:embed="rId6">
            <a:extLst>
              <a:ext uri="{28A0092B-C50C-407E-A947-70E740481C1C}">
                <a14:useLocalDpi xmlns:a14="http://schemas.microsoft.com/office/drawing/2010/main" val="0"/>
              </a:ext>
            </a:extLst>
          </a:blip>
          <a:srcRect l="23466" t="32709" r="60414" b="60257"/>
          <a:stretch>
            <a:fillRect/>
          </a:stretch>
        </p:blipFill>
        <p:spPr>
          <a:xfrm rot="20744380" flipH="1">
            <a:off x="8255381" y="2179991"/>
            <a:ext cx="2929702" cy="1808221"/>
          </a:xfrm>
          <a:prstGeom prst="rect">
            <a:avLst/>
          </a:prstGeom>
        </p:spPr>
      </p:pic>
    </p:spTree>
    <p:extLst>
      <p:ext uri="{BB962C8B-B14F-4D97-AF65-F5344CB8AC3E}">
        <p14:creationId xmlns:p14="http://schemas.microsoft.com/office/powerpoint/2010/main" val="1810172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75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16" presetClass="entr" presetSubtype="21"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75000"/>
            </a:schemeClr>
          </a:fgClr>
          <a:bgClr>
            <a:srgbClr val="FFFF99"/>
          </a:bgClr>
        </a:pattFill>
        <a:effectLst/>
      </p:bgPr>
    </p:bg>
    <p:spTree>
      <p:nvGrpSpPr>
        <p:cNvPr id="1" name=""/>
        <p:cNvGrpSpPr/>
        <p:nvPr/>
      </p:nvGrpSpPr>
      <p:grpSpPr>
        <a:xfrm>
          <a:off x="0" y="0"/>
          <a:ext cx="0" cy="0"/>
          <a:chOff x="0" y="0"/>
          <a:chExt cx="0" cy="0"/>
        </a:xfrm>
      </p:grpSpPr>
      <p:pic>
        <p:nvPicPr>
          <p:cNvPr id="16" name="图片 20" descr="图片包含 播放器&#10;&#10;已生成高可信度的说明">
            <a:extLst>
              <a:ext uri="{FF2B5EF4-FFF2-40B4-BE49-F238E27FC236}">
                <a16:creationId xmlns:a16="http://schemas.microsoft.com/office/drawing/2014/main" id="{D96FCE83-BBCC-4D22-AF82-D21928DB1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07" y="-1386809"/>
            <a:ext cx="10254807" cy="8136930"/>
          </a:xfrm>
          <a:prstGeom prst="rect">
            <a:avLst/>
          </a:prstGeom>
        </p:spPr>
      </p:pic>
      <p:pic>
        <p:nvPicPr>
          <p:cNvPr id="10" name="图片 9">
            <a:extLst>
              <a:ext uri="{FF2B5EF4-FFF2-40B4-BE49-F238E27FC236}">
                <a16:creationId xmlns:a16="http://schemas.microsoft.com/office/drawing/2014/main" id="{E0779B15-D7D6-4EFB-B298-F1C952CC8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9484" y="4738142"/>
            <a:ext cx="1397394" cy="1745481"/>
          </a:xfrm>
          <a:prstGeom prst="rect">
            <a:avLst/>
          </a:prstGeom>
        </p:spPr>
      </p:pic>
      <p:grpSp>
        <p:nvGrpSpPr>
          <p:cNvPr id="12" name="组合 11">
            <a:extLst>
              <a:ext uri="{FF2B5EF4-FFF2-40B4-BE49-F238E27FC236}">
                <a16:creationId xmlns:a16="http://schemas.microsoft.com/office/drawing/2014/main" id="{C38ECC73-7ED2-4D6B-8C53-9021049198C5}"/>
              </a:ext>
            </a:extLst>
          </p:cNvPr>
          <p:cNvGrpSpPr/>
          <p:nvPr/>
        </p:nvGrpSpPr>
        <p:grpSpPr>
          <a:xfrm>
            <a:off x="11668613" y="5754974"/>
            <a:ext cx="662353" cy="910740"/>
            <a:chOff x="-2033679" y="889419"/>
            <a:chExt cx="463503" cy="619473"/>
          </a:xfrm>
        </p:grpSpPr>
        <p:pic>
          <p:nvPicPr>
            <p:cNvPr id="13" name="Picture 10" descr="E:\丫头\png\小人\卡通类素材\ry.png">
              <a:extLst>
                <a:ext uri="{FF2B5EF4-FFF2-40B4-BE49-F238E27FC236}">
                  <a16:creationId xmlns:a16="http://schemas.microsoft.com/office/drawing/2014/main" id="{D419889E-3FC0-4929-ABDE-37824B39C02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E:\丫头\png\小人\卡通类素材\ry.png">
              <a:extLst>
                <a:ext uri="{FF2B5EF4-FFF2-40B4-BE49-F238E27FC236}">
                  <a16:creationId xmlns:a16="http://schemas.microsoft.com/office/drawing/2014/main" id="{2D0820C8-1D52-4F8F-821E-9FDD568587F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图片 2">
            <a:extLst>
              <a:ext uri="{FF2B5EF4-FFF2-40B4-BE49-F238E27FC236}">
                <a16:creationId xmlns:a16="http://schemas.microsoft.com/office/drawing/2014/main" id="{327C957F-15E0-40A8-8758-74C72150E54B}"/>
              </a:ext>
            </a:extLst>
          </p:cNvPr>
          <p:cNvPicPr>
            <a:picLocks noChangeAspect="1"/>
          </p:cNvPicPr>
          <p:nvPr/>
        </p:nvPicPr>
        <p:blipFill>
          <a:blip r:embed="rId7"/>
          <a:stretch>
            <a:fillRect/>
          </a:stretch>
        </p:blipFill>
        <p:spPr>
          <a:xfrm>
            <a:off x="9997603" y="3718935"/>
            <a:ext cx="2213305" cy="2994769"/>
          </a:xfrm>
          <a:prstGeom prst="rect">
            <a:avLst/>
          </a:prstGeom>
        </p:spPr>
      </p:pic>
      <p:grpSp>
        <p:nvGrpSpPr>
          <p:cNvPr id="17" name="组合 295">
            <a:extLst>
              <a:ext uri="{FF2B5EF4-FFF2-40B4-BE49-F238E27FC236}">
                <a16:creationId xmlns:a16="http://schemas.microsoft.com/office/drawing/2014/main" id="{F987437D-772D-4E67-8102-1F45F2B9CDD3}"/>
              </a:ext>
            </a:extLst>
          </p:cNvPr>
          <p:cNvGrpSpPr/>
          <p:nvPr/>
        </p:nvGrpSpPr>
        <p:grpSpPr>
          <a:xfrm>
            <a:off x="4809347" y="785081"/>
            <a:ext cx="2833416" cy="827950"/>
            <a:chOff x="3976504" y="1939290"/>
            <a:chExt cx="4096068" cy="1363816"/>
          </a:xfrm>
        </p:grpSpPr>
        <p:sp>
          <p:nvSpPr>
            <p:cNvPr id="18" name="矩形: 圆角 296">
              <a:extLst>
                <a:ext uri="{FF2B5EF4-FFF2-40B4-BE49-F238E27FC236}">
                  <a16:creationId xmlns:a16="http://schemas.microsoft.com/office/drawing/2014/main" id="{B61E3638-3510-458B-A001-B5AD0183763E}"/>
                </a:ext>
              </a:extLst>
            </p:cNvPr>
            <p:cNvSpPr/>
            <p:nvPr/>
          </p:nvSpPr>
          <p:spPr>
            <a:xfrm>
              <a:off x="3976504" y="1939290"/>
              <a:ext cx="4096068" cy="1363816"/>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 name="矩形: 圆角 297">
              <a:extLst>
                <a:ext uri="{FF2B5EF4-FFF2-40B4-BE49-F238E27FC236}">
                  <a16:creationId xmlns:a16="http://schemas.microsoft.com/office/drawing/2014/main" id="{58186D5D-4F72-41E9-A67A-AD2176DFD20D}"/>
                </a:ext>
              </a:extLst>
            </p:cNvPr>
            <p:cNvSpPr/>
            <p:nvPr/>
          </p:nvSpPr>
          <p:spPr>
            <a:xfrm>
              <a:off x="4045448" y="1988339"/>
              <a:ext cx="3958181" cy="126051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0" name="TextBox 19">
            <a:extLst>
              <a:ext uri="{FF2B5EF4-FFF2-40B4-BE49-F238E27FC236}">
                <a16:creationId xmlns:a16="http://schemas.microsoft.com/office/drawing/2014/main" id="{23CE5167-B86C-42ED-9313-F7F6B7793A17}"/>
              </a:ext>
            </a:extLst>
          </p:cNvPr>
          <p:cNvSpPr txBox="1"/>
          <p:nvPr/>
        </p:nvSpPr>
        <p:spPr>
          <a:xfrm>
            <a:off x="5102664" y="798981"/>
            <a:ext cx="6162373" cy="666657"/>
          </a:xfrm>
          <a:prstGeom prst="rect">
            <a:avLst/>
          </a:prstGeom>
          <a:noFill/>
        </p:spPr>
        <p:txBody>
          <a:bodyPr wrap="square">
            <a:spAutoFit/>
          </a:bodyPr>
          <a:lstStyle/>
          <a:p>
            <a:pPr marL="0" marR="0" lvl="0" indent="0" algn="l" defTabSz="1218804" rtl="0" eaLnBrk="1" fontAlgn="auto" latinLnBrk="0" hangingPunct="1">
              <a:lnSpc>
                <a:spcPct val="100000"/>
              </a:lnSpc>
              <a:spcBef>
                <a:spcPts val="0"/>
              </a:spcBef>
              <a:spcAft>
                <a:spcPts val="0"/>
              </a:spcAft>
              <a:buClrTx/>
              <a:buSzTx/>
              <a:buFontTx/>
              <a:buNone/>
              <a:tabLst/>
              <a:defRPr/>
            </a:pPr>
            <a:r>
              <a:rPr kumimoji="0" lang="en-US" sz="3732" b="0" i="0" u="none" strike="noStrike" kern="1200" cap="none" spc="0" normalizeH="0" baseline="0" noProof="0" dirty="0" err="1">
                <a:ln>
                  <a:noFill/>
                </a:ln>
                <a:solidFill>
                  <a:srgbClr val="4F81BD">
                    <a:lumMod val="50000"/>
                  </a:srgbClr>
                </a:solidFill>
                <a:effectLst>
                  <a:glow rad="63500">
                    <a:srgbClr val="F79646">
                      <a:satMod val="175000"/>
                      <a:alpha val="40000"/>
                    </a:srgbClr>
                  </a:glow>
                </a:effectLst>
                <a:uLnTx/>
                <a:uFillTx/>
                <a:latin typeface="Cambria" panose="02040503050406030204" pitchFamily="18" charset="0"/>
                <a:ea typeface="Cambria" panose="02040503050406030204" pitchFamily="18" charset="0"/>
                <a:cs typeface="+mn-cs"/>
              </a:rPr>
              <a:t>Luật</a:t>
            </a:r>
            <a:r>
              <a:rPr kumimoji="0" lang="en-US" sz="3732" b="0" i="0" u="none" strike="noStrike" kern="1200" cap="none" spc="0" normalizeH="0" baseline="0" noProof="0" dirty="0">
                <a:ln>
                  <a:noFill/>
                </a:ln>
                <a:solidFill>
                  <a:srgbClr val="4F81BD">
                    <a:lumMod val="50000"/>
                  </a:srgbClr>
                </a:solidFill>
                <a:effectLst>
                  <a:glow rad="63500">
                    <a:srgbClr val="F79646">
                      <a:satMod val="175000"/>
                      <a:alpha val="40000"/>
                    </a:srgbClr>
                  </a:glow>
                </a:effectLst>
                <a:uLnTx/>
                <a:uFillTx/>
                <a:latin typeface="Cambria" panose="02040503050406030204" pitchFamily="18" charset="0"/>
                <a:ea typeface="Cambria" panose="02040503050406030204" pitchFamily="18" charset="0"/>
                <a:cs typeface="+mn-cs"/>
              </a:rPr>
              <a:t> </a:t>
            </a:r>
            <a:r>
              <a:rPr kumimoji="0" lang="en-US" sz="3732" b="0" i="0" u="none" strike="noStrike" kern="1200" cap="none" spc="0" normalizeH="0" baseline="0" noProof="0" dirty="0" err="1">
                <a:ln>
                  <a:noFill/>
                </a:ln>
                <a:solidFill>
                  <a:srgbClr val="4F81BD">
                    <a:lumMod val="50000"/>
                  </a:srgbClr>
                </a:solidFill>
                <a:effectLst>
                  <a:glow rad="63500">
                    <a:srgbClr val="F79646">
                      <a:satMod val="175000"/>
                      <a:alpha val="40000"/>
                    </a:srgbClr>
                  </a:glow>
                </a:effectLst>
                <a:uLnTx/>
                <a:uFillTx/>
                <a:latin typeface="Cambria" panose="02040503050406030204" pitchFamily="18" charset="0"/>
                <a:ea typeface="Cambria" panose="02040503050406030204" pitchFamily="18" charset="0"/>
                <a:cs typeface="+mn-cs"/>
              </a:rPr>
              <a:t>chơi</a:t>
            </a:r>
            <a:r>
              <a:rPr kumimoji="0" lang="en-US" sz="3732" b="0" i="0" u="none" strike="noStrike" kern="1200" cap="none" spc="0" normalizeH="0" baseline="0" noProof="0" dirty="0">
                <a:ln>
                  <a:noFill/>
                </a:ln>
                <a:solidFill>
                  <a:srgbClr val="4F81BD">
                    <a:lumMod val="50000"/>
                  </a:srgbClr>
                </a:solidFill>
                <a:effectLst>
                  <a:glow rad="63500">
                    <a:srgbClr val="F79646">
                      <a:satMod val="175000"/>
                      <a:alpha val="40000"/>
                    </a:srgbClr>
                  </a:glow>
                </a:effectLst>
                <a:uLnTx/>
                <a:uFillTx/>
                <a:latin typeface="Cambria" panose="02040503050406030204" pitchFamily="18" charset="0"/>
                <a:ea typeface="Cambria" panose="02040503050406030204" pitchFamily="18" charset="0"/>
                <a:cs typeface="+mn-cs"/>
              </a:rPr>
              <a:t>:</a:t>
            </a:r>
            <a:endParaRPr kumimoji="0" lang="en-US" sz="3732"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DD861152-15CC-4DA2-8CF5-70743D6D13BD}"/>
              </a:ext>
            </a:extLst>
          </p:cNvPr>
          <p:cNvSpPr txBox="1"/>
          <p:nvPr/>
        </p:nvSpPr>
        <p:spPr>
          <a:xfrm>
            <a:off x="1068512" y="2077754"/>
            <a:ext cx="9626886" cy="2554545"/>
          </a:xfrm>
          <a:prstGeom prst="rect">
            <a:avLst/>
          </a:prstGeom>
          <a:noFill/>
        </p:spPr>
        <p:txBody>
          <a:bodyPr wrap="square">
            <a:spAutoFit/>
          </a:bodyPr>
          <a:lstStyle/>
          <a:p>
            <a:pPr marL="457200" marR="0" lvl="0" indent="-457200" algn="just" defTabSz="121880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HS đưa ra tên 1 loại thực phẩm sau đó gọi tên 1 bạn bất kì, HS được gọi nêu những hiểu biết về thực phẩm đó (ích lợi, nguồn gốc, cách bảo quản...).</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457200" marR="0" lvl="0" indent="-457200" algn="just" defTabSz="121880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Đến lượt HS nào không trả lời được, em đó sẽ bị thua và hát 1 bài.</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32715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4FEBBDD9-585F-40E9-98AE-8F982F04FB66}"/>
              </a:ext>
            </a:extLst>
          </p:cNvPr>
          <p:cNvPicPr>
            <a:picLocks noChangeAspect="1"/>
          </p:cNvPicPr>
          <p:nvPr/>
        </p:nvPicPr>
        <p:blipFill rotWithShape="1">
          <a:blip r:embed="rId3">
            <a:extLst>
              <a:ext uri="{28A0092B-C50C-407E-A947-70E740481C1C}">
                <a14:useLocalDpi xmlns:a14="http://schemas.microsoft.com/office/drawing/2010/main" val="0"/>
              </a:ext>
            </a:extLst>
          </a:blip>
          <a:srcRect l="6027" t="45612" r="46939" b="16614"/>
          <a:stretch/>
        </p:blipFill>
        <p:spPr>
          <a:xfrm>
            <a:off x="-152685" y="115803"/>
            <a:ext cx="12858033" cy="6875223"/>
          </a:xfrm>
          <a:prstGeom prst="rect">
            <a:avLst/>
          </a:prstGeom>
          <a:effectLst>
            <a:outerShdw blurRad="50800" dist="63500" dir="5400000" sx="102000" sy="102000" algn="ctr" rotWithShape="0">
              <a:srgbClr val="000000">
                <a:alpha val="43137"/>
              </a:srgbClr>
            </a:outerShdw>
          </a:effectLst>
        </p:spPr>
      </p:pic>
      <p:pic>
        <p:nvPicPr>
          <p:cNvPr id="2" name="图片 1">
            <a:extLst>
              <a:ext uri="{FF2B5EF4-FFF2-40B4-BE49-F238E27FC236}">
                <a16:creationId xmlns:a16="http://schemas.microsoft.com/office/drawing/2014/main" id="{2D654C84-AA23-4CC8-844F-6E6C5C1B8A8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23464" r="71083" b="46860"/>
          <a:stretch/>
        </p:blipFill>
        <p:spPr>
          <a:xfrm rot="20761898">
            <a:off x="904171" y="103840"/>
            <a:ext cx="2314033" cy="2374751"/>
          </a:xfrm>
          <a:prstGeom prst="rect">
            <a:avLst/>
          </a:prstGeom>
        </p:spPr>
      </p:pic>
      <p:pic>
        <p:nvPicPr>
          <p:cNvPr id="6" name="图片 7">
            <a:extLst>
              <a:ext uri="{FF2B5EF4-FFF2-40B4-BE49-F238E27FC236}">
                <a16:creationId xmlns:a16="http://schemas.microsoft.com/office/drawing/2014/main" id="{7DDA122A-942D-4029-8CC2-85D7557FC014}"/>
              </a:ext>
            </a:extLst>
          </p:cNvPr>
          <p:cNvPicPr>
            <a:picLocks noChangeAspect="1"/>
          </p:cNvPicPr>
          <p:nvPr/>
        </p:nvPicPr>
        <p:blipFill rotWithShape="1">
          <a:blip r:embed="rId5">
            <a:extLst>
              <a:ext uri="{28A0092B-C50C-407E-A947-70E740481C1C}">
                <a14:useLocalDpi xmlns:a14="http://schemas.microsoft.com/office/drawing/2010/main" val="0"/>
              </a:ext>
            </a:extLst>
          </a:blip>
          <a:srcRect b="15237"/>
          <a:stretch>
            <a:fillRect/>
          </a:stretch>
        </p:blipFill>
        <p:spPr>
          <a:xfrm>
            <a:off x="9866816" y="4001022"/>
            <a:ext cx="2454920" cy="2856978"/>
          </a:xfrm>
          <a:prstGeom prst="rect">
            <a:avLst/>
          </a:prstGeom>
        </p:spPr>
      </p:pic>
      <p:pic>
        <p:nvPicPr>
          <p:cNvPr id="7" name="图片 8">
            <a:extLst>
              <a:ext uri="{FF2B5EF4-FFF2-40B4-BE49-F238E27FC236}">
                <a16:creationId xmlns:a16="http://schemas.microsoft.com/office/drawing/2014/main" id="{2A923C4B-096F-491E-BD65-BC5690F5EBB7}"/>
              </a:ext>
            </a:extLst>
          </p:cNvPr>
          <p:cNvPicPr>
            <a:picLocks noChangeAspect="1"/>
          </p:cNvPicPr>
          <p:nvPr/>
        </p:nvPicPr>
        <p:blipFill rotWithShape="1">
          <a:blip r:embed="rId6">
            <a:extLst>
              <a:ext uri="{28A0092B-C50C-407E-A947-70E740481C1C}">
                <a14:useLocalDpi xmlns:a14="http://schemas.microsoft.com/office/drawing/2010/main" val="0"/>
              </a:ext>
            </a:extLst>
          </a:blip>
          <a:srcRect l="23466" t="32709" r="60414" b="60257"/>
          <a:stretch>
            <a:fillRect/>
          </a:stretch>
        </p:blipFill>
        <p:spPr>
          <a:xfrm flipH="1">
            <a:off x="9486359" y="2192801"/>
            <a:ext cx="2929702" cy="1808221"/>
          </a:xfrm>
          <a:prstGeom prst="rect">
            <a:avLst/>
          </a:prstGeom>
        </p:spPr>
      </p:pic>
      <p:sp>
        <p:nvSpPr>
          <p:cNvPr id="10" name="Text Box 8">
            <a:extLst>
              <a:ext uri="{FF2B5EF4-FFF2-40B4-BE49-F238E27FC236}">
                <a16:creationId xmlns:a16="http://schemas.microsoft.com/office/drawing/2014/main" id="{570E2E3D-50C6-4468-B2E4-FBCECC6EB662}"/>
              </a:ext>
            </a:extLst>
          </p:cNvPr>
          <p:cNvSpPr txBox="1">
            <a:spLocks noChangeArrowheads="1"/>
          </p:cNvSpPr>
          <p:nvPr/>
        </p:nvSpPr>
        <p:spPr bwMode="auto">
          <a:xfrm>
            <a:off x="1666500" y="2764338"/>
            <a:ext cx="8400526" cy="147732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Ôn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tập</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các</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kiến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thức</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đã</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học</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Xem</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trước</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bài</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lang="en-US" sz="3600" b="1">
                <a:solidFill>
                  <a:srgbClr val="002060"/>
                </a:solidFill>
                <a:latin typeface="Calibri" panose="020F0502020204030204" pitchFamily="34" charset="0"/>
                <a:cs typeface="Calibri" panose="020F0502020204030204" pitchFamily="34" charset="0"/>
              </a:rPr>
              <a:t>17</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1C3E6637-B206-49B7-A1F1-97F337EC9F1F}"/>
              </a:ext>
            </a:extLst>
          </p:cNvPr>
          <p:cNvSpPr/>
          <p:nvPr/>
        </p:nvSpPr>
        <p:spPr>
          <a:xfrm>
            <a:off x="3934644" y="1456209"/>
            <a:ext cx="3677610"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22225">
                  <a:solidFill>
                    <a:srgbClr val="FF0066"/>
                  </a:solidFill>
                  <a:prstDash val="solid"/>
                </a:ln>
                <a:solidFill>
                  <a:srgbClr val="FF0066"/>
                </a:solidFill>
                <a:effectLst>
                  <a:outerShdw blurRad="38100" dist="38100" dir="2700000" algn="tl">
                    <a:srgbClr val="000000">
                      <a:alpha val="43137"/>
                    </a:srgbClr>
                  </a:outerShdw>
                </a:effectLst>
                <a:uLnTx/>
                <a:uFillTx/>
                <a:latin typeface="华康少女文字W5(P)"/>
                <a:cs typeface="+mn-cs"/>
              </a:rPr>
              <a:t>DẶN DÒ</a:t>
            </a:r>
          </a:p>
        </p:txBody>
      </p:sp>
      <p:pic>
        <p:nvPicPr>
          <p:cNvPr id="12" name="图片 7">
            <a:extLst>
              <a:ext uri="{FF2B5EF4-FFF2-40B4-BE49-F238E27FC236}">
                <a16:creationId xmlns:a16="http://schemas.microsoft.com/office/drawing/2014/main" id="{95730698-4856-466C-B049-143BAC7D92C4}"/>
              </a:ext>
            </a:extLst>
          </p:cNvPr>
          <p:cNvPicPr>
            <a:picLocks noChangeAspect="1"/>
          </p:cNvPicPr>
          <p:nvPr/>
        </p:nvPicPr>
        <p:blipFill rotWithShape="1">
          <a:blip r:embed="rId5">
            <a:extLst>
              <a:ext uri="{28A0092B-C50C-407E-A947-70E740481C1C}">
                <a14:useLocalDpi xmlns:a14="http://schemas.microsoft.com/office/drawing/2010/main" val="0"/>
              </a:ext>
            </a:extLst>
          </a:blip>
          <a:srcRect b="15237"/>
          <a:stretch>
            <a:fillRect/>
          </a:stretch>
        </p:blipFill>
        <p:spPr>
          <a:xfrm>
            <a:off x="8698971" y="4761081"/>
            <a:ext cx="1826529" cy="2125671"/>
          </a:xfrm>
          <a:prstGeom prst="rect">
            <a:avLst/>
          </a:prstGeom>
        </p:spPr>
      </p:pic>
    </p:spTree>
    <p:extLst>
      <p:ext uri="{BB962C8B-B14F-4D97-AF65-F5344CB8AC3E}">
        <p14:creationId xmlns:p14="http://schemas.microsoft.com/office/powerpoint/2010/main" val="1992368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750"/>
                                        <p:tgtEl>
                                          <p:spTgt spid="16"/>
                                        </p:tgtEl>
                                      </p:cBhvr>
                                    </p:animEffect>
                                    <p:anim calcmode="lin" valueType="num">
                                      <p:cBhvr>
                                        <p:cTn id="13" dur="750" fill="hold"/>
                                        <p:tgtEl>
                                          <p:spTgt spid="16"/>
                                        </p:tgtEl>
                                        <p:attrNameLst>
                                          <p:attrName>ppt_x</p:attrName>
                                        </p:attrNameLst>
                                      </p:cBhvr>
                                      <p:tavLst>
                                        <p:tav tm="0">
                                          <p:val>
                                            <p:strVal val="#ppt_x"/>
                                          </p:val>
                                        </p:tav>
                                        <p:tav tm="100000">
                                          <p:val>
                                            <p:strVal val="#ppt_x"/>
                                          </p:val>
                                        </p:tav>
                                      </p:tavLst>
                                    </p:anim>
                                    <p:anim calcmode="lin" valueType="num">
                                      <p:cBhvr>
                                        <p:cTn id="14" dur="750" fill="hold"/>
                                        <p:tgtEl>
                                          <p:spTgt spid="16"/>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25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1000"/>
                                        <p:tgtEl>
                                          <p:spTgt spid="10">
                                            <p:txEl>
                                              <p:pRg st="0" end="0"/>
                                            </p:txEl>
                                          </p:spTgt>
                                        </p:tgtEl>
                                      </p:cBhvr>
                                    </p:animEffect>
                                    <p:anim calcmode="lin" valueType="num">
                                      <p:cBhvr>
                                        <p:cTn id="3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animEffect transition="in" filter="fade">
                                      <p:cBhvr>
                                        <p:cTn id="41" dur="1000"/>
                                        <p:tgtEl>
                                          <p:spTgt spid="10">
                                            <p:txEl>
                                              <p:pRg st="1" end="1"/>
                                            </p:txEl>
                                          </p:spTgt>
                                        </p:tgtEl>
                                      </p:cBhvr>
                                    </p:animEffect>
                                    <p:anim calcmode="lin" valueType="num">
                                      <p:cBhvr>
                                        <p:cTn id="4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extLst>
              <a:ext uri="{28A0092B-C50C-407E-A947-70E740481C1C}">
                <a14:useLocalDpi xmlns:a14="http://schemas.microsoft.com/office/drawing/2010/main" val="0"/>
              </a:ext>
            </a:extLst>
          </a:blip>
          <a:srcRect l="6027" t="45612" r="46939" b="16614"/>
          <a:stretch/>
        </p:blipFill>
        <p:spPr>
          <a:xfrm>
            <a:off x="383835" y="772768"/>
            <a:ext cx="11709691" cy="5426981"/>
          </a:xfrm>
          <a:prstGeom prst="rect">
            <a:avLst/>
          </a:prstGeom>
          <a:effectLst>
            <a:outerShdw blurRad="50800" dist="63500" dir="5400000" sx="102000" sy="102000" algn="ctr" rotWithShape="0">
              <a:srgbClr val="000000">
                <a:alpha val="43137"/>
              </a:srgbClr>
            </a:outerShdw>
          </a:effectLst>
        </p:spPr>
      </p:pic>
      <p:pic>
        <p:nvPicPr>
          <p:cNvPr id="5" name="图片 4">
            <a:extLst>
              <a:ext uri="{FF2B5EF4-FFF2-40B4-BE49-F238E27FC236}">
                <a16:creationId xmlns:a16="http://schemas.microsoft.com/office/drawing/2014/main" id="{BE493324-4800-4DA9-B522-05EC7174509A}"/>
              </a:ext>
            </a:extLst>
          </p:cNvPr>
          <p:cNvPicPr>
            <a:picLocks noChangeAspect="1"/>
          </p:cNvPicPr>
          <p:nvPr/>
        </p:nvPicPr>
        <p:blipFill rotWithShape="1">
          <a:blip r:embed="rId4">
            <a:extLst>
              <a:ext uri="{28A0092B-C50C-407E-A947-70E740481C1C}">
                <a14:useLocalDpi xmlns:a14="http://schemas.microsoft.com/office/drawing/2010/main" val="0"/>
              </a:ext>
            </a:extLst>
          </a:blip>
          <a:srcRect r="7136"/>
          <a:stretch/>
        </p:blipFill>
        <p:spPr>
          <a:xfrm>
            <a:off x="6150769" y="1181686"/>
            <a:ext cx="6041231" cy="5676314"/>
          </a:xfrm>
          <a:prstGeom prst="rect">
            <a:avLst/>
          </a:prstGeom>
        </p:spPr>
      </p:pic>
      <p:pic>
        <p:nvPicPr>
          <p:cNvPr id="7"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p:blipFill>
        <p:spPr>
          <a:xfrm>
            <a:off x="285361" y="0"/>
            <a:ext cx="3080825" cy="4575269"/>
          </a:xfrm>
          <a:prstGeom prst="rect">
            <a:avLst/>
          </a:prstGeom>
        </p:spPr>
      </p:pic>
      <p:sp>
        <p:nvSpPr>
          <p:cNvPr id="2" name="Rectangle 1">
            <a:extLst>
              <a:ext uri="{FF2B5EF4-FFF2-40B4-BE49-F238E27FC236}">
                <a16:creationId xmlns:a16="http://schemas.microsoft.com/office/drawing/2014/main" id="{BD285CF8-E570-483B-812C-558D6D9383AD}"/>
              </a:ext>
            </a:extLst>
          </p:cNvPr>
          <p:cNvSpPr/>
          <p:nvPr/>
        </p:nvSpPr>
        <p:spPr>
          <a:xfrm>
            <a:off x="1883008" y="2287634"/>
            <a:ext cx="6800388"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rgbClr val="FF0066"/>
                  </a:solidFill>
                  <a:prstDash val="solid"/>
                </a:ln>
                <a:solidFill>
                  <a:srgbClr val="FF0066"/>
                </a:solidFill>
                <a:effectLst/>
                <a:uLnTx/>
                <a:uFillTx/>
                <a:latin typeface="Cambria" panose="02040503050406030204" pitchFamily="18" charset="0"/>
                <a:ea typeface="Cambria" panose="02040503050406030204" pitchFamily="18" charset="0"/>
                <a:cs typeface="+mn-cs"/>
              </a:rPr>
              <a:t>Thank you!!!</a:t>
            </a:r>
          </a:p>
        </p:txBody>
      </p:sp>
    </p:spTree>
    <p:extLst>
      <p:ext uri="{BB962C8B-B14F-4D97-AF65-F5344CB8AC3E}">
        <p14:creationId xmlns:p14="http://schemas.microsoft.com/office/powerpoint/2010/main" val="2154829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6949F92-EF12-414B-A87A-896952915B29}"/>
              </a:ext>
            </a:extLst>
          </p:cNvPr>
          <p:cNvPicPr>
            <a:picLocks noChangeAspect="1"/>
          </p:cNvPicPr>
          <p:nvPr/>
        </p:nvPicPr>
        <p:blipFill rotWithShape="1">
          <a:blip r:embed="rId3">
            <a:extLst>
              <a:ext uri="{28A0092B-C50C-407E-A947-70E740481C1C}">
                <a14:useLocalDpi xmlns:a14="http://schemas.microsoft.com/office/drawing/2010/main" val="0"/>
              </a:ext>
            </a:extLst>
          </a:blip>
          <a:srcRect l="6027" t="45612" r="46939" b="16614"/>
          <a:stretch/>
        </p:blipFill>
        <p:spPr>
          <a:xfrm>
            <a:off x="-309377" y="460359"/>
            <a:ext cx="12810753" cy="5937280"/>
          </a:xfrm>
          <a:prstGeom prst="rect">
            <a:avLst/>
          </a:prstGeom>
          <a:effectLst>
            <a:outerShdw blurRad="50800" dist="63500" dir="5400000" sx="102000" sy="102000" algn="ctr" rotWithShape="0">
              <a:srgbClr val="000000">
                <a:alpha val="43137"/>
              </a:srgbClr>
            </a:outerShdw>
          </a:effectLst>
        </p:spPr>
      </p:pic>
      <p:pic>
        <p:nvPicPr>
          <p:cNvPr id="11" name="图片 10">
            <a:extLst>
              <a:ext uri="{FF2B5EF4-FFF2-40B4-BE49-F238E27FC236}">
                <a16:creationId xmlns:a16="http://schemas.microsoft.com/office/drawing/2014/main" id="{66812F6D-5CF1-4121-8475-C91ED2F3814C}"/>
              </a:ext>
            </a:extLst>
          </p:cNvPr>
          <p:cNvPicPr>
            <a:picLocks noChangeAspect="1"/>
          </p:cNvPicPr>
          <p:nvPr/>
        </p:nvPicPr>
        <p:blipFill rotWithShape="1">
          <a:blip r:embed="rId4">
            <a:extLst>
              <a:ext uri="{28A0092B-C50C-407E-A947-70E740481C1C}">
                <a14:useLocalDpi xmlns:a14="http://schemas.microsoft.com/office/drawing/2010/main" val="0"/>
              </a:ext>
            </a:extLst>
          </a:blip>
          <a:srcRect r="7136"/>
          <a:stretch/>
        </p:blipFill>
        <p:spPr>
          <a:xfrm flipH="1">
            <a:off x="9169047" y="3766338"/>
            <a:ext cx="3504734" cy="3293032"/>
          </a:xfrm>
          <a:prstGeom prst="rect">
            <a:avLst/>
          </a:prstGeom>
        </p:spPr>
      </p:pic>
      <p:sp>
        <p:nvSpPr>
          <p:cNvPr id="2" name="Rectangle 1">
            <a:extLst>
              <a:ext uri="{FF2B5EF4-FFF2-40B4-BE49-F238E27FC236}">
                <a16:creationId xmlns:a16="http://schemas.microsoft.com/office/drawing/2014/main" id="{FEC59B02-EF0E-4A52-A40B-3E4B122C5F93}"/>
              </a:ext>
            </a:extLst>
          </p:cNvPr>
          <p:cNvSpPr/>
          <p:nvPr/>
        </p:nvSpPr>
        <p:spPr>
          <a:xfrm>
            <a:off x="3551576" y="2767280"/>
            <a:ext cx="5527475"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22225">
                  <a:solidFill>
                    <a:srgbClr val="FF0066"/>
                  </a:solidFill>
                  <a:prstDash val="solid"/>
                </a:ln>
                <a:solidFill>
                  <a:srgbClr val="FF0066"/>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KHỞI ĐỘNG </a:t>
            </a:r>
          </a:p>
        </p:txBody>
      </p:sp>
      <p:pic>
        <p:nvPicPr>
          <p:cNvPr id="7" name="图片 6">
            <a:extLst>
              <a:ext uri="{FF2B5EF4-FFF2-40B4-BE49-F238E27FC236}">
                <a16:creationId xmlns:a16="http://schemas.microsoft.com/office/drawing/2014/main" id="{35E70676-B24C-4F66-A7AE-6CF18FA575F1}"/>
              </a:ext>
            </a:extLst>
          </p:cNvPr>
          <p:cNvPicPr>
            <a:picLocks noChangeAspect="1"/>
          </p:cNvPicPr>
          <p:nvPr/>
        </p:nvPicPr>
        <p:blipFill rotWithShape="1">
          <a:blip r:embed="rId5">
            <a:extLst>
              <a:ext uri="{28A0092B-C50C-407E-A947-70E740481C1C}">
                <a14:useLocalDpi xmlns:a14="http://schemas.microsoft.com/office/drawing/2010/main" val="0"/>
              </a:ext>
            </a:extLst>
          </a:blip>
          <a:srcRect b="84065"/>
          <a:stretch>
            <a:fillRect/>
          </a:stretch>
        </p:blipFill>
        <p:spPr>
          <a:xfrm>
            <a:off x="304507" y="2013323"/>
            <a:ext cx="3951404" cy="2263709"/>
          </a:xfrm>
          <a:prstGeom prst="rect">
            <a:avLst/>
          </a:prstGeom>
        </p:spPr>
      </p:pic>
    </p:spTree>
    <p:extLst>
      <p:ext uri="{BB962C8B-B14F-4D97-AF65-F5344CB8AC3E}">
        <p14:creationId xmlns:p14="http://schemas.microsoft.com/office/powerpoint/2010/main" val="2655849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8E87BF-FE7A-4A46-9363-0C99ECB46743}"/>
              </a:ext>
            </a:extLst>
          </p:cNvPr>
          <p:cNvSpPr txBox="1">
            <a:spLocks/>
          </p:cNvSpPr>
          <p:nvPr/>
        </p:nvSpPr>
        <p:spPr>
          <a:xfrm>
            <a:off x="1481783" y="340146"/>
            <a:ext cx="9228435" cy="2301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vi-VN" sz="7200" b="0" i="0" u="none" strike="noStrike" kern="1200" cap="none" spc="0" normalizeH="0" baseline="0" noProof="0" dirty="0">
                <a:ln w="76200">
                  <a:noFill/>
                </a:ln>
                <a:solidFill>
                  <a:srgbClr val="002060"/>
                </a:solidFill>
                <a:effectLst/>
                <a:uLnTx/>
                <a:uFillTx/>
                <a:latin typeface="Calibri" panose="020F0502020204030204" pitchFamily="34" charset="0"/>
                <a:ea typeface="+mj-ea"/>
                <a:cs typeface="Calibri" panose="020F0502020204030204" pitchFamily="34" charset="0"/>
              </a:rPr>
              <a:t>Trò chơi</a:t>
            </a:r>
            <a:endParaRPr kumimoji="0" lang="en-US" sz="7200" b="0" i="0" u="none" strike="noStrike" kern="1200" cap="none" spc="0" normalizeH="0" baseline="0" noProof="0" dirty="0">
              <a:ln w="76200">
                <a:noFill/>
              </a:ln>
              <a:solidFill>
                <a:srgbClr val="002060"/>
              </a:solidFill>
              <a:effectLst/>
              <a:uLnTx/>
              <a:uFillTx/>
              <a:latin typeface="Calibri" panose="020F0502020204030204" pitchFamily="34" charset="0"/>
              <a:ea typeface="+mj-ea"/>
              <a:cs typeface="Calibri" panose="020F0502020204030204" pitchFamily="34" charset="0"/>
            </a:endParaRPr>
          </a:p>
        </p:txBody>
      </p:sp>
      <p:sp>
        <p:nvSpPr>
          <p:cNvPr id="2" name="Rectangle 1">
            <a:extLst>
              <a:ext uri="{FF2B5EF4-FFF2-40B4-BE49-F238E27FC236}">
                <a16:creationId xmlns:a16="http://schemas.microsoft.com/office/drawing/2014/main" id="{4A0CBBF4-F958-4A25-80A1-D61312C8F939}"/>
              </a:ext>
            </a:extLst>
          </p:cNvPr>
          <p:cNvSpPr/>
          <p:nvPr/>
        </p:nvSpPr>
        <p:spPr>
          <a:xfrm>
            <a:off x="2976091" y="1420828"/>
            <a:ext cx="6239818" cy="255454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12700" cmpd="sng">
                  <a:solidFill>
                    <a:srgbClr val="C00000"/>
                  </a:solidFill>
                  <a:prstDash val="solid"/>
                </a:ln>
                <a:solidFill>
                  <a:srgbClr val="FF0066"/>
                </a:solidFill>
                <a:effectLst/>
                <a:uLnTx/>
                <a:uFillTx/>
                <a:latin typeface="Calibri" panose="020F0502020204030204" pitchFamily="34" charset="0"/>
                <a:ea typeface="+mn-ea"/>
                <a:cs typeface="Calibri" panose="020F0502020204030204" pitchFamily="34" charset="0"/>
              </a:rPr>
              <a:t>Trái</a:t>
            </a:r>
            <a:r>
              <a:rPr kumimoji="0" lang="en-US" sz="8000" b="1" i="0" u="none" strike="noStrike" kern="1200" cap="none" spc="0" normalizeH="0" baseline="0" noProof="0" dirty="0">
                <a:ln w="12700" cmpd="sng">
                  <a:solidFill>
                    <a:srgbClr val="C00000"/>
                  </a:solidFill>
                  <a:prstDash val="solid"/>
                </a:ln>
                <a:solidFill>
                  <a:srgbClr val="FF0066"/>
                </a:solidFill>
                <a:effectLst/>
                <a:uLnTx/>
                <a:uFillTx/>
                <a:latin typeface="Calibri" panose="020F0502020204030204" pitchFamily="34" charset="0"/>
                <a:ea typeface="+mn-ea"/>
                <a:cs typeface="Calibri" panose="020F0502020204030204" pitchFamily="34" charset="0"/>
              </a:rPr>
              <a:t> </a:t>
            </a:r>
            <a:r>
              <a:rPr kumimoji="0" lang="en-US" sz="8000" b="1" i="0" u="none" strike="noStrike" kern="1200" cap="none" spc="0" normalizeH="0" baseline="0" noProof="0" dirty="0" err="1">
                <a:ln w="12700" cmpd="sng">
                  <a:solidFill>
                    <a:srgbClr val="C00000"/>
                  </a:solidFill>
                  <a:prstDash val="solid"/>
                </a:ln>
                <a:solidFill>
                  <a:srgbClr val="FF0066"/>
                </a:solidFill>
                <a:effectLst/>
                <a:uLnTx/>
                <a:uFillTx/>
                <a:latin typeface="Calibri" panose="020F0502020204030204" pitchFamily="34" charset="0"/>
                <a:ea typeface="+mn-ea"/>
                <a:cs typeface="Calibri" panose="020F0502020204030204" pitchFamily="34" charset="0"/>
              </a:rPr>
              <a:t>tim</a:t>
            </a:r>
            <a:r>
              <a:rPr kumimoji="0" lang="en-US" sz="8000" b="1" i="0" u="none" strike="noStrike" kern="1200" cap="none" spc="0" normalizeH="0" baseline="0" noProof="0" dirty="0">
                <a:ln w="12700" cmpd="sng">
                  <a:solidFill>
                    <a:srgbClr val="C00000"/>
                  </a:solidFill>
                  <a:prstDash val="solid"/>
                </a:ln>
                <a:solidFill>
                  <a:srgbClr val="FF0066"/>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12700" cmpd="sng">
                  <a:solidFill>
                    <a:srgbClr val="C00000"/>
                  </a:solidFill>
                  <a:prstDash val="solid"/>
                </a:ln>
                <a:solidFill>
                  <a:srgbClr val="FF0066"/>
                </a:solidFill>
                <a:effectLst/>
                <a:uLnTx/>
                <a:uFillTx/>
                <a:latin typeface="Calibri" panose="020F0502020204030204" pitchFamily="34" charset="0"/>
                <a:ea typeface="+mn-ea"/>
                <a:cs typeface="Calibri" panose="020F0502020204030204" pitchFamily="34" charset="0"/>
              </a:rPr>
              <a:t>yêu</a:t>
            </a:r>
            <a:r>
              <a:rPr kumimoji="0" lang="en-US" sz="8000" b="1" i="0" u="none" strike="noStrike" kern="1200" cap="none" spc="0" normalizeH="0" baseline="0" noProof="0" dirty="0">
                <a:ln w="12700" cmpd="sng">
                  <a:solidFill>
                    <a:srgbClr val="C00000"/>
                  </a:solidFill>
                  <a:prstDash val="solid"/>
                </a:ln>
                <a:solidFill>
                  <a:srgbClr val="FF0066"/>
                </a:solidFill>
                <a:effectLst/>
                <a:uLnTx/>
                <a:uFillTx/>
                <a:latin typeface="Calibri" panose="020F0502020204030204" pitchFamily="34" charset="0"/>
                <a:ea typeface="+mn-ea"/>
                <a:cs typeface="Calibri" panose="020F0502020204030204" pitchFamily="34" charset="0"/>
              </a:rPr>
              <a:t> </a:t>
            </a:r>
            <a:r>
              <a:rPr kumimoji="0" lang="en-US" sz="8000" b="1" i="0" u="none" strike="noStrike" kern="1200" cap="none" spc="0" normalizeH="0" baseline="0" noProof="0" dirty="0" err="1">
                <a:ln w="12700" cmpd="sng">
                  <a:solidFill>
                    <a:srgbClr val="C00000"/>
                  </a:solidFill>
                  <a:prstDash val="solid"/>
                </a:ln>
                <a:solidFill>
                  <a:srgbClr val="FF0066"/>
                </a:solidFill>
                <a:effectLst/>
                <a:uLnTx/>
                <a:uFillTx/>
                <a:latin typeface="Calibri" panose="020F0502020204030204" pitchFamily="34" charset="0"/>
                <a:ea typeface="+mn-ea"/>
                <a:cs typeface="Calibri" panose="020F0502020204030204" pitchFamily="34" charset="0"/>
              </a:rPr>
              <a:t>thương</a:t>
            </a:r>
            <a:endParaRPr kumimoji="0" lang="en-US" sz="8000" b="1" i="0" u="none" strike="noStrike" kern="1200" cap="none" spc="0" normalizeH="0" baseline="0" noProof="0" dirty="0">
              <a:ln w="12700" cmpd="sng">
                <a:solidFill>
                  <a:srgbClr val="C00000"/>
                </a:solidFill>
                <a:prstDash val="solid"/>
              </a:ln>
              <a:solidFill>
                <a:srgbClr val="FF0066"/>
              </a:solidFill>
              <a:effectLst/>
              <a:uLnTx/>
              <a:uFillTx/>
              <a:latin typeface="Calibri" panose="020F0502020204030204" pitchFamily="34" charset="0"/>
              <a:ea typeface="+mn-ea"/>
              <a:cs typeface="Calibri" panose="020F0502020204030204" pitchFamily="34" charset="0"/>
            </a:endParaRPr>
          </a:p>
        </p:txBody>
      </p:sp>
      <p:pic>
        <p:nvPicPr>
          <p:cNvPr id="9" name="Graphic 8" descr="Heart with pulse">
            <a:extLst>
              <a:ext uri="{FF2B5EF4-FFF2-40B4-BE49-F238E27FC236}">
                <a16:creationId xmlns:a16="http://schemas.microsoft.com/office/drawing/2014/main" id="{2A7C4DC7-9787-4CA6-ACB4-5DC3D2ED8E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094569" y="1393099"/>
            <a:ext cx="2715673" cy="2715673"/>
          </a:xfrm>
          <a:prstGeom prst="rect">
            <a:avLst/>
          </a:prstGeom>
        </p:spPr>
      </p:pic>
      <p:pic>
        <p:nvPicPr>
          <p:cNvPr id="17" name="Graphic 16" descr="Heart">
            <a:extLst>
              <a:ext uri="{FF2B5EF4-FFF2-40B4-BE49-F238E27FC236}">
                <a16:creationId xmlns:a16="http://schemas.microsoft.com/office/drawing/2014/main" id="{3344677E-4162-4ACD-A585-837A9A0F197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84253">
            <a:off x="2080926" y="1146551"/>
            <a:ext cx="995866" cy="995866"/>
          </a:xfrm>
          <a:prstGeom prst="rect">
            <a:avLst/>
          </a:prstGeom>
        </p:spPr>
      </p:pic>
      <p:grpSp>
        <p:nvGrpSpPr>
          <p:cNvPr id="24" name="Group 23">
            <a:extLst>
              <a:ext uri="{FF2B5EF4-FFF2-40B4-BE49-F238E27FC236}">
                <a16:creationId xmlns:a16="http://schemas.microsoft.com/office/drawing/2014/main" id="{A6BA5514-AB98-40CE-BF65-4EBE6CEB805D}"/>
              </a:ext>
            </a:extLst>
          </p:cNvPr>
          <p:cNvGrpSpPr/>
          <p:nvPr/>
        </p:nvGrpSpPr>
        <p:grpSpPr>
          <a:xfrm>
            <a:off x="6836961" y="3157645"/>
            <a:ext cx="2828146" cy="3057773"/>
            <a:chOff x="6836961" y="3157645"/>
            <a:chExt cx="2828146" cy="3057773"/>
          </a:xfrm>
        </p:grpSpPr>
        <p:pic>
          <p:nvPicPr>
            <p:cNvPr id="11" name="Graphic 10" descr="Heart">
              <a:extLst>
                <a:ext uri="{FF2B5EF4-FFF2-40B4-BE49-F238E27FC236}">
                  <a16:creationId xmlns:a16="http://schemas.microsoft.com/office/drawing/2014/main" id="{05EBE566-7AD8-47ED-9E6C-CEC0CB188A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3094324">
              <a:off x="8437876" y="4823557"/>
              <a:ext cx="1227231" cy="1227231"/>
            </a:xfrm>
            <a:prstGeom prst="rect">
              <a:avLst/>
            </a:prstGeom>
          </p:spPr>
        </p:pic>
        <p:pic>
          <p:nvPicPr>
            <p:cNvPr id="19" name="图片 12">
              <a:extLst>
                <a:ext uri="{FF2B5EF4-FFF2-40B4-BE49-F238E27FC236}">
                  <a16:creationId xmlns:a16="http://schemas.microsoft.com/office/drawing/2014/main" id="{D3CFD1FF-86D6-43BE-9E9D-89EA6E683404}"/>
                </a:ext>
              </a:extLst>
            </p:cNvPr>
            <p:cNvPicPr>
              <a:picLocks noChangeAspect="1"/>
            </p:cNvPicPr>
            <p:nvPr/>
          </p:nvPicPr>
          <p:blipFill>
            <a:blip r:embed="rId8"/>
            <a:stretch>
              <a:fillRect/>
            </a:stretch>
          </p:blipFill>
          <p:spPr>
            <a:xfrm>
              <a:off x="6836961" y="3157645"/>
              <a:ext cx="2258285" cy="3057773"/>
            </a:xfrm>
            <a:prstGeom prst="rect">
              <a:avLst/>
            </a:prstGeom>
          </p:spPr>
        </p:pic>
      </p:grpSp>
      <p:grpSp>
        <p:nvGrpSpPr>
          <p:cNvPr id="12" name="Group 11">
            <a:extLst>
              <a:ext uri="{FF2B5EF4-FFF2-40B4-BE49-F238E27FC236}">
                <a16:creationId xmlns:a16="http://schemas.microsoft.com/office/drawing/2014/main" id="{78B08F48-58B6-46D9-AE73-E5C8D8B10119}"/>
              </a:ext>
            </a:extLst>
          </p:cNvPr>
          <p:cNvGrpSpPr/>
          <p:nvPr/>
        </p:nvGrpSpPr>
        <p:grpSpPr>
          <a:xfrm>
            <a:off x="2179456" y="3315717"/>
            <a:ext cx="2846570" cy="3091256"/>
            <a:chOff x="2116475" y="3315717"/>
            <a:chExt cx="2846570" cy="3091256"/>
          </a:xfrm>
        </p:grpSpPr>
        <p:pic>
          <p:nvPicPr>
            <p:cNvPr id="16" name="Graphic 15" descr="Heart">
              <a:extLst>
                <a:ext uri="{FF2B5EF4-FFF2-40B4-BE49-F238E27FC236}">
                  <a16:creationId xmlns:a16="http://schemas.microsoft.com/office/drawing/2014/main" id="{34D24341-FBF3-4B60-A141-542F5ADAD9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8004939">
              <a:off x="2116475" y="4834817"/>
              <a:ext cx="1572156" cy="1572156"/>
            </a:xfrm>
            <a:prstGeom prst="rect">
              <a:avLst/>
            </a:prstGeom>
          </p:spPr>
        </p:pic>
        <p:pic>
          <p:nvPicPr>
            <p:cNvPr id="20" name="图片 9">
              <a:extLst>
                <a:ext uri="{FF2B5EF4-FFF2-40B4-BE49-F238E27FC236}">
                  <a16:creationId xmlns:a16="http://schemas.microsoft.com/office/drawing/2014/main" id="{7CA985D2-8BFD-4A20-82C3-6B578BF06B15}"/>
                </a:ext>
              </a:extLst>
            </p:cNvPr>
            <p:cNvPicPr>
              <a:picLocks noChangeAspect="1"/>
            </p:cNvPicPr>
            <p:nvPr/>
          </p:nvPicPr>
          <p:blipFill>
            <a:blip r:embed="rId9"/>
            <a:stretch>
              <a:fillRect/>
            </a:stretch>
          </p:blipFill>
          <p:spPr>
            <a:xfrm>
              <a:off x="2855742" y="3315717"/>
              <a:ext cx="2107303" cy="2983537"/>
            </a:xfrm>
            <a:prstGeom prst="rect">
              <a:avLst/>
            </a:prstGeom>
          </p:spPr>
        </p:pic>
      </p:grpSp>
      <p:grpSp>
        <p:nvGrpSpPr>
          <p:cNvPr id="23" name="Group 22">
            <a:extLst>
              <a:ext uri="{FF2B5EF4-FFF2-40B4-BE49-F238E27FC236}">
                <a16:creationId xmlns:a16="http://schemas.microsoft.com/office/drawing/2014/main" id="{A010C9C1-0B0A-47A6-B09A-4AE1145F534A}"/>
              </a:ext>
            </a:extLst>
          </p:cNvPr>
          <p:cNvGrpSpPr/>
          <p:nvPr/>
        </p:nvGrpSpPr>
        <p:grpSpPr>
          <a:xfrm>
            <a:off x="4780336" y="2939261"/>
            <a:ext cx="2447125" cy="3748931"/>
            <a:chOff x="4717355" y="2939261"/>
            <a:chExt cx="2447125" cy="3748931"/>
          </a:xfrm>
        </p:grpSpPr>
        <p:pic>
          <p:nvPicPr>
            <p:cNvPr id="18" name="图片 11">
              <a:extLst>
                <a:ext uri="{FF2B5EF4-FFF2-40B4-BE49-F238E27FC236}">
                  <a16:creationId xmlns:a16="http://schemas.microsoft.com/office/drawing/2014/main" id="{B226370C-F8F1-46EC-A698-DDCC7BEDD5DB}"/>
                </a:ext>
              </a:extLst>
            </p:cNvPr>
            <p:cNvPicPr>
              <a:picLocks noChangeAspect="1"/>
            </p:cNvPicPr>
            <p:nvPr/>
          </p:nvPicPr>
          <p:blipFill>
            <a:blip r:embed="rId10"/>
            <a:stretch>
              <a:fillRect/>
            </a:stretch>
          </p:blipFill>
          <p:spPr>
            <a:xfrm>
              <a:off x="4717355" y="2939261"/>
              <a:ext cx="2447125" cy="3276157"/>
            </a:xfrm>
            <a:prstGeom prst="rect">
              <a:avLst/>
            </a:prstGeom>
          </p:spPr>
        </p:pic>
        <p:pic>
          <p:nvPicPr>
            <p:cNvPr id="21" name="Graphic 20" descr="Heart">
              <a:extLst>
                <a:ext uri="{FF2B5EF4-FFF2-40B4-BE49-F238E27FC236}">
                  <a16:creationId xmlns:a16="http://schemas.microsoft.com/office/drawing/2014/main" id="{6CF8ADAE-7151-4A01-908F-D16E97ED02B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92555">
              <a:off x="5331713" y="5470307"/>
              <a:ext cx="1217885" cy="1217885"/>
            </a:xfrm>
            <a:prstGeom prst="rect">
              <a:avLst/>
            </a:prstGeom>
          </p:spPr>
        </p:pic>
      </p:grpSp>
      <p:pic>
        <p:nvPicPr>
          <p:cNvPr id="22" name="Graphic 21" descr="Heart">
            <a:extLst>
              <a:ext uri="{FF2B5EF4-FFF2-40B4-BE49-F238E27FC236}">
                <a16:creationId xmlns:a16="http://schemas.microsoft.com/office/drawing/2014/main" id="{F0DAE4B7-5D6D-40F7-9D82-D06E1DEDFC0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8319884">
            <a:off x="1082152" y="2999709"/>
            <a:ext cx="926486" cy="926486"/>
          </a:xfrm>
          <a:prstGeom prst="rect">
            <a:avLst/>
          </a:prstGeom>
        </p:spPr>
      </p:pic>
    </p:spTree>
    <p:extLst>
      <p:ext uri="{BB962C8B-B14F-4D97-AF65-F5344CB8AC3E}">
        <p14:creationId xmlns:p14="http://schemas.microsoft.com/office/powerpoint/2010/main" val="249575210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1000" fill="hold"/>
                                        <p:tgtEl>
                                          <p:spTgt spid="22"/>
                                        </p:tgtEl>
                                        <p:attrNameLst>
                                          <p:attrName>ppt_w</p:attrName>
                                        </p:attrNameLst>
                                      </p:cBhvr>
                                      <p:tavLst>
                                        <p:tav tm="0">
                                          <p:val>
                                            <p:fltVal val="0"/>
                                          </p:val>
                                        </p:tav>
                                        <p:tav tm="100000">
                                          <p:val>
                                            <p:strVal val="#ppt_w"/>
                                          </p:val>
                                        </p:tav>
                                      </p:tavLst>
                                    </p:anim>
                                    <p:anim calcmode="lin" valueType="num">
                                      <p:cBhvr>
                                        <p:cTn id="26" dur="1000" fill="hold"/>
                                        <p:tgtEl>
                                          <p:spTgt spid="22"/>
                                        </p:tgtEl>
                                        <p:attrNameLst>
                                          <p:attrName>ppt_h</p:attrName>
                                        </p:attrNameLst>
                                      </p:cBhvr>
                                      <p:tavLst>
                                        <p:tav tm="0">
                                          <p:val>
                                            <p:fltVal val="0"/>
                                          </p:val>
                                        </p:tav>
                                        <p:tav tm="100000">
                                          <p:val>
                                            <p:strVal val="#ppt_h"/>
                                          </p:val>
                                        </p:tav>
                                      </p:tavLst>
                                    </p:anim>
                                    <p:anim calcmode="lin" valueType="num">
                                      <p:cBhvr>
                                        <p:cTn id="27" dur="1000" fill="hold"/>
                                        <p:tgtEl>
                                          <p:spTgt spid="22"/>
                                        </p:tgtEl>
                                        <p:attrNameLst>
                                          <p:attrName>style.rotation</p:attrName>
                                        </p:attrNameLst>
                                      </p:cBhvr>
                                      <p:tavLst>
                                        <p:tav tm="0">
                                          <p:val>
                                            <p:fltVal val="90"/>
                                          </p:val>
                                        </p:tav>
                                        <p:tav tm="100000">
                                          <p:val>
                                            <p:fltVal val="0"/>
                                          </p:val>
                                        </p:tav>
                                      </p:tavLst>
                                    </p:anim>
                                    <p:animEffect transition="in" filter="fade">
                                      <p:cBhvr>
                                        <p:cTn id="28" dur="1000"/>
                                        <p:tgtEl>
                                          <p:spTgt spid="22"/>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par>
                                <p:cTn id="35" presetID="3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ppt_w</p:attrName>
                                        </p:attrNameLst>
                                      </p:cBhvr>
                                      <p:tavLst>
                                        <p:tav tm="0">
                                          <p:val>
                                            <p:fltVal val="0"/>
                                          </p:val>
                                        </p:tav>
                                        <p:tav tm="100000">
                                          <p:val>
                                            <p:strVal val="#ppt_w"/>
                                          </p:val>
                                        </p:tav>
                                      </p:tavLst>
                                    </p:anim>
                                    <p:anim calcmode="lin" valueType="num">
                                      <p:cBhvr>
                                        <p:cTn id="38" dur="1000" fill="hold"/>
                                        <p:tgtEl>
                                          <p:spTgt spid="23"/>
                                        </p:tgtEl>
                                        <p:attrNameLst>
                                          <p:attrName>ppt_h</p:attrName>
                                        </p:attrNameLst>
                                      </p:cBhvr>
                                      <p:tavLst>
                                        <p:tav tm="0">
                                          <p:val>
                                            <p:fltVal val="0"/>
                                          </p:val>
                                        </p:tav>
                                        <p:tav tm="100000">
                                          <p:val>
                                            <p:strVal val="#ppt_h"/>
                                          </p:val>
                                        </p:tav>
                                      </p:tavLst>
                                    </p:anim>
                                    <p:anim calcmode="lin" valueType="num">
                                      <p:cBhvr>
                                        <p:cTn id="39" dur="1000" fill="hold"/>
                                        <p:tgtEl>
                                          <p:spTgt spid="23"/>
                                        </p:tgtEl>
                                        <p:attrNameLst>
                                          <p:attrName>style.rotation</p:attrName>
                                        </p:attrNameLst>
                                      </p:cBhvr>
                                      <p:tavLst>
                                        <p:tav tm="0">
                                          <p:val>
                                            <p:fltVal val="90"/>
                                          </p:val>
                                        </p:tav>
                                        <p:tav tm="100000">
                                          <p:val>
                                            <p:fltVal val="0"/>
                                          </p:val>
                                        </p:tav>
                                      </p:tavLst>
                                    </p:anim>
                                    <p:animEffect transition="in" filter="fade">
                                      <p:cBhvr>
                                        <p:cTn id="40" dur="1000"/>
                                        <p:tgtEl>
                                          <p:spTgt spid="23"/>
                                        </p:tgtEl>
                                      </p:cBhvr>
                                    </p:animEffect>
                                  </p:childTnLst>
                                </p:cTn>
                              </p:par>
                              <p:par>
                                <p:cTn id="41" presetID="3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1000" fill="hold"/>
                                        <p:tgtEl>
                                          <p:spTgt spid="24"/>
                                        </p:tgtEl>
                                        <p:attrNameLst>
                                          <p:attrName>ppt_w</p:attrName>
                                        </p:attrNameLst>
                                      </p:cBhvr>
                                      <p:tavLst>
                                        <p:tav tm="0">
                                          <p:val>
                                            <p:fltVal val="0"/>
                                          </p:val>
                                        </p:tav>
                                        <p:tav tm="100000">
                                          <p:val>
                                            <p:strVal val="#ppt_w"/>
                                          </p:val>
                                        </p:tav>
                                      </p:tavLst>
                                    </p:anim>
                                    <p:anim calcmode="lin" valueType="num">
                                      <p:cBhvr>
                                        <p:cTn id="44" dur="1000" fill="hold"/>
                                        <p:tgtEl>
                                          <p:spTgt spid="24"/>
                                        </p:tgtEl>
                                        <p:attrNameLst>
                                          <p:attrName>ppt_h</p:attrName>
                                        </p:attrNameLst>
                                      </p:cBhvr>
                                      <p:tavLst>
                                        <p:tav tm="0">
                                          <p:val>
                                            <p:fltVal val="0"/>
                                          </p:val>
                                        </p:tav>
                                        <p:tav tm="100000">
                                          <p:val>
                                            <p:strVal val="#ppt_h"/>
                                          </p:val>
                                        </p:tav>
                                      </p:tavLst>
                                    </p:anim>
                                    <p:anim calcmode="lin" valueType="num">
                                      <p:cBhvr>
                                        <p:cTn id="45" dur="1000" fill="hold"/>
                                        <p:tgtEl>
                                          <p:spTgt spid="24"/>
                                        </p:tgtEl>
                                        <p:attrNameLst>
                                          <p:attrName>style.rotation</p:attrName>
                                        </p:attrNameLst>
                                      </p:cBhvr>
                                      <p:tavLst>
                                        <p:tav tm="0">
                                          <p:val>
                                            <p:fltVal val="90"/>
                                          </p:val>
                                        </p:tav>
                                        <p:tav tm="100000">
                                          <p:val>
                                            <p:fltVal val="0"/>
                                          </p:val>
                                        </p:tav>
                                      </p:tavLst>
                                    </p:anim>
                                    <p:animEffect transition="in" filter="fade">
                                      <p:cBhvr>
                                        <p:cTn id="46" dur="1000"/>
                                        <p:tgtEl>
                                          <p:spTgt spid="24"/>
                                        </p:tgtEl>
                                      </p:cBhvr>
                                    </p:animEffect>
                                  </p:childTnLst>
                                </p:cTn>
                              </p:par>
                              <p:par>
                                <p:cTn id="47" presetID="3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6CD3687-E9B3-4178-998B-2B3188120E10}"/>
              </a:ext>
            </a:extLst>
          </p:cNvPr>
          <p:cNvSpPr/>
          <p:nvPr/>
        </p:nvSpPr>
        <p:spPr>
          <a:xfrm>
            <a:off x="328612" y="428625"/>
            <a:ext cx="11534775" cy="6000750"/>
          </a:xfrm>
          <a:prstGeom prst="roundRect">
            <a:avLst>
              <a:gd name="adj" fmla="val 17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D0B10E94-8AD1-4749-B03F-F907FED4120D}"/>
              </a:ext>
            </a:extLst>
          </p:cNvPr>
          <p:cNvSpPr txBox="1"/>
          <p:nvPr/>
        </p:nvSpPr>
        <p:spPr>
          <a:xfrm>
            <a:off x="1407200" y="741756"/>
            <a:ext cx="9377600" cy="132343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Câu</a:t>
            </a:r>
            <a:r>
              <a:rPr kumimoji="0" lang="en-US" sz="4000" b="1" i="0" u="sng"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1</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Dòng</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nào</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dưới</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đây</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gồm</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các</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loại</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nấm</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độc</a:t>
            </a:r>
            <a:endPar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D30CD5C1-92A8-4B8A-9F0D-88AE67F4973D}"/>
              </a:ext>
            </a:extLst>
          </p:cNvPr>
          <p:cNvSpPr txBox="1"/>
          <p:nvPr/>
        </p:nvSpPr>
        <p:spPr>
          <a:xfrm>
            <a:off x="2494857" y="2187121"/>
            <a:ext cx="7994530" cy="827919"/>
          </a:xfrm>
          <a:prstGeom prst="rect">
            <a:avLst/>
          </a:prstGeom>
          <a:noFill/>
        </p:spPr>
        <p:txBody>
          <a:bodyPr wrap="square" rtlCol="0">
            <a:spAutoFit/>
          </a:bodyPr>
          <a:lstStyle/>
          <a:p>
            <a:pPr marL="0" marR="0" lvl="0" indent="0" algn="just" defTabSz="914378"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A.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nấm</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độc</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đỏ</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nấm</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độc</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tán</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trắng</a:t>
            </a:r>
            <a:endParaRPr kumimoji="0" lang="en-US"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32696EDF-4412-49A7-9266-971CA9651F8C}"/>
              </a:ext>
            </a:extLst>
          </p:cNvPr>
          <p:cNvSpPr txBox="1"/>
          <p:nvPr/>
        </p:nvSpPr>
        <p:spPr>
          <a:xfrm>
            <a:off x="2494857" y="3161971"/>
            <a:ext cx="7994530" cy="827919"/>
          </a:xfrm>
          <a:prstGeom prst="rect">
            <a:avLst/>
          </a:prstGeom>
          <a:noFill/>
        </p:spPr>
        <p:txBody>
          <a:bodyPr wrap="square" rtlCol="0">
            <a:spAutoFit/>
          </a:bodyPr>
          <a:lstStyle/>
          <a:p>
            <a:pPr marL="0" marR="0" lvl="0" indent="0" algn="just" defTabSz="914378"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B.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nấm</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hương</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nấm</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đùi</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gà</a:t>
            </a:r>
            <a:endParaRPr kumimoji="0" lang="en-US"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14" name="TextBox 13">
            <a:extLst>
              <a:ext uri="{FF2B5EF4-FFF2-40B4-BE49-F238E27FC236}">
                <a16:creationId xmlns:a16="http://schemas.microsoft.com/office/drawing/2014/main" id="{8A0EF9C8-22E5-4CD9-B70A-F1021736E27E}"/>
              </a:ext>
            </a:extLst>
          </p:cNvPr>
          <p:cNvSpPr txBox="1"/>
          <p:nvPr/>
        </p:nvSpPr>
        <p:spPr>
          <a:xfrm>
            <a:off x="2494857" y="3967754"/>
            <a:ext cx="7052275" cy="827919"/>
          </a:xfrm>
          <a:prstGeom prst="rect">
            <a:avLst/>
          </a:prstGeom>
          <a:noFill/>
        </p:spPr>
        <p:txBody>
          <a:bodyPr wrap="square" rtlCol="0">
            <a:spAutoFit/>
          </a:bodyPr>
          <a:lstStyle/>
          <a:p>
            <a:pPr marL="0" marR="0" lvl="0" indent="0" algn="just" defTabSz="914378"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C.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nấm</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kim</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châm</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nấm</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tai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mèo</a:t>
            </a:r>
            <a:endParaRPr kumimoji="0" lang="en-US"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pic>
        <p:nvPicPr>
          <p:cNvPr id="9" name="Graphic 8" descr="Heart with pulse">
            <a:extLst>
              <a:ext uri="{FF2B5EF4-FFF2-40B4-BE49-F238E27FC236}">
                <a16:creationId xmlns:a16="http://schemas.microsoft.com/office/drawing/2014/main" id="{A4842CB6-529B-4401-A870-71DAE4FC04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958561" y="2114407"/>
            <a:ext cx="1224992" cy="1224992"/>
          </a:xfrm>
          <a:prstGeom prst="rect">
            <a:avLst/>
          </a:prstGeom>
        </p:spPr>
      </p:pic>
      <p:grpSp>
        <p:nvGrpSpPr>
          <p:cNvPr id="11" name="Group 10">
            <a:extLst>
              <a:ext uri="{FF2B5EF4-FFF2-40B4-BE49-F238E27FC236}">
                <a16:creationId xmlns:a16="http://schemas.microsoft.com/office/drawing/2014/main" id="{D2551980-E071-4DBD-9DC7-CFB66E2AE40F}"/>
              </a:ext>
            </a:extLst>
          </p:cNvPr>
          <p:cNvGrpSpPr/>
          <p:nvPr/>
        </p:nvGrpSpPr>
        <p:grpSpPr>
          <a:xfrm>
            <a:off x="8757303" y="3485050"/>
            <a:ext cx="2846570" cy="3091256"/>
            <a:chOff x="2116475" y="3315717"/>
            <a:chExt cx="2846570" cy="3091256"/>
          </a:xfrm>
        </p:grpSpPr>
        <p:pic>
          <p:nvPicPr>
            <p:cNvPr id="12" name="Graphic 11" descr="Heart">
              <a:extLst>
                <a:ext uri="{FF2B5EF4-FFF2-40B4-BE49-F238E27FC236}">
                  <a16:creationId xmlns:a16="http://schemas.microsoft.com/office/drawing/2014/main" id="{C2BCC915-3814-4A92-BA2C-90DD64D314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004939">
              <a:off x="2116475" y="4834817"/>
              <a:ext cx="1572156" cy="1572156"/>
            </a:xfrm>
            <a:prstGeom prst="rect">
              <a:avLst/>
            </a:prstGeom>
          </p:spPr>
        </p:pic>
        <p:pic>
          <p:nvPicPr>
            <p:cNvPr id="13" name="图片 9">
              <a:extLst>
                <a:ext uri="{FF2B5EF4-FFF2-40B4-BE49-F238E27FC236}">
                  <a16:creationId xmlns:a16="http://schemas.microsoft.com/office/drawing/2014/main" id="{70DBB619-B27D-4BB1-A15B-8C7B3152EDA5}"/>
                </a:ext>
              </a:extLst>
            </p:cNvPr>
            <p:cNvPicPr>
              <a:picLocks noChangeAspect="1"/>
            </p:cNvPicPr>
            <p:nvPr/>
          </p:nvPicPr>
          <p:blipFill>
            <a:blip r:embed="rId6"/>
            <a:stretch>
              <a:fillRect/>
            </a:stretch>
          </p:blipFill>
          <p:spPr>
            <a:xfrm>
              <a:off x="2855742" y="3315717"/>
              <a:ext cx="2107303" cy="2983537"/>
            </a:xfrm>
            <a:prstGeom prst="rect">
              <a:avLst/>
            </a:prstGeom>
          </p:spPr>
        </p:pic>
      </p:grpSp>
    </p:spTree>
    <p:extLst>
      <p:ext uri="{BB962C8B-B14F-4D97-AF65-F5344CB8AC3E}">
        <p14:creationId xmlns:p14="http://schemas.microsoft.com/office/powerpoint/2010/main" val="275246819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80">
                                          <p:stCondLst>
                                            <p:cond delay="0"/>
                                          </p:stCondLst>
                                        </p:cTn>
                                        <p:tgtEl>
                                          <p:spTgt spid="9"/>
                                        </p:tgtEl>
                                      </p:cBhvr>
                                    </p:animEffect>
                                    <p:anim calcmode="lin" valueType="num">
                                      <p:cBhvr>
                                        <p:cTn id="2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2" dur="26">
                                          <p:stCondLst>
                                            <p:cond delay="650"/>
                                          </p:stCondLst>
                                        </p:cTn>
                                        <p:tgtEl>
                                          <p:spTgt spid="9"/>
                                        </p:tgtEl>
                                      </p:cBhvr>
                                      <p:to x="100000" y="60000"/>
                                    </p:animScale>
                                    <p:animScale>
                                      <p:cBhvr>
                                        <p:cTn id="33" dur="166" decel="50000">
                                          <p:stCondLst>
                                            <p:cond delay="676"/>
                                          </p:stCondLst>
                                        </p:cTn>
                                        <p:tgtEl>
                                          <p:spTgt spid="9"/>
                                        </p:tgtEl>
                                      </p:cBhvr>
                                      <p:to x="100000" y="100000"/>
                                    </p:animScale>
                                    <p:animScale>
                                      <p:cBhvr>
                                        <p:cTn id="34" dur="26">
                                          <p:stCondLst>
                                            <p:cond delay="1312"/>
                                          </p:stCondLst>
                                        </p:cTn>
                                        <p:tgtEl>
                                          <p:spTgt spid="9"/>
                                        </p:tgtEl>
                                      </p:cBhvr>
                                      <p:to x="100000" y="80000"/>
                                    </p:animScale>
                                    <p:animScale>
                                      <p:cBhvr>
                                        <p:cTn id="35" dur="166" decel="50000">
                                          <p:stCondLst>
                                            <p:cond delay="1338"/>
                                          </p:stCondLst>
                                        </p:cTn>
                                        <p:tgtEl>
                                          <p:spTgt spid="9"/>
                                        </p:tgtEl>
                                      </p:cBhvr>
                                      <p:to x="100000" y="100000"/>
                                    </p:animScale>
                                    <p:animScale>
                                      <p:cBhvr>
                                        <p:cTn id="36" dur="26">
                                          <p:stCondLst>
                                            <p:cond delay="1642"/>
                                          </p:stCondLst>
                                        </p:cTn>
                                        <p:tgtEl>
                                          <p:spTgt spid="9"/>
                                        </p:tgtEl>
                                      </p:cBhvr>
                                      <p:to x="100000" y="90000"/>
                                    </p:animScale>
                                    <p:animScale>
                                      <p:cBhvr>
                                        <p:cTn id="37" dur="166" decel="50000">
                                          <p:stCondLst>
                                            <p:cond delay="1668"/>
                                          </p:stCondLst>
                                        </p:cTn>
                                        <p:tgtEl>
                                          <p:spTgt spid="9"/>
                                        </p:tgtEl>
                                      </p:cBhvr>
                                      <p:to x="100000" y="100000"/>
                                    </p:animScale>
                                    <p:animScale>
                                      <p:cBhvr>
                                        <p:cTn id="38" dur="26">
                                          <p:stCondLst>
                                            <p:cond delay="1808"/>
                                          </p:stCondLst>
                                        </p:cTn>
                                        <p:tgtEl>
                                          <p:spTgt spid="9"/>
                                        </p:tgtEl>
                                      </p:cBhvr>
                                      <p:to x="100000" y="95000"/>
                                    </p:animScale>
                                    <p:animScale>
                                      <p:cBhvr>
                                        <p:cTn id="3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6CD3687-E9B3-4178-998B-2B3188120E10}"/>
              </a:ext>
            </a:extLst>
          </p:cNvPr>
          <p:cNvSpPr/>
          <p:nvPr/>
        </p:nvSpPr>
        <p:spPr>
          <a:xfrm>
            <a:off x="328612" y="428625"/>
            <a:ext cx="11534775" cy="6000750"/>
          </a:xfrm>
          <a:prstGeom prst="roundRect">
            <a:avLst>
              <a:gd name="adj" fmla="val 17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D0B10E94-8AD1-4749-B03F-F907FED4120D}"/>
              </a:ext>
            </a:extLst>
          </p:cNvPr>
          <p:cNvSpPr txBox="1"/>
          <p:nvPr/>
        </p:nvSpPr>
        <p:spPr>
          <a:xfrm>
            <a:off x="1407200" y="741756"/>
            <a:ext cx="9377600" cy="132343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Câu</a:t>
            </a:r>
            <a:r>
              <a:rPr kumimoji="0" lang="en-US" sz="4000" b="1" i="0" u="sng"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2</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Dòng</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nào</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dưới</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đây</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gồm</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các</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cách</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bảo</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quản</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thực</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phẩm</a:t>
            </a:r>
            <a:endPar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D30CD5C1-92A8-4B8A-9F0D-88AE67F4973D}"/>
              </a:ext>
            </a:extLst>
          </p:cNvPr>
          <p:cNvSpPr txBox="1"/>
          <p:nvPr/>
        </p:nvSpPr>
        <p:spPr>
          <a:xfrm>
            <a:off x="2909718" y="2062905"/>
            <a:ext cx="7994530" cy="827919"/>
          </a:xfrm>
          <a:prstGeom prst="rect">
            <a:avLst/>
          </a:prstGeom>
          <a:noFill/>
        </p:spPr>
        <p:txBody>
          <a:bodyPr wrap="square" rtlCol="0">
            <a:spAutoFit/>
          </a:bodyPr>
          <a:lstStyle/>
          <a:p>
            <a:pPr marL="0" marR="0" lvl="0" indent="0" algn="just" defTabSz="914378"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A. quay,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hầm</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rán</a:t>
            </a:r>
            <a:endParaRPr kumimoji="0" lang="en-US"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32696EDF-4412-49A7-9266-971CA9651F8C}"/>
              </a:ext>
            </a:extLst>
          </p:cNvPr>
          <p:cNvSpPr txBox="1"/>
          <p:nvPr/>
        </p:nvSpPr>
        <p:spPr>
          <a:xfrm>
            <a:off x="2909718" y="2899172"/>
            <a:ext cx="6700307" cy="827919"/>
          </a:xfrm>
          <a:prstGeom prst="rect">
            <a:avLst/>
          </a:prstGeom>
          <a:noFill/>
        </p:spPr>
        <p:txBody>
          <a:bodyPr wrap="square" rtlCol="0">
            <a:spAutoFit/>
          </a:bodyPr>
          <a:lstStyle/>
          <a:p>
            <a:pPr marL="0" marR="0" lvl="0" indent="0" algn="just" defTabSz="914378"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B.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nấu</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canh</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xào</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luộc</a:t>
            </a:r>
            <a:endParaRPr kumimoji="0" lang="en-US"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2B8F0E49-3633-4C67-806F-0DF4BE886671}"/>
              </a:ext>
            </a:extLst>
          </p:cNvPr>
          <p:cNvSpPr txBox="1"/>
          <p:nvPr/>
        </p:nvSpPr>
        <p:spPr>
          <a:xfrm>
            <a:off x="2968986" y="4052668"/>
            <a:ext cx="7984764" cy="827919"/>
          </a:xfrm>
          <a:prstGeom prst="rect">
            <a:avLst/>
          </a:prstGeom>
          <a:noFill/>
        </p:spPr>
        <p:txBody>
          <a:bodyPr wrap="square" rtlCol="0">
            <a:spAutoFit/>
          </a:bodyPr>
          <a:lstStyle/>
          <a:p>
            <a:pPr marL="0" marR="0" lvl="0" indent="0" algn="just" defTabSz="914378"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C.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sấy</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khô</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làm</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lạnh</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ngâm</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đường</a:t>
            </a:r>
            <a:endParaRPr kumimoji="0" lang="en-US"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grpSp>
        <p:nvGrpSpPr>
          <p:cNvPr id="10" name="Group 9">
            <a:extLst>
              <a:ext uri="{FF2B5EF4-FFF2-40B4-BE49-F238E27FC236}">
                <a16:creationId xmlns:a16="http://schemas.microsoft.com/office/drawing/2014/main" id="{2850B839-0C44-4937-9527-0FFF65FD0267}"/>
              </a:ext>
            </a:extLst>
          </p:cNvPr>
          <p:cNvGrpSpPr/>
          <p:nvPr/>
        </p:nvGrpSpPr>
        <p:grpSpPr>
          <a:xfrm>
            <a:off x="9744875" y="3109069"/>
            <a:ext cx="2447125" cy="3748931"/>
            <a:chOff x="4717355" y="2939261"/>
            <a:chExt cx="2447125" cy="3748931"/>
          </a:xfrm>
        </p:grpSpPr>
        <p:pic>
          <p:nvPicPr>
            <p:cNvPr id="11" name="图片 11">
              <a:extLst>
                <a:ext uri="{FF2B5EF4-FFF2-40B4-BE49-F238E27FC236}">
                  <a16:creationId xmlns:a16="http://schemas.microsoft.com/office/drawing/2014/main" id="{D1C15819-8389-4805-8DDF-29B7C1E89222}"/>
                </a:ext>
              </a:extLst>
            </p:cNvPr>
            <p:cNvPicPr>
              <a:picLocks noChangeAspect="1"/>
            </p:cNvPicPr>
            <p:nvPr/>
          </p:nvPicPr>
          <p:blipFill>
            <a:blip r:embed="rId2"/>
            <a:stretch>
              <a:fillRect/>
            </a:stretch>
          </p:blipFill>
          <p:spPr>
            <a:xfrm>
              <a:off x="4717355" y="2939261"/>
              <a:ext cx="2447125" cy="3276157"/>
            </a:xfrm>
            <a:prstGeom prst="rect">
              <a:avLst/>
            </a:prstGeom>
          </p:spPr>
        </p:pic>
        <p:pic>
          <p:nvPicPr>
            <p:cNvPr id="12" name="Graphic 11" descr="Heart">
              <a:extLst>
                <a:ext uri="{FF2B5EF4-FFF2-40B4-BE49-F238E27FC236}">
                  <a16:creationId xmlns:a16="http://schemas.microsoft.com/office/drawing/2014/main" id="{F7A807EB-D10E-4CD8-B678-C31FC304F3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92555">
              <a:off x="5331713" y="5470307"/>
              <a:ext cx="1217885" cy="1217885"/>
            </a:xfrm>
            <a:prstGeom prst="rect">
              <a:avLst/>
            </a:prstGeom>
          </p:spPr>
        </p:pic>
      </p:grpSp>
      <p:pic>
        <p:nvPicPr>
          <p:cNvPr id="13" name="Graphic 12" descr="Heart with pulse">
            <a:extLst>
              <a:ext uri="{FF2B5EF4-FFF2-40B4-BE49-F238E27FC236}">
                <a16:creationId xmlns:a16="http://schemas.microsoft.com/office/drawing/2014/main" id="{FF6D5898-CA2D-4B7E-8FFC-43C6DD5BAA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500916" y="3912608"/>
            <a:ext cx="1224992" cy="1224992"/>
          </a:xfrm>
          <a:prstGeom prst="rect">
            <a:avLst/>
          </a:prstGeom>
        </p:spPr>
      </p:pic>
    </p:spTree>
    <p:extLst>
      <p:ext uri="{BB962C8B-B14F-4D97-AF65-F5344CB8AC3E}">
        <p14:creationId xmlns:p14="http://schemas.microsoft.com/office/powerpoint/2010/main" val="324462697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80">
                                          <p:stCondLst>
                                            <p:cond delay="0"/>
                                          </p:stCondLst>
                                        </p:cTn>
                                        <p:tgtEl>
                                          <p:spTgt spid="13"/>
                                        </p:tgtEl>
                                      </p:cBhvr>
                                    </p:animEffect>
                                    <p:anim calcmode="lin" valueType="num">
                                      <p:cBhvr>
                                        <p:cTn id="3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5" dur="26">
                                          <p:stCondLst>
                                            <p:cond delay="650"/>
                                          </p:stCondLst>
                                        </p:cTn>
                                        <p:tgtEl>
                                          <p:spTgt spid="13"/>
                                        </p:tgtEl>
                                      </p:cBhvr>
                                      <p:to x="100000" y="60000"/>
                                    </p:animScale>
                                    <p:animScale>
                                      <p:cBhvr>
                                        <p:cTn id="36" dur="166" decel="50000">
                                          <p:stCondLst>
                                            <p:cond delay="676"/>
                                          </p:stCondLst>
                                        </p:cTn>
                                        <p:tgtEl>
                                          <p:spTgt spid="13"/>
                                        </p:tgtEl>
                                      </p:cBhvr>
                                      <p:to x="100000" y="100000"/>
                                    </p:animScale>
                                    <p:animScale>
                                      <p:cBhvr>
                                        <p:cTn id="37" dur="26">
                                          <p:stCondLst>
                                            <p:cond delay="1312"/>
                                          </p:stCondLst>
                                        </p:cTn>
                                        <p:tgtEl>
                                          <p:spTgt spid="13"/>
                                        </p:tgtEl>
                                      </p:cBhvr>
                                      <p:to x="100000" y="80000"/>
                                    </p:animScale>
                                    <p:animScale>
                                      <p:cBhvr>
                                        <p:cTn id="38" dur="166" decel="50000">
                                          <p:stCondLst>
                                            <p:cond delay="1338"/>
                                          </p:stCondLst>
                                        </p:cTn>
                                        <p:tgtEl>
                                          <p:spTgt spid="13"/>
                                        </p:tgtEl>
                                      </p:cBhvr>
                                      <p:to x="100000" y="100000"/>
                                    </p:animScale>
                                    <p:animScale>
                                      <p:cBhvr>
                                        <p:cTn id="39" dur="26">
                                          <p:stCondLst>
                                            <p:cond delay="1642"/>
                                          </p:stCondLst>
                                        </p:cTn>
                                        <p:tgtEl>
                                          <p:spTgt spid="13"/>
                                        </p:tgtEl>
                                      </p:cBhvr>
                                      <p:to x="100000" y="90000"/>
                                    </p:animScale>
                                    <p:animScale>
                                      <p:cBhvr>
                                        <p:cTn id="40" dur="166" decel="50000">
                                          <p:stCondLst>
                                            <p:cond delay="1668"/>
                                          </p:stCondLst>
                                        </p:cTn>
                                        <p:tgtEl>
                                          <p:spTgt spid="13"/>
                                        </p:tgtEl>
                                      </p:cBhvr>
                                      <p:to x="100000" y="100000"/>
                                    </p:animScale>
                                    <p:animScale>
                                      <p:cBhvr>
                                        <p:cTn id="41" dur="26">
                                          <p:stCondLst>
                                            <p:cond delay="1808"/>
                                          </p:stCondLst>
                                        </p:cTn>
                                        <p:tgtEl>
                                          <p:spTgt spid="13"/>
                                        </p:tgtEl>
                                      </p:cBhvr>
                                      <p:to x="100000" y="95000"/>
                                    </p:animScale>
                                    <p:animScale>
                                      <p:cBhvr>
                                        <p:cTn id="42"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6CD3687-E9B3-4178-998B-2B3188120E10}"/>
              </a:ext>
            </a:extLst>
          </p:cNvPr>
          <p:cNvSpPr/>
          <p:nvPr/>
        </p:nvSpPr>
        <p:spPr>
          <a:xfrm>
            <a:off x="422275" y="597958"/>
            <a:ext cx="11534775" cy="6000750"/>
          </a:xfrm>
          <a:prstGeom prst="roundRect">
            <a:avLst>
              <a:gd name="adj" fmla="val 17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D0B10E94-8AD1-4749-B03F-F907FED4120D}"/>
              </a:ext>
            </a:extLst>
          </p:cNvPr>
          <p:cNvSpPr txBox="1"/>
          <p:nvPr/>
        </p:nvSpPr>
        <p:spPr>
          <a:xfrm>
            <a:off x="1407200" y="741756"/>
            <a:ext cx="9377600" cy="132343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Câu</a:t>
            </a:r>
            <a:r>
              <a:rPr kumimoji="0" lang="en-US" sz="4000" b="1" i="0" u="sng"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3</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Nấm</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độc</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thường</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có</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màu</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sắc</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như</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thế</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E622A"/>
                </a:solidFill>
                <a:effectLst/>
                <a:uLnTx/>
                <a:uFillTx/>
                <a:latin typeface="Calibri" panose="020F0502020204030204" pitchFamily="34" charset="0"/>
                <a:ea typeface="+mn-ea"/>
                <a:cs typeface="Calibri" panose="020F0502020204030204" pitchFamily="34" charset="0"/>
              </a:rPr>
              <a:t>nào</a:t>
            </a:r>
            <a:r>
              <a:rPr kumimoji="0" lang="en-US" sz="4000" b="1" i="0" u="none" strike="noStrike" kern="1200" cap="none" spc="0" normalizeH="0" baseline="0" noProof="0" dirty="0">
                <a:ln>
                  <a:noFill/>
                </a:ln>
                <a:solidFill>
                  <a:srgbClr val="FE622A"/>
                </a:solidFill>
                <a:effectLst/>
                <a:uLnTx/>
                <a:uFillTx/>
                <a:latin typeface="Calibri" panose="020F0502020204030204" pitchFamily="34" charset="0"/>
                <a:ea typeface="+mn-ea"/>
                <a:cs typeface="Calibri" panose="020F0502020204030204" pitchFamily="34" charset="0"/>
              </a:rPr>
              <a:t>?</a:t>
            </a:r>
          </a:p>
        </p:txBody>
      </p:sp>
      <p:sp>
        <p:nvSpPr>
          <p:cNvPr id="5" name="TextBox 4">
            <a:extLst>
              <a:ext uri="{FF2B5EF4-FFF2-40B4-BE49-F238E27FC236}">
                <a16:creationId xmlns:a16="http://schemas.microsoft.com/office/drawing/2014/main" id="{D30CD5C1-92A8-4B8A-9F0D-88AE67F4973D}"/>
              </a:ext>
            </a:extLst>
          </p:cNvPr>
          <p:cNvSpPr txBox="1"/>
          <p:nvPr/>
        </p:nvSpPr>
        <p:spPr>
          <a:xfrm>
            <a:off x="4123414" y="1962352"/>
            <a:ext cx="4164955" cy="827919"/>
          </a:xfrm>
          <a:prstGeom prst="rect">
            <a:avLst/>
          </a:prstGeom>
          <a:noFill/>
        </p:spPr>
        <p:txBody>
          <a:bodyPr wrap="square" rtlCol="0">
            <a:spAutoFit/>
          </a:bodyPr>
          <a:lstStyle/>
          <a:p>
            <a:pPr marL="0" marR="0" lvl="0" indent="0" algn="just" defTabSz="914378"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A.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Màu</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trắng</a:t>
            </a:r>
            <a:endParaRPr kumimoji="0" lang="en-US"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32696EDF-4412-49A7-9266-971CA9651F8C}"/>
              </a:ext>
            </a:extLst>
          </p:cNvPr>
          <p:cNvSpPr txBox="1"/>
          <p:nvPr/>
        </p:nvSpPr>
        <p:spPr>
          <a:xfrm>
            <a:off x="4123414" y="2920909"/>
            <a:ext cx="3898568" cy="827919"/>
          </a:xfrm>
          <a:prstGeom prst="rect">
            <a:avLst/>
          </a:prstGeom>
          <a:noFill/>
        </p:spPr>
        <p:txBody>
          <a:bodyPr wrap="square" rtlCol="0">
            <a:spAutoFit/>
          </a:bodyPr>
          <a:lstStyle/>
          <a:p>
            <a:pPr marL="0" marR="0" lvl="0" indent="0" algn="just" defTabSz="914378"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B.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Sặc</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sỡ</a:t>
            </a:r>
            <a:endParaRPr kumimoji="0" lang="en-US"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14" name="TextBox 13">
            <a:extLst>
              <a:ext uri="{FF2B5EF4-FFF2-40B4-BE49-F238E27FC236}">
                <a16:creationId xmlns:a16="http://schemas.microsoft.com/office/drawing/2014/main" id="{8A0EF9C8-22E5-4CD9-B70A-F1021736E27E}"/>
              </a:ext>
            </a:extLst>
          </p:cNvPr>
          <p:cNvSpPr txBox="1"/>
          <p:nvPr/>
        </p:nvSpPr>
        <p:spPr>
          <a:xfrm>
            <a:off x="4191147" y="3801251"/>
            <a:ext cx="3898568" cy="827919"/>
          </a:xfrm>
          <a:prstGeom prst="rect">
            <a:avLst/>
          </a:prstGeom>
          <a:noFill/>
        </p:spPr>
        <p:txBody>
          <a:bodyPr wrap="square" rtlCol="0">
            <a:spAutoFit/>
          </a:bodyPr>
          <a:lstStyle/>
          <a:p>
            <a:pPr marL="0" marR="0" lvl="0" indent="0" algn="just" defTabSz="914378"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C.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Màu</a:t>
            </a:r>
            <a:r>
              <a:rPr kumimoji="0" 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xanh</a:t>
            </a:r>
            <a:endParaRPr kumimoji="0" lang="en-US"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grpSp>
        <p:nvGrpSpPr>
          <p:cNvPr id="10" name="Group 9">
            <a:extLst>
              <a:ext uri="{FF2B5EF4-FFF2-40B4-BE49-F238E27FC236}">
                <a16:creationId xmlns:a16="http://schemas.microsoft.com/office/drawing/2014/main" id="{A557B6A3-28E6-41E9-A701-0861088969DA}"/>
              </a:ext>
            </a:extLst>
          </p:cNvPr>
          <p:cNvGrpSpPr/>
          <p:nvPr/>
        </p:nvGrpSpPr>
        <p:grpSpPr>
          <a:xfrm>
            <a:off x="9066064" y="3608939"/>
            <a:ext cx="2828146" cy="3057773"/>
            <a:chOff x="6836961" y="3157645"/>
            <a:chExt cx="2828146" cy="3057773"/>
          </a:xfrm>
        </p:grpSpPr>
        <p:pic>
          <p:nvPicPr>
            <p:cNvPr id="11" name="Graphic 10" descr="Heart">
              <a:extLst>
                <a:ext uri="{FF2B5EF4-FFF2-40B4-BE49-F238E27FC236}">
                  <a16:creationId xmlns:a16="http://schemas.microsoft.com/office/drawing/2014/main" id="{84430DFD-EA93-416B-9E15-C78C871411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3094324">
              <a:off x="8437876" y="4823557"/>
              <a:ext cx="1227231" cy="1227231"/>
            </a:xfrm>
            <a:prstGeom prst="rect">
              <a:avLst/>
            </a:prstGeom>
          </p:spPr>
        </p:pic>
        <p:pic>
          <p:nvPicPr>
            <p:cNvPr id="12" name="图片 12">
              <a:extLst>
                <a:ext uri="{FF2B5EF4-FFF2-40B4-BE49-F238E27FC236}">
                  <a16:creationId xmlns:a16="http://schemas.microsoft.com/office/drawing/2014/main" id="{2F37F0BD-D2B9-4351-8BCA-90BE09C0E19D}"/>
                </a:ext>
              </a:extLst>
            </p:cNvPr>
            <p:cNvPicPr>
              <a:picLocks noChangeAspect="1"/>
            </p:cNvPicPr>
            <p:nvPr/>
          </p:nvPicPr>
          <p:blipFill>
            <a:blip r:embed="rId4"/>
            <a:stretch>
              <a:fillRect/>
            </a:stretch>
          </p:blipFill>
          <p:spPr>
            <a:xfrm>
              <a:off x="6836961" y="3157645"/>
              <a:ext cx="2258285" cy="3057773"/>
            </a:xfrm>
            <a:prstGeom prst="rect">
              <a:avLst/>
            </a:prstGeom>
          </p:spPr>
        </p:pic>
      </p:grpSp>
      <p:pic>
        <p:nvPicPr>
          <p:cNvPr id="13" name="Graphic 12" descr="Heart with pulse">
            <a:extLst>
              <a:ext uri="{FF2B5EF4-FFF2-40B4-BE49-F238E27FC236}">
                <a16:creationId xmlns:a16="http://schemas.microsoft.com/office/drawing/2014/main" id="{BAAFBE23-9816-40F7-BDB9-72948CAB4B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644111" y="2816504"/>
            <a:ext cx="1224992" cy="1224992"/>
          </a:xfrm>
          <a:prstGeom prst="rect">
            <a:avLst/>
          </a:prstGeom>
        </p:spPr>
      </p:pic>
    </p:spTree>
    <p:extLst>
      <p:ext uri="{BB962C8B-B14F-4D97-AF65-F5344CB8AC3E}">
        <p14:creationId xmlns:p14="http://schemas.microsoft.com/office/powerpoint/2010/main" val="6156805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80">
                                          <p:stCondLst>
                                            <p:cond delay="0"/>
                                          </p:stCondLst>
                                        </p:cTn>
                                        <p:tgtEl>
                                          <p:spTgt spid="13"/>
                                        </p:tgtEl>
                                      </p:cBhvr>
                                    </p:animEffect>
                                    <p:anim calcmode="lin" valueType="num">
                                      <p:cBhvr>
                                        <p:cTn id="2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3" dur="26">
                                          <p:stCondLst>
                                            <p:cond delay="650"/>
                                          </p:stCondLst>
                                        </p:cTn>
                                        <p:tgtEl>
                                          <p:spTgt spid="13"/>
                                        </p:tgtEl>
                                      </p:cBhvr>
                                      <p:to x="100000" y="60000"/>
                                    </p:animScale>
                                    <p:animScale>
                                      <p:cBhvr>
                                        <p:cTn id="34" dur="166" decel="50000">
                                          <p:stCondLst>
                                            <p:cond delay="676"/>
                                          </p:stCondLst>
                                        </p:cTn>
                                        <p:tgtEl>
                                          <p:spTgt spid="13"/>
                                        </p:tgtEl>
                                      </p:cBhvr>
                                      <p:to x="100000" y="100000"/>
                                    </p:animScale>
                                    <p:animScale>
                                      <p:cBhvr>
                                        <p:cTn id="35" dur="26">
                                          <p:stCondLst>
                                            <p:cond delay="1312"/>
                                          </p:stCondLst>
                                        </p:cTn>
                                        <p:tgtEl>
                                          <p:spTgt spid="13"/>
                                        </p:tgtEl>
                                      </p:cBhvr>
                                      <p:to x="100000" y="80000"/>
                                    </p:animScale>
                                    <p:animScale>
                                      <p:cBhvr>
                                        <p:cTn id="36" dur="166" decel="50000">
                                          <p:stCondLst>
                                            <p:cond delay="1338"/>
                                          </p:stCondLst>
                                        </p:cTn>
                                        <p:tgtEl>
                                          <p:spTgt spid="13"/>
                                        </p:tgtEl>
                                      </p:cBhvr>
                                      <p:to x="100000" y="100000"/>
                                    </p:animScale>
                                    <p:animScale>
                                      <p:cBhvr>
                                        <p:cTn id="37" dur="26">
                                          <p:stCondLst>
                                            <p:cond delay="1642"/>
                                          </p:stCondLst>
                                        </p:cTn>
                                        <p:tgtEl>
                                          <p:spTgt spid="13"/>
                                        </p:tgtEl>
                                      </p:cBhvr>
                                      <p:to x="100000" y="90000"/>
                                    </p:animScale>
                                    <p:animScale>
                                      <p:cBhvr>
                                        <p:cTn id="38" dur="166" decel="50000">
                                          <p:stCondLst>
                                            <p:cond delay="1668"/>
                                          </p:stCondLst>
                                        </p:cTn>
                                        <p:tgtEl>
                                          <p:spTgt spid="13"/>
                                        </p:tgtEl>
                                      </p:cBhvr>
                                      <p:to x="100000" y="100000"/>
                                    </p:animScale>
                                    <p:animScale>
                                      <p:cBhvr>
                                        <p:cTn id="39" dur="26">
                                          <p:stCondLst>
                                            <p:cond delay="1808"/>
                                          </p:stCondLst>
                                        </p:cTn>
                                        <p:tgtEl>
                                          <p:spTgt spid="13"/>
                                        </p:tgtEl>
                                      </p:cBhvr>
                                      <p:to x="100000" y="95000"/>
                                    </p:animScale>
                                    <p:animScale>
                                      <p:cBhvr>
                                        <p:cTn id="4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67F1BCB-BA12-4A98-92D9-F65723E1EB8F}"/>
              </a:ext>
            </a:extLst>
          </p:cNvPr>
          <p:cNvPicPr>
            <a:picLocks noChangeAspect="1"/>
          </p:cNvPicPr>
          <p:nvPr/>
        </p:nvPicPr>
        <p:blipFill rotWithShape="1">
          <a:blip r:embed="rId3">
            <a:extLst>
              <a:ext uri="{28A0092B-C50C-407E-A947-70E740481C1C}">
                <a14:useLocalDpi xmlns:a14="http://schemas.microsoft.com/office/drawing/2010/main" val="0"/>
              </a:ext>
            </a:extLst>
          </a:blip>
          <a:srcRect l="6027" t="45612" r="46939" b="16614"/>
          <a:stretch/>
        </p:blipFill>
        <p:spPr>
          <a:xfrm>
            <a:off x="0" y="0"/>
            <a:ext cx="12937639" cy="6917789"/>
          </a:xfrm>
          <a:prstGeom prst="rect">
            <a:avLst/>
          </a:prstGeom>
          <a:effectLst>
            <a:outerShdw blurRad="50800" dist="63500" dir="5400000" sx="102000" sy="102000" algn="ctr" rotWithShape="0">
              <a:srgbClr val="000000">
                <a:alpha val="43137"/>
              </a:srgbClr>
            </a:outerShdw>
          </a:effectLst>
        </p:spPr>
      </p:pic>
      <p:pic>
        <p:nvPicPr>
          <p:cNvPr id="7" name="图片 6">
            <a:extLst>
              <a:ext uri="{FF2B5EF4-FFF2-40B4-BE49-F238E27FC236}">
                <a16:creationId xmlns:a16="http://schemas.microsoft.com/office/drawing/2014/main" id="{64D90EE3-BECD-4184-9A5D-3043A5163CA1}"/>
              </a:ext>
            </a:extLst>
          </p:cNvPr>
          <p:cNvPicPr>
            <a:picLocks noChangeAspect="1"/>
          </p:cNvPicPr>
          <p:nvPr/>
        </p:nvPicPr>
        <p:blipFill rotWithShape="1">
          <a:blip r:embed="rId4">
            <a:extLst>
              <a:ext uri="{28A0092B-C50C-407E-A947-70E740481C1C}">
                <a14:useLocalDpi xmlns:a14="http://schemas.microsoft.com/office/drawing/2010/main" val="0"/>
              </a:ext>
            </a:extLst>
          </a:blip>
          <a:srcRect t="17965" b="67145"/>
          <a:stretch>
            <a:fillRect/>
          </a:stretch>
        </p:blipFill>
        <p:spPr>
          <a:xfrm>
            <a:off x="874127" y="2558287"/>
            <a:ext cx="3658347" cy="1958295"/>
          </a:xfrm>
          <a:prstGeom prst="rect">
            <a:avLst/>
          </a:prstGeom>
        </p:spPr>
      </p:pic>
      <p:sp>
        <p:nvSpPr>
          <p:cNvPr id="4" name="Rectangle 3">
            <a:extLst>
              <a:ext uri="{FF2B5EF4-FFF2-40B4-BE49-F238E27FC236}">
                <a16:creationId xmlns:a16="http://schemas.microsoft.com/office/drawing/2014/main" id="{E2E88B10-EA80-42D6-9B3C-15B2B9812B50}"/>
              </a:ext>
            </a:extLst>
          </p:cNvPr>
          <p:cNvSpPr/>
          <p:nvPr/>
        </p:nvSpPr>
        <p:spPr>
          <a:xfrm>
            <a:off x="4433303" y="2767279"/>
            <a:ext cx="4761561"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22225">
                  <a:solidFill>
                    <a:srgbClr val="FF0066"/>
                  </a:solidFill>
                  <a:prstDash val="solid"/>
                </a:ln>
                <a:solidFill>
                  <a:srgbClr val="FF0066"/>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Luyện</a:t>
            </a:r>
            <a:r>
              <a:rPr kumimoji="0" lang="en-US" sz="8800" b="1" i="0" u="none" strike="noStrike" kern="1200" cap="none" spc="0" normalizeH="0" baseline="0" noProof="0" dirty="0">
                <a:ln w="22225">
                  <a:solidFill>
                    <a:srgbClr val="FF0066"/>
                  </a:solidFill>
                  <a:prstDash val="solid"/>
                </a:ln>
                <a:solidFill>
                  <a:srgbClr val="FF0066"/>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r>
              <a:rPr kumimoji="0" lang="en-US" sz="8800" b="1" i="0" u="none" strike="noStrike" kern="1200" cap="none" spc="0" normalizeH="0" baseline="0" noProof="0" dirty="0" err="1">
                <a:ln w="22225">
                  <a:solidFill>
                    <a:srgbClr val="FF0066"/>
                  </a:solidFill>
                  <a:prstDash val="solid"/>
                </a:ln>
                <a:solidFill>
                  <a:srgbClr val="FF0066"/>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tập</a:t>
            </a:r>
            <a:endParaRPr kumimoji="0" lang="en-US" sz="8800" b="1" i="0" u="none" strike="noStrike" kern="1200" cap="none" spc="0" normalizeH="0" baseline="0" noProof="0" dirty="0">
              <a:ln w="22225">
                <a:solidFill>
                  <a:srgbClr val="FF0066"/>
                </a:solidFill>
                <a:prstDash val="solid"/>
              </a:ln>
              <a:solidFill>
                <a:srgbClr val="FF0066"/>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pic>
        <p:nvPicPr>
          <p:cNvPr id="5" name="图片 1">
            <a:extLst>
              <a:ext uri="{FF2B5EF4-FFF2-40B4-BE49-F238E27FC236}">
                <a16:creationId xmlns:a16="http://schemas.microsoft.com/office/drawing/2014/main" id="{A8C49226-A668-417F-B200-74D459DF3783}"/>
              </a:ext>
            </a:extLst>
          </p:cNvPr>
          <p:cNvPicPr>
            <a:picLocks noChangeAspect="1"/>
          </p:cNvPicPr>
          <p:nvPr/>
        </p:nvPicPr>
        <p:blipFill rotWithShape="1">
          <a:blip r:embed="rId5">
            <a:extLst>
              <a:ext uri="{28A0092B-C50C-407E-A947-70E740481C1C}">
                <a14:useLocalDpi xmlns:a14="http://schemas.microsoft.com/office/drawing/2010/main" val="0"/>
              </a:ext>
            </a:extLst>
          </a:blip>
          <a:srcRect l="32201" t="10173" b="10285"/>
          <a:stretch/>
        </p:blipFill>
        <p:spPr>
          <a:xfrm>
            <a:off x="8579184" y="2359360"/>
            <a:ext cx="3834490" cy="4498640"/>
          </a:xfrm>
          <a:prstGeom prst="rect">
            <a:avLst/>
          </a:prstGeom>
        </p:spPr>
      </p:pic>
    </p:spTree>
    <p:extLst>
      <p:ext uri="{BB962C8B-B14F-4D97-AF65-F5344CB8AC3E}">
        <p14:creationId xmlns:p14="http://schemas.microsoft.com/office/powerpoint/2010/main" val="256069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6" presetClass="entr" presetSubtype="2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7F8386F0-B2E5-45DF-A34E-E0DE44B0A7A2}"/>
              </a:ext>
            </a:extLst>
          </p:cNvPr>
          <p:cNvSpPr txBox="1">
            <a:spLocks noChangeArrowheads="1"/>
          </p:cNvSpPr>
          <p:nvPr/>
        </p:nvSpPr>
        <p:spPr bwMode="auto">
          <a:xfrm>
            <a:off x="1751993" y="680536"/>
            <a:ext cx="9125324" cy="1077218"/>
          </a:xfrm>
          <a:prstGeom prst="rect">
            <a:avLst/>
          </a:prstGeom>
          <a:noFill/>
          <a:ln w="9525">
            <a:noFill/>
            <a:miter lim="800000"/>
            <a:headEnd/>
            <a:tailEnd/>
          </a:ln>
          <a:effectLst/>
        </p:spPr>
        <p:txBody>
          <a:bodyPr wrap="square">
            <a:spAutoFit/>
          </a:bodyPr>
          <a:lstStyle/>
          <a:p>
            <a:pPr lvl="0">
              <a:spcBef>
                <a:spcPct val="50000"/>
              </a:spcBef>
              <a:defRPr/>
            </a:pPr>
            <a:r>
              <a:rPr lang="vi-VN" sz="3200" b="1" dirty="0">
                <a:solidFill>
                  <a:srgbClr val="002060"/>
                </a:solidFill>
                <a:latin typeface="Calibri" panose="020F0502020204030204" pitchFamily="34" charset="0"/>
                <a:cs typeface="Calibri" panose="020F0502020204030204" pitchFamily="34" charset="0"/>
              </a:rPr>
              <a:t>a) Làm một “Bộ sưu tầm nấm” đã được học dựa vào gợi ý dưới đây.</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7811532A-2F60-47C9-A240-B6CF13FC9FD5}"/>
              </a:ext>
            </a:extLst>
          </p:cNvPr>
          <p:cNvGrpSpPr/>
          <p:nvPr/>
        </p:nvGrpSpPr>
        <p:grpSpPr>
          <a:xfrm rot="2251857">
            <a:off x="182460" y="91459"/>
            <a:ext cx="773568" cy="1393075"/>
            <a:chOff x="1394394" y="7"/>
            <a:chExt cx="834179" cy="1755015"/>
          </a:xfrm>
        </p:grpSpPr>
        <p:sp>
          <p:nvSpPr>
            <p:cNvPr id="8" name="Freeform: Shape 7">
              <a:extLst>
                <a:ext uri="{FF2B5EF4-FFF2-40B4-BE49-F238E27FC236}">
                  <a16:creationId xmlns:a16="http://schemas.microsoft.com/office/drawing/2014/main" id="{CB02EF3A-5E52-474C-AAD6-D9A375359886}"/>
                </a:ext>
              </a:extLst>
            </p:cNvPr>
            <p:cNvSpPr/>
            <p:nvPr/>
          </p:nvSpPr>
          <p:spPr>
            <a:xfrm>
              <a:off x="1394394" y="104955"/>
              <a:ext cx="834179" cy="1650067"/>
            </a:xfrm>
            <a:custGeom>
              <a:avLst/>
              <a:gdLst>
                <a:gd name="connsiteX0" fmla="*/ 780907 w 834179"/>
                <a:gd name="connsiteY0" fmla="*/ 234065 h 1650067"/>
                <a:gd name="connsiteX1" fmla="*/ 316693 w 834179"/>
                <a:gd name="connsiteY1" fmla="*/ 11821 h 1650067"/>
                <a:gd name="connsiteX2" fmla="*/ 3382 w 834179"/>
                <a:gd name="connsiteY2" fmla="*/ 329603 h 1650067"/>
                <a:gd name="connsiteX3" fmla="*/ 208201 w 834179"/>
                <a:gd name="connsiteY3" fmla="*/ 738124 h 1650067"/>
                <a:gd name="connsiteX4" fmla="*/ 349898 w 834179"/>
                <a:gd name="connsiteY4" fmla="*/ 786518 h 1650067"/>
                <a:gd name="connsiteX5" fmla="*/ 365284 w 834179"/>
                <a:gd name="connsiteY5" fmla="*/ 945245 h 1650067"/>
                <a:gd name="connsiteX6" fmla="*/ 318140 w 834179"/>
                <a:gd name="connsiteY6" fmla="*/ 1118766 h 1650067"/>
                <a:gd name="connsiteX7" fmla="*/ 321099 w 834179"/>
                <a:gd name="connsiteY7" fmla="*/ 1459957 h 1650067"/>
                <a:gd name="connsiteX8" fmla="*/ 367652 w 834179"/>
                <a:gd name="connsiteY8" fmla="*/ 1627823 h 1650067"/>
                <a:gd name="connsiteX9" fmla="*/ 540581 w 834179"/>
                <a:gd name="connsiteY9" fmla="*/ 1633741 h 1650067"/>
                <a:gd name="connsiteX10" fmla="*/ 599758 w 834179"/>
                <a:gd name="connsiteY10" fmla="*/ 1456012 h 1650067"/>
                <a:gd name="connsiteX11" fmla="*/ 581676 w 834179"/>
                <a:gd name="connsiteY11" fmla="*/ 1105813 h 1650067"/>
                <a:gd name="connsiteX12" fmla="*/ 521118 w 834179"/>
                <a:gd name="connsiteY12" fmla="*/ 937684 h 1650067"/>
                <a:gd name="connsiteX13" fmla="*/ 514872 w 834179"/>
                <a:gd name="connsiteY13" fmla="*/ 784414 h 1650067"/>
                <a:gd name="connsiteX14" fmla="*/ 701346 w 834179"/>
                <a:gd name="connsiteY14" fmla="*/ 702684 h 1650067"/>
                <a:gd name="connsiteX15" fmla="*/ 780907 w 834179"/>
                <a:gd name="connsiteY15" fmla="*/ 234065 h 1650067"/>
                <a:gd name="connsiteX16" fmla="*/ 539069 w 834179"/>
                <a:gd name="connsiteY16" fmla="*/ 1134350 h 1650067"/>
                <a:gd name="connsiteX17" fmla="*/ 554192 w 834179"/>
                <a:gd name="connsiteY17" fmla="*/ 1484811 h 1650067"/>
                <a:gd name="connsiteX18" fmla="*/ 510927 w 834179"/>
                <a:gd name="connsiteY18" fmla="*/ 1587320 h 1650067"/>
                <a:gd name="connsiteX19" fmla="*/ 422555 w 834179"/>
                <a:gd name="connsiteY19" fmla="*/ 1597511 h 1650067"/>
                <a:gd name="connsiteX20" fmla="*/ 419465 w 834179"/>
                <a:gd name="connsiteY20" fmla="*/ 1596459 h 1650067"/>
                <a:gd name="connsiteX21" fmla="*/ 433207 w 834179"/>
                <a:gd name="connsiteY21" fmla="*/ 1590147 h 1650067"/>
                <a:gd name="connsiteX22" fmla="*/ 445108 w 834179"/>
                <a:gd name="connsiteY22" fmla="*/ 1569238 h 1650067"/>
                <a:gd name="connsiteX23" fmla="*/ 424199 w 834179"/>
                <a:gd name="connsiteY23" fmla="*/ 1557337 h 1650067"/>
                <a:gd name="connsiteX24" fmla="*/ 386851 w 834179"/>
                <a:gd name="connsiteY24" fmla="*/ 1574564 h 1650067"/>
                <a:gd name="connsiteX25" fmla="*/ 376331 w 834179"/>
                <a:gd name="connsiteY25" fmla="*/ 1554706 h 1650067"/>
                <a:gd name="connsiteX26" fmla="*/ 443859 w 834179"/>
                <a:gd name="connsiteY26" fmla="*/ 1506444 h 1650067"/>
                <a:gd name="connsiteX27" fmla="*/ 426697 w 834179"/>
                <a:gd name="connsiteY27" fmla="*/ 1477053 h 1650067"/>
                <a:gd name="connsiteX28" fmla="*/ 368967 w 834179"/>
                <a:gd name="connsiteY28" fmla="*/ 1517819 h 1650067"/>
                <a:gd name="connsiteX29" fmla="*/ 367586 w 834179"/>
                <a:gd name="connsiteY29" fmla="*/ 1493359 h 1650067"/>
                <a:gd name="connsiteX30" fmla="*/ 436166 w 834179"/>
                <a:gd name="connsiteY30" fmla="*/ 1446149 h 1650067"/>
                <a:gd name="connsiteX31" fmla="*/ 419004 w 834179"/>
                <a:gd name="connsiteY31" fmla="*/ 1416757 h 1650067"/>
                <a:gd name="connsiteX32" fmla="*/ 366402 w 834179"/>
                <a:gd name="connsiteY32" fmla="*/ 1452987 h 1650067"/>
                <a:gd name="connsiteX33" fmla="*/ 365679 w 834179"/>
                <a:gd name="connsiteY33" fmla="*/ 1428790 h 1650067"/>
                <a:gd name="connsiteX34" fmla="*/ 432418 w 834179"/>
                <a:gd name="connsiteY34" fmla="*/ 1374610 h 1650067"/>
                <a:gd name="connsiteX35" fmla="*/ 415256 w 834179"/>
                <a:gd name="connsiteY35" fmla="*/ 1345219 h 1650067"/>
                <a:gd name="connsiteX36" fmla="*/ 364035 w 834179"/>
                <a:gd name="connsiteY36" fmla="*/ 1384341 h 1650067"/>
                <a:gd name="connsiteX37" fmla="*/ 362457 w 834179"/>
                <a:gd name="connsiteY37" fmla="*/ 1344955 h 1650067"/>
                <a:gd name="connsiteX38" fmla="*/ 430314 w 834179"/>
                <a:gd name="connsiteY38" fmla="*/ 1299126 h 1650067"/>
                <a:gd name="connsiteX39" fmla="*/ 413152 w 834179"/>
                <a:gd name="connsiteY39" fmla="*/ 1269735 h 1650067"/>
                <a:gd name="connsiteX40" fmla="*/ 360945 w 834179"/>
                <a:gd name="connsiteY40" fmla="*/ 1304189 h 1650067"/>
                <a:gd name="connsiteX41" fmla="*/ 360287 w 834179"/>
                <a:gd name="connsiteY41" fmla="*/ 1282228 h 1650067"/>
                <a:gd name="connsiteX42" fmla="*/ 425777 w 834179"/>
                <a:gd name="connsiteY42" fmla="*/ 1237318 h 1650067"/>
                <a:gd name="connsiteX43" fmla="*/ 408615 w 834179"/>
                <a:gd name="connsiteY43" fmla="*/ 1207927 h 1650067"/>
                <a:gd name="connsiteX44" fmla="*/ 359564 w 834179"/>
                <a:gd name="connsiteY44" fmla="*/ 1241592 h 1650067"/>
                <a:gd name="connsiteX45" fmla="*/ 359564 w 834179"/>
                <a:gd name="connsiteY45" fmla="*/ 1219762 h 1650067"/>
                <a:gd name="connsiteX46" fmla="*/ 363904 w 834179"/>
                <a:gd name="connsiteY46" fmla="*/ 1216409 h 1650067"/>
                <a:gd name="connsiteX47" fmla="*/ 438467 w 834179"/>
                <a:gd name="connsiteY47" fmla="*/ 1153747 h 1650067"/>
                <a:gd name="connsiteX48" fmla="*/ 421306 w 834179"/>
                <a:gd name="connsiteY48" fmla="*/ 1124355 h 1650067"/>
                <a:gd name="connsiteX49" fmla="*/ 360485 w 834179"/>
                <a:gd name="connsiteY49" fmla="*/ 1171829 h 1650067"/>
                <a:gd name="connsiteX50" fmla="*/ 361931 w 834179"/>
                <a:gd name="connsiteY50" fmla="*/ 1144739 h 1650067"/>
                <a:gd name="connsiteX51" fmla="*/ 443070 w 834179"/>
                <a:gd name="connsiteY51" fmla="*/ 1092926 h 1650067"/>
                <a:gd name="connsiteX52" fmla="*/ 425908 w 834179"/>
                <a:gd name="connsiteY52" fmla="*/ 1063534 h 1650067"/>
                <a:gd name="connsiteX53" fmla="*/ 365219 w 834179"/>
                <a:gd name="connsiteY53" fmla="*/ 1099698 h 1650067"/>
                <a:gd name="connsiteX54" fmla="*/ 367520 w 834179"/>
                <a:gd name="connsiteY54" fmla="*/ 1073792 h 1650067"/>
                <a:gd name="connsiteX55" fmla="*/ 431563 w 834179"/>
                <a:gd name="connsiteY55" fmla="*/ 1036576 h 1650067"/>
                <a:gd name="connsiteX56" fmla="*/ 414402 w 834179"/>
                <a:gd name="connsiteY56" fmla="*/ 1007184 h 1650067"/>
                <a:gd name="connsiteX57" fmla="*/ 376199 w 834179"/>
                <a:gd name="connsiteY57" fmla="*/ 1027502 h 1650067"/>
                <a:gd name="connsiteX58" fmla="*/ 443333 w 834179"/>
                <a:gd name="connsiteY58" fmla="*/ 966944 h 1650067"/>
                <a:gd name="connsiteX59" fmla="*/ 539069 w 834179"/>
                <a:gd name="connsiteY59" fmla="*/ 1134350 h 1650067"/>
                <a:gd name="connsiteX60" fmla="*/ 474565 w 834179"/>
                <a:gd name="connsiteY60" fmla="*/ 922232 h 1650067"/>
                <a:gd name="connsiteX61" fmla="*/ 407892 w 834179"/>
                <a:gd name="connsiteY61" fmla="*/ 925322 h 1650067"/>
                <a:gd name="connsiteX62" fmla="*/ 395596 w 834179"/>
                <a:gd name="connsiteY62" fmla="*/ 791976 h 1650067"/>
                <a:gd name="connsiteX63" fmla="*/ 470160 w 834179"/>
                <a:gd name="connsiteY63" fmla="*/ 790727 h 1650067"/>
                <a:gd name="connsiteX64" fmla="*/ 474565 w 834179"/>
                <a:gd name="connsiteY64" fmla="*/ 922232 h 1650067"/>
                <a:gd name="connsiteX65" fmla="*/ 460428 w 834179"/>
                <a:gd name="connsiteY65" fmla="*/ 746343 h 1650067"/>
                <a:gd name="connsiteX66" fmla="*/ 53748 w 834179"/>
                <a:gd name="connsiteY66" fmla="*/ 457952 h 1650067"/>
                <a:gd name="connsiteX67" fmla="*/ 328792 w 834179"/>
                <a:gd name="connsiteY67" fmla="*/ 55546 h 1650067"/>
                <a:gd name="connsiteX68" fmla="*/ 770452 w 834179"/>
                <a:gd name="connsiteY68" fmla="*/ 322896 h 1650067"/>
                <a:gd name="connsiteX69" fmla="*/ 460428 w 834179"/>
                <a:gd name="connsiteY69" fmla="*/ 746343 h 165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34179" h="1650067">
                  <a:moveTo>
                    <a:pt x="780907" y="234065"/>
                  </a:moveTo>
                  <a:cubicBezTo>
                    <a:pt x="694245" y="69091"/>
                    <a:pt x="503825" y="-36639"/>
                    <a:pt x="316693" y="11821"/>
                  </a:cubicBezTo>
                  <a:cubicBezTo>
                    <a:pt x="162175" y="43579"/>
                    <a:pt x="24883" y="169364"/>
                    <a:pt x="3382" y="329603"/>
                  </a:cubicBezTo>
                  <a:cubicBezTo>
                    <a:pt x="-18251" y="491157"/>
                    <a:pt x="65518" y="659090"/>
                    <a:pt x="208201" y="738124"/>
                  </a:cubicBezTo>
                  <a:cubicBezTo>
                    <a:pt x="252190" y="762453"/>
                    <a:pt x="300321" y="778365"/>
                    <a:pt x="349898" y="786518"/>
                  </a:cubicBezTo>
                  <a:cubicBezTo>
                    <a:pt x="353317" y="839515"/>
                    <a:pt x="356211" y="892906"/>
                    <a:pt x="365284" y="945245"/>
                  </a:cubicBezTo>
                  <a:cubicBezTo>
                    <a:pt x="320770" y="982067"/>
                    <a:pt x="322743" y="1067019"/>
                    <a:pt x="318140" y="1118766"/>
                  </a:cubicBezTo>
                  <a:cubicBezTo>
                    <a:pt x="308080" y="1232190"/>
                    <a:pt x="318666" y="1346402"/>
                    <a:pt x="321099" y="1459957"/>
                  </a:cubicBezTo>
                  <a:cubicBezTo>
                    <a:pt x="323597" y="1511967"/>
                    <a:pt x="319455" y="1593040"/>
                    <a:pt x="367652" y="1627823"/>
                  </a:cubicBezTo>
                  <a:cubicBezTo>
                    <a:pt x="404933" y="1654716"/>
                    <a:pt x="501458" y="1657872"/>
                    <a:pt x="540581" y="1633741"/>
                  </a:cubicBezTo>
                  <a:cubicBezTo>
                    <a:pt x="596208" y="1599418"/>
                    <a:pt x="600284" y="1512888"/>
                    <a:pt x="599758" y="1456012"/>
                  </a:cubicBezTo>
                  <a:cubicBezTo>
                    <a:pt x="598772" y="1340484"/>
                    <a:pt x="594498" y="1220617"/>
                    <a:pt x="581676" y="1105813"/>
                  </a:cubicBezTo>
                  <a:cubicBezTo>
                    <a:pt x="575167" y="1047425"/>
                    <a:pt x="576876" y="971678"/>
                    <a:pt x="521118" y="937684"/>
                  </a:cubicBezTo>
                  <a:cubicBezTo>
                    <a:pt x="516253" y="886725"/>
                    <a:pt x="518817" y="835438"/>
                    <a:pt x="514872" y="784414"/>
                  </a:cubicBezTo>
                  <a:cubicBezTo>
                    <a:pt x="582268" y="771658"/>
                    <a:pt x="646772" y="744437"/>
                    <a:pt x="701346" y="702684"/>
                  </a:cubicBezTo>
                  <a:cubicBezTo>
                    <a:pt x="854550" y="585578"/>
                    <a:pt x="866911" y="397789"/>
                    <a:pt x="780907" y="234065"/>
                  </a:cubicBezTo>
                  <a:moveTo>
                    <a:pt x="539069" y="1134350"/>
                  </a:moveTo>
                  <a:cubicBezTo>
                    <a:pt x="548208" y="1248431"/>
                    <a:pt x="560438" y="1370533"/>
                    <a:pt x="554192" y="1484811"/>
                  </a:cubicBezTo>
                  <a:cubicBezTo>
                    <a:pt x="551825" y="1528866"/>
                    <a:pt x="549589" y="1564043"/>
                    <a:pt x="510927" y="1587320"/>
                  </a:cubicBezTo>
                  <a:cubicBezTo>
                    <a:pt x="484428" y="1603298"/>
                    <a:pt x="452933" y="1605270"/>
                    <a:pt x="422555" y="1597511"/>
                  </a:cubicBezTo>
                  <a:cubicBezTo>
                    <a:pt x="421437" y="1597248"/>
                    <a:pt x="420517" y="1596788"/>
                    <a:pt x="419465" y="1596459"/>
                  </a:cubicBezTo>
                  <a:cubicBezTo>
                    <a:pt x="424067" y="1594355"/>
                    <a:pt x="428473" y="1591988"/>
                    <a:pt x="433207" y="1590147"/>
                  </a:cubicBezTo>
                  <a:cubicBezTo>
                    <a:pt x="441755" y="1586859"/>
                    <a:pt x="447738" y="1578706"/>
                    <a:pt x="445108" y="1569238"/>
                  </a:cubicBezTo>
                  <a:cubicBezTo>
                    <a:pt x="442807" y="1561084"/>
                    <a:pt x="432812" y="1553983"/>
                    <a:pt x="424199" y="1557337"/>
                  </a:cubicBezTo>
                  <a:cubicBezTo>
                    <a:pt x="411377" y="1562334"/>
                    <a:pt x="398950" y="1568120"/>
                    <a:pt x="386851" y="1574564"/>
                  </a:cubicBezTo>
                  <a:cubicBezTo>
                    <a:pt x="382380" y="1568646"/>
                    <a:pt x="378895" y="1562005"/>
                    <a:pt x="376331" y="1554706"/>
                  </a:cubicBezTo>
                  <a:cubicBezTo>
                    <a:pt x="398029" y="1537545"/>
                    <a:pt x="420517" y="1521436"/>
                    <a:pt x="443859" y="1506444"/>
                  </a:cubicBezTo>
                  <a:cubicBezTo>
                    <a:pt x="462204" y="1494674"/>
                    <a:pt x="445174" y="1465217"/>
                    <a:pt x="426697" y="1477053"/>
                  </a:cubicBezTo>
                  <a:cubicBezTo>
                    <a:pt x="406840" y="1489809"/>
                    <a:pt x="387706" y="1503551"/>
                    <a:pt x="368967" y="1517819"/>
                  </a:cubicBezTo>
                  <a:cubicBezTo>
                    <a:pt x="368243" y="1509797"/>
                    <a:pt x="367849" y="1501578"/>
                    <a:pt x="367586" y="1493359"/>
                  </a:cubicBezTo>
                  <a:cubicBezTo>
                    <a:pt x="390468" y="1477644"/>
                    <a:pt x="413350" y="1461864"/>
                    <a:pt x="436166" y="1446149"/>
                  </a:cubicBezTo>
                  <a:cubicBezTo>
                    <a:pt x="454116" y="1433787"/>
                    <a:pt x="437086" y="1404330"/>
                    <a:pt x="419004" y="1416757"/>
                  </a:cubicBezTo>
                  <a:cubicBezTo>
                    <a:pt x="401448" y="1428856"/>
                    <a:pt x="383958" y="1440889"/>
                    <a:pt x="366402" y="1452987"/>
                  </a:cubicBezTo>
                  <a:cubicBezTo>
                    <a:pt x="366205" y="1444900"/>
                    <a:pt x="365942" y="1436878"/>
                    <a:pt x="365679" y="1428790"/>
                  </a:cubicBezTo>
                  <a:cubicBezTo>
                    <a:pt x="386588" y="1409064"/>
                    <a:pt x="408615" y="1390785"/>
                    <a:pt x="432418" y="1374610"/>
                  </a:cubicBezTo>
                  <a:cubicBezTo>
                    <a:pt x="450434" y="1362380"/>
                    <a:pt x="433404" y="1332923"/>
                    <a:pt x="415256" y="1345219"/>
                  </a:cubicBezTo>
                  <a:cubicBezTo>
                    <a:pt x="397438" y="1357317"/>
                    <a:pt x="380408" y="1370402"/>
                    <a:pt x="364035" y="1384341"/>
                  </a:cubicBezTo>
                  <a:cubicBezTo>
                    <a:pt x="363509" y="1371191"/>
                    <a:pt x="362983" y="1358106"/>
                    <a:pt x="362457" y="1344955"/>
                  </a:cubicBezTo>
                  <a:cubicBezTo>
                    <a:pt x="384090" y="1328254"/>
                    <a:pt x="406709" y="1312934"/>
                    <a:pt x="430314" y="1299126"/>
                  </a:cubicBezTo>
                  <a:cubicBezTo>
                    <a:pt x="449185" y="1288014"/>
                    <a:pt x="432089" y="1258622"/>
                    <a:pt x="413152" y="1269735"/>
                  </a:cubicBezTo>
                  <a:cubicBezTo>
                    <a:pt x="395136" y="1280321"/>
                    <a:pt x="377909" y="1292025"/>
                    <a:pt x="360945" y="1304189"/>
                  </a:cubicBezTo>
                  <a:cubicBezTo>
                    <a:pt x="360682" y="1296890"/>
                    <a:pt x="360485" y="1289526"/>
                    <a:pt x="360287" y="1282228"/>
                  </a:cubicBezTo>
                  <a:cubicBezTo>
                    <a:pt x="382117" y="1267236"/>
                    <a:pt x="403947" y="1252244"/>
                    <a:pt x="425777" y="1237318"/>
                  </a:cubicBezTo>
                  <a:cubicBezTo>
                    <a:pt x="443727" y="1225023"/>
                    <a:pt x="426763" y="1195500"/>
                    <a:pt x="408615" y="1207927"/>
                  </a:cubicBezTo>
                  <a:cubicBezTo>
                    <a:pt x="392243" y="1219171"/>
                    <a:pt x="375936" y="1230349"/>
                    <a:pt x="359564" y="1241592"/>
                  </a:cubicBezTo>
                  <a:cubicBezTo>
                    <a:pt x="359498" y="1234294"/>
                    <a:pt x="359564" y="1227061"/>
                    <a:pt x="359564" y="1219762"/>
                  </a:cubicBezTo>
                  <a:cubicBezTo>
                    <a:pt x="361076" y="1218908"/>
                    <a:pt x="362523" y="1217921"/>
                    <a:pt x="363904" y="1216409"/>
                  </a:cubicBezTo>
                  <a:cubicBezTo>
                    <a:pt x="386260" y="1192475"/>
                    <a:pt x="410983" y="1171566"/>
                    <a:pt x="438467" y="1153747"/>
                  </a:cubicBezTo>
                  <a:cubicBezTo>
                    <a:pt x="456746" y="1141846"/>
                    <a:pt x="439716" y="1112388"/>
                    <a:pt x="421306" y="1124355"/>
                  </a:cubicBezTo>
                  <a:cubicBezTo>
                    <a:pt x="399673" y="1138427"/>
                    <a:pt x="379356" y="1154273"/>
                    <a:pt x="360485" y="1171829"/>
                  </a:cubicBezTo>
                  <a:cubicBezTo>
                    <a:pt x="360813" y="1162821"/>
                    <a:pt x="361339" y="1153747"/>
                    <a:pt x="361931" y="1144739"/>
                  </a:cubicBezTo>
                  <a:cubicBezTo>
                    <a:pt x="386851" y="1124224"/>
                    <a:pt x="413941" y="1106997"/>
                    <a:pt x="443070" y="1092926"/>
                  </a:cubicBezTo>
                  <a:cubicBezTo>
                    <a:pt x="462796" y="1083391"/>
                    <a:pt x="445568" y="1054066"/>
                    <a:pt x="425908" y="1063534"/>
                  </a:cubicBezTo>
                  <a:cubicBezTo>
                    <a:pt x="404539" y="1073857"/>
                    <a:pt x="384418" y="1086087"/>
                    <a:pt x="365219" y="1099698"/>
                  </a:cubicBezTo>
                  <a:cubicBezTo>
                    <a:pt x="365876" y="1091216"/>
                    <a:pt x="366600" y="1082537"/>
                    <a:pt x="367520" y="1073792"/>
                  </a:cubicBezTo>
                  <a:cubicBezTo>
                    <a:pt x="387772" y="1059523"/>
                    <a:pt x="409076" y="1047096"/>
                    <a:pt x="431563" y="1036576"/>
                  </a:cubicBezTo>
                  <a:cubicBezTo>
                    <a:pt x="451355" y="1027304"/>
                    <a:pt x="434127" y="997979"/>
                    <a:pt x="414402" y="1007184"/>
                  </a:cubicBezTo>
                  <a:cubicBezTo>
                    <a:pt x="401251" y="1013299"/>
                    <a:pt x="388561" y="1020137"/>
                    <a:pt x="376199" y="1027502"/>
                  </a:cubicBezTo>
                  <a:cubicBezTo>
                    <a:pt x="385668" y="996664"/>
                    <a:pt x="404144" y="972006"/>
                    <a:pt x="443333" y="966944"/>
                  </a:cubicBezTo>
                  <a:cubicBezTo>
                    <a:pt x="532691" y="955568"/>
                    <a:pt x="534203" y="1073529"/>
                    <a:pt x="539069" y="1134350"/>
                  </a:cubicBezTo>
                  <a:moveTo>
                    <a:pt x="474565" y="922232"/>
                  </a:moveTo>
                  <a:cubicBezTo>
                    <a:pt x="452735" y="919076"/>
                    <a:pt x="429130" y="919996"/>
                    <a:pt x="407892" y="925322"/>
                  </a:cubicBezTo>
                  <a:cubicBezTo>
                    <a:pt x="400922" y="881334"/>
                    <a:pt x="398358" y="836490"/>
                    <a:pt x="395596" y="791976"/>
                  </a:cubicBezTo>
                  <a:cubicBezTo>
                    <a:pt x="420451" y="793620"/>
                    <a:pt x="445371" y="793028"/>
                    <a:pt x="470160" y="790727"/>
                  </a:cubicBezTo>
                  <a:cubicBezTo>
                    <a:pt x="473053" y="834452"/>
                    <a:pt x="471541" y="878441"/>
                    <a:pt x="474565" y="922232"/>
                  </a:cubicBezTo>
                  <a:moveTo>
                    <a:pt x="460428" y="746343"/>
                  </a:moveTo>
                  <a:cubicBezTo>
                    <a:pt x="272968" y="760941"/>
                    <a:pt x="94186" y="646399"/>
                    <a:pt x="53748" y="457952"/>
                  </a:cubicBezTo>
                  <a:cubicBezTo>
                    <a:pt x="12850" y="267270"/>
                    <a:pt x="141528" y="94012"/>
                    <a:pt x="328792" y="55546"/>
                  </a:cubicBezTo>
                  <a:cubicBezTo>
                    <a:pt x="525261" y="4719"/>
                    <a:pt x="708579" y="142405"/>
                    <a:pt x="770452" y="322896"/>
                  </a:cubicBezTo>
                  <a:cubicBezTo>
                    <a:pt x="846396" y="544549"/>
                    <a:pt x="680634" y="729248"/>
                    <a:pt x="460428" y="746343"/>
                  </a:cubicBezTo>
                </a:path>
              </a:pathLst>
            </a:custGeom>
            <a:solidFill>
              <a:schemeClr val="accent2"/>
            </a:solidFill>
            <a:ln w="65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0" name="Freeform: Shape 9">
              <a:extLst>
                <a:ext uri="{FF2B5EF4-FFF2-40B4-BE49-F238E27FC236}">
                  <a16:creationId xmlns:a16="http://schemas.microsoft.com/office/drawing/2014/main" id="{2C19BC1C-64D5-4745-8824-B4E151A50977}"/>
                </a:ext>
              </a:extLst>
            </p:cNvPr>
            <p:cNvSpPr/>
            <p:nvPr/>
          </p:nvSpPr>
          <p:spPr>
            <a:xfrm>
              <a:off x="1476180" y="188450"/>
              <a:ext cx="657799" cy="624721"/>
            </a:xfrm>
            <a:custGeom>
              <a:avLst/>
              <a:gdLst>
                <a:gd name="connsiteX0" fmla="*/ 316507 w 657799"/>
                <a:gd name="connsiteY0" fmla="*/ 128 h 624721"/>
                <a:gd name="connsiteX1" fmla="*/ 2998 w 657799"/>
                <a:gd name="connsiteY1" fmla="*/ 346119 h 624721"/>
                <a:gd name="connsiteX2" fmla="*/ 374501 w 657799"/>
                <a:gd name="connsiteY2" fmla="*/ 624647 h 624721"/>
                <a:gd name="connsiteX3" fmla="*/ 654410 w 657799"/>
                <a:gd name="connsiteY3" fmla="*/ 309692 h 624721"/>
                <a:gd name="connsiteX4" fmla="*/ 316507 w 657799"/>
                <a:gd name="connsiteY4" fmla="*/ 128 h 624721"/>
                <a:gd name="connsiteX5" fmla="*/ 586750 w 657799"/>
                <a:gd name="connsiteY5" fmla="*/ 498139 h 624721"/>
                <a:gd name="connsiteX6" fmla="*/ 374501 w 657799"/>
                <a:gd name="connsiteY6" fmla="*/ 590653 h 624721"/>
                <a:gd name="connsiteX7" fmla="*/ 41069 w 657799"/>
                <a:gd name="connsiteY7" fmla="*/ 363477 h 624721"/>
                <a:gd name="connsiteX8" fmla="*/ 316573 w 657799"/>
                <a:gd name="connsiteY8" fmla="*/ 34122 h 624721"/>
                <a:gd name="connsiteX9" fmla="*/ 611736 w 657799"/>
                <a:gd name="connsiteY9" fmla="*/ 270437 h 624721"/>
                <a:gd name="connsiteX10" fmla="*/ 586750 w 657799"/>
                <a:gd name="connsiteY10" fmla="*/ 498139 h 6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799" h="624721">
                  <a:moveTo>
                    <a:pt x="316507" y="128"/>
                  </a:moveTo>
                  <a:cubicBezTo>
                    <a:pt x="147325" y="11503"/>
                    <a:pt x="-24947" y="166022"/>
                    <a:pt x="2998" y="346119"/>
                  </a:cubicBezTo>
                  <a:cubicBezTo>
                    <a:pt x="29694" y="518325"/>
                    <a:pt x="209527" y="628000"/>
                    <a:pt x="374501" y="624647"/>
                  </a:cubicBezTo>
                  <a:cubicBezTo>
                    <a:pt x="557622" y="620965"/>
                    <a:pt x="680053" y="496758"/>
                    <a:pt x="654410" y="309692"/>
                  </a:cubicBezTo>
                  <a:cubicBezTo>
                    <a:pt x="631265" y="140773"/>
                    <a:pt x="491080" y="-4935"/>
                    <a:pt x="316507" y="128"/>
                  </a:cubicBezTo>
                  <a:moveTo>
                    <a:pt x="586750" y="498139"/>
                  </a:moveTo>
                  <a:cubicBezTo>
                    <a:pt x="539080" y="566258"/>
                    <a:pt x="453338" y="589075"/>
                    <a:pt x="374501" y="590653"/>
                  </a:cubicBezTo>
                  <a:cubicBezTo>
                    <a:pt x="233659" y="593480"/>
                    <a:pt x="77628" y="507212"/>
                    <a:pt x="41069" y="363477"/>
                  </a:cubicBezTo>
                  <a:cubicBezTo>
                    <a:pt x="-1144" y="197320"/>
                    <a:pt x="158964" y="44774"/>
                    <a:pt x="316573" y="34122"/>
                  </a:cubicBezTo>
                  <a:cubicBezTo>
                    <a:pt x="458861" y="29980"/>
                    <a:pt x="574389" y="136105"/>
                    <a:pt x="611736" y="270437"/>
                  </a:cubicBezTo>
                  <a:cubicBezTo>
                    <a:pt x="631659" y="342371"/>
                    <a:pt x="631265" y="434556"/>
                    <a:pt x="586750" y="498139"/>
                  </a:cubicBezTo>
                </a:path>
              </a:pathLst>
            </a:custGeom>
            <a:solidFill>
              <a:schemeClr val="accent2"/>
            </a:solidFill>
            <a:ln w="65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1" name="Freeform: Shape 10">
              <a:extLst>
                <a:ext uri="{FF2B5EF4-FFF2-40B4-BE49-F238E27FC236}">
                  <a16:creationId xmlns:a16="http://schemas.microsoft.com/office/drawing/2014/main" id="{E5E3F89F-2464-4D6C-8364-1F1E52E28C41}"/>
                </a:ext>
              </a:extLst>
            </p:cNvPr>
            <p:cNvSpPr/>
            <p:nvPr/>
          </p:nvSpPr>
          <p:spPr>
            <a:xfrm>
              <a:off x="1536577" y="285412"/>
              <a:ext cx="221891" cy="290976"/>
            </a:xfrm>
            <a:custGeom>
              <a:avLst/>
              <a:gdLst>
                <a:gd name="connsiteX0" fmla="*/ 133415 w 221891"/>
                <a:gd name="connsiteY0" fmla="*/ 17116 h 290976"/>
                <a:gd name="connsiteX1" fmla="*/ 3 w 221891"/>
                <a:gd name="connsiteY1" fmla="*/ 219173 h 290976"/>
                <a:gd name="connsiteX2" fmla="*/ 33734 w 221891"/>
                <a:gd name="connsiteY2" fmla="*/ 289923 h 290976"/>
                <a:gd name="connsiteX3" fmla="*/ 82325 w 221891"/>
                <a:gd name="connsiteY3" fmla="*/ 257244 h 290976"/>
                <a:gd name="connsiteX4" fmla="*/ 91925 w 221891"/>
                <a:gd name="connsiteY4" fmla="*/ 198001 h 290976"/>
                <a:gd name="connsiteX5" fmla="*/ 134401 w 221891"/>
                <a:gd name="connsiteY5" fmla="*/ 125805 h 290976"/>
                <a:gd name="connsiteX6" fmla="*/ 213502 w 221891"/>
                <a:gd name="connsiteY6" fmla="*/ 61762 h 290976"/>
                <a:gd name="connsiteX7" fmla="*/ 211529 w 221891"/>
                <a:gd name="connsiteY7" fmla="*/ 8962 h 290976"/>
                <a:gd name="connsiteX8" fmla="*/ 133415 w 221891"/>
                <a:gd name="connsiteY8" fmla="*/ 17116 h 290976"/>
                <a:gd name="connsiteX9" fmla="*/ 144856 w 221891"/>
                <a:gd name="connsiteY9" fmla="*/ 69389 h 290976"/>
                <a:gd name="connsiteX10" fmla="*/ 76802 w 221891"/>
                <a:gd name="connsiteY10" fmla="*/ 147437 h 290976"/>
                <a:gd name="connsiteX11" fmla="*/ 55564 w 221891"/>
                <a:gd name="connsiteY11" fmla="*/ 202538 h 290976"/>
                <a:gd name="connsiteX12" fmla="*/ 52671 w 221891"/>
                <a:gd name="connsiteY12" fmla="*/ 221080 h 290976"/>
                <a:gd name="connsiteX13" fmla="*/ 33997 w 221891"/>
                <a:gd name="connsiteY13" fmla="*/ 219239 h 290976"/>
                <a:gd name="connsiteX14" fmla="*/ 114873 w 221891"/>
                <a:gd name="connsiteY14" fmla="*/ 69520 h 290976"/>
                <a:gd name="connsiteX15" fmla="*/ 179508 w 221891"/>
                <a:gd name="connsiteY15" fmla="*/ 45324 h 290976"/>
                <a:gd name="connsiteX16" fmla="*/ 144856 w 221891"/>
                <a:gd name="connsiteY16" fmla="*/ 69389 h 29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1891" h="290976">
                  <a:moveTo>
                    <a:pt x="133415" y="17116"/>
                  </a:moveTo>
                  <a:cubicBezTo>
                    <a:pt x="55827" y="56304"/>
                    <a:pt x="7565" y="134024"/>
                    <a:pt x="3" y="219173"/>
                  </a:cubicBezTo>
                  <a:cubicBezTo>
                    <a:pt x="-129" y="244291"/>
                    <a:pt x="3948" y="282559"/>
                    <a:pt x="33734" y="289923"/>
                  </a:cubicBezTo>
                  <a:cubicBezTo>
                    <a:pt x="56813" y="295644"/>
                    <a:pt x="75684" y="277102"/>
                    <a:pt x="82325" y="257244"/>
                  </a:cubicBezTo>
                  <a:cubicBezTo>
                    <a:pt x="88638" y="238308"/>
                    <a:pt x="86336" y="217332"/>
                    <a:pt x="91925" y="198001"/>
                  </a:cubicBezTo>
                  <a:cubicBezTo>
                    <a:pt x="99684" y="170977"/>
                    <a:pt x="115925" y="146648"/>
                    <a:pt x="134401" y="125805"/>
                  </a:cubicBezTo>
                  <a:cubicBezTo>
                    <a:pt x="156626" y="100687"/>
                    <a:pt x="194039" y="87339"/>
                    <a:pt x="213502" y="61762"/>
                  </a:cubicBezTo>
                  <a:cubicBezTo>
                    <a:pt x="224680" y="47099"/>
                    <a:pt x="225337" y="22179"/>
                    <a:pt x="211529" y="8962"/>
                  </a:cubicBezTo>
                  <a:cubicBezTo>
                    <a:pt x="190949" y="-10698"/>
                    <a:pt x="154259" y="6595"/>
                    <a:pt x="133415" y="17116"/>
                  </a:cubicBezTo>
                  <a:moveTo>
                    <a:pt x="144856" y="69389"/>
                  </a:moveTo>
                  <a:cubicBezTo>
                    <a:pt x="118029" y="90890"/>
                    <a:pt x="93701" y="117257"/>
                    <a:pt x="76802" y="147437"/>
                  </a:cubicBezTo>
                  <a:cubicBezTo>
                    <a:pt x="67268" y="164533"/>
                    <a:pt x="59706" y="183338"/>
                    <a:pt x="55564" y="202538"/>
                  </a:cubicBezTo>
                  <a:cubicBezTo>
                    <a:pt x="54315" y="208456"/>
                    <a:pt x="54578" y="215360"/>
                    <a:pt x="52671" y="221080"/>
                  </a:cubicBezTo>
                  <a:cubicBezTo>
                    <a:pt x="47148" y="237584"/>
                    <a:pt x="33734" y="265463"/>
                    <a:pt x="33997" y="219239"/>
                  </a:cubicBezTo>
                  <a:cubicBezTo>
                    <a:pt x="39257" y="159799"/>
                    <a:pt x="67794" y="106736"/>
                    <a:pt x="114873" y="69520"/>
                  </a:cubicBezTo>
                  <a:cubicBezTo>
                    <a:pt x="122434" y="63537"/>
                    <a:pt x="180954" y="24874"/>
                    <a:pt x="179508" y="45324"/>
                  </a:cubicBezTo>
                  <a:cubicBezTo>
                    <a:pt x="179310" y="48808"/>
                    <a:pt x="149590" y="65575"/>
                    <a:pt x="144856" y="69389"/>
                  </a:cubicBezTo>
                </a:path>
              </a:pathLst>
            </a:custGeom>
            <a:solidFill>
              <a:schemeClr val="accent2"/>
            </a:solidFill>
            <a:ln w="65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2" name="Freeform: Shape 11">
              <a:extLst>
                <a:ext uri="{FF2B5EF4-FFF2-40B4-BE49-F238E27FC236}">
                  <a16:creationId xmlns:a16="http://schemas.microsoft.com/office/drawing/2014/main" id="{44019D54-BE5A-4206-8817-2F6E3C0BE403}"/>
                </a:ext>
              </a:extLst>
            </p:cNvPr>
            <p:cNvSpPr/>
            <p:nvPr/>
          </p:nvSpPr>
          <p:spPr>
            <a:xfrm>
              <a:off x="1672920" y="7"/>
              <a:ext cx="77394" cy="79016"/>
            </a:xfrm>
            <a:custGeom>
              <a:avLst/>
              <a:gdLst>
                <a:gd name="connsiteX0" fmla="*/ 24557 w 77394"/>
                <a:gd name="connsiteY0" fmla="*/ 3017 h 79016"/>
                <a:gd name="connsiteX1" fmla="*/ 23965 w 77394"/>
                <a:gd name="connsiteY1" fmla="*/ 3280 h 79016"/>
                <a:gd name="connsiteX2" fmla="*/ 21203 w 77394"/>
                <a:gd name="connsiteY2" fmla="*/ 4398 h 79016"/>
                <a:gd name="connsiteX3" fmla="*/ 9434 w 77394"/>
                <a:gd name="connsiteY3" fmla="*/ 65811 h 79016"/>
                <a:gd name="connsiteX4" fmla="*/ 71701 w 77394"/>
                <a:gd name="connsiteY4" fmla="*/ 60879 h 79016"/>
                <a:gd name="connsiteX5" fmla="*/ 70912 w 77394"/>
                <a:gd name="connsiteY5" fmla="*/ 17746 h 79016"/>
                <a:gd name="connsiteX6" fmla="*/ 24557 w 77394"/>
                <a:gd name="connsiteY6" fmla="*/ 3017 h 79016"/>
                <a:gd name="connsiteX7" fmla="*/ 46058 w 77394"/>
                <a:gd name="connsiteY7" fmla="*/ 48255 h 79016"/>
                <a:gd name="connsiteX8" fmla="*/ 34683 w 77394"/>
                <a:gd name="connsiteY8" fmla="*/ 50819 h 79016"/>
                <a:gd name="connsiteX9" fmla="*/ 34617 w 77394"/>
                <a:gd name="connsiteY9" fmla="*/ 28989 h 79016"/>
                <a:gd name="connsiteX10" fmla="*/ 46189 w 77394"/>
                <a:gd name="connsiteY10" fmla="*/ 30568 h 79016"/>
                <a:gd name="connsiteX11" fmla="*/ 49609 w 77394"/>
                <a:gd name="connsiteY11" fmla="*/ 43652 h 79016"/>
                <a:gd name="connsiteX12" fmla="*/ 49346 w 77394"/>
                <a:gd name="connsiteY12" fmla="*/ 44507 h 79016"/>
                <a:gd name="connsiteX13" fmla="*/ 46058 w 77394"/>
                <a:gd name="connsiteY13" fmla="*/ 48255 h 79016"/>
                <a:gd name="connsiteX14" fmla="*/ 49609 w 77394"/>
                <a:gd name="connsiteY14" fmla="*/ 43126 h 79016"/>
                <a:gd name="connsiteX15" fmla="*/ 49609 w 77394"/>
                <a:gd name="connsiteY15" fmla="*/ 43126 h 79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394" h="79016">
                  <a:moveTo>
                    <a:pt x="24557" y="3017"/>
                  </a:moveTo>
                  <a:cubicBezTo>
                    <a:pt x="24360" y="3083"/>
                    <a:pt x="24162" y="3214"/>
                    <a:pt x="23965" y="3280"/>
                  </a:cubicBezTo>
                  <a:cubicBezTo>
                    <a:pt x="23045" y="3543"/>
                    <a:pt x="22124" y="3872"/>
                    <a:pt x="21203" y="4398"/>
                  </a:cubicBezTo>
                  <a:cubicBezTo>
                    <a:pt x="-1152" y="16102"/>
                    <a:pt x="-7070" y="46677"/>
                    <a:pt x="9434" y="65811"/>
                  </a:cubicBezTo>
                  <a:cubicBezTo>
                    <a:pt x="26661" y="85800"/>
                    <a:pt x="57236" y="82249"/>
                    <a:pt x="71701" y="60879"/>
                  </a:cubicBezTo>
                  <a:cubicBezTo>
                    <a:pt x="80381" y="48058"/>
                    <a:pt x="78343" y="30765"/>
                    <a:pt x="70912" y="17746"/>
                  </a:cubicBezTo>
                  <a:cubicBezTo>
                    <a:pt x="61313" y="913"/>
                    <a:pt x="42113" y="-3821"/>
                    <a:pt x="24557" y="3017"/>
                  </a:cubicBezTo>
                  <a:moveTo>
                    <a:pt x="46058" y="48255"/>
                  </a:moveTo>
                  <a:cubicBezTo>
                    <a:pt x="42902" y="51017"/>
                    <a:pt x="38694" y="52463"/>
                    <a:pt x="34683" y="50819"/>
                  </a:cubicBezTo>
                  <a:cubicBezTo>
                    <a:pt x="24425" y="46545"/>
                    <a:pt x="26595" y="33855"/>
                    <a:pt x="34617" y="28989"/>
                  </a:cubicBezTo>
                  <a:cubicBezTo>
                    <a:pt x="39614" y="27280"/>
                    <a:pt x="43296" y="27017"/>
                    <a:pt x="46189" y="30568"/>
                  </a:cubicBezTo>
                  <a:cubicBezTo>
                    <a:pt x="48820" y="33855"/>
                    <a:pt x="50069" y="39576"/>
                    <a:pt x="49609" y="43652"/>
                  </a:cubicBezTo>
                  <a:cubicBezTo>
                    <a:pt x="49543" y="44047"/>
                    <a:pt x="49477" y="44376"/>
                    <a:pt x="49346" y="44507"/>
                  </a:cubicBezTo>
                  <a:cubicBezTo>
                    <a:pt x="48622" y="45691"/>
                    <a:pt x="47044" y="47334"/>
                    <a:pt x="46058" y="48255"/>
                  </a:cubicBezTo>
                  <a:moveTo>
                    <a:pt x="49609" y="43126"/>
                  </a:moveTo>
                  <a:cubicBezTo>
                    <a:pt x="49740" y="42337"/>
                    <a:pt x="49740" y="42535"/>
                    <a:pt x="49609" y="43126"/>
                  </a:cubicBezTo>
                </a:path>
              </a:pathLst>
            </a:custGeom>
            <a:solidFill>
              <a:schemeClr val="accent2"/>
            </a:solidFill>
            <a:ln w="65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pic>
        <p:nvPicPr>
          <p:cNvPr id="4" name="Picture 3">
            <a:extLst>
              <a:ext uri="{FF2B5EF4-FFF2-40B4-BE49-F238E27FC236}">
                <a16:creationId xmlns:a16="http://schemas.microsoft.com/office/drawing/2014/main" id="{E95DD0D7-6E2B-0AD2-EAB9-CF962B6AF8E3}"/>
              </a:ext>
            </a:extLst>
          </p:cNvPr>
          <p:cNvPicPr>
            <a:picLocks noChangeAspect="1"/>
          </p:cNvPicPr>
          <p:nvPr/>
        </p:nvPicPr>
        <p:blipFill>
          <a:blip r:embed="rId2"/>
          <a:stretch>
            <a:fillRect/>
          </a:stretch>
        </p:blipFill>
        <p:spPr>
          <a:xfrm>
            <a:off x="1819274" y="1941205"/>
            <a:ext cx="9248775" cy="3826182"/>
          </a:xfrm>
          <a:prstGeom prst="rect">
            <a:avLst/>
          </a:prstGeom>
        </p:spPr>
      </p:pic>
      <p:sp>
        <p:nvSpPr>
          <p:cNvPr id="6" name="Oval 5">
            <a:extLst>
              <a:ext uri="{FF2B5EF4-FFF2-40B4-BE49-F238E27FC236}">
                <a16:creationId xmlns:a16="http://schemas.microsoft.com/office/drawing/2014/main" id="{93242D92-4660-8BE4-D530-BA7D28B30379}"/>
              </a:ext>
            </a:extLst>
          </p:cNvPr>
          <p:cNvSpPr/>
          <p:nvPr/>
        </p:nvSpPr>
        <p:spPr>
          <a:xfrm>
            <a:off x="1133475" y="838200"/>
            <a:ext cx="619125" cy="533400"/>
          </a:xfrm>
          <a:prstGeom prst="ellipse">
            <a:avLst/>
          </a:prstGeom>
          <a:solidFill>
            <a:srgbClr val="F13D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1</a:t>
            </a:r>
          </a:p>
        </p:txBody>
      </p:sp>
    </p:spTree>
    <p:extLst>
      <p:ext uri="{BB962C8B-B14F-4D97-AF65-F5344CB8AC3E}">
        <p14:creationId xmlns:p14="http://schemas.microsoft.com/office/powerpoint/2010/main" val="19107128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5714CF-0E73-5D52-EE00-39BC6C6CF512}"/>
              </a:ext>
            </a:extLst>
          </p:cNvPr>
          <p:cNvPicPr>
            <a:picLocks noChangeAspect="1"/>
          </p:cNvPicPr>
          <p:nvPr/>
        </p:nvPicPr>
        <p:blipFill>
          <a:blip r:embed="rId2"/>
          <a:stretch>
            <a:fillRect/>
          </a:stretch>
        </p:blipFill>
        <p:spPr>
          <a:xfrm>
            <a:off x="2176462" y="1004887"/>
            <a:ext cx="7703974" cy="4900613"/>
          </a:xfrm>
          <a:prstGeom prst="rect">
            <a:avLst/>
          </a:prstGeom>
        </p:spPr>
      </p:pic>
    </p:spTree>
    <p:extLst>
      <p:ext uri="{BB962C8B-B14F-4D97-AF65-F5344CB8AC3E}">
        <p14:creationId xmlns:p14="http://schemas.microsoft.com/office/powerpoint/2010/main" val="2913271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
  <a:themeElements>
    <a:clrScheme name="自定义 58">
      <a:dk1>
        <a:sysClr val="windowText" lastClr="000000"/>
      </a:dk1>
      <a:lt1>
        <a:sysClr val="window" lastClr="FFFFFF"/>
      </a:lt1>
      <a:dk2>
        <a:srgbClr val="44546A"/>
      </a:dk2>
      <a:lt2>
        <a:srgbClr val="E7E6E6"/>
      </a:lt2>
      <a:accent1>
        <a:srgbClr val="D76B49"/>
      </a:accent1>
      <a:accent2>
        <a:srgbClr val="D76B49"/>
      </a:accent2>
      <a:accent3>
        <a:srgbClr val="D76B49"/>
      </a:accent3>
      <a:accent4>
        <a:srgbClr val="D76B49"/>
      </a:accent4>
      <a:accent5>
        <a:srgbClr val="D76B49"/>
      </a:accent5>
      <a:accent6>
        <a:srgbClr val="D76B49"/>
      </a:accent6>
      <a:hlink>
        <a:srgbClr val="D76B49"/>
      </a:hlink>
      <a:folHlink>
        <a:srgbClr val="D76B49"/>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364</Words>
  <Application>Microsoft Office PowerPoint</Application>
  <PresentationFormat>Widescreen</PresentationFormat>
  <Paragraphs>52</Paragraphs>
  <Slides>19</Slides>
  <Notes>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19</vt:i4>
      </vt:variant>
    </vt:vector>
  </HeadingPairs>
  <TitlesOfParts>
    <vt:vector size="32" baseType="lpstr">
      <vt:lpstr>宋体</vt:lpstr>
      <vt:lpstr>Arial</vt:lpstr>
      <vt:lpstr>Calibri</vt:lpstr>
      <vt:lpstr>Calibri Light</vt:lpstr>
      <vt:lpstr>Cambria</vt:lpstr>
      <vt:lpstr>等线</vt:lpstr>
      <vt:lpstr>等线 Light</vt:lpstr>
      <vt:lpstr>华康少女文字W5(P)</vt:lpstr>
      <vt:lpstr>Office 主题​​</vt:lpstr>
      <vt:lpstr>千图网海量PPT模板www.58pic.com ​​</vt:lpstr>
      <vt:lpstr>office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hien tran 0353095025</cp:lastModifiedBy>
  <cp:revision>2</cp:revision>
  <dcterms:created xsi:type="dcterms:W3CDTF">2024-01-06T07:33:23Z</dcterms:created>
  <dcterms:modified xsi:type="dcterms:W3CDTF">2024-01-07T15:00:09Z</dcterms:modified>
</cp:coreProperties>
</file>