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B0C2"/>
    <a:srgbClr val="C8DEB0"/>
    <a:srgbClr val="CBE0F1"/>
    <a:srgbClr val="80B1F6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0927" autoAdjust="0"/>
  </p:normalViewPr>
  <p:slideViewPr>
    <p:cSldViewPr showGuides="1">
      <p:cViewPr varScale="1">
        <p:scale>
          <a:sx n="71" d="100"/>
          <a:sy n="71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xmlns="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xmlns="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xmlns="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xmlns="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xmlns="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xmlns="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96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2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95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84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375CC43F-77EC-6F15-BE1A-071DDE0B0D8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1DE3E71-AF13-330C-F8CE-6616EFE2477F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F0B752B-6629-FA5E-F135-8B4EFB1C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9" t="29204" r="65415" b="8825"/>
          <a:stretch/>
        </p:blipFill>
        <p:spPr>
          <a:xfrm>
            <a:off x="990600" y="1871182"/>
            <a:ext cx="3840480" cy="341376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Câu nào đúng, câu nào sai?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773BBDB-76CC-14EA-F1F6-3AAA3E18BA4D}"/>
              </a:ext>
            </a:extLst>
          </p:cNvPr>
          <p:cNvSpPr txBox="1"/>
          <p:nvPr/>
        </p:nvSpPr>
        <p:spPr>
          <a:xfrm>
            <a:off x="5303520" y="1676400"/>
            <a:ext cx="612648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OM, ON, OP, OQ là các bán chính của hình tròn tâm O.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4F3446D-C9F4-DA13-5423-3F83E8376D00}"/>
              </a:ext>
            </a:extLst>
          </p:cNvPr>
          <p:cNvSpPr txBox="1"/>
          <p:nvPr/>
        </p:nvSpPr>
        <p:spPr>
          <a:xfrm>
            <a:off x="5303520" y="3217546"/>
            <a:ext cx="6126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MN, PQ là các đường kính của hình tròn tâm O.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40913C4-091E-EACC-85EE-1547AC0FA526}"/>
              </a:ext>
            </a:extLst>
          </p:cNvPr>
          <p:cNvSpPr txBox="1"/>
          <p:nvPr/>
        </p:nvSpPr>
        <p:spPr>
          <a:xfrm>
            <a:off x="5303520" y="4266248"/>
            <a:ext cx="6126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HI là đường kính của hình tròn tâm O.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466644C9-D81A-2499-929A-1192EF130220}"/>
              </a:ext>
            </a:extLst>
          </p:cNvPr>
          <p:cNvSpPr/>
          <p:nvPr/>
        </p:nvSpPr>
        <p:spPr>
          <a:xfrm>
            <a:off x="5181600" y="1645920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E874C9AA-E258-0FEB-6F8D-97D53B62A91C}"/>
              </a:ext>
            </a:extLst>
          </p:cNvPr>
          <p:cNvSpPr/>
          <p:nvPr/>
        </p:nvSpPr>
        <p:spPr>
          <a:xfrm>
            <a:off x="5135880" y="3185160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7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62ADDAD-F338-1A35-97EC-D959EED7FAF9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Dùng compa vẽ một đường tròn vào vở.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FF01E7BC-0A5B-02AE-A267-82E3F0FA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67" b="28889"/>
          <a:stretch/>
        </p:blipFill>
        <p:spPr>
          <a:xfrm>
            <a:off x="618743" y="1645920"/>
            <a:ext cx="10954513" cy="48768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35F4C757-E7C2-469D-385A-6E9C2201BFD9}"/>
              </a:ext>
            </a:extLst>
          </p:cNvPr>
          <p:cNvSpPr/>
          <p:nvPr/>
        </p:nvSpPr>
        <p:spPr>
          <a:xfrm>
            <a:off x="4716779" y="2362200"/>
            <a:ext cx="3398520" cy="339852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1576DE9B-379A-115D-E3A5-39C9C0FC2D6D}"/>
              </a:ext>
            </a:extLst>
          </p:cNvPr>
          <p:cNvSpPr/>
          <p:nvPr/>
        </p:nvSpPr>
        <p:spPr>
          <a:xfrm>
            <a:off x="6383020" y="400812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407897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85D1A94-1281-E90F-B4D5-6AF5D632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1" t="30425" r="2070" b="7664"/>
          <a:stretch/>
        </p:blipFill>
        <p:spPr>
          <a:xfrm>
            <a:off x="757875" y="2057400"/>
            <a:ext cx="10676251" cy="309118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Đọc cân nặng của mỗi con vật sau với đơn vị gam rồi cho biết con nào nặng nhất.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BEBBCC-A687-9691-EE24-2488BF13C746}"/>
              </a:ext>
            </a:extLst>
          </p:cNvPr>
          <p:cNvSpPr txBox="1"/>
          <p:nvPr/>
        </p:nvSpPr>
        <p:spPr>
          <a:xfrm>
            <a:off x="1676400" y="5306695"/>
            <a:ext cx="97577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mèo nặng nhất: 4 876 g</a:t>
            </a:r>
          </a:p>
        </p:txBody>
      </p:sp>
    </p:spTree>
    <p:extLst>
      <p:ext uri="{BB962C8B-B14F-4D97-AF65-F5344CB8AC3E}">
        <p14:creationId xmlns:p14="http://schemas.microsoft.com/office/powerpoint/2010/main" xmlns="" val="141729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16" y="0"/>
            <a:ext cx="9644129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0980E98-351B-9851-1026-38E21ABAFE0C}"/>
              </a:ext>
            </a:extLst>
          </p:cNvPr>
          <p:cNvSpPr txBox="1"/>
          <p:nvPr/>
        </p:nvSpPr>
        <p:spPr>
          <a:xfrm>
            <a:off x="2697445" y="2848525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Kể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tình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huống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tế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phạm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vi 100 000.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38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89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84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61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1 879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nghìn tám trăm bảy mươi chín</a:t>
            </a:r>
          </a:p>
        </p:txBody>
      </p:sp>
    </p:spTree>
    <p:extLst>
      <p:ext uri="{BB962C8B-B14F-4D97-AF65-F5344CB8AC3E}">
        <p14:creationId xmlns:p14="http://schemas.microsoft.com/office/powerpoint/2010/main" xmlns="" val="362473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 nghìn năm trăm</a:t>
            </a:r>
          </a:p>
        </p:txBody>
      </p:sp>
    </p:spTree>
    <p:extLst>
      <p:ext uri="{BB962C8B-B14F-4D97-AF65-F5344CB8AC3E}">
        <p14:creationId xmlns:p14="http://schemas.microsoft.com/office/powerpoint/2010/main" xmlns="" val="414454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43 001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nghìn lẻ một</a:t>
            </a:r>
          </a:p>
        </p:txBody>
      </p:sp>
    </p:spTree>
    <p:extLst>
      <p:ext uri="{BB962C8B-B14F-4D97-AF65-F5344CB8AC3E}">
        <p14:creationId xmlns:p14="http://schemas.microsoft.com/office/powerpoint/2010/main" xmlns="" val="5879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96 000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</a:t>
            </a:r>
          </a:p>
        </p:txBody>
      </p:sp>
    </p:spTree>
    <p:extLst>
      <p:ext uri="{BB962C8B-B14F-4D97-AF65-F5344CB8AC3E}">
        <p14:creationId xmlns:p14="http://schemas.microsoft.com/office/powerpoint/2010/main" xmlns="" val="120710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76DEE25-4D89-3C9E-03BF-645BEC17FDD7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32C4092-7E51-DA8D-7153-EFD5ED15E8AE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xmlns="" val="232687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56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6CA333F-D13D-6550-1CEB-16D633FF2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" t="16463" r="5228" b="5411"/>
          <a:stretch/>
        </p:blipFill>
        <p:spPr>
          <a:xfrm>
            <a:off x="1931335" y="1921950"/>
            <a:ext cx="8329330" cy="444664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Làm tròn số đến hàng nghìn, hàng chục nghìn.</a:t>
            </a:r>
          </a:p>
        </p:txBody>
      </p:sp>
    </p:spTree>
    <p:extLst>
      <p:ext uri="{BB962C8B-B14F-4D97-AF65-F5344CB8AC3E}">
        <p14:creationId xmlns:p14="http://schemas.microsoft.com/office/powerpoint/2010/main" xmlns="" val="223364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</TotalTime>
  <Words>206</Words>
  <Application>Microsoft Office PowerPoint</Application>
  <PresentationFormat>Custom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REDSTAR</cp:lastModifiedBy>
  <cp:revision>5</cp:revision>
  <dcterms:created xsi:type="dcterms:W3CDTF">2023-01-15T09:20:24Z</dcterms:created>
  <dcterms:modified xsi:type="dcterms:W3CDTF">2023-02-16T02:02:11Z</dcterms:modified>
  <cp:category>9Slide.vn</cp:category>
  <cp:contentStatus>9Slide</cp:contentStatus>
</cp:coreProperties>
</file>