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6" r:id="rId3"/>
    <p:sldId id="434" r:id="rId4"/>
    <p:sldId id="435" r:id="rId5"/>
    <p:sldId id="437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7C25D-AB92-4588-97DB-94D7812A0935}" v="8" dt="2022-08-27T20:25:16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7D47C25D-AB92-4588-97DB-94D7812A0935}"/>
    <pc:docChg chg="undo custSel addSld delSld modSld sldOrd">
      <pc:chgData name="T H" userId="270efafb50020bd6" providerId="LiveId" clId="{7D47C25D-AB92-4588-97DB-94D7812A0935}" dt="2022-08-27T20:25:22.468" v="34" actId="14100"/>
      <pc:docMkLst>
        <pc:docMk/>
      </pc:docMkLst>
      <pc:sldChg chg="modSp mod">
        <pc:chgData name="T H" userId="270efafb50020bd6" providerId="LiveId" clId="{7D47C25D-AB92-4588-97DB-94D7812A0935}" dt="2022-08-27T20:14:57.251" v="1" actId="1076"/>
        <pc:sldMkLst>
          <pc:docMk/>
          <pc:sldMk cId="4184934910" sldId="427"/>
        </pc:sldMkLst>
        <pc:spChg chg="mod">
          <ac:chgData name="T H" userId="270efafb50020bd6" providerId="LiveId" clId="{7D47C25D-AB92-4588-97DB-94D7812A0935}" dt="2022-08-27T20:14:53.070" v="0" actId="255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 H" userId="270efafb50020bd6" providerId="LiveId" clId="{7D47C25D-AB92-4588-97DB-94D7812A0935}" dt="2022-08-27T20:14:57.251" v="1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 addAnim delAnim">
        <pc:chgData name="T H" userId="270efafb50020bd6" providerId="LiveId" clId="{7D47C25D-AB92-4588-97DB-94D7812A0935}" dt="2022-08-27T20:25:03.892" v="29"/>
        <pc:sldMkLst>
          <pc:docMk/>
          <pc:sldMk cId="1818089509" sldId="434"/>
        </pc:sldMkLst>
        <pc:picChg chg="add del mod">
          <ac:chgData name="T H" userId="270efafb50020bd6" providerId="LiveId" clId="{7D47C25D-AB92-4588-97DB-94D7812A0935}" dt="2022-08-27T20:24:05.248" v="17" actId="478"/>
          <ac:picMkLst>
            <pc:docMk/>
            <pc:sldMk cId="1818089509" sldId="434"/>
            <ac:picMk id="2" creationId="{00000000-0000-0000-0000-000000000000}"/>
          </ac:picMkLst>
        </pc:picChg>
        <pc:picChg chg="add mod modCrop">
          <ac:chgData name="T H" userId="270efafb50020bd6" providerId="LiveId" clId="{7D47C25D-AB92-4588-97DB-94D7812A0935}" dt="2022-08-27T20:25:03.892" v="29"/>
          <ac:picMkLst>
            <pc:docMk/>
            <pc:sldMk cId="1818089509" sldId="434"/>
            <ac:picMk id="5" creationId="{CF1E8720-A010-EDEF-3C6F-F328E7E70235}"/>
          </ac:picMkLst>
        </pc:picChg>
      </pc:sldChg>
      <pc:sldChg chg="addSp delSp modSp mod delAnim">
        <pc:chgData name="T H" userId="270efafb50020bd6" providerId="LiveId" clId="{7D47C25D-AB92-4588-97DB-94D7812A0935}" dt="2022-08-27T20:25:22.468" v="34" actId="14100"/>
        <pc:sldMkLst>
          <pc:docMk/>
          <pc:sldMk cId="3133606272" sldId="435"/>
        </pc:sldMkLst>
        <pc:picChg chg="add mod">
          <ac:chgData name="T H" userId="270efafb50020bd6" providerId="LiveId" clId="{7D47C25D-AB92-4588-97DB-94D7812A0935}" dt="2022-08-27T20:25:22.468" v="34" actId="14100"/>
          <ac:picMkLst>
            <pc:docMk/>
            <pc:sldMk cId="3133606272" sldId="435"/>
            <ac:picMk id="2" creationId="{CE9F0D6B-1918-57ED-35D9-33C3FEF66A79}"/>
          </ac:picMkLst>
        </pc:picChg>
        <pc:picChg chg="del mod">
          <ac:chgData name="T H" userId="270efafb50020bd6" providerId="LiveId" clId="{7D47C25D-AB92-4588-97DB-94D7812A0935}" dt="2022-08-27T20:25:13.350" v="31" actId="478"/>
          <ac:picMkLst>
            <pc:docMk/>
            <pc:sldMk cId="3133606272" sldId="435"/>
            <ac:picMk id="13" creationId="{00000000-0000-0000-0000-000000000000}"/>
          </ac:picMkLst>
        </pc:picChg>
      </pc:sldChg>
      <pc:sldChg chg="new del">
        <pc:chgData name="T H" userId="270efafb50020bd6" providerId="LiveId" clId="{7D47C25D-AB92-4588-97DB-94D7812A0935}" dt="2022-08-27T20:19:42.345" v="6" actId="47"/>
        <pc:sldMkLst>
          <pc:docMk/>
          <pc:sldMk cId="2243289645" sldId="436"/>
        </pc:sldMkLst>
      </pc:sldChg>
      <pc:sldChg chg="delSp add mod ord delAnim">
        <pc:chgData name="T H" userId="270efafb50020bd6" providerId="LiveId" clId="{7D47C25D-AB92-4588-97DB-94D7812A0935}" dt="2022-08-27T20:19:57.457" v="11"/>
        <pc:sldMkLst>
          <pc:docMk/>
          <pc:sldMk cId="3966813447" sldId="436"/>
        </pc:sldMkLst>
        <pc:spChg chg="del">
          <ac:chgData name="T H" userId="270efafb50020bd6" providerId="LiveId" clId="{7D47C25D-AB92-4588-97DB-94D7812A0935}" dt="2022-08-27T20:19:51.435" v="8" actId="478"/>
          <ac:spMkLst>
            <pc:docMk/>
            <pc:sldMk cId="3966813447" sldId="436"/>
            <ac:spMk id="3" creationId="{00000000-0000-0000-0000-000000000000}"/>
          </ac:spMkLst>
        </pc:spChg>
        <pc:spChg chg="del">
          <ac:chgData name="T H" userId="270efafb50020bd6" providerId="LiveId" clId="{7D47C25D-AB92-4588-97DB-94D7812A0935}" dt="2022-08-27T20:19:51.435" v="8" actId="478"/>
          <ac:spMkLst>
            <pc:docMk/>
            <pc:sldMk cId="3966813447" sldId="436"/>
            <ac:spMk id="10" creationId="{00000000-0000-0000-0000-000000000000}"/>
          </ac:spMkLst>
        </pc:spChg>
        <pc:spChg chg="del">
          <ac:chgData name="T H" userId="270efafb50020bd6" providerId="LiveId" clId="{7D47C25D-AB92-4588-97DB-94D7812A0935}" dt="2022-08-27T20:19:51.435" v="8" actId="478"/>
          <ac:spMkLst>
            <pc:docMk/>
            <pc:sldMk cId="3966813447" sldId="436"/>
            <ac:spMk id="11" creationId="{00000000-0000-0000-0000-000000000000}"/>
          </ac:spMkLst>
        </pc:spChg>
        <pc:spChg chg="del">
          <ac:chgData name="T H" userId="270efafb50020bd6" providerId="LiveId" clId="{7D47C25D-AB92-4588-97DB-94D7812A0935}" dt="2022-08-27T20:19:54.534" v="9" actId="478"/>
          <ac:spMkLst>
            <pc:docMk/>
            <pc:sldMk cId="3966813447" sldId="436"/>
            <ac:spMk id="15" creationId="{00000000-0000-0000-0000-000000000000}"/>
          </ac:spMkLst>
        </pc:spChg>
        <pc:picChg chg="del">
          <ac:chgData name="T H" userId="270efafb50020bd6" providerId="LiveId" clId="{7D47C25D-AB92-4588-97DB-94D7812A0935}" dt="2022-08-27T20:19:51.435" v="8" actId="478"/>
          <ac:picMkLst>
            <pc:docMk/>
            <pc:sldMk cId="3966813447" sldId="436"/>
            <ac:picMk id="2" creationId="{00000000-0000-0000-0000-000000000000}"/>
          </ac:picMkLst>
        </pc:picChg>
      </pc:sldChg>
      <pc:sldChg chg="add ord">
        <pc:chgData name="T H" userId="270efafb50020bd6" providerId="LiveId" clId="{7D47C25D-AB92-4588-97DB-94D7812A0935}" dt="2022-08-27T20:20:08.484" v="14"/>
        <pc:sldMkLst>
          <pc:docMk/>
          <pc:sldMk cId="3472578173" sldId="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6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CHỦ ĐỀ THỰC VẬT VÀ ĐỘNG VẬT (T2)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573384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6813447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175919" y="1097280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 (T2)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2719" y="2429114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1719" y="3581400"/>
            <a:ext cx="579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sẽ khuyên bố không nên thay cửa ra vào bằng cửa gỗ quý hiếm. Vì cửa hiện tại vẫn đang dùng tốt. Cửa gỗ quý h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vừa tốn kém, lãng phí vừa góp ph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hủy hoại môi trường, làm ô nhiễm môi trường.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8720-A010-EDEF-3C6F-F328E7E70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54" r="1747"/>
          <a:stretch/>
        </p:blipFill>
        <p:spPr>
          <a:xfrm>
            <a:off x="6842918" y="3124200"/>
            <a:ext cx="83820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89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47319" y="12528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 (T2)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9F0D6B-1918-57ED-35D9-33C3FEF66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19" y="3422935"/>
            <a:ext cx="12496800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06272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257817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9961</TotalTime>
  <Words>232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1169</cp:revision>
  <dcterms:created xsi:type="dcterms:W3CDTF">2008-09-09T22:52:10Z</dcterms:created>
  <dcterms:modified xsi:type="dcterms:W3CDTF">2022-08-27T20:25:30Z</dcterms:modified>
</cp:coreProperties>
</file>