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583" r:id="rId2"/>
    <p:sldId id="389" r:id="rId3"/>
    <p:sldId id="390" r:id="rId4"/>
    <p:sldId id="391" r:id="rId5"/>
    <p:sldId id="393" r:id="rId6"/>
    <p:sldId id="392" r:id="rId7"/>
    <p:sldId id="412" r:id="rId8"/>
    <p:sldId id="394" r:id="rId9"/>
    <p:sldId id="396" r:id="rId10"/>
    <p:sldId id="398" r:id="rId11"/>
    <p:sldId id="399" r:id="rId12"/>
    <p:sldId id="400" r:id="rId13"/>
    <p:sldId id="409" r:id="rId14"/>
    <p:sldId id="410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8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8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1" r:id="rId8"/>
    <p:sldLayoutId id="2147483652" r:id="rId9"/>
    <p:sldLayoutId id="2147483655" r:id="rId10"/>
    <p:sldLayoutId id="214748366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5.wdp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3.png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17" Type="http://schemas.microsoft.com/office/2007/relationships/hdphoto" Target="../media/hdphoto7.wdp"/><Relationship Id="rId25" Type="http://schemas.openxmlformats.org/officeDocument/2006/relationships/image" Target="../media/image46.png"/><Relationship Id="rId2" Type="http://schemas.openxmlformats.org/officeDocument/2006/relationships/audio" Target="../media/media1.wav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24" Type="http://schemas.openxmlformats.org/officeDocument/2006/relationships/image" Target="../media/image45.png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23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microsoft.com/office/2007/relationships/hdphoto" Target="../media/hdphoto8.wdp"/><Relationship Id="rId4" Type="http://schemas.openxmlformats.org/officeDocument/2006/relationships/image" Target="../media/image33.jpeg"/><Relationship Id="rId9" Type="http://schemas.microsoft.com/office/2007/relationships/hdphoto" Target="../media/hdphoto3.wdp"/><Relationship Id="rId14" Type="http://schemas.openxmlformats.org/officeDocument/2006/relationships/image" Target="../media/image39.png"/><Relationship Id="rId22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2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5" Type="http://schemas.openxmlformats.org/officeDocument/2006/relationships/image" Target="../media/image43.png"/><Relationship Id="rId10" Type="http://schemas.openxmlformats.org/officeDocument/2006/relationships/image" Target="../media/image52.png"/><Relationship Id="rId19" Type="http://schemas.openxmlformats.org/officeDocument/2006/relationships/image" Target="../media/image45.png"/><Relationship Id="rId4" Type="http://schemas.openxmlformats.org/officeDocument/2006/relationships/image" Target="../media/image47.jpe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42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10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33.jpeg"/><Relationship Id="rId9" Type="http://schemas.microsoft.com/office/2007/relationships/hdphoto" Target="../media/hdphoto11.wdp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42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10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33.jpeg"/><Relationship Id="rId9" Type="http://schemas.microsoft.com/office/2007/relationships/hdphoto" Target="../media/hdphoto11.wdp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2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5" Type="http://schemas.openxmlformats.org/officeDocument/2006/relationships/image" Target="../media/image43.png"/><Relationship Id="rId10" Type="http://schemas.openxmlformats.org/officeDocument/2006/relationships/image" Target="../media/image52.png"/><Relationship Id="rId19" Type="http://schemas.openxmlformats.org/officeDocument/2006/relationships/image" Target="../media/image45.png"/><Relationship Id="rId4" Type="http://schemas.openxmlformats.org/officeDocument/2006/relationships/image" Target="../media/image47.jpe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6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4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3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1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825161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5" dirty="0">
                <a:solidFill>
                  <a:schemeClr val="bg1"/>
                </a:solidFill>
                <a:latin typeface="UTM Avo" panose="02040603050506020204" pitchFamily="18" charset="0"/>
              </a:rPr>
              <a:t>CHƠI TRỐN TÌM </a:t>
            </a:r>
          </a:p>
          <a:p>
            <a:pPr algn="ctr"/>
            <a:r>
              <a:rPr lang="en-US" sz="3065" dirty="0">
                <a:solidFill>
                  <a:schemeClr val="bg1"/>
                </a:solidFill>
                <a:latin typeface="UTM Avo" panose="020406030505060202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69" y="590154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9555" y="239395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1427" y="2029218"/>
            <a:ext cx="4093163" cy="14986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5 chục 2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115320" y="1998860"/>
            <a:ext cx="4071620" cy="15271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5 chục 3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29619" y="2048387"/>
            <a:ext cx="4071620" cy="14909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5 chục 1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4051" y="850857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51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139085" y="3129838"/>
            <a:ext cx="4245715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55860" y="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11 </a:t>
            </a:r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400" b="1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16954" y="2166344"/>
            <a:ext cx="3950126" cy="12782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1 chục 0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100987" y="2123147"/>
            <a:ext cx="4015794" cy="13309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1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chục 1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250693" y="2161903"/>
            <a:ext cx="4075219" cy="134683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2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1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640235" y="345485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69855" y="39878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0" grpId="1" animBg="1"/>
      <p:bldP spid="51" grpId="0" bldLvl="0" animBg="1"/>
      <p:bldP spid="69" grpId="0" bldLvl="0" animBg="1"/>
      <p:bldP spid="69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32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4542" y="2221601"/>
            <a:ext cx="4249390" cy="12782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A.</a:t>
            </a:r>
            <a:r>
              <a:rPr lang="en-US" alt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chục  3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421689" y="2166299"/>
            <a:ext cx="3975734" cy="13309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3 chục 2 đơn vị</a:t>
            </a:r>
            <a:endParaRPr lang="vi-VN" altLang="en-US" sz="3600" dirty="0" err="1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443636" y="2158361"/>
            <a:ext cx="3975735" cy="134683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C.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3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1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640235" y="345485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0795" y="49657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0" grpId="1" animBg="1"/>
      <p:bldP spid="51" grpId="0" bldLvl="0" animBg="1"/>
      <p:bldP spid="69" grpId="0" bldLvl="0" animBg="1"/>
      <p:bldP spid="69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512" y="2142372"/>
            <a:ext cx="4168624" cy="14986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5 chục 2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284918" y="2111375"/>
            <a:ext cx="3937424" cy="15271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3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87582" y="2148205"/>
            <a:ext cx="4090937" cy="14909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6 chục 6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799" y="768015"/>
            <a:ext cx="741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66 </a:t>
            </a:r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gồm</a:t>
            </a:r>
            <a:endParaRPr lang="vi-VN" altLang="en-US" sz="4400" b="1" dirty="0">
              <a:solidFill>
                <a:schemeClr val="bg1"/>
              </a:solidFill>
              <a:ea typeface="Yu Gothic" panose="020B0400000000000000" pitchFamily="34" charset="-128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55860" y="22225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2" y="789265"/>
            <a:ext cx="7992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7" y="2046605"/>
            <a:ext cx="5257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3801" y="4643120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3609" y="3401695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0601" y="3398520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05" y="2313214"/>
            <a:ext cx="5697537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91400" y="4713514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56013" y="3569770"/>
            <a:ext cx="131116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1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2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67175" y="3564699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0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24" y="2131742"/>
            <a:ext cx="5588315" cy="348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7" y="2131742"/>
            <a:ext cx="5138312" cy="33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1102" y="4646420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1" y="3401750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3288" y="4746781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04631" y="3517265"/>
            <a:ext cx="1396008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655" y="15481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9224" y="152644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00639" y="3517264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89400" y="3403601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r="6" b="20516"/>
          <a:stretch>
            <a:fillRect/>
          </a:stretch>
        </p:blipFill>
        <p:spPr>
          <a:xfrm>
            <a:off x="103084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876802" y="666052"/>
            <a:ext cx="6920667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906808" y="2514600"/>
            <a:ext cx="6844466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994180" y="4348976"/>
            <a:ext cx="6876551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2"/>
          <p:cNvSpPr/>
          <p:nvPr/>
        </p:nvSpPr>
        <p:spPr>
          <a:xfrm>
            <a:off x="4876801" y="645732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2"/>
          <p:cNvSpPr/>
          <p:nvPr/>
        </p:nvSpPr>
        <p:spPr>
          <a:xfrm>
            <a:off x="4824879" y="2507615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2"/>
          <p:cNvSpPr/>
          <p:nvPr/>
        </p:nvSpPr>
        <p:spPr>
          <a:xfrm>
            <a:off x="4972121" y="4348976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57482" y="645120"/>
            <a:ext cx="4324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40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7" grpId="0" bldLvl="0" animBg="1"/>
      <p:bldP spid="8" grpId="0" bldLvl="0" animBg="1"/>
      <p:bldP spid="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40" y="1889253"/>
            <a:ext cx="11176085" cy="3699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7899" y="4705103"/>
            <a:ext cx="711201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4237" y="4705103"/>
            <a:ext cx="855925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81129" y="3389564"/>
            <a:ext cx="1010301" cy="614044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46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47282" y="4085074"/>
            <a:ext cx="877993" cy="511109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88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F62BD-AF9B-4CD7-89AA-0B06F0ACC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74" y="884112"/>
            <a:ext cx="1893825" cy="92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188" y="525415"/>
            <a:ext cx="869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vi-VN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8" y="1233301"/>
            <a:ext cx="11825464" cy="52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8495" y="3872865"/>
            <a:ext cx="2643505" cy="317119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315845" y="1448435"/>
            <a:ext cx="2816860" cy="1878330"/>
            <a:chOff x="3647" y="2254"/>
            <a:chExt cx="4436" cy="2958"/>
          </a:xfrm>
        </p:grpSpPr>
        <p:grpSp>
          <p:nvGrpSpPr>
            <p:cNvPr id="18" name="组合 17"/>
            <p:cNvGrpSpPr/>
            <p:nvPr/>
          </p:nvGrpSpPr>
          <p:grpSpPr>
            <a:xfrm>
              <a:off x="3647" y="2254"/>
              <a:ext cx="4437" cy="2958"/>
              <a:chOff x="2316000" y="1431475"/>
              <a:chExt cx="7560000" cy="4680000"/>
            </a:xfrm>
          </p:grpSpPr>
          <p:sp>
            <p:nvSpPr>
              <p:cNvPr id="17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" name="Text Box 2"/>
            <p:cNvSpPr txBox="1"/>
            <p:nvPr/>
          </p:nvSpPr>
          <p:spPr>
            <a:xfrm>
              <a:off x="5035" y="3111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15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67775" y="1919605"/>
            <a:ext cx="2817495" cy="1878330"/>
            <a:chOff x="3630" y="2237"/>
            <a:chExt cx="4437" cy="2958"/>
          </a:xfrm>
        </p:grpSpPr>
        <p:grpSp>
          <p:nvGrpSpPr>
            <p:cNvPr id="12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1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0" name="Text Box 19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82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66030" y="3109595"/>
            <a:ext cx="2817495" cy="1878330"/>
            <a:chOff x="3630" y="2237"/>
            <a:chExt cx="4437" cy="2958"/>
          </a:xfrm>
        </p:grpSpPr>
        <p:grpSp>
          <p:nvGrpSpPr>
            <p:cNvPr id="23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2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7" name="Text Box 26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43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68010" y="671195"/>
            <a:ext cx="2817495" cy="1878330"/>
            <a:chOff x="3630" y="2237"/>
            <a:chExt cx="4437" cy="2958"/>
          </a:xfrm>
        </p:grpSpPr>
        <p:grpSp>
          <p:nvGrpSpPr>
            <p:cNvPr id="29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30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3" name="Text Box 32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33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18584"/>
            <a:ext cx="2538413" cy="2403889"/>
          </a:xfrm>
          <a:prstGeom prst="rect">
            <a:avLst/>
          </a:prstGeom>
        </p:spPr>
      </p:pic>
      <p:pic>
        <p:nvPicPr>
          <p:cNvPr id="35" name="图片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60068" y="435258"/>
            <a:ext cx="2538413" cy="2799363"/>
          </a:xfrm>
          <a:prstGeom prst="rect">
            <a:avLst/>
          </a:prstGeom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52" y="4725501"/>
            <a:ext cx="3870640" cy="2060278"/>
          </a:xfrm>
          <a:prstGeom prst="rect">
            <a:avLst/>
          </a:prstGeom>
        </p:spPr>
      </p:pic>
      <p:pic>
        <p:nvPicPr>
          <p:cNvPr id="37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29" y="5408748"/>
            <a:ext cx="2733534" cy="144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362" y="480008"/>
            <a:ext cx="1052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6775" y="1186815"/>
            <a:ext cx="8098450" cy="567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813" t="17500" r="12469" b="16453"/>
          <a:stretch>
            <a:fillRect/>
          </a:stretch>
        </p:blipFill>
        <p:spPr>
          <a:xfrm>
            <a:off x="1638935" y="1508125"/>
            <a:ext cx="3514090" cy="26073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4853305" y="1932940"/>
            <a:ext cx="2271395" cy="2255520"/>
            <a:chOff x="5815" y="1822"/>
            <a:chExt cx="3917" cy="4182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5" y="1822"/>
              <a:ext cx="3752" cy="4182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6184" y="3045"/>
              <a:ext cx="3548" cy="1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32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661" t="4601" r="11661" b="7859"/>
          <a:stretch>
            <a:fillRect/>
          </a:stretch>
        </p:blipFill>
        <p:spPr>
          <a:xfrm>
            <a:off x="7468870" y="522605"/>
            <a:ext cx="3048000" cy="22555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9723120" y="2516505"/>
            <a:ext cx="2252980" cy="1824990"/>
            <a:chOff x="14914" y="3670"/>
            <a:chExt cx="3548" cy="2874"/>
          </a:xfrm>
        </p:grpSpPr>
        <p:pic>
          <p:nvPicPr>
            <p:cNvPr id="9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14" y="3670"/>
              <a:ext cx="3313" cy="287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14914" y="4381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54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2" name="Picture 101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974" r="5364" b="2570"/>
          <a:stretch>
            <a:fillRect/>
          </a:stretch>
        </p:blipFill>
        <p:spPr>
          <a:xfrm>
            <a:off x="139065" y="4563745"/>
            <a:ext cx="2475230" cy="2056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8718550" y="5251450"/>
            <a:ext cx="2296160" cy="1622425"/>
            <a:chOff x="13951" y="8097"/>
            <a:chExt cx="3616" cy="2555"/>
          </a:xfrm>
        </p:grpSpPr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1" y="8097"/>
              <a:ext cx="3357" cy="2555"/>
            </a:xfrm>
            <a:prstGeom prst="rect">
              <a:avLst/>
            </a:prstGeom>
          </p:spPr>
        </p:pic>
        <p:sp>
          <p:nvSpPr>
            <p:cNvPr id="4" name="Text Box 3"/>
            <p:cNvSpPr txBox="1"/>
            <p:nvPr/>
          </p:nvSpPr>
          <p:spPr>
            <a:xfrm>
              <a:off x="14019" y="864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70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04" name="Picture 103"/>
          <p:cNvPicPr/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472" t="4713" r="10685" b="5972"/>
          <a:stretch>
            <a:fillRect/>
          </a:stretch>
        </p:blipFill>
        <p:spPr>
          <a:xfrm>
            <a:off x="6697345" y="3996690"/>
            <a:ext cx="2039620" cy="25139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2686685" y="4735195"/>
            <a:ext cx="2308860" cy="2117090"/>
            <a:chOff x="4231" y="7457"/>
            <a:chExt cx="3636" cy="3334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1" y="7457"/>
              <a:ext cx="3411" cy="3334"/>
            </a:xfrm>
            <a:prstGeom prst="rect">
              <a:avLst/>
            </a:prstGeom>
          </p:spPr>
        </p:pic>
        <p:sp>
          <p:nvSpPr>
            <p:cNvPr id="5" name="Text Box 4"/>
            <p:cNvSpPr txBox="1"/>
            <p:nvPr/>
          </p:nvSpPr>
          <p:spPr>
            <a:xfrm>
              <a:off x="4319" y="839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50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70" y="245745"/>
            <a:ext cx="2275205" cy="198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270</Words>
  <Application>Microsoft Office PowerPoint</Application>
  <PresentationFormat>Widescreen</PresentationFormat>
  <Paragraphs>71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UTM Avo</vt:lpstr>
      <vt:lpstr>Green Color</vt:lpstr>
      <vt:lpstr>Tuần 23 Bài 48: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65</cp:revision>
  <dcterms:created xsi:type="dcterms:W3CDTF">2021-11-01T08:16:00Z</dcterms:created>
  <dcterms:modified xsi:type="dcterms:W3CDTF">2022-02-09T06:46:43Z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6EFC26F4205D46C8927E11DAD7558511</vt:lpwstr>
  </property>
  <property fmtid="{D5CDD505-2E9C-101B-9397-08002B2CF9AE}" pid="3" name="KSOProductBuildVer">
    <vt:lpwstr>1033-11.2.0.10443</vt:lpwstr>
  </property>
</Properties>
</file>