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4" r:id="rId2"/>
    <p:sldId id="288" r:id="rId3"/>
    <p:sldId id="287" r:id="rId4"/>
    <p:sldId id="291" r:id="rId5"/>
    <p:sldId id="293" r:id="rId6"/>
    <p:sldId id="292" r:id="rId7"/>
    <p:sldId id="297" r:id="rId8"/>
    <p:sldId id="299" r:id="rId9"/>
    <p:sldId id="301" r:id="rId10"/>
    <p:sldId id="298" r:id="rId11"/>
    <p:sldId id="296" r:id="rId12"/>
    <p:sldId id="300" r:id="rId13"/>
    <p:sldId id="29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78" d="100"/>
          <a:sy n="78" d="100"/>
        </p:scale>
        <p:origin x="160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9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1514115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</a:rPr>
              <a:t>Tiết  46:  Bài 118, 119</a:t>
            </a:r>
          </a:p>
        </p:txBody>
      </p:sp>
    </p:spTree>
    <p:extLst>
      <p:ext uri="{BB962C8B-B14F-4D97-AF65-F5344CB8AC3E}">
        <p14:creationId xmlns:p14="http://schemas.microsoft.com/office/powerpoint/2010/main" val="328464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o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5300" y="-800100"/>
            <a:ext cx="6400800" cy="8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80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95400" y="-762000"/>
            <a:ext cx="6400800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4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o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65215" y="-605064"/>
            <a:ext cx="3505200" cy="47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o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65218" y="2671538"/>
            <a:ext cx="3505200" cy="471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49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3 ti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71600" y="-990600"/>
            <a:ext cx="6477000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am Thi Minh Phuong\Desktop\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76200"/>
            <a:ext cx="59436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7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428776" y="3628270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8800" b="1">
                <a:solidFill>
                  <a:srgbClr val="000000"/>
                </a:solidFill>
                <a:latin typeface="HP001 4 hàng" pitchFamily="34" charset="-93"/>
              </a:rPr>
              <a:t>n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15791" y="5402365"/>
            <a:ext cx="2571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9000" b="1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9000" b="1">
                <a:solidFill>
                  <a:srgbClr val="000000"/>
                </a:solidFill>
                <a:latin typeface="HP001 4 hàng" pitchFamily="34" charset="-93"/>
              </a:rPr>
              <a:t>t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704377" y="3613996"/>
            <a:ext cx="262022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dirty="0" err="1">
                <a:latin typeface="HP001 4 hàng" pitchFamily="34" charset="-93"/>
                <a:ea typeface="HP001 4H"/>
              </a:rPr>
              <a:t>máy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620380" y="5441304"/>
            <a:ext cx="589893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dirty="0" err="1">
                <a:latin typeface="HP001 4 hàng" pitchFamily="34" charset="-93"/>
                <a:ea typeface="HP001 4H" pitchFamily="34" charset="-127"/>
              </a:rPr>
              <a:t>Ǉrốn</a:t>
            </a:r>
            <a:r>
              <a:rPr lang="en-US" sz="8800" b="1" dirty="0">
                <a:latin typeface="HP001 4 hàng" pitchFamily="34" charset="-93"/>
                <a:ea typeface="HP001 4H" pitchFamily="34" charset="-127"/>
              </a:rPr>
              <a:t> </a:t>
            </a:r>
            <a:r>
              <a:rPr lang="en-US" sz="8800" b="1" dirty="0" err="1">
                <a:latin typeface="HP001 4 hàng" pitchFamily="34" charset="-93"/>
                <a:ea typeface="HP001 4H" pitchFamily="34" charset="-127"/>
              </a:rPr>
              <a:t>ǇhǨt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37" name="Text Box 1"/>
          <p:cNvSpPr txBox="1">
            <a:spLocks noChangeArrowheads="1"/>
          </p:cNvSpPr>
          <p:nvPr/>
        </p:nvSpPr>
        <p:spPr bwMode="auto">
          <a:xfrm>
            <a:off x="-60434" y="47270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>
                <a:solidFill>
                  <a:srgbClr val="000000"/>
                </a:solidFill>
                <a:latin typeface="HP001 4 hàng" pitchFamily="34" charset="-93"/>
              </a:rPr>
              <a:t> Ξ</a:t>
            </a:r>
            <a:r>
              <a:rPr lang="en-US" sz="8800" b="1">
                <a:solidFill>
                  <a:srgbClr val="000000"/>
                </a:solidFill>
                <a:latin typeface="HP001 4 hàng" pitchFamily="34" charset="-93"/>
              </a:rPr>
              <a:t>m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3672845" y="62410"/>
            <a:ext cx="486951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>
                <a:latin typeface="HP001 4 hàng" pitchFamily="34" charset="-93"/>
                <a:ea typeface="HP001 4H"/>
              </a:rPr>
              <a:t>ngĲm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239" y="1839226"/>
            <a:ext cx="24080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>
                <a:solidFill>
                  <a:srgbClr val="000000"/>
                </a:solidFill>
                <a:latin typeface="HP001 4 hàng" pitchFamily="34" charset="-93"/>
              </a:rPr>
              <a:t>ęm</a:t>
            </a:r>
            <a:endParaRPr lang="el-GR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2087" y="1825653"/>
            <a:ext cx="19367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 dirty="0" err="1">
                <a:latin typeface="HP001 4 hàng" pitchFamily="34" charset="-93"/>
                <a:ea typeface="HP001 4H" pitchFamily="34" charset="-127"/>
              </a:rPr>
              <a:t>mỏ</a:t>
            </a:r>
            <a:r>
              <a:rPr lang="en-US" sz="9000" b="1" dirty="0">
                <a:latin typeface="HP001 4 hàng" pitchFamily="34" charset="-93"/>
                <a:ea typeface="HP001 4H" pitchFamily="34" charset="-127"/>
              </a:rPr>
              <a:t> 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5818496" y="3628072"/>
            <a:ext cx="422042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dirty="0">
                <a:latin typeface="HP001 4 hàng" pitchFamily="34" charset="-93"/>
                <a:ea typeface="HP001 4H"/>
              </a:rPr>
              <a:t> </a:t>
            </a:r>
            <a:r>
              <a:rPr lang="en-US" sz="9000" b="1" dirty="0" err="1">
                <a:latin typeface="HP001 4 hàng" pitchFamily="34" charset="-93"/>
                <a:ea typeface="HP001 4H"/>
              </a:rPr>
              <a:t>kh</a:t>
            </a:r>
            <a:r>
              <a:rPr lang="el-GR" sz="9000" b="1" dirty="0">
                <a:latin typeface="HP001 4 hàng" pitchFamily="34" charset="-93"/>
                <a:ea typeface="HP001 4H"/>
              </a:rPr>
              <a:t>Ξ</a:t>
            </a:r>
            <a:r>
              <a:rPr lang="en-US" sz="9000" b="1" dirty="0">
                <a:latin typeface="HP001 4 hàng" pitchFamily="34" charset="-93"/>
                <a:ea typeface="HP001 4H"/>
              </a:rPr>
              <a:t>n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29200" y="1820880"/>
            <a:ext cx="41585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 dirty="0">
                <a:latin typeface="HP001 4 hàng" pitchFamily="34" charset="-93"/>
                <a:ea typeface="HP001 4H" pitchFamily="34" charset="-127"/>
              </a:rPr>
              <a:t> </a:t>
            </a:r>
            <a:r>
              <a:rPr lang="en-US" sz="9000" b="1" dirty="0" err="1">
                <a:latin typeface="HP001 4 hàng" pitchFamily="34" charset="-93"/>
                <a:ea typeface="HP001 4H" pitchFamily="34" charset="-127"/>
              </a:rPr>
              <a:t>khżm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9" grpId="0"/>
      <p:bldP spid="37" grpId="0"/>
      <p:bldP spid="38" grpId="0"/>
      <p:bldP spid="6" grpId="0"/>
      <p:bldP spid="8" grpId="0"/>
      <p:bldP spid="1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404929" y="40945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8800" b="1">
                <a:solidFill>
                  <a:srgbClr val="000000"/>
                </a:solidFill>
                <a:latin typeface="HP001 4 hàng" pitchFamily="34" charset="-93"/>
              </a:rPr>
              <a:t>m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02143" y="3587181"/>
            <a:ext cx="334402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9000" b="1">
                <a:solidFill>
                  <a:srgbClr val="000000"/>
                </a:solidFill>
                <a:latin typeface="HP001 4 hàng" pitchFamily="34" charset="-93"/>
              </a:rPr>
              <a:t>ę</a:t>
            </a:r>
            <a:r>
              <a:rPr lang="en-US" sz="9000" b="1">
                <a:solidFill>
                  <a:srgbClr val="000000"/>
                </a:solidFill>
                <a:latin typeface="HP001 4 hàng" pitchFamily="34" charset="-93"/>
              </a:rPr>
              <a:t>m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371665" y="1839756"/>
            <a:ext cx="392819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>
                <a:latin typeface="HP001 4 hàng" pitchFamily="34" charset="-93"/>
                <a:ea typeface="HP001 4H"/>
              </a:rPr>
              <a:t>ngĲm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393928" y="5454952"/>
            <a:ext cx="29198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>
                <a:latin typeface="HP001 4 hàng" pitchFamily="34" charset="-93"/>
                <a:ea typeface="HP001 4H" pitchFamily="34" charset="-127"/>
              </a:rPr>
              <a:t>mỏ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2157755" y="5448984"/>
            <a:ext cx="474376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>
                <a:latin typeface="HP001 4 hàng" pitchFamily="34" charset="-93"/>
                <a:ea typeface="HP001 4H" pitchFamily="34" charset="-127"/>
              </a:rPr>
              <a:t>kh</a:t>
            </a:r>
            <a:r>
              <a:rPr lang="vi-VN" sz="8800" b="1">
                <a:latin typeface="HP001 4 hàng" pitchFamily="34" charset="-93"/>
                <a:ea typeface="HP001 4H" pitchFamily="34" charset="-127"/>
              </a:rPr>
              <a:t>żm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4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04929" y="40945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8800" b="1">
                <a:solidFill>
                  <a:srgbClr val="000000"/>
                </a:solidFill>
                <a:latin typeface="HP001 4 hàng" pitchFamily="34" charset="-93"/>
              </a:rPr>
              <a:t>n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02143" y="3587181"/>
            <a:ext cx="334402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9000" b="1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vi-VN" sz="9000" b="1">
                <a:solidFill>
                  <a:srgbClr val="000000"/>
                </a:solidFill>
                <a:latin typeface="HP001 4 hàng" pitchFamily="34" charset="-93"/>
              </a:rPr>
              <a:t>t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404324" y="1839756"/>
            <a:ext cx="294211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>
                <a:latin typeface="HP001 4 hàng" pitchFamily="34" charset="-93"/>
                <a:ea typeface="HP001 4H"/>
              </a:rPr>
              <a:t>máy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285068" y="5454952"/>
            <a:ext cx="29198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>
                <a:latin typeface="HP001 4 hàng" pitchFamily="34" charset="-93"/>
                <a:ea typeface="HP001 4H" pitchFamily="34" charset="-127"/>
              </a:rPr>
              <a:t>Ǉrốn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2495221" y="5448984"/>
            <a:ext cx="474376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8800" b="1">
                <a:latin typeface="HP001 4 hàng" pitchFamily="34" charset="-93"/>
                <a:ea typeface="HP001 4H" pitchFamily="34" charset="-127"/>
              </a:rPr>
              <a:t>ǇhǨt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43568" y="1828804"/>
            <a:ext cx="337784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b="1">
                <a:latin typeface="HP001 4 hàng" pitchFamily="34" charset="-93"/>
                <a:ea typeface="HP001 4H"/>
              </a:rPr>
              <a:t>kh</a:t>
            </a:r>
            <a:r>
              <a:rPr lang="el-GR" sz="9000" b="1">
                <a:latin typeface="HP001 4 hàng" pitchFamily="34" charset="-93"/>
                <a:ea typeface="HP001 4H"/>
              </a:rPr>
              <a:t>Ξ</a:t>
            </a:r>
            <a:r>
              <a:rPr lang="en-US" sz="9000" b="1">
                <a:latin typeface="HP001 4 hàng" pitchFamily="34" charset="-93"/>
                <a:ea typeface="HP001 4H"/>
              </a:rPr>
              <a:t>n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436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657566"/>
            <a:ext cx="10069286" cy="55837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-13647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29989" y="4031297"/>
            <a:ext cx="3141242" cy="6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44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n-US" sz="4400" b="1">
                <a:solidFill>
                  <a:srgbClr val="000000"/>
                </a:solidFill>
                <a:latin typeface="HP001 4 hàng" pitchFamily="34" charset="-93"/>
              </a:rPr>
              <a:t>Ǉrốn ǇhǨt</a:t>
            </a:r>
            <a:endParaRPr lang="el-GR" sz="44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97504" y="3134845"/>
            <a:ext cx="374905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n-US" sz="4400" b="1">
                <a:solidFill>
                  <a:srgbClr val="000000"/>
                </a:solidFill>
                <a:latin typeface="HP001 4 hàng" pitchFamily="34" charset="-93"/>
              </a:rPr>
              <a:t>máy kh</a:t>
            </a:r>
            <a:r>
              <a:rPr lang="el-GR" sz="4400" b="1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4400" b="1">
                <a:solidFill>
                  <a:srgbClr val="000000"/>
                </a:solidFill>
                <a:latin typeface="HP001 4 hàng" pitchFamily="34" charset="-93"/>
              </a:rPr>
              <a:t>n</a:t>
            </a:r>
            <a:endParaRPr lang="el-GR" sz="44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10847" y="1353943"/>
            <a:ext cx="25295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400" b="1">
                <a:latin typeface="HP001 4 hàng" pitchFamily="34" charset="-93"/>
                <a:ea typeface="HP001 4H"/>
              </a:rPr>
              <a:t>ngĲm</a:t>
            </a:r>
            <a:endParaRPr lang="vi-VN" sz="44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07413" y="2265552"/>
            <a:ext cx="2922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400" b="1">
                <a:latin typeface="HP001 4 hàng" pitchFamily="34" charset="-93"/>
                <a:ea typeface="HP001 4H" pitchFamily="34" charset="-127"/>
              </a:rPr>
              <a:t>mỏ khżm</a:t>
            </a:r>
            <a:endParaRPr lang="vi-VN" sz="44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540" y="4480606"/>
            <a:ext cx="328587" cy="97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6064849" y="3506345"/>
            <a:ext cx="52580" cy="71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505994" y="4941363"/>
            <a:ext cx="19639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latin typeface="HP001 4 hàng" pitchFamily="34" charset="-93"/>
                <a:ea typeface="HP001 4H"/>
              </a:rPr>
              <a:t>ngĲm</a:t>
            </a:r>
            <a:r>
              <a:rPr lang="en-US" b="1">
                <a:latin typeface="HP001 4 hàng" pitchFamily="34" charset="-93"/>
                <a:ea typeface="HP001 4H"/>
              </a:rPr>
              <a:t> </a:t>
            </a:r>
            <a:endParaRPr lang="vi-VN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48671" y="4923160"/>
            <a:ext cx="1904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latin typeface="HP001 4 hàng" pitchFamily="34" charset="-93"/>
                <a:ea typeface="HP001 4H" pitchFamily="34" charset="-127"/>
              </a:rPr>
              <a:t>khżm</a:t>
            </a:r>
            <a:endParaRPr lang="vi-VN" sz="44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29479" y="4936807"/>
            <a:ext cx="13388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latin typeface="HP001 4 hàng" pitchFamily="34" charset="-93"/>
                <a:ea typeface="HP001 4H" pitchFamily="34" charset="-127"/>
              </a:rPr>
              <a:t>ǇhǨt</a:t>
            </a:r>
            <a:endParaRPr lang="vi-VN" sz="44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56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o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" y="38100"/>
            <a:ext cx="8999561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oă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9700" y="-1104900"/>
            <a:ext cx="6477000" cy="89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80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o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820"/>
            <a:ext cx="457200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Desktop\oă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02593" y="1293409"/>
            <a:ext cx="4263220" cy="457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25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62</Words>
  <Application>Microsoft Office PowerPoint</Application>
  <PresentationFormat>On-screen Show (4:3)</PresentationFormat>
  <Paragraphs>30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128</cp:revision>
  <dcterms:created xsi:type="dcterms:W3CDTF">2020-10-21T22:23:20Z</dcterms:created>
  <dcterms:modified xsi:type="dcterms:W3CDTF">2026-02-07T01:23:27Z</dcterms:modified>
</cp:coreProperties>
</file>