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298" r:id="rId12"/>
    <p:sldId id="295" r:id="rId13"/>
    <p:sldId id="299" r:id="rId14"/>
    <p:sldId id="290" r:id="rId15"/>
    <p:sldId id="281" r:id="rId16"/>
    <p:sldId id="285" r:id="rId17"/>
    <p:sldId id="272" r:id="rId18"/>
    <p:sldId id="286" r:id="rId19"/>
    <p:sldId id="301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298"/>
            <p14:sldId id="295"/>
            <p14:sldId id="299"/>
            <p14:sldId id="290"/>
            <p14:sldId id="281"/>
            <p14:sldId id="285"/>
            <p14:sldId id="272"/>
            <p14:sldId id="286"/>
            <p14:sldId id="301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6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Thứ ba ngày </a:t>
            </a:r>
            <a:r>
              <a:rPr lang="vi-VN" sz="2800" dirty="0" smtClean="0">
                <a:solidFill>
                  <a:srgbClr val="002060"/>
                </a:solidFill>
              </a:rPr>
              <a:t>2 </a:t>
            </a:r>
            <a:r>
              <a:rPr lang="vi-VN" sz="2800" dirty="0" smtClean="0">
                <a:solidFill>
                  <a:srgbClr val="002060"/>
                </a:solidFill>
              </a:rPr>
              <a:t>tháng 3 năm 2021</a:t>
            </a:r>
          </a:p>
          <a:p>
            <a:pPr algn="ctr"/>
            <a:r>
              <a:rPr lang="vi-VN" sz="2800" u="sng" dirty="0" smtClean="0">
                <a:solidFill>
                  <a:srgbClr val="002060"/>
                </a:solidFill>
              </a:rPr>
              <a:t>Tiếng Việt</a:t>
            </a:r>
            <a:endParaRPr lang="vi-VN" sz="2800" u="sng" dirty="0">
              <a:solidFill>
                <a:srgbClr val="002060"/>
              </a:solidFill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2169547" y="2001455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a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6400" y="198120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o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5495437" y="373380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u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5419237" y="297180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u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5876437" y="297180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y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5419237" y="205740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u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5867400" y="205105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¬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685437" y="388620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u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2169230" y="388620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ª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1667101" y="289560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o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2191724" y="2889250"/>
            <a:ext cx="752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e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5867400" y="3733800"/>
            <a:ext cx="1173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 err="1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ya</a:t>
            </a:r>
            <a:r>
              <a:rPr lang="en-US" altLang="zh-CN" sz="4400" dirty="0" smtClean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ham Thi Minh Phuong\Desktop\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828800" y="1828800"/>
            <a:ext cx="381000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47800" y="3467100"/>
            <a:ext cx="3886200" cy="3086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95800" y="3886200"/>
            <a:ext cx="160020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993566" y="1600200"/>
            <a:ext cx="18288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14698" y="1817916"/>
            <a:ext cx="44577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3682" y="3309260"/>
            <a:ext cx="3352800" cy="3124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T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3300" y="195941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3. Tập đọc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73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am Thi Minh Phuong\Desktop\TĐ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am Thi Minh Phuong\Desktop\TĐ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0" y="3581400"/>
            <a:ext cx="91440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21770" y="16764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1770" y="1739462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47244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41030" y="3555127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41030" y="350783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9447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v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uốt mèo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582878" y="2971792"/>
            <a:ext cx="1358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g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ật gù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 err="1" smtClean="0">
                <a:solidFill>
                  <a:srgbClr val="FF0000"/>
                </a:solidFill>
                <a:latin typeface=".VnAvant" pitchFamily="34" charset="0"/>
              </a:rPr>
              <a:t>Luyện</a:t>
            </a:r>
            <a:r>
              <a:rPr lang="en-US" alt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 smtClean="0">
                <a:solidFill>
                  <a:srgbClr val="FF0000"/>
                </a:solidFill>
                <a:latin typeface=".VnAvant" pitchFamily="34" charset="0"/>
              </a:rPr>
              <a:t>đọc</a:t>
            </a:r>
            <a:r>
              <a:rPr lang="en-US" alt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 smtClean="0">
                <a:solidFill>
                  <a:srgbClr val="FF0000"/>
                </a:solidFill>
                <a:latin typeface=".VnAvant" pitchFamily="34" charset="0"/>
              </a:rPr>
              <a:t>từ</a:t>
            </a:r>
            <a:r>
              <a:rPr lang="en-US" altLang="en-US" sz="3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000" dirty="0" err="1" smtClean="0">
                <a:solidFill>
                  <a:srgbClr val="FF0000"/>
                </a:solidFill>
                <a:latin typeface=".VnAvant" pitchFamily="34" charset="0"/>
              </a:rPr>
              <a:t>khã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đeo chuông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06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thoát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0826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dám nhận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506678" y="3947815"/>
            <a:ext cx="2438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k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hôn ngoan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TĐ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6659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1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9494" y="96134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2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738" y="338994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6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8473" y="2209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5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217826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4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157201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3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572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10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8483" y="4572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9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3962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8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4897" y="3352799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FF0000"/>
                </a:solidFill>
              </a:rPr>
              <a:t>7</a:t>
            </a:r>
            <a:endParaRPr lang="vi-VN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800108"/>
            <a:ext cx="8382000" cy="8381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Century Gothic" pitchFamily="34" charset="0"/>
              </a:rPr>
              <a:t>     Vì sao kế của chuột nhắt không thực hiện được? Chọn ý đúng?</a:t>
            </a:r>
          </a:p>
          <a:p>
            <a:pPr algn="ctr"/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22" y="3276600"/>
            <a:ext cx="6248378" cy="59870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b) Vì chuột đến gần mèo sẽ chạy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vi-VN" sz="2800"/>
          </a:p>
        </p:txBody>
      </p:sp>
      <p:sp>
        <p:nvSpPr>
          <p:cNvPr id="11" name="Rectangle 10"/>
          <p:cNvSpPr/>
          <p:nvPr/>
        </p:nvSpPr>
        <p:spPr>
          <a:xfrm>
            <a:off x="1121251" y="2287411"/>
            <a:ext cx="624837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a) Vì chuột đến gần sẽ bị mèo vồ.</a:t>
            </a:r>
          </a:p>
        </p:txBody>
      </p:sp>
      <p:sp>
        <p:nvSpPr>
          <p:cNvPr id="2" name="Oval 1"/>
          <p:cNvSpPr/>
          <p:nvPr/>
        </p:nvSpPr>
        <p:spPr>
          <a:xfrm>
            <a:off x="457200" y="914400"/>
            <a:ext cx="495302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?</a:t>
            </a:r>
            <a:endParaRPr lang="vi-VN" sz="2800" b="1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251" y="2298297"/>
            <a:ext cx="62483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a) </a:t>
            </a:r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Vì 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chuột đến gần sẽ bị mèo vồ.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ham Thi Minh Phuong\Desktop\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vi-VN" sz="9000" b="1" smtClean="0">
                <a:solidFill>
                  <a:srgbClr val="000000"/>
                </a:solidFill>
                <a:latin typeface="HP001 4 hàng" pitchFamily="34" charset="-93"/>
              </a:rPr>
              <a:t>t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4324" y="1839756"/>
            <a:ext cx="29421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máy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85068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Ǉrốn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495221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ǇhǨt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3568" y="1828804"/>
            <a:ext cx="33778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/>
              </a:rPr>
              <a:t>kh</a:t>
            </a:r>
            <a:r>
              <a:rPr lang="el-GR" sz="9000" b="1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/>
              </a:rPr>
              <a:t>n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705600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2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193995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371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goạm mồi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122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©u</a:t>
            </a:r>
            <a:r>
              <a:rPr lang="en-US" alt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hoắm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757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hồm nhoàm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96410" y="2436873"/>
            <a:ext cx="2234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ỏ khoằm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1938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oàm</a:t>
            </a:r>
            <a:r>
              <a:rPr lang="en-US" alt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oạp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484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alt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oằm hoằm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5181" y="-1097020"/>
            <a:ext cx="6566339" cy="88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Thứ </a:t>
            </a:r>
            <a:r>
              <a:rPr lang="vi-VN" sz="2800" dirty="0" smtClean="0">
                <a:solidFill>
                  <a:srgbClr val="002060"/>
                </a:solidFill>
              </a:rPr>
              <a:t>ba </a:t>
            </a:r>
            <a:r>
              <a:rPr lang="vi-VN" sz="2800" dirty="0">
                <a:solidFill>
                  <a:srgbClr val="002060"/>
                </a:solidFill>
              </a:rPr>
              <a:t>ngày </a:t>
            </a:r>
            <a:r>
              <a:rPr lang="vi-VN" sz="2800" dirty="0">
                <a:solidFill>
                  <a:srgbClr val="002060"/>
                </a:solidFill>
              </a:rPr>
              <a:t>2</a:t>
            </a:r>
            <a:r>
              <a:rPr lang="vi-VN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tháng </a:t>
            </a:r>
            <a:r>
              <a:rPr lang="vi-VN" sz="2800" dirty="0" smtClean="0">
                <a:solidFill>
                  <a:srgbClr val="002060"/>
                </a:solidFill>
              </a:rPr>
              <a:t>3 </a:t>
            </a:r>
            <a:r>
              <a:rPr lang="vi-VN" sz="2800" dirty="0">
                <a:solidFill>
                  <a:srgbClr val="002060"/>
                </a:solidFill>
              </a:rPr>
              <a:t>năm 2021</a:t>
            </a:r>
          </a:p>
          <a:p>
            <a:pPr algn="ctr"/>
            <a:r>
              <a:rPr lang="vi-VN" sz="2800" u="sng" dirty="0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119: oan, oat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14980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237" y="902882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8772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1798" y="2717553"/>
            <a:ext cx="142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2481" y="903811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5242" y="903811"/>
            <a:ext cx="242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r>
              <a:rPr lang="en-US" sz="9600" b="1" dirty="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  <a:r>
              <a:rPr lang="en-US" sz="9600" dirty="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30162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1019" y="2763816"/>
            <a:ext cx="1381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929887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71887" y="2685397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/>
                <a:cs typeface="Aharoni" pitchFamily="2" charset="-79"/>
              </a:rPr>
              <a:t>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562196" y="2787658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906418" y="2743844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1" grpId="0"/>
      <p:bldP spid="32" grpId="0"/>
      <p:bldP spid="33" grpId="0"/>
      <p:bldP spid="40" grpId="0"/>
      <p:bldP spid="41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5998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77411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82187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70939" y="1316504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5966" y="3017345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64" y="4415165"/>
            <a:ext cx="728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 máy kh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979" y="864680"/>
            <a:ext cx="4202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latin typeface="Century Gothic" pitchFamily="34" charset="0"/>
              </a:rPr>
              <a:t>kh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oan</a:t>
            </a:r>
            <a:r>
              <a:rPr lang="en-US" sz="88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69343" y="26188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9859" y="2780228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kh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0688" y="2775548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oan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912"/>
            <a:ext cx="4071259" cy="326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7604" y="4415165"/>
            <a:ext cx="7438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trốn th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8800" b="1">
                <a:solidFill>
                  <a:srgbClr val="FF0000"/>
                </a:solidFill>
                <a:latin typeface="UTM Avo"/>
                <a:cs typeface="Aharoni" pitchFamily="2" charset="-79"/>
              </a:rPr>
              <a:t>á</a:t>
            </a:r>
            <a:r>
              <a:rPr lang="en-US" sz="88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t</a:t>
            </a:r>
            <a:endParaRPr lang="en-US" sz="88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latin typeface="Century Gothic" pitchFamily="34" charset="0"/>
              </a:rPr>
              <a:t>th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>
                <a:solidFill>
                  <a:srgbClr val="FF0000"/>
                </a:solidFill>
                <a:latin typeface="UTM Avo"/>
              </a:rPr>
              <a:t>á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t</a:t>
            </a:r>
            <a:r>
              <a:rPr lang="en-US" sz="88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3200" y="262665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0051" y="2801963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latin typeface="Century Gothic" pitchFamily="34" charset="0"/>
                <a:cs typeface="Aharoni" pitchFamily="2" charset="-79"/>
              </a:rPr>
              <a:t>th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345" y="2848587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 smtClean="0">
                <a:solidFill>
                  <a:srgbClr val="FF0000"/>
                </a:solidFill>
                <a:latin typeface="UTM Avo"/>
              </a:rPr>
              <a:t>át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399"/>
            <a:ext cx="38862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5128" y="923331"/>
            <a:ext cx="19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oan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3926" y="858015"/>
            <a:ext cx="199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oat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7358" y="1609942"/>
            <a:ext cx="23182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kh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oan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748" y="1581117"/>
            <a:ext cx="1917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th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oát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0338" y="2275893"/>
            <a:ext cx="3573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t</a:t>
            </a:r>
            <a:r>
              <a:rPr lang="en-US" sz="5400" b="1" smtClean="0">
                <a:latin typeface="Century Gothic" pitchFamily="34" charset="0"/>
              </a:rPr>
              <a:t>rốn th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oát </a:t>
            </a:r>
            <a:endParaRPr lang="en-US" sz="54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428" y="1673105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oan, oat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438" y="2255688"/>
            <a:ext cx="4216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máy kh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oan </a:t>
            </a:r>
            <a:endParaRPr lang="en-US" sz="54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2"/>
      <p:bldP spid="5" grpId="0"/>
      <p:bldP spid="5" grpId="2"/>
      <p:bldP spid="6" grpId="0"/>
      <p:bldP spid="6" grpId="2"/>
      <p:bldP spid="7" grpId="0"/>
      <p:bldP spid="7" grpId="1"/>
      <p:bldP spid="2" grpId="0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198</Words>
  <Application>Microsoft Office PowerPoint</Application>
  <PresentationFormat>On-screen Show (4:3)</PresentationFormat>
  <Paragraphs>86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ANDONGNHI</cp:lastModifiedBy>
  <cp:revision>188</cp:revision>
  <dcterms:created xsi:type="dcterms:W3CDTF">2020-10-21T22:23:20Z</dcterms:created>
  <dcterms:modified xsi:type="dcterms:W3CDTF">2021-03-01T16:17:55Z</dcterms:modified>
</cp:coreProperties>
</file>