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8" r:id="rId2"/>
    <p:sldId id="259" r:id="rId3"/>
    <p:sldId id="426" r:id="rId4"/>
    <p:sldId id="409" r:id="rId5"/>
    <p:sldId id="430" r:id="rId6"/>
    <p:sldId id="432" r:id="rId7"/>
    <p:sldId id="267" r:id="rId8"/>
    <p:sldId id="278" r:id="rId9"/>
    <p:sldId id="282" r:id="rId10"/>
    <p:sldId id="257" r:id="rId11"/>
    <p:sldId id="433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434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81" r:id="rId31"/>
    <p:sldId id="417" r:id="rId32"/>
    <p:sldId id="256" r:id="rId33"/>
  </p:sldIdLst>
  <p:sldSz cx="12192000" cy="6858000"/>
  <p:notesSz cx="6858000" cy="9144000"/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99"/>
    <a:srgbClr val="660066"/>
    <a:srgbClr val="FF33CC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gs" Target="tags/tag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46167B-BDDF-417F-87D7-3DF1D9D4BD1A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3B9FD6-B36F-4FAE-A494-DF774EA6A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88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71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669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7037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05549-18E4-4FF4-8A4A-464CF835D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9EF31-7AE1-4B15-86B7-1B716958A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28D484-EEB1-4CD1-9CA4-8E5E39054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AB7A07-75ED-4447-BE96-6A1C60619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869ADA-CFAF-4C06-97FC-0F5ACBBB7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E88DF-B673-4429-BE0F-AC1E54DC5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588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6D192-60EA-48AE-9A61-F535DD566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B5C7E7-339C-4C5D-81E4-0D145D5540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542A9F-8C34-4E20-9AF4-77C4F5C12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1BCBD7-AD87-488C-AF74-C9D88CFA2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24D998-BDFD-4742-926B-FDDE31493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C24027-222E-4F59-87E7-76A5F6EA7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1480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DFC62-57BD-480A-8DC7-FF6D64219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CD36E7-B084-4D62-BA1A-AAEFB4F52E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DA692-0A8D-4147-B96A-B4F40CAD5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32237-B96D-44AF-A747-723472F8E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042C2-3EEF-4F9F-B201-27B8183A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9553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F855B9-0274-4205-B8E9-7336EFD566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9C6417-A5EF-4B13-839B-1901AFC958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1C464-0ACE-43F8-AB3D-C5F12A6D5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ED502-4B1D-4ED1-919D-120AF44A1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65CBE-0112-4F92-B978-3FFB5B136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692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888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BB1B3-8FF1-4B8D-BD7D-818045882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BB53A4-780B-46C0-9A2A-FE9D9A3D6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D669A-B178-41B8-9E1C-F7A16F877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3C672-4661-400F-B040-A755F9725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08A7F-88DC-4A94-B382-1445A27AF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142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9F1F6-290B-4DDB-B798-324E44B3F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04EA6-41EE-40BD-9CFA-63FEF83A04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7B91E3-AF17-426F-B818-F33A900F1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6350A-9F99-46EA-B02E-7216215D0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8C0129-3A45-4B83-AF95-1058C6453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4BDDC-6414-444B-B759-897CA3A5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112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0B6F8-5ED1-4042-BBCD-C7AE2FBA1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303519-DF4C-4C30-B796-617EFEFC4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DD2190-56CD-45BB-A126-0A20D069E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F99A4B-9A16-4222-B38A-DE1640D601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BC315E-7426-4DFF-90ED-EDD515E9FB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4BA8BE-FC1B-47DD-A387-EEC9346B2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AFFE2A-322A-43E6-92C9-5D9B04737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473ECC-646F-4873-9BC6-7E593B56A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163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FF1D1-8462-44CA-9600-430F59E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0E059D-B9CA-4516-AC1E-F61F98112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B80AF-4106-430B-90EB-B2649857E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EEF651-EB61-4734-8B6D-95CC00506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529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62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734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3" r:id="rId8"/>
    <p:sldLayoutId id="2147483662" r:id="rId9"/>
    <p:sldLayoutId id="2147483661" r:id="rId10"/>
    <p:sldLayoutId id="2147483660" r:id="rId11"/>
    <p:sldLayoutId id="2147483656" r:id="rId12"/>
    <p:sldLayoutId id="2147483657" r:id="rId13"/>
    <p:sldLayoutId id="2147483658" r:id="rId14"/>
    <p:sldLayoutId id="214748365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45.sv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4.wmf"/><Relationship Id="rId3" Type="http://schemas.openxmlformats.org/officeDocument/2006/relationships/control" Target="../activeX/activeX2.xml"/><Relationship Id="rId7" Type="http://schemas.openxmlformats.org/officeDocument/2006/relationships/control" Target="../activeX/activeX6.xml"/><Relationship Id="rId12" Type="http://schemas.openxmlformats.org/officeDocument/2006/relationships/image" Target="../media/image8.png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image" Target="../media/image7.png"/><Relationship Id="rId5" Type="http://schemas.openxmlformats.org/officeDocument/2006/relationships/control" Target="../activeX/activeX4.xml"/><Relationship Id="rId10" Type="http://schemas.openxmlformats.org/officeDocument/2006/relationships/image" Target="../media/image6.png"/><Relationship Id="rId4" Type="http://schemas.openxmlformats.org/officeDocument/2006/relationships/control" Target="../activeX/activeX3.xml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control" Target="../activeX/activeX8.xml"/><Relationship Id="rId7" Type="http://schemas.openxmlformats.org/officeDocument/2006/relationships/control" Target="../activeX/activeX12.xml"/><Relationship Id="rId12" Type="http://schemas.openxmlformats.org/officeDocument/2006/relationships/image" Target="../media/image9.wmf"/><Relationship Id="rId2" Type="http://schemas.openxmlformats.org/officeDocument/2006/relationships/control" Target="../activeX/activeX7.xml"/><Relationship Id="rId1" Type="http://schemas.openxmlformats.org/officeDocument/2006/relationships/vmlDrawing" Target="../drawings/vmlDrawing2.vml"/><Relationship Id="rId6" Type="http://schemas.openxmlformats.org/officeDocument/2006/relationships/control" Target="../activeX/activeX11.xml"/><Relationship Id="rId11" Type="http://schemas.openxmlformats.org/officeDocument/2006/relationships/image" Target="../media/image11.png"/><Relationship Id="rId5" Type="http://schemas.openxmlformats.org/officeDocument/2006/relationships/control" Target="../activeX/activeX10.xml"/><Relationship Id="rId10" Type="http://schemas.openxmlformats.org/officeDocument/2006/relationships/image" Target="../media/image10.png"/><Relationship Id="rId4" Type="http://schemas.openxmlformats.org/officeDocument/2006/relationships/control" Target="../activeX/activeX9.xml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slide" Target="slide7.xml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5" Type="http://schemas.microsoft.com/office/2007/relationships/hdphoto" Target="../media/hdphoto5.wdp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7.png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jpg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11" Type="http://schemas.openxmlformats.org/officeDocument/2006/relationships/image" Target="../media/image32.gif"/><Relationship Id="rId5" Type="http://schemas.openxmlformats.org/officeDocument/2006/relationships/image" Target="../media/image26.png"/><Relationship Id="rId10" Type="http://schemas.openxmlformats.org/officeDocument/2006/relationships/image" Target="../media/image31.gif"/><Relationship Id="rId4" Type="http://schemas.openxmlformats.org/officeDocument/2006/relationships/image" Target="../media/image20.pn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29.png"/><Relationship Id="rId18" Type="http://schemas.openxmlformats.org/officeDocument/2006/relationships/slide" Target="slide17.xml"/><Relationship Id="rId26" Type="http://schemas.openxmlformats.org/officeDocument/2006/relationships/slide" Target="slide23.xml"/><Relationship Id="rId3" Type="http://schemas.openxmlformats.org/officeDocument/2006/relationships/image" Target="../media/image20.png"/><Relationship Id="rId21" Type="http://schemas.openxmlformats.org/officeDocument/2006/relationships/image" Target="../media/image37.png"/><Relationship Id="rId34" Type="http://schemas.openxmlformats.org/officeDocument/2006/relationships/image" Target="../media/image38.png"/><Relationship Id="rId7" Type="http://schemas.openxmlformats.org/officeDocument/2006/relationships/slide" Target="slide10.xml"/><Relationship Id="rId12" Type="http://schemas.openxmlformats.org/officeDocument/2006/relationships/slide" Target="slide13.xml"/><Relationship Id="rId17" Type="http://schemas.openxmlformats.org/officeDocument/2006/relationships/image" Target="../media/image35.png"/><Relationship Id="rId25" Type="http://schemas.openxmlformats.org/officeDocument/2006/relationships/slide" Target="slide22.xml"/><Relationship Id="rId33" Type="http://schemas.openxmlformats.org/officeDocument/2006/relationships/slide" Target="slide30.xml"/><Relationship Id="rId2" Type="http://schemas.openxmlformats.org/officeDocument/2006/relationships/audio" Target="../media/audio1.wav"/><Relationship Id="rId16" Type="http://schemas.openxmlformats.org/officeDocument/2006/relationships/slide" Target="slide16.xml"/><Relationship Id="rId20" Type="http://schemas.openxmlformats.org/officeDocument/2006/relationships/slide" Target="slide18.xml"/><Relationship Id="rId29" Type="http://schemas.openxmlformats.org/officeDocument/2006/relationships/slide" Target="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4.png"/><Relationship Id="rId24" Type="http://schemas.openxmlformats.org/officeDocument/2006/relationships/slide" Target="slide21.xml"/><Relationship Id="rId32" Type="http://schemas.openxmlformats.org/officeDocument/2006/relationships/slide" Target="slide29.xml"/><Relationship Id="rId5" Type="http://schemas.openxmlformats.org/officeDocument/2006/relationships/image" Target="../media/image27.png"/><Relationship Id="rId15" Type="http://schemas.openxmlformats.org/officeDocument/2006/relationships/slide" Target="slide15.xml"/><Relationship Id="rId23" Type="http://schemas.openxmlformats.org/officeDocument/2006/relationships/slide" Target="slide20.xml"/><Relationship Id="rId28" Type="http://schemas.openxmlformats.org/officeDocument/2006/relationships/slide" Target="slide25.xml"/><Relationship Id="rId10" Type="http://schemas.openxmlformats.org/officeDocument/2006/relationships/slide" Target="slide12.xml"/><Relationship Id="rId19" Type="http://schemas.openxmlformats.org/officeDocument/2006/relationships/image" Target="../media/image36.png"/><Relationship Id="rId31" Type="http://schemas.openxmlformats.org/officeDocument/2006/relationships/slide" Target="slide28.xml"/><Relationship Id="rId4" Type="http://schemas.openxmlformats.org/officeDocument/2006/relationships/image" Target="../media/image26.png"/><Relationship Id="rId9" Type="http://schemas.openxmlformats.org/officeDocument/2006/relationships/slide" Target="slide11.xml"/><Relationship Id="rId14" Type="http://schemas.openxmlformats.org/officeDocument/2006/relationships/slide" Target="slide14.xml"/><Relationship Id="rId22" Type="http://schemas.openxmlformats.org/officeDocument/2006/relationships/slide" Target="slide19.xml"/><Relationship Id="rId27" Type="http://schemas.openxmlformats.org/officeDocument/2006/relationships/slide" Target="slide24.xml"/><Relationship Id="rId30" Type="http://schemas.openxmlformats.org/officeDocument/2006/relationships/slide" Target="slide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B6FB406-8D9A-4C01-81C6-34E45446B489}"/>
              </a:ext>
            </a:extLst>
          </p:cNvPr>
          <p:cNvSpPr/>
          <p:nvPr/>
        </p:nvSpPr>
        <p:spPr>
          <a:xfrm>
            <a:off x="9220189" y="90134"/>
            <a:ext cx="15472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 (Headings)"/>
              </a:rPr>
              <a:t>TOÁN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 (Headings)"/>
              </a:rPr>
              <a:t> 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08664B-A2DE-4420-9F6E-E16A2EE7AC5E}"/>
              </a:ext>
            </a:extLst>
          </p:cNvPr>
          <p:cNvSpPr/>
          <p:nvPr/>
        </p:nvSpPr>
        <p:spPr>
          <a:xfrm>
            <a:off x="9807507" y="588145"/>
            <a:ext cx="9092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 (Headings)"/>
              </a:rPr>
              <a:t>Tập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 (Headings)"/>
              </a:rPr>
              <a:t> 2</a:t>
            </a:r>
          </a:p>
        </p:txBody>
      </p:sp>
      <p:sp>
        <p:nvSpPr>
          <p:cNvPr id="5" name="Google Shape;290;p7">
            <a:extLst>
              <a:ext uri="{FF2B5EF4-FFF2-40B4-BE49-F238E27FC236}">
                <a16:creationId xmlns:a16="http://schemas.microsoft.com/office/drawing/2014/main" id="{C03EF125-6824-44CB-A965-D52061105189}"/>
              </a:ext>
            </a:extLst>
          </p:cNvPr>
          <p:cNvSpPr txBox="1"/>
          <p:nvPr/>
        </p:nvSpPr>
        <p:spPr>
          <a:xfrm>
            <a:off x="145774" y="2025132"/>
            <a:ext cx="12046226" cy="2154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5400" b="1" i="0" u="none" strike="noStrike" dirty="0" err="1">
                <a:ln w="22225">
                  <a:noFill/>
                  <a:prstDash val="solid"/>
                </a:ln>
                <a:solidFill>
                  <a:srgbClr val="0000FF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Tuần</a:t>
            </a:r>
            <a:r>
              <a:rPr lang="en-US" sz="5400" b="1" i="0" u="none" strike="noStrike" dirty="0">
                <a:ln w="22225">
                  <a:noFill/>
                  <a:prstDash val="solid"/>
                </a:ln>
                <a:solidFill>
                  <a:srgbClr val="0000FF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22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i="0" u="none" strike="noStrike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Bài</a:t>
            </a:r>
            <a:r>
              <a:rPr lang="en-US" sz="6000" b="1" i="0" u="none" strike="noStrike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0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64: </a:t>
            </a:r>
            <a:r>
              <a:rPr lang="en-US" sz="60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</a:t>
            </a:r>
            <a:r>
              <a:rPr lang="en-US" sz="60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0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60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0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chung</a:t>
            </a:r>
            <a:r>
              <a:rPr lang="en-US" sz="60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(</a:t>
            </a:r>
            <a:r>
              <a:rPr lang="en-US" sz="4000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tiết</a:t>
            </a:r>
            <a:r>
              <a:rPr lang="en-US" sz="4000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1)</a:t>
            </a:r>
            <a:endParaRPr lang="en-US" sz="5400" spc="100" dirty="0">
              <a:ln w="22225">
                <a:noFill/>
                <a:prstDash val="solid"/>
              </a:ln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20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Diagonal Corner Rectangle 4"/>
          <p:cNvSpPr/>
          <p:nvPr/>
        </p:nvSpPr>
        <p:spPr>
          <a:xfrm>
            <a:off x="1862211" y="1170209"/>
            <a:ext cx="8467579" cy="1714501"/>
          </a:xfrm>
          <a:prstGeom prst="snip2DiagRect">
            <a:avLst/>
          </a:prstGeom>
          <a:solidFill>
            <a:srgbClr val="FFC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.VnVogue" panose="020B7200000000000000" pitchFamily="34" charset="0"/>
                <a:ea typeface="Segoe UI Black" panose="020B0A02040204020203" pitchFamily="34" charset="0"/>
              </a:rPr>
              <a:t>5 x 4 = ?</a:t>
            </a:r>
          </a:p>
        </p:txBody>
      </p:sp>
      <p:sp>
        <p:nvSpPr>
          <p:cNvPr id="6" name="Snip Diagonal Corner Rectangle 5"/>
          <p:cNvSpPr/>
          <p:nvPr/>
        </p:nvSpPr>
        <p:spPr>
          <a:xfrm>
            <a:off x="3607249" y="3218426"/>
            <a:ext cx="5295452" cy="1327538"/>
          </a:xfrm>
          <a:prstGeom prst="snip2Diag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.VnVogue" panose="020B7200000000000000" pitchFamily="34" charset="0"/>
              </a:rPr>
              <a:t>20</a:t>
            </a:r>
          </a:p>
        </p:txBody>
      </p:sp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465" y="1399721"/>
            <a:ext cx="866654" cy="104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891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nip Diagonal Corner Rectangle 9"/>
          <p:cNvSpPr/>
          <p:nvPr/>
        </p:nvSpPr>
        <p:spPr>
          <a:xfrm>
            <a:off x="1862211" y="1170209"/>
            <a:ext cx="8467579" cy="1714501"/>
          </a:xfrm>
          <a:prstGeom prst="snip2DiagRect">
            <a:avLst/>
          </a:prstGeom>
          <a:solidFill>
            <a:srgbClr val="FFC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.VnVogue" panose="020B7200000000000000" pitchFamily="34" charset="0"/>
                <a:ea typeface="Segoe UI Black" panose="020B0A02040204020203" pitchFamily="34" charset="0"/>
              </a:rPr>
              <a:t>5 x 2 = ?</a:t>
            </a:r>
          </a:p>
        </p:txBody>
      </p:sp>
      <p:sp>
        <p:nvSpPr>
          <p:cNvPr id="11" name="Snip Diagonal Corner Rectangle 10"/>
          <p:cNvSpPr/>
          <p:nvPr/>
        </p:nvSpPr>
        <p:spPr>
          <a:xfrm>
            <a:off x="2718248" y="3231126"/>
            <a:ext cx="6755505" cy="1327538"/>
          </a:xfrm>
          <a:prstGeom prst="snip2Diag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.VnVogue" panose="020B7200000000000000" pitchFamily="34" charset="0"/>
              </a:rPr>
              <a:t>10</a:t>
            </a:r>
          </a:p>
        </p:txBody>
      </p:sp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921" y="1361621"/>
            <a:ext cx="866654" cy="104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283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nip Diagonal Corner Rectangle 9"/>
          <p:cNvSpPr/>
          <p:nvPr/>
        </p:nvSpPr>
        <p:spPr>
          <a:xfrm>
            <a:off x="1862211" y="1170209"/>
            <a:ext cx="8467579" cy="1714501"/>
          </a:xfrm>
          <a:prstGeom prst="snip2DiagRect">
            <a:avLst/>
          </a:prstGeom>
          <a:solidFill>
            <a:srgbClr val="FFC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.VnVogue" panose="020B7200000000000000" pitchFamily="34" charset="0"/>
                <a:ea typeface="Segoe UI Black" panose="020B0A02040204020203" pitchFamily="34" charset="0"/>
              </a:rPr>
              <a:t>12 : 2 = ?</a:t>
            </a:r>
          </a:p>
        </p:txBody>
      </p:sp>
      <p:sp>
        <p:nvSpPr>
          <p:cNvPr id="11" name="Snip Diagonal Corner Rectangle 10"/>
          <p:cNvSpPr/>
          <p:nvPr/>
        </p:nvSpPr>
        <p:spPr>
          <a:xfrm>
            <a:off x="2718248" y="3231126"/>
            <a:ext cx="6755505" cy="1327538"/>
          </a:xfrm>
          <a:prstGeom prst="snip2Diag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.VnVogue" panose="020B7200000000000000" pitchFamily="34" charset="0"/>
                <a:ea typeface="Segoe UI Black" panose="020B0A02040204020203" pitchFamily="34" charset="0"/>
              </a:rPr>
              <a:t>6</a:t>
            </a:r>
          </a:p>
        </p:txBody>
      </p:sp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564" y="1503106"/>
            <a:ext cx="1016435" cy="1008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901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nip Diagonal Corner Rectangle 9"/>
          <p:cNvSpPr/>
          <p:nvPr/>
        </p:nvSpPr>
        <p:spPr>
          <a:xfrm>
            <a:off x="1862211" y="1170209"/>
            <a:ext cx="8467579" cy="1714501"/>
          </a:xfrm>
          <a:prstGeom prst="snip2DiagRect">
            <a:avLst/>
          </a:prstGeom>
          <a:solidFill>
            <a:srgbClr val="FFC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.VnVogue" panose="020B7200000000000000" pitchFamily="34" charset="0"/>
                <a:ea typeface="Segoe UI Black" panose="020B0A02040204020203" pitchFamily="34" charset="0"/>
              </a:rPr>
              <a:t>25 : 5 = ?</a:t>
            </a:r>
          </a:p>
        </p:txBody>
      </p:sp>
      <p:sp>
        <p:nvSpPr>
          <p:cNvPr id="11" name="Snip Diagonal Corner Rectangle 10"/>
          <p:cNvSpPr/>
          <p:nvPr/>
        </p:nvSpPr>
        <p:spPr>
          <a:xfrm>
            <a:off x="2718248" y="3231126"/>
            <a:ext cx="6755505" cy="1327538"/>
          </a:xfrm>
          <a:prstGeom prst="snip2Diag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.VnVogue" panose="020B7200000000000000" pitchFamily="34" charset="0"/>
              </a:rPr>
              <a:t>5</a:t>
            </a:r>
          </a:p>
        </p:txBody>
      </p:sp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FF22A465-1C11-47A4-9432-E7ED7B8658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564" y="1503106"/>
            <a:ext cx="1016435" cy="1008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238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>
            <a:off x="1862211" y="1170209"/>
            <a:ext cx="8467579" cy="1714501"/>
          </a:xfrm>
          <a:prstGeom prst="snip2DiagRect">
            <a:avLst/>
          </a:prstGeom>
          <a:solidFill>
            <a:srgbClr val="FFC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.VnVogue" panose="020B7200000000000000" pitchFamily="34" charset="0"/>
                <a:ea typeface="Segoe UI Black" panose="020B0A02040204020203" pitchFamily="34" charset="0"/>
              </a:rPr>
              <a:t>2 x 7 = ? </a:t>
            </a:r>
          </a:p>
        </p:txBody>
      </p:sp>
      <p:sp>
        <p:nvSpPr>
          <p:cNvPr id="10" name="Snip Diagonal Corner Rectangle 9"/>
          <p:cNvSpPr/>
          <p:nvPr/>
        </p:nvSpPr>
        <p:spPr>
          <a:xfrm>
            <a:off x="2718248" y="3231126"/>
            <a:ext cx="6755505" cy="1327538"/>
          </a:xfrm>
          <a:prstGeom prst="snip2Diag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.VnVogue" panose="020B7200000000000000" pitchFamily="34" charset="0"/>
              </a:rPr>
              <a:t>14</a:t>
            </a:r>
          </a:p>
        </p:txBody>
      </p:sp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914E16A7-CE13-4505-AEE2-0BE4CFEC4F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465" y="1399721"/>
            <a:ext cx="866654" cy="104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626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nip Diagonal Corner Rectangle 5"/>
          <p:cNvSpPr/>
          <p:nvPr/>
        </p:nvSpPr>
        <p:spPr>
          <a:xfrm>
            <a:off x="1862211" y="1170209"/>
            <a:ext cx="8467579" cy="1714501"/>
          </a:xfrm>
          <a:prstGeom prst="snip2DiagRect">
            <a:avLst/>
          </a:prstGeom>
          <a:solidFill>
            <a:srgbClr val="FFC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.VnVogue" panose="020B7200000000000000" pitchFamily="34" charset="0"/>
                <a:ea typeface="Segoe UI Black" panose="020B0A02040204020203" pitchFamily="34" charset="0"/>
              </a:rPr>
              <a:t>2 x 4 = ? </a:t>
            </a:r>
          </a:p>
        </p:txBody>
      </p:sp>
      <p:sp>
        <p:nvSpPr>
          <p:cNvPr id="7" name="Snip Diagonal Corner Rectangle 6"/>
          <p:cNvSpPr/>
          <p:nvPr/>
        </p:nvSpPr>
        <p:spPr>
          <a:xfrm>
            <a:off x="2718248" y="3231126"/>
            <a:ext cx="6755505" cy="1327538"/>
          </a:xfrm>
          <a:prstGeom prst="snip2Diag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.VnVogue" panose="020B7200000000000000" pitchFamily="34" charset="0"/>
              </a:rPr>
              <a:t>8</a:t>
            </a:r>
          </a:p>
        </p:txBody>
      </p:sp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2C22E375-5901-4038-B4D1-BFAC990C60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465" y="1399721"/>
            <a:ext cx="866654" cy="104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470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nip Diagonal Corner Rectangle 5"/>
          <p:cNvSpPr/>
          <p:nvPr/>
        </p:nvSpPr>
        <p:spPr>
          <a:xfrm>
            <a:off x="1862211" y="1170209"/>
            <a:ext cx="8467579" cy="1714501"/>
          </a:xfrm>
          <a:prstGeom prst="snip2DiagRect">
            <a:avLst/>
          </a:prstGeom>
          <a:solidFill>
            <a:srgbClr val="FFC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.VnVogue" panose="020B7200000000000000" pitchFamily="34" charset="0"/>
                <a:ea typeface="Segoe UI Black" panose="020B0A02040204020203" pitchFamily="34" charset="0"/>
              </a:rPr>
              <a:t>18 kg : 2 = ?</a:t>
            </a:r>
          </a:p>
        </p:txBody>
      </p:sp>
      <p:sp>
        <p:nvSpPr>
          <p:cNvPr id="7" name="Snip Diagonal Corner Rectangle 6"/>
          <p:cNvSpPr/>
          <p:nvPr/>
        </p:nvSpPr>
        <p:spPr>
          <a:xfrm>
            <a:off x="2718248" y="3231126"/>
            <a:ext cx="6755505" cy="1327538"/>
          </a:xfrm>
          <a:prstGeom prst="snip2Diag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.VnVogue" panose="020B7200000000000000" pitchFamily="34" charset="0"/>
              </a:rPr>
              <a:t>9 kg</a:t>
            </a:r>
          </a:p>
        </p:txBody>
      </p:sp>
      <p:pic>
        <p:nvPicPr>
          <p:cNvPr id="8" name="Picture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63" y="1495442"/>
            <a:ext cx="718658" cy="104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270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nip Diagonal Corner Rectangle 5"/>
          <p:cNvSpPr/>
          <p:nvPr/>
        </p:nvSpPr>
        <p:spPr>
          <a:xfrm>
            <a:off x="1862211" y="1170209"/>
            <a:ext cx="8467579" cy="1714501"/>
          </a:xfrm>
          <a:prstGeom prst="snip2DiagRect">
            <a:avLst/>
          </a:prstGeom>
          <a:solidFill>
            <a:srgbClr val="FFC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.VnVogue" panose="020B7200000000000000" pitchFamily="34" charset="0"/>
                <a:ea typeface="Segoe UI Black" panose="020B0A02040204020203" pitchFamily="34" charset="0"/>
              </a:rPr>
              <a:t>30 cm : 5 = ? </a:t>
            </a:r>
          </a:p>
        </p:txBody>
      </p:sp>
      <p:sp>
        <p:nvSpPr>
          <p:cNvPr id="7" name="Snip Diagonal Corner Rectangle 6"/>
          <p:cNvSpPr/>
          <p:nvPr/>
        </p:nvSpPr>
        <p:spPr>
          <a:xfrm>
            <a:off x="2718248" y="3231126"/>
            <a:ext cx="6755505" cy="1327538"/>
          </a:xfrm>
          <a:prstGeom prst="snip2Diag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.VnVogue" panose="020B7200000000000000" pitchFamily="34" charset="0"/>
              </a:rPr>
              <a:t>6 cm</a:t>
            </a:r>
          </a:p>
        </p:txBody>
      </p:sp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BC97DDF8-A650-4208-AF97-FE561BF04C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63" y="1495442"/>
            <a:ext cx="718658" cy="104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106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nip Diagonal Corner Rectangle 5"/>
          <p:cNvSpPr/>
          <p:nvPr/>
        </p:nvSpPr>
        <p:spPr>
          <a:xfrm>
            <a:off x="1862211" y="1170209"/>
            <a:ext cx="8467579" cy="1714501"/>
          </a:xfrm>
          <a:prstGeom prst="snip2DiagRect">
            <a:avLst/>
          </a:prstGeom>
          <a:solidFill>
            <a:srgbClr val="FFC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     </a:t>
            </a:r>
            <a:r>
              <a:rPr lang="en-US" sz="4000" b="1" dirty="0" err="1">
                <a:solidFill>
                  <a:srgbClr val="002060"/>
                </a:solidFill>
              </a:rPr>
              <a:t>Điền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dấu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phép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tính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thích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hợp</a:t>
            </a:r>
            <a:endParaRPr lang="en-US" sz="4000" b="1" dirty="0">
              <a:solidFill>
                <a:srgbClr val="002060"/>
              </a:solidFill>
            </a:endParaRPr>
          </a:p>
          <a:p>
            <a:pPr algn="ctr"/>
            <a:r>
              <a:rPr lang="en-US" sz="4400" dirty="0">
                <a:solidFill>
                  <a:srgbClr val="002060"/>
                </a:solidFill>
                <a:latin typeface=".VnVogue" panose="020B7200000000000000" pitchFamily="34" charset="0"/>
                <a:ea typeface="Segoe UI Black" panose="020B0A02040204020203" pitchFamily="34" charset="0"/>
              </a:rPr>
              <a:t>35     5  = 7      </a:t>
            </a:r>
          </a:p>
        </p:txBody>
      </p:sp>
      <p:sp>
        <p:nvSpPr>
          <p:cNvPr id="7" name="Snip Diagonal Corner Rectangle 6"/>
          <p:cNvSpPr/>
          <p:nvPr/>
        </p:nvSpPr>
        <p:spPr>
          <a:xfrm>
            <a:off x="2718247" y="3429000"/>
            <a:ext cx="6755505" cy="1327538"/>
          </a:xfrm>
          <a:prstGeom prst="snip2Diag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E5B950F-6DB6-49C8-A4D0-BDE2EB21FEC5}"/>
              </a:ext>
            </a:extLst>
          </p:cNvPr>
          <p:cNvSpPr/>
          <p:nvPr/>
        </p:nvSpPr>
        <p:spPr>
          <a:xfrm>
            <a:off x="5411147" y="2058185"/>
            <a:ext cx="557853" cy="557853"/>
          </a:xfrm>
          <a:prstGeom prst="ellipse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2E1BF0A-F1D7-4349-93DF-FF9EA07F2D3E}"/>
              </a:ext>
            </a:extLst>
          </p:cNvPr>
          <p:cNvGrpSpPr/>
          <p:nvPr/>
        </p:nvGrpSpPr>
        <p:grpSpPr>
          <a:xfrm>
            <a:off x="5118795" y="3589938"/>
            <a:ext cx="1142553" cy="948730"/>
            <a:chOff x="5118796" y="3392064"/>
            <a:chExt cx="1142553" cy="94873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3389F36-36EC-47E8-82DC-0467283777C3}"/>
                </a:ext>
              </a:extLst>
            </p:cNvPr>
            <p:cNvSpPr/>
            <p:nvPr/>
          </p:nvSpPr>
          <p:spPr>
            <a:xfrm>
              <a:off x="5259220" y="3504014"/>
              <a:ext cx="836780" cy="836780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endParaRPr lang="en-US" sz="5400" dirty="0">
                <a:solidFill>
                  <a:srgbClr val="FF0000"/>
                </a:solidFill>
                <a:latin typeface=".VnVogue" panose="020B72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34DADB9-269A-47E7-B70E-5D4CD3D10746}"/>
                </a:ext>
              </a:extLst>
            </p:cNvPr>
            <p:cNvSpPr txBox="1"/>
            <p:nvPr/>
          </p:nvSpPr>
          <p:spPr>
            <a:xfrm>
              <a:off x="5118796" y="3392064"/>
              <a:ext cx="1142553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400" dirty="0">
                  <a:solidFill>
                    <a:srgbClr val="FF0000"/>
                  </a:solidFill>
                  <a:latin typeface=".VnVogue" panose="020B7200000000000000" pitchFamily="34" charset="0"/>
                  <a:cs typeface="Arial" panose="020B0604020202020204" pitchFamily="34" charset="0"/>
                </a:rPr>
                <a:t>:</a:t>
              </a:r>
            </a:p>
          </p:txBody>
        </p:sp>
      </p:grpSp>
      <p:pic>
        <p:nvPicPr>
          <p:cNvPr id="11" name="Picture 10">
            <a:hlinkClick r:id="rId3" action="ppaction://hlinksldjump"/>
            <a:extLst>
              <a:ext uri="{FF2B5EF4-FFF2-40B4-BE49-F238E27FC236}">
                <a16:creationId xmlns:a16="http://schemas.microsoft.com/office/drawing/2014/main" id="{2130CB66-C01C-4C4A-8B88-068B7D349F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165" y="1316314"/>
            <a:ext cx="866654" cy="71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720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nip Diagonal Corner Rectangle 5"/>
          <p:cNvSpPr/>
          <p:nvPr/>
        </p:nvSpPr>
        <p:spPr>
          <a:xfrm>
            <a:off x="1862211" y="1170209"/>
            <a:ext cx="8467579" cy="1714501"/>
          </a:xfrm>
          <a:prstGeom prst="snip2DiagRect">
            <a:avLst/>
          </a:prstGeom>
          <a:solidFill>
            <a:srgbClr val="FFC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    </a:t>
            </a:r>
            <a:r>
              <a:rPr lang="en-US" sz="4000" b="1" dirty="0" err="1">
                <a:solidFill>
                  <a:srgbClr val="002060"/>
                </a:solidFill>
              </a:rPr>
              <a:t>Điền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dấu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phép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tính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thích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hợp</a:t>
            </a:r>
            <a:endParaRPr lang="en-US" sz="4000" b="1" dirty="0">
              <a:solidFill>
                <a:srgbClr val="002060"/>
              </a:solidFill>
            </a:endParaRPr>
          </a:p>
          <a:p>
            <a:pPr algn="ctr"/>
            <a:r>
              <a:rPr lang="en-US" sz="4400" dirty="0">
                <a:solidFill>
                  <a:srgbClr val="002060"/>
                </a:solidFill>
                <a:latin typeface=".VnVogue" panose="020B7200000000000000" pitchFamily="34" charset="0"/>
                <a:ea typeface="Segoe UI Black" panose="020B0A02040204020203" pitchFamily="34" charset="0"/>
              </a:rPr>
              <a:t>2      8  = 10</a:t>
            </a:r>
          </a:p>
        </p:txBody>
      </p:sp>
      <p:sp>
        <p:nvSpPr>
          <p:cNvPr id="7" name="Snip Diagonal Corner Rectangle 6"/>
          <p:cNvSpPr/>
          <p:nvPr/>
        </p:nvSpPr>
        <p:spPr>
          <a:xfrm>
            <a:off x="2718248" y="3231126"/>
            <a:ext cx="6755505" cy="1327538"/>
          </a:xfrm>
          <a:prstGeom prst="snip2Diag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7DCD882-48D9-4ACA-A2F8-A62C1BB7DB45}"/>
              </a:ext>
            </a:extLst>
          </p:cNvPr>
          <p:cNvSpPr/>
          <p:nvPr/>
        </p:nvSpPr>
        <p:spPr>
          <a:xfrm>
            <a:off x="5157147" y="2088282"/>
            <a:ext cx="557853" cy="557853"/>
          </a:xfrm>
          <a:prstGeom prst="ellipse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CA07C69-DBB6-4C05-98CE-184C4C69F71B}"/>
              </a:ext>
            </a:extLst>
          </p:cNvPr>
          <p:cNvGrpSpPr/>
          <p:nvPr/>
        </p:nvGrpSpPr>
        <p:grpSpPr>
          <a:xfrm>
            <a:off x="5131260" y="3375175"/>
            <a:ext cx="1142553" cy="923330"/>
            <a:chOff x="5106333" y="3438821"/>
            <a:chExt cx="1142553" cy="92333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2EE162D-2CA6-47DA-AD63-10F2082393CA}"/>
                </a:ext>
              </a:extLst>
            </p:cNvPr>
            <p:cNvSpPr/>
            <p:nvPr/>
          </p:nvSpPr>
          <p:spPr>
            <a:xfrm>
              <a:off x="5259220" y="3504014"/>
              <a:ext cx="836780" cy="836780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endParaRPr lang="en-US" sz="5400" dirty="0">
                <a:solidFill>
                  <a:srgbClr val="FF0000"/>
                </a:solidFill>
                <a:latin typeface=".VnVogue" panose="020B72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C35A50C-5C0F-416F-9E7B-966D79B81975}"/>
                </a:ext>
              </a:extLst>
            </p:cNvPr>
            <p:cNvSpPr txBox="1"/>
            <p:nvPr/>
          </p:nvSpPr>
          <p:spPr>
            <a:xfrm>
              <a:off x="5106333" y="3438821"/>
              <a:ext cx="1142553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400" dirty="0">
                  <a:solidFill>
                    <a:srgbClr val="FF0000"/>
                  </a:solidFill>
                  <a:latin typeface=".VnVogue" panose="020B7200000000000000" pitchFamily="34" charset="0"/>
                  <a:cs typeface="Arial" panose="020B0604020202020204" pitchFamily="34" charset="0"/>
                </a:rPr>
                <a:t>+</a:t>
              </a:r>
            </a:p>
          </p:txBody>
        </p:sp>
      </p:grpSp>
      <p:pic>
        <p:nvPicPr>
          <p:cNvPr id="12" name="Picture 11">
            <a:hlinkClick r:id="rId3" action="ppaction://hlinksldjump"/>
            <a:extLst>
              <a:ext uri="{FF2B5EF4-FFF2-40B4-BE49-F238E27FC236}">
                <a16:creationId xmlns:a16="http://schemas.microsoft.com/office/drawing/2014/main" id="{2811CF6B-F0C4-431E-83D9-548B0F24B5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265" y="1377137"/>
            <a:ext cx="866654" cy="71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636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2632606" y="2598904"/>
            <a:ext cx="6461133" cy="901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3" name="文本框 32">
            <a:extLst>
              <a:ext uri="{FF2B5EF4-FFF2-40B4-BE49-F238E27FC236}">
                <a16:creationId xmlns:a16="http://schemas.microsoft.com/office/drawing/2014/main" id="{6077BC99-7CCD-4600-A479-FD1604AA117E}"/>
              </a:ext>
            </a:extLst>
          </p:cNvPr>
          <p:cNvSpPr txBox="1"/>
          <p:nvPr/>
        </p:nvSpPr>
        <p:spPr>
          <a:xfrm>
            <a:off x="2632605" y="3777464"/>
            <a:ext cx="6461133" cy="69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3600" b="1" dirty="0" err="1">
                <a:ln w="0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TRÒ</a:t>
            </a:r>
            <a:r>
              <a:rPr lang="en-US" altLang="zh-CN" sz="3600" b="1" dirty="0">
                <a:ln w="0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n w="0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CHƠI</a:t>
            </a:r>
            <a:r>
              <a:rPr lang="en-US" altLang="zh-CN" sz="3600" b="1" dirty="0">
                <a:ln w="0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: </a:t>
            </a:r>
            <a:r>
              <a:rPr lang="en-US" altLang="zh-CN" sz="3600" b="1" dirty="0" err="1">
                <a:ln w="0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TRUYỀN</a:t>
            </a:r>
            <a:r>
              <a:rPr lang="en-US" altLang="zh-CN" sz="3600" b="1" dirty="0">
                <a:ln w="0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n w="0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ĐIỆN</a:t>
            </a:r>
            <a:endParaRPr lang="en-US" altLang="zh-CN" sz="3600" b="1" dirty="0">
              <a:ln w="0">
                <a:solidFill>
                  <a:schemeClr val="accent2">
                    <a:lumMod val="50000"/>
                  </a:schemeClr>
                </a:solidFill>
              </a:ln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9972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nip Diagonal Corner Rectangle 5"/>
          <p:cNvSpPr/>
          <p:nvPr/>
        </p:nvSpPr>
        <p:spPr>
          <a:xfrm>
            <a:off x="1862211" y="1170209"/>
            <a:ext cx="8467579" cy="1714501"/>
          </a:xfrm>
          <a:prstGeom prst="snip2DiagRect">
            <a:avLst/>
          </a:prstGeom>
          <a:solidFill>
            <a:srgbClr val="FFC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.VnVogue" panose="020B7200000000000000" pitchFamily="34" charset="0"/>
                <a:ea typeface="Segoe UI Black" panose="020B0A02040204020203" pitchFamily="34" charset="0"/>
              </a:rPr>
              <a:t>5 x 5 = ?</a:t>
            </a:r>
          </a:p>
        </p:txBody>
      </p:sp>
      <p:sp>
        <p:nvSpPr>
          <p:cNvPr id="7" name="Snip Diagonal Corner Rectangle 6"/>
          <p:cNvSpPr/>
          <p:nvPr/>
        </p:nvSpPr>
        <p:spPr>
          <a:xfrm>
            <a:off x="2718248" y="3231126"/>
            <a:ext cx="6755505" cy="1327538"/>
          </a:xfrm>
          <a:prstGeom prst="snip2Diag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.VnVogue" panose="020B7200000000000000" pitchFamily="34" charset="0"/>
              </a:rPr>
              <a:t>25</a:t>
            </a:r>
          </a:p>
        </p:txBody>
      </p:sp>
      <p:pic>
        <p:nvPicPr>
          <p:cNvPr id="11" name="Picture 10">
            <a:hlinkClick r:id="rId3" action="ppaction://hlinksldjump"/>
            <a:extLst>
              <a:ext uri="{FF2B5EF4-FFF2-40B4-BE49-F238E27FC236}">
                <a16:creationId xmlns:a16="http://schemas.microsoft.com/office/drawing/2014/main" id="{B44AC06E-815D-4983-BFD6-C28EDE133F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465" y="1399721"/>
            <a:ext cx="866654" cy="104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368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nip Diagonal Corner Rectangle 5"/>
          <p:cNvSpPr/>
          <p:nvPr/>
        </p:nvSpPr>
        <p:spPr>
          <a:xfrm>
            <a:off x="1862211" y="1170209"/>
            <a:ext cx="8467579" cy="1714501"/>
          </a:xfrm>
          <a:prstGeom prst="snip2DiagRect">
            <a:avLst/>
          </a:prstGeom>
          <a:solidFill>
            <a:srgbClr val="FFC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.VnVogue" panose="020B7200000000000000" pitchFamily="34" charset="0"/>
                <a:ea typeface="Segoe UI Black" panose="020B0A02040204020203" pitchFamily="34" charset="0"/>
              </a:rPr>
              <a:t>5 x 3 = ?</a:t>
            </a:r>
          </a:p>
        </p:txBody>
      </p:sp>
      <p:sp>
        <p:nvSpPr>
          <p:cNvPr id="7" name="Snip Diagonal Corner Rectangle 6"/>
          <p:cNvSpPr/>
          <p:nvPr/>
        </p:nvSpPr>
        <p:spPr>
          <a:xfrm>
            <a:off x="2718248" y="3231126"/>
            <a:ext cx="6755505" cy="1327538"/>
          </a:xfrm>
          <a:prstGeom prst="snip2Diag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.VnVogue" panose="020B7200000000000000" pitchFamily="34" charset="0"/>
              </a:rPr>
              <a:t>15</a:t>
            </a:r>
          </a:p>
        </p:txBody>
      </p:sp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6D4930D7-D5CC-4AE1-9F5D-AF7866A0B5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465" y="1399721"/>
            <a:ext cx="866654" cy="104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287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nip Diagonal Corner Rectangle 5"/>
          <p:cNvSpPr/>
          <p:nvPr/>
        </p:nvSpPr>
        <p:spPr>
          <a:xfrm>
            <a:off x="1862211" y="1170209"/>
            <a:ext cx="8467579" cy="1714501"/>
          </a:xfrm>
          <a:prstGeom prst="snip2DiagRect">
            <a:avLst/>
          </a:prstGeom>
          <a:solidFill>
            <a:srgbClr val="FFC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.VnVogue" panose="020B7200000000000000" pitchFamily="34" charset="0"/>
                <a:ea typeface="Segoe UI Black" panose="020B0A02040204020203" pitchFamily="34" charset="0"/>
              </a:rPr>
              <a:t>18 : 2 = ?</a:t>
            </a:r>
          </a:p>
        </p:txBody>
      </p:sp>
      <p:sp>
        <p:nvSpPr>
          <p:cNvPr id="7" name="Snip Diagonal Corner Rectangle 6"/>
          <p:cNvSpPr/>
          <p:nvPr/>
        </p:nvSpPr>
        <p:spPr>
          <a:xfrm>
            <a:off x="2718248" y="3231126"/>
            <a:ext cx="6755505" cy="1327538"/>
          </a:xfrm>
          <a:prstGeom prst="snip2Diag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.VnVogue" panose="020B7200000000000000" pitchFamily="34" charset="0"/>
              </a:rPr>
              <a:t>9</a:t>
            </a:r>
          </a:p>
        </p:txBody>
      </p:sp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669E9CDF-A2D1-4970-BFCC-669C3E1E86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564" y="1503106"/>
            <a:ext cx="1016435" cy="1008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489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nip Diagonal Corner Rectangle 5"/>
          <p:cNvSpPr/>
          <p:nvPr/>
        </p:nvSpPr>
        <p:spPr>
          <a:xfrm>
            <a:off x="1862211" y="1170209"/>
            <a:ext cx="8467579" cy="1714501"/>
          </a:xfrm>
          <a:prstGeom prst="snip2DiagRect">
            <a:avLst/>
          </a:prstGeom>
          <a:solidFill>
            <a:srgbClr val="FFC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.VnVogue" panose="020B7200000000000000" pitchFamily="34" charset="0"/>
                <a:ea typeface="Segoe UI Black" panose="020B0A02040204020203" pitchFamily="34" charset="0"/>
              </a:rPr>
              <a:t>20 : 5 = ?</a:t>
            </a:r>
          </a:p>
        </p:txBody>
      </p:sp>
      <p:sp>
        <p:nvSpPr>
          <p:cNvPr id="7" name="Snip Diagonal Corner Rectangle 6"/>
          <p:cNvSpPr/>
          <p:nvPr/>
        </p:nvSpPr>
        <p:spPr>
          <a:xfrm>
            <a:off x="2718248" y="3231126"/>
            <a:ext cx="6755505" cy="1327538"/>
          </a:xfrm>
          <a:prstGeom prst="snip2Diag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.VnVogue" panose="020B7200000000000000" pitchFamily="34" charset="0"/>
              </a:rPr>
              <a:t>4</a:t>
            </a:r>
          </a:p>
        </p:txBody>
      </p:sp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E0E70BAF-B9CA-4BA1-9336-4E4E5D8ADE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564" y="1503106"/>
            <a:ext cx="1016435" cy="1008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606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nip Diagonal Corner Rectangle 5"/>
          <p:cNvSpPr/>
          <p:nvPr/>
        </p:nvSpPr>
        <p:spPr>
          <a:xfrm>
            <a:off x="1862211" y="1170209"/>
            <a:ext cx="8467579" cy="1714501"/>
          </a:xfrm>
          <a:prstGeom prst="snip2DiagRect">
            <a:avLst/>
          </a:prstGeom>
          <a:solidFill>
            <a:srgbClr val="FFC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.VnVogue" panose="020B7200000000000000" pitchFamily="34" charset="0"/>
                <a:ea typeface="Segoe UI Black" panose="020B0A02040204020203" pitchFamily="34" charset="0"/>
              </a:rPr>
              <a:t>2 x 8 = ?</a:t>
            </a:r>
          </a:p>
        </p:txBody>
      </p:sp>
      <p:sp>
        <p:nvSpPr>
          <p:cNvPr id="7" name="Snip Diagonal Corner Rectangle 6"/>
          <p:cNvSpPr/>
          <p:nvPr/>
        </p:nvSpPr>
        <p:spPr>
          <a:xfrm>
            <a:off x="2718248" y="3231126"/>
            <a:ext cx="6755505" cy="1327538"/>
          </a:xfrm>
          <a:prstGeom prst="snip2Diag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.VnVogue" panose="020B7200000000000000" pitchFamily="34" charset="0"/>
              </a:rPr>
              <a:t>16</a:t>
            </a:r>
          </a:p>
        </p:txBody>
      </p:sp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B01E8D33-1BC2-4FFA-A8B2-CF222ED3C4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465" y="1399721"/>
            <a:ext cx="866654" cy="104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067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nip Diagonal Corner Rectangle 5"/>
          <p:cNvSpPr/>
          <p:nvPr/>
        </p:nvSpPr>
        <p:spPr>
          <a:xfrm>
            <a:off x="1862211" y="1170209"/>
            <a:ext cx="8467579" cy="1714501"/>
          </a:xfrm>
          <a:prstGeom prst="snip2DiagRect">
            <a:avLst/>
          </a:prstGeom>
          <a:solidFill>
            <a:srgbClr val="FFC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.VnVogue" panose="020B7200000000000000" pitchFamily="34" charset="0"/>
                <a:ea typeface="Segoe UI Black" panose="020B0A02040204020203" pitchFamily="34" charset="0"/>
              </a:rPr>
              <a:t>2 x 10 = ?</a:t>
            </a:r>
          </a:p>
        </p:txBody>
      </p:sp>
      <p:sp>
        <p:nvSpPr>
          <p:cNvPr id="7" name="Snip Diagonal Corner Rectangle 6"/>
          <p:cNvSpPr/>
          <p:nvPr/>
        </p:nvSpPr>
        <p:spPr>
          <a:xfrm>
            <a:off x="2718248" y="3231126"/>
            <a:ext cx="6755505" cy="1327538"/>
          </a:xfrm>
          <a:prstGeom prst="snip2Diag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.VnVogue" panose="020B7200000000000000" pitchFamily="34" charset="0"/>
              </a:rPr>
              <a:t>20</a:t>
            </a:r>
          </a:p>
        </p:txBody>
      </p:sp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27109B65-F195-44E8-A3A0-C6F83462C5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465" y="1399721"/>
            <a:ext cx="866654" cy="104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712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nip Diagonal Corner Rectangle 5"/>
          <p:cNvSpPr/>
          <p:nvPr/>
        </p:nvSpPr>
        <p:spPr>
          <a:xfrm>
            <a:off x="1862211" y="1170209"/>
            <a:ext cx="8467579" cy="1714501"/>
          </a:xfrm>
          <a:prstGeom prst="snip2DiagRect">
            <a:avLst/>
          </a:prstGeom>
          <a:solidFill>
            <a:srgbClr val="FFC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.VnVogue" panose="020B7200000000000000" pitchFamily="34" charset="0"/>
                <a:ea typeface="Segoe UI Black" panose="020B0A02040204020203" pitchFamily="34" charset="0"/>
              </a:rPr>
              <a:t>12 </a:t>
            </a:r>
            <a:r>
              <a:rPr lang="en-US" sz="4400" b="1" i="1" dirty="0">
                <a:solidFill>
                  <a:srgbClr val="00206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l</a:t>
            </a:r>
            <a:r>
              <a:rPr lang="en-US" sz="4400" dirty="0">
                <a:solidFill>
                  <a:srgbClr val="002060"/>
                </a:solidFill>
                <a:latin typeface=".VnVogue" panose="020B7200000000000000" pitchFamily="34" charset="0"/>
                <a:ea typeface="Segoe UI Black" panose="020B0A02040204020203" pitchFamily="34" charset="0"/>
              </a:rPr>
              <a:t> : 2 = ?</a:t>
            </a:r>
          </a:p>
        </p:txBody>
      </p:sp>
      <p:sp>
        <p:nvSpPr>
          <p:cNvPr id="7" name="Snip Diagonal Corner Rectangle 6"/>
          <p:cNvSpPr/>
          <p:nvPr/>
        </p:nvSpPr>
        <p:spPr>
          <a:xfrm>
            <a:off x="2718248" y="3231126"/>
            <a:ext cx="6755505" cy="1327538"/>
          </a:xfrm>
          <a:prstGeom prst="snip2Diag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.VnVogue" panose="020B7200000000000000" pitchFamily="34" charset="0"/>
              </a:rPr>
              <a:t>6 </a:t>
            </a:r>
            <a:r>
              <a:rPr lang="en-US" sz="4400" b="1" i="1" dirty="0">
                <a:solidFill>
                  <a:schemeClr val="bg1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l</a:t>
            </a:r>
            <a:endParaRPr lang="en-US" sz="4400" dirty="0">
              <a:solidFill>
                <a:schemeClr val="bg1"/>
              </a:solidFill>
              <a:latin typeface=".VnVogue" panose="020B7200000000000000" pitchFamily="34" charset="0"/>
            </a:endParaRPr>
          </a:p>
        </p:txBody>
      </p:sp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EC4E66C6-5852-466A-92AA-0059850AEA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63" y="1495442"/>
            <a:ext cx="718658" cy="104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483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nip Diagonal Corner Rectangle 5"/>
          <p:cNvSpPr/>
          <p:nvPr/>
        </p:nvSpPr>
        <p:spPr>
          <a:xfrm>
            <a:off x="1862211" y="1170209"/>
            <a:ext cx="8467579" cy="1714501"/>
          </a:xfrm>
          <a:prstGeom prst="snip2DiagRect">
            <a:avLst/>
          </a:prstGeom>
          <a:solidFill>
            <a:srgbClr val="FFC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.VnVogue" panose="020B7200000000000000" pitchFamily="34" charset="0"/>
                <a:ea typeface="Segoe UI Black" panose="020B0A02040204020203" pitchFamily="34" charset="0"/>
              </a:rPr>
              <a:t>40 dm : 5 = ?</a:t>
            </a:r>
          </a:p>
        </p:txBody>
      </p:sp>
      <p:sp>
        <p:nvSpPr>
          <p:cNvPr id="7" name="Snip Diagonal Corner Rectangle 6"/>
          <p:cNvSpPr/>
          <p:nvPr/>
        </p:nvSpPr>
        <p:spPr>
          <a:xfrm>
            <a:off x="2718248" y="3231126"/>
            <a:ext cx="6755505" cy="1327538"/>
          </a:xfrm>
          <a:prstGeom prst="snip2Diag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.VnVogue" panose="020B7200000000000000" pitchFamily="34" charset="0"/>
              </a:rPr>
              <a:t>8 dm</a:t>
            </a:r>
          </a:p>
        </p:txBody>
      </p:sp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8B724B56-D64E-4B26-BFE4-5EF14D5112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63" y="1495442"/>
            <a:ext cx="718658" cy="104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221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Diagonal Corner Rectangle 5">
            <a:extLst>
              <a:ext uri="{FF2B5EF4-FFF2-40B4-BE49-F238E27FC236}">
                <a16:creationId xmlns:a16="http://schemas.microsoft.com/office/drawing/2014/main" id="{F2253279-CC5A-4554-8703-40214B318733}"/>
              </a:ext>
            </a:extLst>
          </p:cNvPr>
          <p:cNvSpPr/>
          <p:nvPr/>
        </p:nvSpPr>
        <p:spPr>
          <a:xfrm>
            <a:off x="1862211" y="1170209"/>
            <a:ext cx="8467579" cy="1714501"/>
          </a:xfrm>
          <a:prstGeom prst="snip2DiagRect">
            <a:avLst/>
          </a:prstGeom>
          <a:solidFill>
            <a:srgbClr val="FFC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</a:rPr>
              <a:t>Điền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dấu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phép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tính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thích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hợp</a:t>
            </a:r>
            <a:endParaRPr lang="en-US" sz="4000" b="1" dirty="0">
              <a:solidFill>
                <a:srgbClr val="002060"/>
              </a:solidFill>
            </a:endParaRPr>
          </a:p>
          <a:p>
            <a:pPr algn="ctr"/>
            <a:r>
              <a:rPr lang="en-US" sz="4400" dirty="0">
                <a:solidFill>
                  <a:srgbClr val="002060"/>
                </a:solidFill>
                <a:latin typeface=".VnVogue" panose="020B7200000000000000" pitchFamily="34" charset="0"/>
                <a:ea typeface="Segoe UI Black" panose="020B0A02040204020203" pitchFamily="34" charset="0"/>
              </a:rPr>
              <a:t>  5     9  = 45      </a:t>
            </a:r>
          </a:p>
        </p:txBody>
      </p:sp>
      <p:sp>
        <p:nvSpPr>
          <p:cNvPr id="7" name="Snip Diagonal Corner Rectangle 6"/>
          <p:cNvSpPr/>
          <p:nvPr/>
        </p:nvSpPr>
        <p:spPr>
          <a:xfrm>
            <a:off x="2718248" y="3231126"/>
            <a:ext cx="6755505" cy="1327538"/>
          </a:xfrm>
          <a:prstGeom prst="snip2Diag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565" y="1656063"/>
            <a:ext cx="866654" cy="711145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F1EF029D-C584-445B-AC77-8ED22CF7B8E9}"/>
              </a:ext>
            </a:extLst>
          </p:cNvPr>
          <p:cNvSpPr/>
          <p:nvPr/>
        </p:nvSpPr>
        <p:spPr>
          <a:xfrm>
            <a:off x="5271447" y="2088282"/>
            <a:ext cx="557853" cy="557853"/>
          </a:xfrm>
          <a:prstGeom prst="ellipse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E990032-34FB-4B66-97A6-7ACC2DFE7C57}"/>
              </a:ext>
            </a:extLst>
          </p:cNvPr>
          <p:cNvGrpSpPr/>
          <p:nvPr/>
        </p:nvGrpSpPr>
        <p:grpSpPr>
          <a:xfrm>
            <a:off x="5550373" y="3433230"/>
            <a:ext cx="1142553" cy="923330"/>
            <a:chOff x="5106333" y="3438821"/>
            <a:chExt cx="1142553" cy="92333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2E84035-9DF3-45E7-A6E7-8838538DF49F}"/>
                </a:ext>
              </a:extLst>
            </p:cNvPr>
            <p:cNvSpPr/>
            <p:nvPr/>
          </p:nvSpPr>
          <p:spPr>
            <a:xfrm>
              <a:off x="5259220" y="3504014"/>
              <a:ext cx="836780" cy="836780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endParaRPr lang="en-US" sz="5400" dirty="0">
                <a:solidFill>
                  <a:srgbClr val="FF0000"/>
                </a:solidFill>
                <a:latin typeface=".VnVogue" panose="020B72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367ABB0-6388-4160-AEAE-7EFC2847CBB7}"/>
                </a:ext>
              </a:extLst>
            </p:cNvPr>
            <p:cNvSpPr txBox="1"/>
            <p:nvPr/>
          </p:nvSpPr>
          <p:spPr>
            <a:xfrm>
              <a:off x="5106333" y="3438821"/>
              <a:ext cx="1142553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400" dirty="0">
                  <a:solidFill>
                    <a:srgbClr val="FF0000"/>
                  </a:solidFill>
                  <a:latin typeface=".VnVogue" panose="020B7200000000000000" pitchFamily="34" charset="0"/>
                  <a:cs typeface="Arial" panose="020B0604020202020204" pitchFamily="34" charset="0"/>
                </a:rPr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61096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nip Diagonal Corner Rectangle 5"/>
          <p:cNvSpPr/>
          <p:nvPr/>
        </p:nvSpPr>
        <p:spPr>
          <a:xfrm>
            <a:off x="1862211" y="1170209"/>
            <a:ext cx="8467579" cy="1714501"/>
          </a:xfrm>
          <a:prstGeom prst="snip2DiagRect">
            <a:avLst/>
          </a:prstGeom>
          <a:solidFill>
            <a:srgbClr val="FFC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</a:rPr>
              <a:t>Điền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dấu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phép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tính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thích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hợp</a:t>
            </a:r>
            <a:endParaRPr lang="en-US" sz="4000" b="1" dirty="0">
              <a:solidFill>
                <a:srgbClr val="002060"/>
              </a:solidFill>
            </a:endParaRPr>
          </a:p>
          <a:p>
            <a:pPr algn="ctr"/>
            <a:r>
              <a:rPr lang="en-US" sz="4400" dirty="0">
                <a:solidFill>
                  <a:srgbClr val="002060"/>
                </a:solidFill>
                <a:latin typeface=".VnVogue" panose="020B7200000000000000" pitchFamily="34" charset="0"/>
                <a:ea typeface="Segoe UI Black" panose="020B0A02040204020203" pitchFamily="34" charset="0"/>
              </a:rPr>
              <a:t>  10     2 = 5</a:t>
            </a:r>
          </a:p>
        </p:txBody>
      </p:sp>
      <p:sp>
        <p:nvSpPr>
          <p:cNvPr id="7" name="Snip Diagonal Corner Rectangle 6"/>
          <p:cNvSpPr/>
          <p:nvPr/>
        </p:nvSpPr>
        <p:spPr>
          <a:xfrm>
            <a:off x="2718248" y="3231126"/>
            <a:ext cx="6755505" cy="1327538"/>
          </a:xfrm>
          <a:prstGeom prst="snip2Diag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E4ADF2C-C1AC-4A52-AA20-5BEB67BF78D9}"/>
              </a:ext>
            </a:extLst>
          </p:cNvPr>
          <p:cNvSpPr/>
          <p:nvPr/>
        </p:nvSpPr>
        <p:spPr>
          <a:xfrm>
            <a:off x="5652933" y="2084009"/>
            <a:ext cx="557853" cy="557853"/>
          </a:xfrm>
          <a:prstGeom prst="ellipse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4ED156A-D8B5-4F74-98DC-B51FB8473AFA}"/>
              </a:ext>
            </a:extLst>
          </p:cNvPr>
          <p:cNvGrpSpPr/>
          <p:nvPr/>
        </p:nvGrpSpPr>
        <p:grpSpPr>
          <a:xfrm>
            <a:off x="5524723" y="3359577"/>
            <a:ext cx="1142553" cy="975626"/>
            <a:chOff x="5106333" y="3365168"/>
            <a:chExt cx="1142553" cy="975626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B8EC6BB-1993-4E5C-A82D-32E845F13DBD}"/>
                </a:ext>
              </a:extLst>
            </p:cNvPr>
            <p:cNvSpPr/>
            <p:nvPr/>
          </p:nvSpPr>
          <p:spPr>
            <a:xfrm>
              <a:off x="5259220" y="3504014"/>
              <a:ext cx="836780" cy="836780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endParaRPr lang="en-US" sz="5400" dirty="0">
                <a:solidFill>
                  <a:srgbClr val="FF0000"/>
                </a:solidFill>
                <a:latin typeface=".VnVogue" panose="020B72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B983081-C412-4BA2-8183-7E7BF1291311}"/>
                </a:ext>
              </a:extLst>
            </p:cNvPr>
            <p:cNvSpPr txBox="1"/>
            <p:nvPr/>
          </p:nvSpPr>
          <p:spPr>
            <a:xfrm>
              <a:off x="5106333" y="3365168"/>
              <a:ext cx="1142553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400" dirty="0">
                  <a:solidFill>
                    <a:srgbClr val="FF0000"/>
                  </a:solidFill>
                  <a:latin typeface=".VnVogue" panose="020B7200000000000000" pitchFamily="34" charset="0"/>
                  <a:cs typeface="Arial" panose="020B0604020202020204" pitchFamily="34" charset="0"/>
                </a:rPr>
                <a:t>:</a:t>
              </a:r>
            </a:p>
          </p:txBody>
        </p:sp>
      </p:grpSp>
      <p:pic>
        <p:nvPicPr>
          <p:cNvPr id="12" name="Picture 11">
            <a:hlinkClick r:id="rId3" action="ppaction://hlinksldjump"/>
            <a:extLst>
              <a:ext uri="{FF2B5EF4-FFF2-40B4-BE49-F238E27FC236}">
                <a16:creationId xmlns:a16="http://schemas.microsoft.com/office/drawing/2014/main" id="{6DFD66AE-BEE3-4B00-9B93-AD8A511144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565" y="1656063"/>
            <a:ext cx="866654" cy="71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466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90;p7">
            <a:extLst>
              <a:ext uri="{FF2B5EF4-FFF2-40B4-BE49-F238E27FC236}">
                <a16:creationId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686783" y="2429964"/>
            <a:ext cx="760703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75811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830985" y="3304435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học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hôm</a:t>
            </a:r>
            <a:r>
              <a:rPr lang="en-US" sz="3600" b="1" dirty="0">
                <a:solidFill>
                  <a:srgbClr val="FFFF00"/>
                </a:solidFill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biết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thêm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được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981987" y="3245711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Để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có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làm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tốt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các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tập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trên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nhắn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bạn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681171" y="1991923"/>
            <a:ext cx="545565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DẶN DÒ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948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2F0C3A4-6E70-4DE4-A6A4-9980B044CF06}"/>
              </a:ext>
            </a:extLst>
          </p:cNvPr>
          <p:cNvGrpSpPr/>
          <p:nvPr/>
        </p:nvGrpSpPr>
        <p:grpSpPr>
          <a:xfrm>
            <a:off x="574689" y="1985858"/>
            <a:ext cx="3272647" cy="2738946"/>
            <a:chOff x="1261286" y="1646577"/>
            <a:chExt cx="3272647" cy="2738946"/>
          </a:xfrm>
          <a:solidFill>
            <a:srgbClr val="92D050"/>
          </a:solidFill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5EAEAD3-E5FF-49A9-A364-6816D66524E6}"/>
                </a:ext>
              </a:extLst>
            </p:cNvPr>
            <p:cNvGrpSpPr/>
            <p:nvPr/>
          </p:nvGrpSpPr>
          <p:grpSpPr>
            <a:xfrm>
              <a:off x="1646661" y="1819274"/>
              <a:ext cx="2731291" cy="2436362"/>
              <a:chOff x="827462" y="4533899"/>
              <a:chExt cx="2050521" cy="1855561"/>
            </a:xfrm>
            <a:grpFill/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2CAD8937-921C-4972-AAE7-F124918C47BE}"/>
                  </a:ext>
                </a:extLst>
              </p:cNvPr>
              <p:cNvSpPr/>
              <p:nvPr/>
            </p:nvSpPr>
            <p:spPr>
              <a:xfrm>
                <a:off x="827462" y="4533899"/>
                <a:ext cx="2050521" cy="1855561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9B86B02-BC22-47A2-B041-08D4478CC756}"/>
                  </a:ext>
                </a:extLst>
              </p:cNvPr>
              <p:cNvSpPr txBox="1"/>
              <p:nvPr/>
            </p:nvSpPr>
            <p:spPr>
              <a:xfrm>
                <a:off x="1015867" y="4579399"/>
                <a:ext cx="1279185" cy="1454148"/>
              </a:xfrm>
              <a:prstGeom prst="rect">
                <a:avLst/>
              </a:prstGeom>
              <a:noFill/>
              <a:effectLst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2 x 5 =</a:t>
                </a:r>
              </a:p>
              <a:p>
                <a:pPr>
                  <a:lnSpc>
                    <a:spcPct val="200000"/>
                  </a:lnSpc>
                </a:pP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10 : 5 =</a:t>
                </a:r>
              </a:p>
            </p:txBody>
          </p:sp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DF1DDE2-7027-4E30-BB81-F4F17ED00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 flipH="1">
              <a:off x="1261286" y="3848061"/>
              <a:ext cx="770750" cy="537462"/>
            </a:xfrm>
            <a:prstGeom prst="rect">
              <a:avLst/>
            </a:prstGeom>
            <a:noFill/>
          </p:spPr>
        </p:pic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3459F5F3-44C2-45C7-B195-314F46DB62EB}"/>
                </a:ext>
              </a:extLst>
            </p:cNvPr>
            <p:cNvSpPr/>
            <p:nvPr/>
          </p:nvSpPr>
          <p:spPr>
            <a:xfrm rot="1558595">
              <a:off x="3906199" y="1646577"/>
              <a:ext cx="627734" cy="508978"/>
            </a:xfrm>
            <a:custGeom>
              <a:avLst/>
              <a:gdLst>
                <a:gd name="connsiteX0" fmla="*/ 84256 w 627734"/>
                <a:gd name="connsiteY0" fmla="*/ 807 h 508978"/>
                <a:gd name="connsiteX1" fmla="*/ 206280 w 627734"/>
                <a:gd name="connsiteY1" fmla="*/ 95057 h 508978"/>
                <a:gd name="connsiteX2" fmla="*/ 408736 w 627734"/>
                <a:gd name="connsiteY2" fmla="*/ 145551 h 508978"/>
                <a:gd name="connsiteX3" fmla="*/ 403862 w 627734"/>
                <a:gd name="connsiteY3" fmla="*/ 160542 h 508978"/>
                <a:gd name="connsiteX4" fmla="*/ 410370 w 627734"/>
                <a:gd name="connsiteY4" fmla="*/ 170969 h 508978"/>
                <a:gd name="connsiteX5" fmla="*/ 423933 w 627734"/>
                <a:gd name="connsiteY5" fmla="*/ 211434 h 508978"/>
                <a:gd name="connsiteX6" fmla="*/ 385336 w 627734"/>
                <a:gd name="connsiteY6" fmla="*/ 508978 h 508978"/>
                <a:gd name="connsiteX7" fmla="*/ 276791 w 627734"/>
                <a:gd name="connsiteY7" fmla="*/ 385381 h 508978"/>
                <a:gd name="connsiteX8" fmla="*/ 258338 w 627734"/>
                <a:gd name="connsiteY8" fmla="*/ 353816 h 508978"/>
                <a:gd name="connsiteX9" fmla="*/ 206280 w 627734"/>
                <a:gd name="connsiteY9" fmla="*/ 395094 h 508978"/>
                <a:gd name="connsiteX10" fmla="*/ 84256 w 627734"/>
                <a:gd name="connsiteY10" fmla="*/ 807 h 508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7734" h="508978">
                  <a:moveTo>
                    <a:pt x="84256" y="807"/>
                  </a:moveTo>
                  <a:cubicBezTo>
                    <a:pt x="128785" y="-5216"/>
                    <a:pt x="179615" y="22131"/>
                    <a:pt x="206280" y="95057"/>
                  </a:cubicBezTo>
                  <a:cubicBezTo>
                    <a:pt x="264943" y="-65380"/>
                    <a:pt x="440566" y="-5216"/>
                    <a:pt x="408736" y="145551"/>
                  </a:cubicBezTo>
                  <a:lnTo>
                    <a:pt x="403862" y="160542"/>
                  </a:lnTo>
                  <a:lnTo>
                    <a:pt x="410370" y="170969"/>
                  </a:lnTo>
                  <a:cubicBezTo>
                    <a:pt x="415915" y="182818"/>
                    <a:pt x="420520" y="196284"/>
                    <a:pt x="423933" y="211434"/>
                  </a:cubicBezTo>
                  <a:cubicBezTo>
                    <a:pt x="538572" y="-9013"/>
                    <a:pt x="838566" y="265220"/>
                    <a:pt x="385336" y="508978"/>
                  </a:cubicBezTo>
                  <a:cubicBezTo>
                    <a:pt x="338331" y="465062"/>
                    <a:pt x="302828" y="423688"/>
                    <a:pt x="276791" y="385381"/>
                  </a:cubicBezTo>
                  <a:lnTo>
                    <a:pt x="258338" y="353816"/>
                  </a:lnTo>
                  <a:lnTo>
                    <a:pt x="206280" y="395094"/>
                  </a:lnTo>
                  <a:cubicBezTo>
                    <a:pt x="-81169" y="188819"/>
                    <a:pt x="-13707" y="14057"/>
                    <a:pt x="84256" y="807"/>
                  </a:cubicBezTo>
                  <a:close/>
                </a:path>
              </a:pathLst>
            </a:custGeom>
            <a:solidFill>
              <a:srgbClr val="FF33CC"/>
            </a:solidFill>
            <a:ln>
              <a:prstDash val="sysDash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3998040" y="699662"/>
            <a:ext cx="3842891" cy="755245"/>
            <a:chOff x="-3369818" y="382607"/>
            <a:chExt cx="3774867" cy="795412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69818" y="382607"/>
              <a:ext cx="3774867" cy="795412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a.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nhẩm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288618" y="435376"/>
              <a:ext cx="628473" cy="638812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335D1230-6412-4B9F-882F-570045D32716}"/>
              </a:ext>
            </a:extLst>
          </p:cNvPr>
          <p:cNvGrpSpPr/>
          <p:nvPr/>
        </p:nvGrpSpPr>
        <p:grpSpPr>
          <a:xfrm>
            <a:off x="4230434" y="1985858"/>
            <a:ext cx="3337555" cy="2772313"/>
            <a:chOff x="-905924" y="1605477"/>
            <a:chExt cx="3337555" cy="2772313"/>
          </a:xfrm>
          <a:solidFill>
            <a:srgbClr val="92D050"/>
          </a:solidFill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625FD347-59EA-4075-8CE9-76CE988E26D3}"/>
                </a:ext>
              </a:extLst>
            </p:cNvPr>
            <p:cNvGrpSpPr/>
            <p:nvPr/>
          </p:nvGrpSpPr>
          <p:grpSpPr>
            <a:xfrm>
              <a:off x="-655569" y="1735366"/>
              <a:ext cx="2877394" cy="2436192"/>
              <a:chOff x="-900941" y="4469992"/>
              <a:chExt cx="2160208" cy="1855431"/>
            </a:xfrm>
            <a:grpFill/>
          </p:grpSpPr>
          <p:sp>
            <p:nvSpPr>
              <p:cNvPr id="78" name="Rectangle: Rounded Corners 77">
                <a:extLst>
                  <a:ext uri="{FF2B5EF4-FFF2-40B4-BE49-F238E27FC236}">
                    <a16:creationId xmlns:a16="http://schemas.microsoft.com/office/drawing/2014/main" id="{A7377A62-88C4-403C-9FD0-2C7D6B4551E8}"/>
                  </a:ext>
                </a:extLst>
              </p:cNvPr>
              <p:cNvSpPr/>
              <p:nvPr/>
            </p:nvSpPr>
            <p:spPr>
              <a:xfrm>
                <a:off x="-900941" y="4469992"/>
                <a:ext cx="2160208" cy="1855431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15AEAB7A-AD70-41D6-9999-F51269E612A7}"/>
                  </a:ext>
                </a:extLst>
              </p:cNvPr>
              <p:cNvSpPr txBox="1"/>
              <p:nvPr/>
            </p:nvSpPr>
            <p:spPr>
              <a:xfrm>
                <a:off x="-600979" y="4801153"/>
                <a:ext cx="1284028" cy="1196301"/>
              </a:xfrm>
              <a:prstGeom prst="rect">
                <a:avLst/>
              </a:prstGeom>
              <a:noFill/>
              <a:effectLst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5 x 4 =</a:t>
                </a:r>
              </a:p>
              <a:p>
                <a:pPr>
                  <a:lnSpc>
                    <a:spcPct val="200000"/>
                  </a:lnSpc>
                </a:pP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 : 5 = </a:t>
                </a:r>
              </a:p>
            </p:txBody>
          </p:sp>
        </p:grp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DB46EE92-7DFF-4F3A-A098-5EA4B7ABDC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905924" y="3643965"/>
              <a:ext cx="733825" cy="733825"/>
            </a:xfrm>
            <a:prstGeom prst="rect">
              <a:avLst/>
            </a:prstGeom>
            <a:noFill/>
          </p:spPr>
        </p:pic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18CC4205-BC44-4B90-A909-E6D93207E7F1}"/>
                </a:ext>
              </a:extLst>
            </p:cNvPr>
            <p:cNvSpPr/>
            <p:nvPr/>
          </p:nvSpPr>
          <p:spPr>
            <a:xfrm rot="1558595">
              <a:off x="1803897" y="1605477"/>
              <a:ext cx="627734" cy="508978"/>
            </a:xfrm>
            <a:custGeom>
              <a:avLst/>
              <a:gdLst>
                <a:gd name="connsiteX0" fmla="*/ 84256 w 627734"/>
                <a:gd name="connsiteY0" fmla="*/ 807 h 508978"/>
                <a:gd name="connsiteX1" fmla="*/ 206280 w 627734"/>
                <a:gd name="connsiteY1" fmla="*/ 95057 h 508978"/>
                <a:gd name="connsiteX2" fmla="*/ 408736 w 627734"/>
                <a:gd name="connsiteY2" fmla="*/ 145551 h 508978"/>
                <a:gd name="connsiteX3" fmla="*/ 403862 w 627734"/>
                <a:gd name="connsiteY3" fmla="*/ 160542 h 508978"/>
                <a:gd name="connsiteX4" fmla="*/ 410370 w 627734"/>
                <a:gd name="connsiteY4" fmla="*/ 170969 h 508978"/>
                <a:gd name="connsiteX5" fmla="*/ 423933 w 627734"/>
                <a:gd name="connsiteY5" fmla="*/ 211434 h 508978"/>
                <a:gd name="connsiteX6" fmla="*/ 385336 w 627734"/>
                <a:gd name="connsiteY6" fmla="*/ 508978 h 508978"/>
                <a:gd name="connsiteX7" fmla="*/ 276791 w 627734"/>
                <a:gd name="connsiteY7" fmla="*/ 385381 h 508978"/>
                <a:gd name="connsiteX8" fmla="*/ 258338 w 627734"/>
                <a:gd name="connsiteY8" fmla="*/ 353816 h 508978"/>
                <a:gd name="connsiteX9" fmla="*/ 206280 w 627734"/>
                <a:gd name="connsiteY9" fmla="*/ 395094 h 508978"/>
                <a:gd name="connsiteX10" fmla="*/ 84256 w 627734"/>
                <a:gd name="connsiteY10" fmla="*/ 807 h 508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7734" h="508978">
                  <a:moveTo>
                    <a:pt x="84256" y="807"/>
                  </a:moveTo>
                  <a:cubicBezTo>
                    <a:pt x="128785" y="-5216"/>
                    <a:pt x="179615" y="22131"/>
                    <a:pt x="206280" y="95057"/>
                  </a:cubicBezTo>
                  <a:cubicBezTo>
                    <a:pt x="264943" y="-65380"/>
                    <a:pt x="440566" y="-5216"/>
                    <a:pt x="408736" y="145551"/>
                  </a:cubicBezTo>
                  <a:lnTo>
                    <a:pt x="403862" y="160542"/>
                  </a:lnTo>
                  <a:lnTo>
                    <a:pt x="410370" y="170969"/>
                  </a:lnTo>
                  <a:cubicBezTo>
                    <a:pt x="415915" y="182818"/>
                    <a:pt x="420520" y="196284"/>
                    <a:pt x="423933" y="211434"/>
                  </a:cubicBezTo>
                  <a:cubicBezTo>
                    <a:pt x="538572" y="-9013"/>
                    <a:pt x="838566" y="265220"/>
                    <a:pt x="385336" y="508978"/>
                  </a:cubicBezTo>
                  <a:cubicBezTo>
                    <a:pt x="338331" y="465062"/>
                    <a:pt x="302828" y="423688"/>
                    <a:pt x="276791" y="385381"/>
                  </a:cubicBezTo>
                  <a:lnTo>
                    <a:pt x="258338" y="353816"/>
                  </a:lnTo>
                  <a:lnTo>
                    <a:pt x="206280" y="395094"/>
                  </a:lnTo>
                  <a:cubicBezTo>
                    <a:pt x="-81169" y="188819"/>
                    <a:pt x="-13707" y="14057"/>
                    <a:pt x="84256" y="807"/>
                  </a:cubicBezTo>
                  <a:close/>
                </a:path>
              </a:pathLst>
            </a:custGeom>
            <a:solidFill>
              <a:srgbClr val="FF33CC"/>
            </a:solidFill>
            <a:ln>
              <a:prstDash val="sysDash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3576CBA2-0EF3-4B2D-B4B7-5C0069D7D948}"/>
              </a:ext>
            </a:extLst>
          </p:cNvPr>
          <p:cNvGrpSpPr/>
          <p:nvPr/>
        </p:nvGrpSpPr>
        <p:grpSpPr>
          <a:xfrm>
            <a:off x="8059517" y="1887812"/>
            <a:ext cx="3358416" cy="2898184"/>
            <a:chOff x="1398286" y="1666937"/>
            <a:chExt cx="3358416" cy="2898184"/>
          </a:xfrm>
          <a:solidFill>
            <a:srgbClr val="92D050"/>
          </a:solidFill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DC9D43A0-6AE5-4C6E-9A39-22BEC58E5268}"/>
                </a:ext>
              </a:extLst>
            </p:cNvPr>
            <p:cNvGrpSpPr/>
            <p:nvPr/>
          </p:nvGrpSpPr>
          <p:grpSpPr>
            <a:xfrm>
              <a:off x="1646661" y="1819274"/>
              <a:ext cx="2877395" cy="2571771"/>
              <a:chOff x="827462" y="4533899"/>
              <a:chExt cx="2160209" cy="1958690"/>
            </a:xfrm>
            <a:grpFill/>
          </p:grpSpPr>
          <p:sp>
            <p:nvSpPr>
              <p:cNvPr id="86" name="Rectangle: Rounded Corners 85">
                <a:extLst>
                  <a:ext uri="{FF2B5EF4-FFF2-40B4-BE49-F238E27FC236}">
                    <a16:creationId xmlns:a16="http://schemas.microsoft.com/office/drawing/2014/main" id="{54B72F02-C9A0-4F55-B678-FDE7A763E68C}"/>
                  </a:ext>
                </a:extLst>
              </p:cNvPr>
              <p:cNvSpPr/>
              <p:nvPr/>
            </p:nvSpPr>
            <p:spPr>
              <a:xfrm>
                <a:off x="827462" y="4533899"/>
                <a:ext cx="2160209" cy="1958690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54C052E2-87A1-4E2F-A771-61A90C426995}"/>
                  </a:ext>
                </a:extLst>
              </p:cNvPr>
              <p:cNvSpPr txBox="1"/>
              <p:nvPr/>
            </p:nvSpPr>
            <p:spPr>
              <a:xfrm>
                <a:off x="1116205" y="4666477"/>
                <a:ext cx="1358494" cy="1454148"/>
              </a:xfrm>
              <a:prstGeom prst="rect">
                <a:avLst/>
              </a:prstGeom>
              <a:noFill/>
              <a:effectLst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 x 4 =</a:t>
                </a:r>
              </a:p>
              <a:p>
                <a:pPr>
                  <a:lnSpc>
                    <a:spcPct val="200000"/>
                  </a:lnSpc>
                </a:pP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8 : 2 = </a:t>
                </a:r>
              </a:p>
            </p:txBody>
          </p:sp>
        </p:grpSp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46E99FC1-53E4-4248-92C0-61CA71888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398286" y="3803471"/>
              <a:ext cx="757088" cy="7616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51B007F4-1ED5-4432-994D-440F51B502F9}"/>
                </a:ext>
              </a:extLst>
            </p:cNvPr>
            <p:cNvSpPr/>
            <p:nvPr/>
          </p:nvSpPr>
          <p:spPr>
            <a:xfrm rot="1558595">
              <a:off x="4128968" y="1666937"/>
              <a:ext cx="627734" cy="508978"/>
            </a:xfrm>
            <a:custGeom>
              <a:avLst/>
              <a:gdLst>
                <a:gd name="connsiteX0" fmla="*/ 84256 w 627734"/>
                <a:gd name="connsiteY0" fmla="*/ 807 h 508978"/>
                <a:gd name="connsiteX1" fmla="*/ 206280 w 627734"/>
                <a:gd name="connsiteY1" fmla="*/ 95057 h 508978"/>
                <a:gd name="connsiteX2" fmla="*/ 408736 w 627734"/>
                <a:gd name="connsiteY2" fmla="*/ 145551 h 508978"/>
                <a:gd name="connsiteX3" fmla="*/ 403862 w 627734"/>
                <a:gd name="connsiteY3" fmla="*/ 160542 h 508978"/>
                <a:gd name="connsiteX4" fmla="*/ 410370 w 627734"/>
                <a:gd name="connsiteY4" fmla="*/ 170969 h 508978"/>
                <a:gd name="connsiteX5" fmla="*/ 423933 w 627734"/>
                <a:gd name="connsiteY5" fmla="*/ 211434 h 508978"/>
                <a:gd name="connsiteX6" fmla="*/ 385336 w 627734"/>
                <a:gd name="connsiteY6" fmla="*/ 508978 h 508978"/>
                <a:gd name="connsiteX7" fmla="*/ 276791 w 627734"/>
                <a:gd name="connsiteY7" fmla="*/ 385381 h 508978"/>
                <a:gd name="connsiteX8" fmla="*/ 258338 w 627734"/>
                <a:gd name="connsiteY8" fmla="*/ 353816 h 508978"/>
                <a:gd name="connsiteX9" fmla="*/ 206280 w 627734"/>
                <a:gd name="connsiteY9" fmla="*/ 395094 h 508978"/>
                <a:gd name="connsiteX10" fmla="*/ 84256 w 627734"/>
                <a:gd name="connsiteY10" fmla="*/ 807 h 508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7734" h="508978">
                  <a:moveTo>
                    <a:pt x="84256" y="807"/>
                  </a:moveTo>
                  <a:cubicBezTo>
                    <a:pt x="128785" y="-5216"/>
                    <a:pt x="179615" y="22131"/>
                    <a:pt x="206280" y="95057"/>
                  </a:cubicBezTo>
                  <a:cubicBezTo>
                    <a:pt x="264943" y="-65380"/>
                    <a:pt x="440566" y="-5216"/>
                    <a:pt x="408736" y="145551"/>
                  </a:cubicBezTo>
                  <a:lnTo>
                    <a:pt x="403862" y="160542"/>
                  </a:lnTo>
                  <a:lnTo>
                    <a:pt x="410370" y="170969"/>
                  </a:lnTo>
                  <a:cubicBezTo>
                    <a:pt x="415915" y="182818"/>
                    <a:pt x="420520" y="196284"/>
                    <a:pt x="423933" y="211434"/>
                  </a:cubicBezTo>
                  <a:cubicBezTo>
                    <a:pt x="538572" y="-9013"/>
                    <a:pt x="838566" y="265220"/>
                    <a:pt x="385336" y="508978"/>
                  </a:cubicBezTo>
                  <a:cubicBezTo>
                    <a:pt x="338331" y="465062"/>
                    <a:pt x="302828" y="423688"/>
                    <a:pt x="276791" y="385381"/>
                  </a:cubicBezTo>
                  <a:lnTo>
                    <a:pt x="258338" y="353816"/>
                  </a:lnTo>
                  <a:lnTo>
                    <a:pt x="206280" y="395094"/>
                  </a:lnTo>
                  <a:cubicBezTo>
                    <a:pt x="-81169" y="188819"/>
                    <a:pt x="-13707" y="14057"/>
                    <a:pt x="84256" y="807"/>
                  </a:cubicBezTo>
                  <a:close/>
                </a:path>
              </a:pathLst>
            </a:custGeom>
            <a:solidFill>
              <a:srgbClr val="FF33CC"/>
            </a:solidFill>
            <a:ln>
              <a:prstDash val="sysDash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</p:spTree>
    <p:controls>
      <mc:AlternateContent xmlns:mc="http://schemas.openxmlformats.org/markup-compatibility/2006">
        <mc:Choice xmlns:v="urn:schemas-microsoft-com:vml" Requires="v">
          <p:control spid="1752" name="TextBox1" r:id="rId2" imgW="619200" imgH="533520"/>
        </mc:Choice>
        <mc:Fallback>
          <p:control name="TextBox1" r:id="rId2" imgW="619200" imgH="533520">
            <p:pic>
              <p:nvPicPr>
                <p:cNvPr id="5" name="TextBox1">
                  <a:extLst>
                    <a:ext uri="{FF2B5EF4-FFF2-40B4-BE49-F238E27FC236}">
                      <a16:creationId xmlns:a16="http://schemas.microsoft.com/office/drawing/2014/main" id="{3CA3F8FC-A266-4332-8C53-89454228591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807718" y="2535524"/>
                  <a:ext cx="622057" cy="5351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753" name="TextBox2" r:id="rId3" imgW="619200" imgH="533520"/>
        </mc:Choice>
        <mc:Fallback>
          <p:control name="TextBox2" r:id="rId3" imgW="619200" imgH="533520">
            <p:pic>
              <p:nvPicPr>
                <p:cNvPr id="32" name="TextBox2">
                  <a:extLst>
                    <a:ext uri="{FF2B5EF4-FFF2-40B4-BE49-F238E27FC236}">
                      <a16:creationId xmlns:a16="http://schemas.microsoft.com/office/drawing/2014/main" id="{D93C7646-C679-40C5-84AA-FBED8FC47ED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818943" y="3500240"/>
                  <a:ext cx="622057" cy="5351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754" name="TextBox4" r:id="rId4" imgW="619200" imgH="533520"/>
        </mc:Choice>
        <mc:Fallback>
          <p:control name="TextBox4" r:id="rId4" imgW="619200" imgH="533520">
            <p:pic>
              <p:nvPicPr>
                <p:cNvPr id="43" name="TextBox4">
                  <a:extLst>
                    <a:ext uri="{FF2B5EF4-FFF2-40B4-BE49-F238E27FC236}">
                      <a16:creationId xmlns:a16="http://schemas.microsoft.com/office/drawing/2014/main" id="{2F5EC766-41F0-431D-A38B-95BA9C69F70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475389" y="2633691"/>
                  <a:ext cx="622057" cy="5351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755" name="TextBox6" r:id="rId5" imgW="619200" imgH="533520"/>
        </mc:Choice>
        <mc:Fallback>
          <p:control name="TextBox6" r:id="rId5" imgW="619200" imgH="533520">
            <p:pic>
              <p:nvPicPr>
                <p:cNvPr id="45" name="TextBox6">
                  <a:extLst>
                    <a:ext uri="{FF2B5EF4-FFF2-40B4-BE49-F238E27FC236}">
                      <a16:creationId xmlns:a16="http://schemas.microsoft.com/office/drawing/2014/main" id="{C445A8A9-FFFE-4BD1-9DD7-9AE10C984C4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477319" y="3605898"/>
                  <a:ext cx="622057" cy="5351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756" name="TextBox7" r:id="rId6" imgW="619200" imgH="533520"/>
        </mc:Choice>
        <mc:Fallback>
          <p:control name="TextBox7" r:id="rId6" imgW="619200" imgH="533520">
            <p:pic>
              <p:nvPicPr>
                <p:cNvPr id="46" name="TextBox7">
                  <a:extLst>
                    <a:ext uri="{FF2B5EF4-FFF2-40B4-BE49-F238E27FC236}">
                      <a16:creationId xmlns:a16="http://schemas.microsoft.com/office/drawing/2014/main" id="{F75F73FA-1A8B-43EA-96E4-E9D4295AA7D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0282142" y="2565418"/>
                  <a:ext cx="622057" cy="5351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757" name="TextBox9" r:id="rId7" imgW="619200" imgH="533520"/>
        </mc:Choice>
        <mc:Fallback>
          <p:control name="TextBox9" r:id="rId7" imgW="619200" imgH="533520">
            <p:pic>
              <p:nvPicPr>
                <p:cNvPr id="48" name="TextBox9">
                  <a:extLst>
                    <a:ext uri="{FF2B5EF4-FFF2-40B4-BE49-F238E27FC236}">
                      <a16:creationId xmlns:a16="http://schemas.microsoft.com/office/drawing/2014/main" id="{2C04EC4B-EFA4-4A36-891C-C61111A856C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0277060" y="3564945"/>
                  <a:ext cx="622057" cy="53518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11537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3978584" y="540923"/>
            <a:ext cx="3842891" cy="628309"/>
            <a:chOff x="-3369818" y="382608"/>
            <a:chExt cx="3774867" cy="66172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69818" y="382608"/>
              <a:ext cx="3774867" cy="661725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b.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nhẩm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288618" y="435377"/>
              <a:ext cx="530377" cy="566917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B113B7BD-E2EE-46AC-B582-447459929FB1}"/>
              </a:ext>
            </a:extLst>
          </p:cNvPr>
          <p:cNvGrpSpPr/>
          <p:nvPr/>
        </p:nvGrpSpPr>
        <p:grpSpPr>
          <a:xfrm>
            <a:off x="839148" y="1370590"/>
            <a:ext cx="4827486" cy="2298597"/>
            <a:chOff x="1851892" y="1270053"/>
            <a:chExt cx="4827486" cy="2298597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EF4D180B-B7E1-438C-B4DE-F9259DF32C9D}"/>
                </a:ext>
              </a:extLst>
            </p:cNvPr>
            <p:cNvGrpSpPr/>
            <p:nvPr/>
          </p:nvGrpSpPr>
          <p:grpSpPr>
            <a:xfrm>
              <a:off x="2038350" y="1614898"/>
              <a:ext cx="4641028" cy="1953752"/>
              <a:chOff x="2038350" y="1614898"/>
              <a:chExt cx="4641028" cy="1953752"/>
            </a:xfrm>
          </p:grpSpPr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D54A5C24-354C-4B70-8241-5005145B902A}"/>
                  </a:ext>
                </a:extLst>
              </p:cNvPr>
              <p:cNvGrpSpPr/>
              <p:nvPr/>
            </p:nvGrpSpPr>
            <p:grpSpPr>
              <a:xfrm>
                <a:off x="2038350" y="1614898"/>
                <a:ext cx="4188488" cy="1793311"/>
                <a:chOff x="2038350" y="1614898"/>
                <a:chExt cx="4188488" cy="1793311"/>
              </a:xfrm>
            </p:grpSpPr>
            <p:sp>
              <p:nvSpPr>
                <p:cNvPr id="93" name="Rectangle: Rounded Corners 92">
                  <a:extLst>
                    <a:ext uri="{FF2B5EF4-FFF2-40B4-BE49-F238E27FC236}">
                      <a16:creationId xmlns:a16="http://schemas.microsoft.com/office/drawing/2014/main" id="{1C0E63DA-E657-4B9C-A8D8-3FE73423E11C}"/>
                    </a:ext>
                  </a:extLst>
                </p:cNvPr>
                <p:cNvSpPr/>
                <p:nvPr/>
              </p:nvSpPr>
              <p:spPr>
                <a:xfrm>
                  <a:off x="2038350" y="1614898"/>
                  <a:ext cx="4188488" cy="1793311"/>
                </a:xfrm>
                <a:prstGeom prst="roundRect">
                  <a:avLst/>
                </a:prstGeom>
                <a:solidFill>
                  <a:srgbClr val="7030A0"/>
                </a:solidFill>
              </p:spPr>
              <p:style>
                <a:lnRef idx="3">
                  <a:schemeClr val="lt1"/>
                </a:lnRef>
                <a:fillRef idx="1">
                  <a:schemeClr val="accent6"/>
                </a:fillRef>
                <a:effectRef idx="1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4" name="TextBox 93">
                  <a:extLst>
                    <a:ext uri="{FF2B5EF4-FFF2-40B4-BE49-F238E27FC236}">
                      <a16:creationId xmlns:a16="http://schemas.microsoft.com/office/drawing/2014/main" id="{7DE676F2-5FD2-4391-B4D4-01CEA43A4A0C}"/>
                    </a:ext>
                  </a:extLst>
                </p:cNvPr>
                <p:cNvSpPr txBox="1"/>
                <p:nvPr/>
              </p:nvSpPr>
              <p:spPr>
                <a:xfrm>
                  <a:off x="2279273" y="1658496"/>
                  <a:ext cx="3411705" cy="15456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  <a:spcAft>
                      <a:spcPts val="1200"/>
                    </a:spcAft>
                  </a:pPr>
                  <a:r>
                    <a:rPr lang="en-US" sz="3000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 2 cm x 6 =</a:t>
                  </a:r>
                </a:p>
                <a:p>
                  <a:pPr>
                    <a:lnSpc>
                      <a:spcPct val="150000"/>
                    </a:lnSpc>
                    <a:spcAft>
                      <a:spcPts val="1200"/>
                    </a:spcAft>
                  </a:pPr>
                  <a:r>
                    <a:rPr lang="en-US" sz="3000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25 dm : 5  = </a:t>
                  </a:r>
                </a:p>
              </p:txBody>
            </p:sp>
          </p:grpSp>
          <p:pic>
            <p:nvPicPr>
              <p:cNvPr id="92" name="Picture 91">
                <a:extLst>
                  <a:ext uri="{FF2B5EF4-FFF2-40B4-BE49-F238E27FC236}">
                    <a16:creationId xmlns:a16="http://schemas.microsoft.com/office/drawing/2014/main" id="{A1BAC636-673F-469E-A5E5-50D5DF9298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842433" y="2672790"/>
                <a:ext cx="836945" cy="895860"/>
              </a:xfrm>
              <a:prstGeom prst="rect">
                <a:avLst/>
              </a:prstGeom>
            </p:spPr>
          </p:pic>
        </p:grpSp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E1E7C347-BE2B-4766-B4E5-C2A720CA7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80405" flipH="1">
              <a:off x="1851892" y="1270053"/>
              <a:ext cx="722986" cy="784417"/>
            </a:xfrm>
            <a:prstGeom prst="rect">
              <a:avLst/>
            </a:prstGeom>
          </p:spPr>
        </p:pic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2242C052-EDC8-4355-9AEF-F3ABBB83EA57}"/>
              </a:ext>
            </a:extLst>
          </p:cNvPr>
          <p:cNvGrpSpPr/>
          <p:nvPr/>
        </p:nvGrpSpPr>
        <p:grpSpPr>
          <a:xfrm>
            <a:off x="6541002" y="1433557"/>
            <a:ext cx="4834919" cy="2034628"/>
            <a:chOff x="1271488" y="1283265"/>
            <a:chExt cx="4834919" cy="2034628"/>
          </a:xfrm>
        </p:grpSpPr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DE9A9682-4533-452F-B223-4412BE18EAEE}"/>
                </a:ext>
              </a:extLst>
            </p:cNvPr>
            <p:cNvGrpSpPr/>
            <p:nvPr/>
          </p:nvGrpSpPr>
          <p:grpSpPr>
            <a:xfrm>
              <a:off x="1689260" y="1524582"/>
              <a:ext cx="4417147" cy="1793311"/>
              <a:chOff x="1689260" y="1524582"/>
              <a:chExt cx="4417147" cy="1793311"/>
            </a:xfrm>
          </p:grpSpPr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id="{16182F1E-1B06-462A-9E3D-2B109E0B34B7}"/>
                  </a:ext>
                </a:extLst>
              </p:cNvPr>
              <p:cNvGrpSpPr/>
              <p:nvPr/>
            </p:nvGrpSpPr>
            <p:grpSpPr>
              <a:xfrm>
                <a:off x="1689260" y="1524582"/>
                <a:ext cx="4072049" cy="1793311"/>
                <a:chOff x="1689260" y="1524582"/>
                <a:chExt cx="4072049" cy="1793311"/>
              </a:xfrm>
            </p:grpSpPr>
            <p:sp>
              <p:nvSpPr>
                <p:cNvPr id="100" name="Rectangle: Rounded Corners 99">
                  <a:extLst>
                    <a:ext uri="{FF2B5EF4-FFF2-40B4-BE49-F238E27FC236}">
                      <a16:creationId xmlns:a16="http://schemas.microsoft.com/office/drawing/2014/main" id="{1FEE4286-A831-4C30-A98A-70AAC0CD0A1E}"/>
                    </a:ext>
                  </a:extLst>
                </p:cNvPr>
                <p:cNvSpPr/>
                <p:nvPr/>
              </p:nvSpPr>
              <p:spPr>
                <a:xfrm>
                  <a:off x="1689260" y="1524582"/>
                  <a:ext cx="4072049" cy="1793311"/>
                </a:xfrm>
                <a:prstGeom prst="roundRect">
                  <a:avLst/>
                </a:prstGeom>
                <a:solidFill>
                  <a:srgbClr val="7030A0"/>
                </a:solidFill>
              </p:spPr>
              <p:style>
                <a:lnRef idx="3">
                  <a:schemeClr val="lt1"/>
                </a:lnRef>
                <a:fillRef idx="1">
                  <a:schemeClr val="accent6"/>
                </a:fillRef>
                <a:effectRef idx="1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1" name="TextBox 100">
                  <a:extLst>
                    <a:ext uri="{FF2B5EF4-FFF2-40B4-BE49-F238E27FC236}">
                      <a16:creationId xmlns:a16="http://schemas.microsoft.com/office/drawing/2014/main" id="{62B2EABD-203F-420E-8600-4B4B5F58F77B}"/>
                    </a:ext>
                  </a:extLst>
                </p:cNvPr>
                <p:cNvSpPr txBox="1"/>
                <p:nvPr/>
              </p:nvSpPr>
              <p:spPr>
                <a:xfrm>
                  <a:off x="1905552" y="1668329"/>
                  <a:ext cx="3411705" cy="14590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  <a:spcAft>
                      <a:spcPts val="1200"/>
                    </a:spcAft>
                  </a:pPr>
                  <a:r>
                    <a:rPr lang="en-US" sz="2800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5 kg x 10 = </a:t>
                  </a:r>
                </a:p>
                <a:p>
                  <a:pPr>
                    <a:lnSpc>
                      <a:spcPct val="150000"/>
                    </a:lnSpc>
                    <a:spcAft>
                      <a:spcPts val="1200"/>
                    </a:spcAft>
                  </a:pPr>
                  <a:r>
                    <a:rPr lang="en-US" sz="2800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   18 </a:t>
                  </a:r>
                  <a:r>
                    <a:rPr lang="en-US" sz="2800" b="1" i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</a:t>
                  </a:r>
                  <a:r>
                    <a:rPr lang="en-US" sz="2800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: 2 = </a:t>
                  </a:r>
                </a:p>
              </p:txBody>
            </p:sp>
          </p:grpSp>
          <p:pic>
            <p:nvPicPr>
              <p:cNvPr id="99" name="Picture 98">
                <a:extLst>
                  <a:ext uri="{FF2B5EF4-FFF2-40B4-BE49-F238E27FC236}">
                    <a16:creationId xmlns:a16="http://schemas.microsoft.com/office/drawing/2014/main" id="{4C1925B5-044D-4D58-BEBD-70432D12FF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269462" y="2251111"/>
                <a:ext cx="836945" cy="895860"/>
              </a:xfrm>
              <a:prstGeom prst="rect">
                <a:avLst/>
              </a:prstGeom>
            </p:spPr>
          </p:pic>
        </p:grpSp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22537937-D39D-4BB4-AA96-2DA1A31F71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245034" flipH="1">
              <a:off x="1271488" y="1283265"/>
              <a:ext cx="714894" cy="775638"/>
            </a:xfrm>
            <a:prstGeom prst="rect">
              <a:avLst/>
            </a:prstGeom>
          </p:spPr>
        </p:pic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62BA794C-B493-4A3A-AA98-EB289A9C0E66}"/>
              </a:ext>
            </a:extLst>
          </p:cNvPr>
          <p:cNvGrpSpPr/>
          <p:nvPr/>
        </p:nvGrpSpPr>
        <p:grpSpPr>
          <a:xfrm>
            <a:off x="3886296" y="3839017"/>
            <a:ext cx="4799816" cy="2138095"/>
            <a:chOff x="1489467" y="1355334"/>
            <a:chExt cx="4799816" cy="2138095"/>
          </a:xfrm>
        </p:grpSpPr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7229002A-125F-4054-ACFF-C98860DFE14B}"/>
                </a:ext>
              </a:extLst>
            </p:cNvPr>
            <p:cNvGrpSpPr/>
            <p:nvPr/>
          </p:nvGrpSpPr>
          <p:grpSpPr>
            <a:xfrm>
              <a:off x="1776337" y="1611182"/>
              <a:ext cx="4512946" cy="1882247"/>
              <a:chOff x="1776337" y="1611182"/>
              <a:chExt cx="4512946" cy="1882247"/>
            </a:xfrm>
          </p:grpSpPr>
          <p:grpSp>
            <p:nvGrpSpPr>
              <p:cNvPr id="107" name="Group 106">
                <a:extLst>
                  <a:ext uri="{FF2B5EF4-FFF2-40B4-BE49-F238E27FC236}">
                    <a16:creationId xmlns:a16="http://schemas.microsoft.com/office/drawing/2014/main" id="{BB8A093C-7C2D-4B6F-A324-89365E4C6BFE}"/>
                  </a:ext>
                </a:extLst>
              </p:cNvPr>
              <p:cNvGrpSpPr/>
              <p:nvPr/>
            </p:nvGrpSpPr>
            <p:grpSpPr>
              <a:xfrm>
                <a:off x="1776337" y="1611182"/>
                <a:ext cx="4072049" cy="1797028"/>
                <a:chOff x="1776337" y="1611182"/>
                <a:chExt cx="4072049" cy="1797028"/>
              </a:xfrm>
            </p:grpSpPr>
            <p:sp>
              <p:nvSpPr>
                <p:cNvPr id="109" name="Rectangle: Rounded Corners 108">
                  <a:extLst>
                    <a:ext uri="{FF2B5EF4-FFF2-40B4-BE49-F238E27FC236}">
                      <a16:creationId xmlns:a16="http://schemas.microsoft.com/office/drawing/2014/main" id="{FDB418CD-DBD3-4F10-9A32-1FB89BF690E7}"/>
                    </a:ext>
                  </a:extLst>
                </p:cNvPr>
                <p:cNvSpPr/>
                <p:nvPr/>
              </p:nvSpPr>
              <p:spPr>
                <a:xfrm>
                  <a:off x="1776337" y="1611182"/>
                  <a:ext cx="4072049" cy="1797028"/>
                </a:xfrm>
                <a:prstGeom prst="roundRect">
                  <a:avLst/>
                </a:prstGeom>
                <a:solidFill>
                  <a:srgbClr val="7030A0"/>
                </a:solidFill>
              </p:spPr>
              <p:style>
                <a:lnRef idx="3">
                  <a:schemeClr val="lt1"/>
                </a:lnRef>
                <a:fillRef idx="1">
                  <a:schemeClr val="accent6"/>
                </a:fillRef>
                <a:effectRef idx="1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0" name="TextBox 109">
                  <a:extLst>
                    <a:ext uri="{FF2B5EF4-FFF2-40B4-BE49-F238E27FC236}">
                      <a16:creationId xmlns:a16="http://schemas.microsoft.com/office/drawing/2014/main" id="{5C766D78-B284-435C-906A-F02051048DCF}"/>
                    </a:ext>
                  </a:extLst>
                </p:cNvPr>
                <p:cNvSpPr txBox="1"/>
                <p:nvPr/>
              </p:nvSpPr>
              <p:spPr>
                <a:xfrm>
                  <a:off x="2057789" y="1746031"/>
                  <a:ext cx="3411705" cy="14590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  <a:spcAft>
                      <a:spcPts val="1200"/>
                    </a:spcAft>
                  </a:pPr>
                  <a:r>
                    <a:rPr lang="en-US" sz="2800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 dm x 8 = </a:t>
                  </a:r>
                </a:p>
                <a:p>
                  <a:pPr>
                    <a:lnSpc>
                      <a:spcPct val="150000"/>
                    </a:lnSpc>
                    <a:spcAft>
                      <a:spcPts val="1200"/>
                    </a:spcAft>
                  </a:pPr>
                  <a:r>
                    <a:rPr lang="en-US" sz="2800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30 kg : 5 = </a:t>
                  </a:r>
                </a:p>
              </p:txBody>
            </p:sp>
          </p:grpSp>
          <p:pic>
            <p:nvPicPr>
              <p:cNvPr id="108" name="Picture 107">
                <a:extLst>
                  <a:ext uri="{FF2B5EF4-FFF2-40B4-BE49-F238E27FC236}">
                    <a16:creationId xmlns:a16="http://schemas.microsoft.com/office/drawing/2014/main" id="{B5780777-7760-4125-A671-A83085A245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452338" y="2597569"/>
                <a:ext cx="836945" cy="895860"/>
              </a:xfrm>
              <a:prstGeom prst="rect">
                <a:avLst/>
              </a:prstGeom>
            </p:spPr>
          </p:pic>
        </p:grpSp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2D218EF5-2397-49E8-B2E8-983BA1E716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908813" flipH="1">
              <a:off x="1520306" y="1324495"/>
              <a:ext cx="725878" cy="787555"/>
            </a:xfrm>
            <a:prstGeom prst="rect">
              <a:avLst/>
            </a:prstGeom>
          </p:spPr>
        </p:pic>
      </p:grpSp>
    </p:spTree>
    <p:controls>
      <mc:AlternateContent xmlns:mc="http://schemas.openxmlformats.org/markup-compatibility/2006">
        <mc:Choice xmlns:v="urn:schemas-microsoft-com:vml" Requires="v">
          <p:control spid="3344" name="TextBox1" r:id="rId2" imgW="1314360" imgH="533520"/>
        </mc:Choice>
        <mc:Fallback>
          <p:control name="TextBox1" r:id="rId2" imgW="1314360" imgH="533520">
            <p:pic>
              <p:nvPicPr>
                <p:cNvPr id="26" name="TextBox1">
                  <a:extLst>
                    <a:ext uri="{FF2B5EF4-FFF2-40B4-BE49-F238E27FC236}">
                      <a16:creationId xmlns:a16="http://schemas.microsoft.com/office/drawing/2014/main" id="{A6708396-2591-4716-91C2-8107D61BE3A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3561318" y="1948748"/>
                  <a:ext cx="1318959" cy="5351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345" name="TextBox2" r:id="rId3" imgW="1314360" imgH="533520"/>
        </mc:Choice>
        <mc:Fallback>
          <p:control name="TextBox2" r:id="rId3" imgW="1314360" imgH="533520">
            <p:pic>
              <p:nvPicPr>
                <p:cNvPr id="28" name="TextBox2">
                  <a:extLst>
                    <a:ext uri="{FF2B5EF4-FFF2-40B4-BE49-F238E27FC236}">
                      <a16:creationId xmlns:a16="http://schemas.microsoft.com/office/drawing/2014/main" id="{56A3B45E-A77D-45D7-B5FF-2DB18ABD25D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3547070" y="2714708"/>
                  <a:ext cx="1318959" cy="5351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346" name="TextBox3" r:id="rId4" imgW="1314360" imgH="533520"/>
        </mc:Choice>
        <mc:Fallback>
          <p:control name="TextBox3" r:id="rId4" imgW="1314360" imgH="533520">
            <p:pic>
              <p:nvPicPr>
                <p:cNvPr id="29" name="TextBox3">
                  <a:extLst>
                    <a:ext uri="{FF2B5EF4-FFF2-40B4-BE49-F238E27FC236}">
                      <a16:creationId xmlns:a16="http://schemas.microsoft.com/office/drawing/2014/main" id="{C693DC03-1A59-442B-8F74-B16E9596595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9229550" y="1948747"/>
                  <a:ext cx="1318959" cy="5351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347" name="TextBox4" r:id="rId5" imgW="1314360" imgH="533520"/>
        </mc:Choice>
        <mc:Fallback>
          <p:control name="TextBox4" r:id="rId5" imgW="1314360" imgH="533520">
            <p:pic>
              <p:nvPicPr>
                <p:cNvPr id="30" name="TextBox4">
                  <a:extLst>
                    <a:ext uri="{FF2B5EF4-FFF2-40B4-BE49-F238E27FC236}">
                      <a16:creationId xmlns:a16="http://schemas.microsoft.com/office/drawing/2014/main" id="{4C274098-A429-4C51-9D03-958A91599DA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9246836" y="2666684"/>
                  <a:ext cx="1318959" cy="5351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348" name="TextBox5" r:id="rId6" imgW="1314360" imgH="533520"/>
        </mc:Choice>
        <mc:Fallback>
          <p:control name="TextBox5" r:id="rId6" imgW="1314360" imgH="533520">
            <p:pic>
              <p:nvPicPr>
                <p:cNvPr id="31" name="TextBox5">
                  <a:extLst>
                    <a:ext uri="{FF2B5EF4-FFF2-40B4-BE49-F238E27FC236}">
                      <a16:creationId xmlns:a16="http://schemas.microsoft.com/office/drawing/2014/main" id="{31F5E5C5-AB69-44BE-9DF5-7EE7DBAF6B1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502516" y="4349321"/>
                  <a:ext cx="1318959" cy="5351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349" name="TextBox6" r:id="rId7" imgW="1314360" imgH="533520"/>
        </mc:Choice>
        <mc:Fallback>
          <p:control name="TextBox6" r:id="rId7" imgW="1314360" imgH="533520">
            <p:pic>
              <p:nvPicPr>
                <p:cNvPr id="32" name="TextBox6">
                  <a:extLst>
                    <a:ext uri="{FF2B5EF4-FFF2-40B4-BE49-F238E27FC236}">
                      <a16:creationId xmlns:a16="http://schemas.microsoft.com/office/drawing/2014/main" id="{2BC1DF01-3E57-4E4E-B0F3-6B3E0634799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502515" y="5153581"/>
                  <a:ext cx="1318959" cy="53518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926136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Picture 86">
            <a:extLst>
              <a:ext uri="{FF2B5EF4-FFF2-40B4-BE49-F238E27FC236}">
                <a16:creationId xmlns:a16="http://schemas.microsoft.com/office/drawing/2014/main" id="{A4F90E65-9688-41A6-9D27-108BBEE692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24" b="98529" l="2807" r="94386">
                        <a14:foregroundMark x1="14737" y1="76471" x2="64561" y2="88235"/>
                        <a14:foregroundMark x1="46316" y1="73529" x2="71228" y2="73529"/>
                        <a14:foregroundMark x1="73684" y1="58824" x2="73684" y2="58824"/>
                        <a14:foregroundMark x1="70526" y1="64706" x2="87018" y2="88235"/>
                        <a14:foregroundMark x1="94386" y1="98529" x2="94386" y2="98529"/>
                        <a14:foregroundMark x1="8070" y1="92647" x2="8070" y2="92647"/>
                        <a14:foregroundMark x1="2807" y1="98529" x2="2807" y2="98529"/>
                        <a14:backgroundMark x1="13684" y1="11765" x2="13684" y2="11765"/>
                        <a14:backgroundMark x1="15439" y1="29412" x2="15439" y2="29412"/>
                        <a14:backgroundMark x1="13684" y1="44118" x2="13684" y2="44118"/>
                        <a14:backgroundMark x1="10877" y1="32353" x2="19649" y2="10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1893906"/>
            <a:ext cx="4464791" cy="796451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0A613CE-7A84-45CC-B2A9-769BF83C6E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24" b="98529" l="2807" r="94386">
                        <a14:foregroundMark x1="14737" y1="76471" x2="64561" y2="88235"/>
                        <a14:foregroundMark x1="46316" y1="73529" x2="71228" y2="73529"/>
                        <a14:foregroundMark x1="73684" y1="58824" x2="73684" y2="58824"/>
                        <a14:foregroundMark x1="70526" y1="64706" x2="87018" y2="88235"/>
                        <a14:foregroundMark x1="94386" y1="98529" x2="94386" y2="98529"/>
                        <a14:foregroundMark x1="8070" y1="92647" x2="8070" y2="92647"/>
                        <a14:foregroundMark x1="2807" y1="98529" x2="2807" y2="98529"/>
                        <a14:backgroundMark x1="13684" y1="11765" x2="13684" y2="11765"/>
                        <a14:backgroundMark x1="15439" y1="29412" x2="15439" y2="29412"/>
                        <a14:backgroundMark x1="13684" y1="44118" x2="13684" y2="44118"/>
                        <a14:backgroundMark x1="10877" y1="32353" x2="19649" y2="10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57241" y="2033030"/>
            <a:ext cx="2607832" cy="5182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0F6F3B9-01FA-4DD1-A1BF-04249C812B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24" b="98529" l="2807" r="94386">
                        <a14:foregroundMark x1="14737" y1="76471" x2="64561" y2="88235"/>
                        <a14:foregroundMark x1="46316" y1="73529" x2="71228" y2="73529"/>
                        <a14:foregroundMark x1="73684" y1="58824" x2="73684" y2="58824"/>
                        <a14:foregroundMark x1="70526" y1="64706" x2="87018" y2="88235"/>
                        <a14:foregroundMark x1="94386" y1="98529" x2="94386" y2="98529"/>
                        <a14:foregroundMark x1="8070" y1="92647" x2="8070" y2="92647"/>
                        <a14:foregroundMark x1="2807" y1="98529" x2="2807" y2="98529"/>
                        <a14:backgroundMark x1="13684" y1="11765" x2="13684" y2="11765"/>
                        <a14:backgroundMark x1="15439" y1="29412" x2="15439" y2="29412"/>
                        <a14:backgroundMark x1="13684" y1="44118" x2="13684" y2="44118"/>
                        <a14:backgroundMark x1="10877" y1="32353" x2="19649" y2="10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10983" y="2023458"/>
            <a:ext cx="2607832" cy="51820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B175A7D-5131-4323-9C69-D789DB5A7796}"/>
              </a:ext>
            </a:extLst>
          </p:cNvPr>
          <p:cNvGrpSpPr/>
          <p:nvPr/>
        </p:nvGrpSpPr>
        <p:grpSpPr>
          <a:xfrm>
            <a:off x="1760440" y="348812"/>
            <a:ext cx="8703176" cy="729614"/>
            <a:chOff x="1261265" y="393642"/>
            <a:chExt cx="8624989" cy="659403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CE68AB76-9F55-42DB-9947-7F779A47B1F8}"/>
                </a:ext>
              </a:extLst>
            </p:cNvPr>
            <p:cNvSpPr/>
            <p:nvPr/>
          </p:nvSpPr>
          <p:spPr>
            <a:xfrm>
              <a:off x="1757878" y="458115"/>
              <a:ext cx="8128376" cy="530459"/>
            </a:xfrm>
            <a:prstGeom prst="flowChartAlternateProcess">
              <a:avLst/>
            </a:prstGeom>
            <a:solidFill>
              <a:srgbClr val="00206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6AC5CC9C-59CA-4E33-A78E-FBB769274729}"/>
                </a:ext>
              </a:extLst>
            </p:cNvPr>
            <p:cNvSpPr/>
            <p:nvPr/>
          </p:nvSpPr>
          <p:spPr>
            <a:xfrm>
              <a:off x="1261265" y="393642"/>
              <a:ext cx="739168" cy="659403"/>
            </a:xfrm>
            <a:prstGeom prst="ellipse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21AA2CB-2F39-4514-8E4F-BDBE9600250D}"/>
              </a:ext>
            </a:extLst>
          </p:cNvPr>
          <p:cNvGrpSpPr/>
          <p:nvPr/>
        </p:nvGrpSpPr>
        <p:grpSpPr>
          <a:xfrm>
            <a:off x="-32058" y="2334654"/>
            <a:ext cx="12256116" cy="4083042"/>
            <a:chOff x="25496" y="2186016"/>
            <a:chExt cx="12135699" cy="428995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9D6B3A2-0880-4EC2-B3A9-0707A926CB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783" b="99638" l="1053" r="97225">
                          <a14:foregroundMark x1="7368" y1="30072" x2="66794" y2="41667"/>
                          <a14:foregroundMark x1="7368" y1="63768" x2="54833" y2="93478"/>
                          <a14:foregroundMark x1="2871" y1="25362" x2="5933" y2="74638"/>
                          <a14:foregroundMark x1="5646" y1="79710" x2="5646" y2="79710"/>
                          <a14:foregroundMark x1="2775" y1="88768" x2="34258" y2="99638"/>
                          <a14:foregroundMark x1="49187" y1="82971" x2="86411" y2="86232"/>
                          <a14:foregroundMark x1="48995" y1="57971" x2="55694" y2="76812"/>
                          <a14:foregroundMark x1="92919" y1="40942" x2="90048" y2="87319"/>
                          <a14:foregroundMark x1="85646" y1="56522" x2="94354" y2="68116"/>
                          <a14:foregroundMark x1="10431" y1="34783" x2="12153" y2="55797"/>
                          <a14:foregroundMark x1="7656" y1="36594" x2="9761" y2="59420"/>
                          <a14:foregroundMark x1="3062" y1="43841" x2="2871" y2="74638"/>
                          <a14:foregroundMark x1="1435" y1="42391" x2="1244" y2="51087"/>
                          <a14:foregroundMark x1="28134" y1="18478" x2="28134" y2="18478"/>
                          <a14:foregroundMark x1="57033" y1="69928" x2="82679" y2="74638"/>
                          <a14:foregroundMark x1="92440" y1="85145" x2="93493" y2="85145"/>
                          <a14:foregroundMark x1="93301" y1="76087" x2="93014" y2="80797"/>
                          <a14:foregroundMark x1="95311" y1="81522" x2="95311" y2="81522"/>
                          <a14:foregroundMark x1="97225" y1="77899" x2="97225" y2="77899"/>
                          <a14:foregroundMark x1="28038" y1="14493" x2="28038" y2="14493"/>
                          <a14:foregroundMark x1="20478" y1="12681" x2="20478" y2="12681"/>
                          <a14:foregroundMark x1="11100" y1="21014" x2="11100" y2="21014"/>
                          <a14:foregroundMark x1="17033" y1="19203" x2="17033" y2="19203"/>
                          <a14:foregroundMark x1="12919" y1="19928" x2="16746" y2="2065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5496" y="2186016"/>
              <a:ext cx="12103957" cy="2156644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FE167F2-F95F-43C7-9A54-C8714254E2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238" y="4340765"/>
              <a:ext cx="12103957" cy="663026"/>
            </a:xfrm>
            <a:prstGeom prst="rect">
              <a:avLst/>
            </a:prstGeom>
          </p:spPr>
        </p:pic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54E42DBD-9F89-4B91-92E5-122408DE14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b="18105"/>
            <a:stretch/>
          </p:blipFill>
          <p:spPr>
            <a:xfrm rot="10800000">
              <a:off x="27058" y="4880009"/>
              <a:ext cx="12102393" cy="1595959"/>
            </a:xfrm>
            <a:prstGeom prst="rect">
              <a:avLst/>
            </a:prstGeom>
          </p:spPr>
        </p:pic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DB179B8E-BA3D-4ED9-9975-F3FE7CE189B6}"/>
              </a:ext>
            </a:extLst>
          </p:cNvPr>
          <p:cNvGrpSpPr/>
          <p:nvPr/>
        </p:nvGrpSpPr>
        <p:grpSpPr>
          <a:xfrm>
            <a:off x="169855" y="3827003"/>
            <a:ext cx="1903535" cy="757840"/>
            <a:chOff x="370825" y="2327198"/>
            <a:chExt cx="1903535" cy="757840"/>
          </a:xfrm>
        </p:grpSpPr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9BD6F66E-2AF4-4B2C-9EDE-A23349C4A8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19" r="169"/>
            <a:stretch/>
          </p:blipFill>
          <p:spPr>
            <a:xfrm>
              <a:off x="370825" y="2327198"/>
              <a:ext cx="1903535" cy="757840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822D9810-81E7-4456-96AA-94792618DA6C}"/>
                </a:ext>
              </a:extLst>
            </p:cNvPr>
            <p:cNvSpPr txBox="1"/>
            <p:nvPr/>
          </p:nvSpPr>
          <p:spPr>
            <a:xfrm>
              <a:off x="591297" y="2441197"/>
              <a:ext cx="1238951" cy="461665"/>
            </a:xfrm>
            <a:prstGeom prst="rect">
              <a:avLst/>
            </a:prstGeom>
            <a:noFill/>
            <a:effectLst>
              <a:glow rad="139700">
                <a:schemeClr val="accent5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00FF"/>
                  </a:solidFill>
                  <a:effectLst>
                    <a:glow rad="292100">
                      <a:schemeClr val="bg1">
                        <a:alpha val="56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16 : 2</a:t>
              </a:r>
            </a:p>
          </p:txBody>
        </p:sp>
      </p:grpSp>
      <p:sp>
        <p:nvSpPr>
          <p:cNvPr id="124" name="Freeform: Shape 123">
            <a:extLst>
              <a:ext uri="{FF2B5EF4-FFF2-40B4-BE49-F238E27FC236}">
                <a16:creationId xmlns:a16="http://schemas.microsoft.com/office/drawing/2014/main" id="{B252ACAA-4FBB-46E3-A268-7DA40469D589}"/>
              </a:ext>
            </a:extLst>
          </p:cNvPr>
          <p:cNvSpPr/>
          <p:nvPr/>
        </p:nvSpPr>
        <p:spPr>
          <a:xfrm>
            <a:off x="-1597" y="5707260"/>
            <a:ext cx="12222480" cy="727587"/>
          </a:xfrm>
          <a:custGeom>
            <a:avLst/>
            <a:gdLst>
              <a:gd name="connsiteX0" fmla="*/ 0 w 12201832"/>
              <a:gd name="connsiteY0" fmla="*/ 432620 h 727587"/>
              <a:gd name="connsiteX1" fmla="*/ 678426 w 12201832"/>
              <a:gd name="connsiteY1" fmla="*/ 540774 h 727587"/>
              <a:gd name="connsiteX2" fmla="*/ 1111045 w 12201832"/>
              <a:gd name="connsiteY2" fmla="*/ 550607 h 727587"/>
              <a:gd name="connsiteX3" fmla="*/ 1750142 w 12201832"/>
              <a:gd name="connsiteY3" fmla="*/ 481781 h 727587"/>
              <a:gd name="connsiteX4" fmla="*/ 2163097 w 12201832"/>
              <a:gd name="connsiteY4" fmla="*/ 373626 h 727587"/>
              <a:gd name="connsiteX5" fmla="*/ 2448232 w 12201832"/>
              <a:gd name="connsiteY5" fmla="*/ 304800 h 727587"/>
              <a:gd name="connsiteX6" fmla="*/ 2871019 w 12201832"/>
              <a:gd name="connsiteY6" fmla="*/ 275303 h 727587"/>
              <a:gd name="connsiteX7" fmla="*/ 3283974 w 12201832"/>
              <a:gd name="connsiteY7" fmla="*/ 334297 h 727587"/>
              <a:gd name="connsiteX8" fmla="*/ 3608439 w 12201832"/>
              <a:gd name="connsiteY8" fmla="*/ 383458 h 727587"/>
              <a:gd name="connsiteX9" fmla="*/ 3962400 w 12201832"/>
              <a:gd name="connsiteY9" fmla="*/ 393291 h 727587"/>
              <a:gd name="connsiteX10" fmla="*/ 4208206 w 12201832"/>
              <a:gd name="connsiteY10" fmla="*/ 393291 h 727587"/>
              <a:gd name="connsiteX11" fmla="*/ 4630994 w 12201832"/>
              <a:gd name="connsiteY11" fmla="*/ 344129 h 727587"/>
              <a:gd name="connsiteX12" fmla="*/ 5014452 w 12201832"/>
              <a:gd name="connsiteY12" fmla="*/ 255639 h 727587"/>
              <a:gd name="connsiteX13" fmla="*/ 5437239 w 12201832"/>
              <a:gd name="connsiteY13" fmla="*/ 216310 h 727587"/>
              <a:gd name="connsiteX14" fmla="*/ 5742039 w 12201832"/>
              <a:gd name="connsiteY14" fmla="*/ 196645 h 727587"/>
              <a:gd name="connsiteX15" fmla="*/ 6125497 w 12201832"/>
              <a:gd name="connsiteY15" fmla="*/ 235974 h 727587"/>
              <a:gd name="connsiteX16" fmla="*/ 6607277 w 12201832"/>
              <a:gd name="connsiteY16" fmla="*/ 324465 h 727587"/>
              <a:gd name="connsiteX17" fmla="*/ 7118555 w 12201832"/>
              <a:gd name="connsiteY17" fmla="*/ 324465 h 727587"/>
              <a:gd name="connsiteX18" fmla="*/ 7728155 w 12201832"/>
              <a:gd name="connsiteY18" fmla="*/ 235974 h 727587"/>
              <a:gd name="connsiteX19" fmla="*/ 8268929 w 12201832"/>
              <a:gd name="connsiteY19" fmla="*/ 108155 h 727587"/>
              <a:gd name="connsiteX20" fmla="*/ 8711381 w 12201832"/>
              <a:gd name="connsiteY20" fmla="*/ 19665 h 727587"/>
              <a:gd name="connsiteX21" fmla="*/ 9301316 w 12201832"/>
              <a:gd name="connsiteY21" fmla="*/ 0 h 727587"/>
              <a:gd name="connsiteX22" fmla="*/ 9871587 w 12201832"/>
              <a:gd name="connsiteY22" fmla="*/ 19665 h 727587"/>
              <a:gd name="connsiteX23" fmla="*/ 10314039 w 12201832"/>
              <a:gd name="connsiteY23" fmla="*/ 19665 h 727587"/>
              <a:gd name="connsiteX24" fmla="*/ 10599174 w 12201832"/>
              <a:gd name="connsiteY24" fmla="*/ 58994 h 727587"/>
              <a:gd name="connsiteX25" fmla="*/ 11130116 w 12201832"/>
              <a:gd name="connsiteY25" fmla="*/ 127820 h 727587"/>
              <a:gd name="connsiteX26" fmla="*/ 11454581 w 12201832"/>
              <a:gd name="connsiteY26" fmla="*/ 176981 h 727587"/>
              <a:gd name="connsiteX27" fmla="*/ 12192000 w 12201832"/>
              <a:gd name="connsiteY27" fmla="*/ 265471 h 727587"/>
              <a:gd name="connsiteX28" fmla="*/ 12201832 w 12201832"/>
              <a:gd name="connsiteY28" fmla="*/ 698091 h 727587"/>
              <a:gd name="connsiteX29" fmla="*/ 0 w 12201832"/>
              <a:gd name="connsiteY29" fmla="*/ 727587 h 727587"/>
              <a:gd name="connsiteX30" fmla="*/ 0 w 12201832"/>
              <a:gd name="connsiteY30" fmla="*/ 432620 h 727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2201832" h="727587">
                <a:moveTo>
                  <a:pt x="0" y="432620"/>
                </a:moveTo>
                <a:lnTo>
                  <a:pt x="678426" y="540774"/>
                </a:lnTo>
                <a:lnTo>
                  <a:pt x="1111045" y="550607"/>
                </a:lnTo>
                <a:lnTo>
                  <a:pt x="1750142" y="481781"/>
                </a:lnTo>
                <a:lnTo>
                  <a:pt x="2163097" y="373626"/>
                </a:lnTo>
                <a:lnTo>
                  <a:pt x="2448232" y="304800"/>
                </a:lnTo>
                <a:lnTo>
                  <a:pt x="2871019" y="275303"/>
                </a:lnTo>
                <a:lnTo>
                  <a:pt x="3283974" y="334297"/>
                </a:lnTo>
                <a:lnTo>
                  <a:pt x="3608439" y="383458"/>
                </a:lnTo>
                <a:lnTo>
                  <a:pt x="3962400" y="393291"/>
                </a:lnTo>
                <a:lnTo>
                  <a:pt x="4208206" y="393291"/>
                </a:lnTo>
                <a:lnTo>
                  <a:pt x="4630994" y="344129"/>
                </a:lnTo>
                <a:lnTo>
                  <a:pt x="5014452" y="255639"/>
                </a:lnTo>
                <a:lnTo>
                  <a:pt x="5437239" y="216310"/>
                </a:lnTo>
                <a:lnTo>
                  <a:pt x="5742039" y="196645"/>
                </a:lnTo>
                <a:lnTo>
                  <a:pt x="6125497" y="235974"/>
                </a:lnTo>
                <a:lnTo>
                  <a:pt x="6607277" y="324465"/>
                </a:lnTo>
                <a:lnTo>
                  <a:pt x="7118555" y="324465"/>
                </a:lnTo>
                <a:lnTo>
                  <a:pt x="7728155" y="235974"/>
                </a:lnTo>
                <a:lnTo>
                  <a:pt x="8268929" y="108155"/>
                </a:lnTo>
                <a:lnTo>
                  <a:pt x="8711381" y="19665"/>
                </a:lnTo>
                <a:lnTo>
                  <a:pt x="9301316" y="0"/>
                </a:lnTo>
                <a:lnTo>
                  <a:pt x="9871587" y="19665"/>
                </a:lnTo>
                <a:lnTo>
                  <a:pt x="10314039" y="19665"/>
                </a:lnTo>
                <a:lnTo>
                  <a:pt x="10599174" y="58994"/>
                </a:lnTo>
                <a:lnTo>
                  <a:pt x="11130116" y="127820"/>
                </a:lnTo>
                <a:lnTo>
                  <a:pt x="11454581" y="176981"/>
                </a:lnTo>
                <a:lnTo>
                  <a:pt x="12192000" y="265471"/>
                </a:lnTo>
                <a:lnTo>
                  <a:pt x="12201832" y="698091"/>
                </a:lnTo>
                <a:lnTo>
                  <a:pt x="0" y="727587"/>
                </a:lnTo>
                <a:lnTo>
                  <a:pt x="0" y="432620"/>
                </a:lnTo>
                <a:close/>
              </a:path>
            </a:pathLst>
          </a:custGeom>
          <a:solidFill>
            <a:srgbClr val="92D05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5" name="Picture 124">
            <a:extLst>
              <a:ext uri="{FF2B5EF4-FFF2-40B4-BE49-F238E27FC236}">
                <a16:creationId xmlns:a16="http://schemas.microsoft.com/office/drawing/2014/main" id="{E4F90555-70A4-474F-94EA-CDB761F2BF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333" b="89333" l="8397" r="89313">
                        <a14:foregroundMark x1="12214" y1="46667" x2="12214" y2="46667"/>
                        <a14:foregroundMark x1="8397" y1="45333" x2="8397" y2="45333"/>
                        <a14:foregroundMark x1="42748" y1="88000" x2="42748" y2="88000"/>
                        <a14:foregroundMark x1="74809" y1="88000" x2="74809" y2="88000"/>
                        <a14:foregroundMark x1="42748" y1="13333" x2="42748" y2="13333"/>
                        <a14:foregroundMark x1="31298" y1="8000" x2="31298" y2="8000"/>
                        <a14:foregroundMark x1="20611" y1="17333" x2="20611" y2="17333"/>
                        <a14:foregroundMark x1="89313" y1="52000" x2="89313" y2="52000"/>
                        <a14:foregroundMark x1="82443" y1="33333" x2="82443" y2="33333"/>
                        <a14:foregroundMark x1="74809" y1="24000" x2="74809" y2="24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31032" y="3816865"/>
            <a:ext cx="712961" cy="408184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0AA1C192-C730-4006-B4B4-D63512181A9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333" b="89333" l="8397" r="89313">
                        <a14:foregroundMark x1="12214" y1="46667" x2="12214" y2="46667"/>
                        <a14:foregroundMark x1="8397" y1="45333" x2="8397" y2="45333"/>
                        <a14:foregroundMark x1="42748" y1="88000" x2="42748" y2="88000"/>
                        <a14:foregroundMark x1="74809" y1="88000" x2="74809" y2="88000"/>
                        <a14:foregroundMark x1="42748" y1="13333" x2="42748" y2="13333"/>
                        <a14:foregroundMark x1="31298" y1="8000" x2="31298" y2="8000"/>
                        <a14:foregroundMark x1="20611" y1="17333" x2="20611" y2="17333"/>
                        <a14:foregroundMark x1="89313" y1="52000" x2="89313" y2="52000"/>
                        <a14:foregroundMark x1="82443" y1="33333" x2="82443" y2="33333"/>
                        <a14:foregroundMark x1="74809" y1="24000" x2="74809" y2="24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45378" y="3766334"/>
            <a:ext cx="1278027" cy="7316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170273A-EB13-4562-91D4-D92F818BDE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333" b="89333" l="8397" r="89313">
                        <a14:foregroundMark x1="12214" y1="46667" x2="12214" y2="46667"/>
                        <a14:foregroundMark x1="8397" y1="45333" x2="8397" y2="45333"/>
                        <a14:foregroundMark x1="42748" y1="88000" x2="42748" y2="88000"/>
                        <a14:foregroundMark x1="74809" y1="88000" x2="74809" y2="88000"/>
                        <a14:foregroundMark x1="42748" y1="13333" x2="42748" y2="13333"/>
                        <a14:foregroundMark x1="31298" y1="8000" x2="31298" y2="8000"/>
                        <a14:foregroundMark x1="20611" y1="17333" x2="20611" y2="17333"/>
                        <a14:foregroundMark x1="89313" y1="52000" x2="89313" y2="52000"/>
                        <a14:foregroundMark x1="82443" y1="33333" x2="82443" y2="33333"/>
                        <a14:foregroundMark x1="74809" y1="24000" x2="74809" y2="24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92756" y="4159015"/>
            <a:ext cx="962745" cy="55119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AAC9A7A-62B6-41F1-9A06-D82FBF4B94AB}"/>
              </a:ext>
            </a:extLst>
          </p:cNvPr>
          <p:cNvGrpSpPr/>
          <p:nvPr/>
        </p:nvGrpSpPr>
        <p:grpSpPr>
          <a:xfrm>
            <a:off x="218274" y="5548826"/>
            <a:ext cx="2020033" cy="679637"/>
            <a:chOff x="508631" y="5583729"/>
            <a:chExt cx="2020033" cy="679637"/>
          </a:xfrm>
        </p:grpSpPr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909725E0-995E-42A0-A926-B8D29FA660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631" y="5583729"/>
              <a:ext cx="2020033" cy="679637"/>
            </a:xfrm>
            <a:prstGeom prst="rect">
              <a:avLst/>
            </a:prstGeom>
          </p:spPr>
        </p:pic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6C9F5FCC-139B-4903-9975-9558836B839E}"/>
                </a:ext>
              </a:extLst>
            </p:cNvPr>
            <p:cNvSpPr txBox="1"/>
            <p:nvPr/>
          </p:nvSpPr>
          <p:spPr>
            <a:xfrm>
              <a:off x="1032004" y="5619004"/>
              <a:ext cx="1164291" cy="461665"/>
            </a:xfrm>
            <a:prstGeom prst="rect">
              <a:avLst/>
            </a:prstGeom>
            <a:noFill/>
            <a:effectLst>
              <a:glow rad="139700">
                <a:schemeClr val="accent5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00FF"/>
                  </a:solidFill>
                  <a:effectLst>
                    <a:glow rad="292100">
                      <a:schemeClr val="bg1">
                        <a:alpha val="56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2 x 4</a:t>
              </a:r>
            </a:p>
          </p:txBody>
        </p: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0A32B845-5467-4D68-B04F-849FD83EC784}"/>
              </a:ext>
            </a:extLst>
          </p:cNvPr>
          <p:cNvGrpSpPr/>
          <p:nvPr/>
        </p:nvGrpSpPr>
        <p:grpSpPr>
          <a:xfrm>
            <a:off x="2114984" y="4643623"/>
            <a:ext cx="2020033" cy="679637"/>
            <a:chOff x="529018" y="5728579"/>
            <a:chExt cx="2020033" cy="679637"/>
          </a:xfrm>
        </p:grpSpPr>
        <p:pic>
          <p:nvPicPr>
            <p:cNvPr id="132" name="Picture 131">
              <a:extLst>
                <a:ext uri="{FF2B5EF4-FFF2-40B4-BE49-F238E27FC236}">
                  <a16:creationId xmlns:a16="http://schemas.microsoft.com/office/drawing/2014/main" id="{FCCBF6ED-D527-4524-86F2-22E091459D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018" y="5728579"/>
              <a:ext cx="2020033" cy="679637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E116A12E-10C4-44DD-B083-2E26C2C42CD0}"/>
                </a:ext>
              </a:extLst>
            </p:cNvPr>
            <p:cNvSpPr txBox="1"/>
            <p:nvPr/>
          </p:nvSpPr>
          <p:spPr>
            <a:xfrm>
              <a:off x="937425" y="5757336"/>
              <a:ext cx="1164291" cy="461665"/>
            </a:xfrm>
            <a:prstGeom prst="rect">
              <a:avLst/>
            </a:prstGeom>
            <a:noFill/>
            <a:effectLst>
              <a:glow rad="139700">
                <a:schemeClr val="accent5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00FF"/>
                  </a:solidFill>
                  <a:effectLst>
                    <a:glow rad="292100">
                      <a:schemeClr val="bg1">
                        <a:alpha val="56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40 : 5</a:t>
              </a:r>
            </a:p>
          </p:txBody>
        </p:sp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4AADB51C-121F-419E-A8F5-9982E04258BE}"/>
              </a:ext>
            </a:extLst>
          </p:cNvPr>
          <p:cNvGrpSpPr/>
          <p:nvPr/>
        </p:nvGrpSpPr>
        <p:grpSpPr>
          <a:xfrm>
            <a:off x="3814899" y="3981834"/>
            <a:ext cx="2020033" cy="679637"/>
            <a:chOff x="619903" y="5584920"/>
            <a:chExt cx="2020033" cy="679637"/>
          </a:xfrm>
        </p:grpSpPr>
        <p:pic>
          <p:nvPicPr>
            <p:cNvPr id="135" name="Picture 134">
              <a:extLst>
                <a:ext uri="{FF2B5EF4-FFF2-40B4-BE49-F238E27FC236}">
                  <a16:creationId xmlns:a16="http://schemas.microsoft.com/office/drawing/2014/main" id="{873D2DDC-EC71-4640-8D47-0F06EA133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903" y="5584920"/>
              <a:ext cx="2020033" cy="679637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F7FD0A2F-F7F4-45D0-86A5-2DB1FFDB2A1E}"/>
                </a:ext>
              </a:extLst>
            </p:cNvPr>
            <p:cNvSpPr txBox="1"/>
            <p:nvPr/>
          </p:nvSpPr>
          <p:spPr>
            <a:xfrm>
              <a:off x="1016167" y="5688514"/>
              <a:ext cx="1164291" cy="461665"/>
            </a:xfrm>
            <a:prstGeom prst="rect">
              <a:avLst/>
            </a:prstGeom>
            <a:noFill/>
            <a:effectLst>
              <a:glow rad="139700">
                <a:schemeClr val="accent5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00FF"/>
                  </a:solidFill>
                  <a:effectLst>
                    <a:glow rad="292100">
                      <a:schemeClr val="bg1">
                        <a:alpha val="56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50 : 5</a:t>
              </a:r>
            </a:p>
          </p:txBody>
        </p: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0D9C79A6-CCA9-4C6A-9CEE-6C21B30B49E1}"/>
              </a:ext>
            </a:extLst>
          </p:cNvPr>
          <p:cNvGrpSpPr/>
          <p:nvPr/>
        </p:nvGrpSpPr>
        <p:grpSpPr>
          <a:xfrm>
            <a:off x="6011321" y="3905045"/>
            <a:ext cx="1849827" cy="679637"/>
            <a:chOff x="537346" y="5583729"/>
            <a:chExt cx="1849827" cy="679637"/>
          </a:xfrm>
        </p:grpSpPr>
        <p:pic>
          <p:nvPicPr>
            <p:cNvPr id="138" name="Picture 137">
              <a:extLst>
                <a:ext uri="{FF2B5EF4-FFF2-40B4-BE49-F238E27FC236}">
                  <a16:creationId xmlns:a16="http://schemas.microsoft.com/office/drawing/2014/main" id="{1145B682-164E-4976-9555-E40AA9FA61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346" y="5583729"/>
              <a:ext cx="1849827" cy="679637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24C88216-F43E-47B3-A41A-F8333BB83600}"/>
                </a:ext>
              </a:extLst>
            </p:cNvPr>
            <p:cNvSpPr txBox="1"/>
            <p:nvPr/>
          </p:nvSpPr>
          <p:spPr>
            <a:xfrm>
              <a:off x="863980" y="5620830"/>
              <a:ext cx="1164291" cy="461665"/>
            </a:xfrm>
            <a:prstGeom prst="rect">
              <a:avLst/>
            </a:prstGeom>
            <a:noFill/>
            <a:effectLst>
              <a:glow rad="139700">
                <a:schemeClr val="accent5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00FF"/>
                  </a:solidFill>
                  <a:effectLst>
                    <a:glow rad="292100">
                      <a:schemeClr val="bg1">
                        <a:alpha val="56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20 : 2 </a:t>
              </a:r>
            </a:p>
          </p:txBody>
        </p: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B27E2C02-5F6C-4EE3-86B4-9E09E36EB635}"/>
              </a:ext>
            </a:extLst>
          </p:cNvPr>
          <p:cNvGrpSpPr/>
          <p:nvPr/>
        </p:nvGrpSpPr>
        <p:grpSpPr>
          <a:xfrm>
            <a:off x="4579979" y="5307838"/>
            <a:ext cx="2020033" cy="679637"/>
            <a:chOff x="508631" y="5583729"/>
            <a:chExt cx="2020033" cy="679637"/>
          </a:xfrm>
        </p:grpSpPr>
        <p:pic>
          <p:nvPicPr>
            <p:cNvPr id="141" name="Picture 140">
              <a:extLst>
                <a:ext uri="{FF2B5EF4-FFF2-40B4-BE49-F238E27FC236}">
                  <a16:creationId xmlns:a16="http://schemas.microsoft.com/office/drawing/2014/main" id="{6A926F9F-A8EA-4303-9BD4-2CEBBA9D87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631" y="5583729"/>
              <a:ext cx="2020033" cy="679637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2178DEAE-8EC9-4FC3-AC91-E76B166B7EDF}"/>
                </a:ext>
              </a:extLst>
            </p:cNvPr>
            <p:cNvSpPr txBox="1"/>
            <p:nvPr/>
          </p:nvSpPr>
          <p:spPr>
            <a:xfrm>
              <a:off x="946271" y="5650170"/>
              <a:ext cx="1164291" cy="461665"/>
            </a:xfrm>
            <a:prstGeom prst="rect">
              <a:avLst/>
            </a:prstGeom>
            <a:noFill/>
            <a:effectLst>
              <a:glow rad="139700">
                <a:schemeClr val="accent5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00FF"/>
                  </a:solidFill>
                  <a:effectLst>
                    <a:glow rad="292100">
                      <a:schemeClr val="bg1">
                        <a:alpha val="56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12 : 2 </a:t>
              </a:r>
            </a:p>
          </p:txBody>
        </p: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791CFF00-E996-4818-92AC-B8DFCEA935AD}"/>
              </a:ext>
            </a:extLst>
          </p:cNvPr>
          <p:cNvGrpSpPr/>
          <p:nvPr/>
        </p:nvGrpSpPr>
        <p:grpSpPr>
          <a:xfrm>
            <a:off x="6865073" y="5243331"/>
            <a:ext cx="2020033" cy="679637"/>
            <a:chOff x="508631" y="5583729"/>
            <a:chExt cx="2020033" cy="679637"/>
          </a:xfrm>
        </p:grpSpPr>
        <p:pic>
          <p:nvPicPr>
            <p:cNvPr id="144" name="Picture 143">
              <a:extLst>
                <a:ext uri="{FF2B5EF4-FFF2-40B4-BE49-F238E27FC236}">
                  <a16:creationId xmlns:a16="http://schemas.microsoft.com/office/drawing/2014/main" id="{DC1EA85E-E7F8-4E81-997F-1403C7171D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631" y="5583729"/>
              <a:ext cx="2020033" cy="679637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A7BD0053-D38B-47E6-8E6F-D65658CFED7C}"/>
                </a:ext>
              </a:extLst>
            </p:cNvPr>
            <p:cNvSpPr txBox="1"/>
            <p:nvPr/>
          </p:nvSpPr>
          <p:spPr>
            <a:xfrm>
              <a:off x="946271" y="5650170"/>
              <a:ext cx="1164291" cy="461665"/>
            </a:xfrm>
            <a:prstGeom prst="rect">
              <a:avLst/>
            </a:prstGeom>
            <a:noFill/>
            <a:effectLst>
              <a:glow rad="139700">
                <a:schemeClr val="accent5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00FF"/>
                  </a:solidFill>
                  <a:effectLst>
                    <a:glow rad="292100">
                      <a:schemeClr val="bg1">
                        <a:alpha val="56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2 x 3</a:t>
              </a:r>
            </a:p>
          </p:txBody>
        </p:sp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AE674E99-38FD-4523-A076-98AE905B7DC3}"/>
              </a:ext>
            </a:extLst>
          </p:cNvPr>
          <p:cNvGrpSpPr/>
          <p:nvPr/>
        </p:nvGrpSpPr>
        <p:grpSpPr>
          <a:xfrm>
            <a:off x="8518746" y="4004430"/>
            <a:ext cx="1849826" cy="679637"/>
            <a:chOff x="508631" y="5583729"/>
            <a:chExt cx="2020033" cy="679637"/>
          </a:xfrm>
        </p:grpSpPr>
        <p:pic>
          <p:nvPicPr>
            <p:cNvPr id="147" name="Picture 146">
              <a:extLst>
                <a:ext uri="{FF2B5EF4-FFF2-40B4-BE49-F238E27FC236}">
                  <a16:creationId xmlns:a16="http://schemas.microsoft.com/office/drawing/2014/main" id="{5FE5AEF4-FAB4-4C16-86F7-21799363B1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631" y="5583729"/>
              <a:ext cx="2020033" cy="679637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2F6D8D09-E8C4-4400-8ED6-D634E87BE4DC}"/>
                </a:ext>
              </a:extLst>
            </p:cNvPr>
            <p:cNvSpPr txBox="1"/>
            <p:nvPr/>
          </p:nvSpPr>
          <p:spPr>
            <a:xfrm>
              <a:off x="946271" y="5650170"/>
              <a:ext cx="1164291" cy="461665"/>
            </a:xfrm>
            <a:prstGeom prst="rect">
              <a:avLst/>
            </a:prstGeom>
            <a:noFill/>
            <a:effectLst>
              <a:glow rad="139700">
                <a:schemeClr val="accent5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00FF"/>
                  </a:solidFill>
                  <a:effectLst>
                    <a:glow rad="292100">
                      <a:schemeClr val="bg1">
                        <a:alpha val="56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30 : 5</a:t>
              </a:r>
            </a:p>
          </p:txBody>
        </p: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21668273-5731-4943-AED4-50B9538DCC50}"/>
              </a:ext>
            </a:extLst>
          </p:cNvPr>
          <p:cNvGrpSpPr/>
          <p:nvPr/>
        </p:nvGrpSpPr>
        <p:grpSpPr>
          <a:xfrm>
            <a:off x="9737103" y="5049576"/>
            <a:ext cx="2020033" cy="679637"/>
            <a:chOff x="508631" y="5583729"/>
            <a:chExt cx="2020033" cy="679637"/>
          </a:xfrm>
        </p:grpSpPr>
        <p:pic>
          <p:nvPicPr>
            <p:cNvPr id="150" name="Picture 149">
              <a:extLst>
                <a:ext uri="{FF2B5EF4-FFF2-40B4-BE49-F238E27FC236}">
                  <a16:creationId xmlns:a16="http://schemas.microsoft.com/office/drawing/2014/main" id="{D49B4DB0-7318-4239-A3B9-E96333300F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631" y="5583729"/>
              <a:ext cx="2020033" cy="679637"/>
            </a:xfrm>
            <a:prstGeom prst="rect">
              <a:avLst/>
            </a:prstGeom>
          </p:spPr>
        </p:pic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F9A93347-A285-410B-B26E-8CA3B9141B60}"/>
                </a:ext>
              </a:extLst>
            </p:cNvPr>
            <p:cNvSpPr txBox="1"/>
            <p:nvPr/>
          </p:nvSpPr>
          <p:spPr>
            <a:xfrm>
              <a:off x="946271" y="5650170"/>
              <a:ext cx="1164291" cy="461665"/>
            </a:xfrm>
            <a:prstGeom prst="rect">
              <a:avLst/>
            </a:prstGeom>
            <a:noFill/>
            <a:effectLst>
              <a:glow rad="139700">
                <a:schemeClr val="accent5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00FF"/>
                  </a:solidFill>
                  <a:effectLst>
                    <a:glow rad="292100">
                      <a:schemeClr val="bg1">
                        <a:alpha val="56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2 x 5</a:t>
              </a: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9D193395-028C-406D-9756-4E81F7B4D293}"/>
              </a:ext>
            </a:extLst>
          </p:cNvPr>
          <p:cNvGrpSpPr/>
          <p:nvPr/>
        </p:nvGrpSpPr>
        <p:grpSpPr>
          <a:xfrm>
            <a:off x="1890180" y="1749985"/>
            <a:ext cx="1177491" cy="1358083"/>
            <a:chOff x="8870458" y="1396772"/>
            <a:chExt cx="1104069" cy="1190008"/>
          </a:xfrm>
        </p:grpSpPr>
        <p:pic>
          <p:nvPicPr>
            <p:cNvPr id="89" name="Picture 88">
              <a:hlinkClick r:id="rId13" action="ppaction://hlinksldjump"/>
              <a:extLst>
                <a:ext uri="{FF2B5EF4-FFF2-40B4-BE49-F238E27FC236}">
                  <a16:creationId xmlns:a16="http://schemas.microsoft.com/office/drawing/2014/main" id="{1D60AB00-2C5C-455F-8136-7D91498E7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100000" l="0" r="100000">
                          <a14:foregroundMark x1="35568" y1="6319" x2="45622" y2="26179"/>
                          <a14:foregroundMark x1="63351" y1="5918" x2="52432" y2="299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58" y="1396772"/>
              <a:ext cx="1104069" cy="1190008"/>
            </a:xfrm>
            <a:prstGeom prst="rect">
              <a:avLst/>
            </a:prstGeom>
          </p:spPr>
        </p:pic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EFCE9AD0-C562-4E39-BAF2-1E19781AF3EC}"/>
                </a:ext>
              </a:extLst>
            </p:cNvPr>
            <p:cNvSpPr txBox="1"/>
            <p:nvPr/>
          </p:nvSpPr>
          <p:spPr>
            <a:xfrm>
              <a:off x="9107050" y="1964056"/>
              <a:ext cx="646678" cy="4584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000099"/>
                  </a:solidFill>
                  <a:latin typeface=".VnBahamasB" panose="020BE200000000000000" pitchFamily="34" charset="0"/>
                </a:rPr>
                <a:t>8</a:t>
              </a: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4AFDDA45-F5E8-41D0-9936-E773F29AEECC}"/>
              </a:ext>
            </a:extLst>
          </p:cNvPr>
          <p:cNvGrpSpPr/>
          <p:nvPr/>
        </p:nvGrpSpPr>
        <p:grpSpPr>
          <a:xfrm>
            <a:off x="8787554" y="1870153"/>
            <a:ext cx="1289712" cy="1374758"/>
            <a:chOff x="8870458" y="1283358"/>
            <a:chExt cx="1209293" cy="1303422"/>
          </a:xfrm>
        </p:grpSpPr>
        <p:pic>
          <p:nvPicPr>
            <p:cNvPr id="92" name="Picture 91">
              <a:hlinkClick r:id="rId13" action="ppaction://hlinksldjump"/>
              <a:extLst>
                <a:ext uri="{FF2B5EF4-FFF2-40B4-BE49-F238E27FC236}">
                  <a16:creationId xmlns:a16="http://schemas.microsoft.com/office/drawing/2014/main" id="{92F150B9-01E6-4CD2-A533-42329AB922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100000" l="0" r="100000">
                          <a14:foregroundMark x1="35568" y1="6319" x2="45622" y2="26179"/>
                          <a14:foregroundMark x1="63351" y1="5918" x2="52432" y2="299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58" y="1283358"/>
              <a:ext cx="1209293" cy="1303422"/>
            </a:xfrm>
            <a:prstGeom prst="rect">
              <a:avLst/>
            </a:prstGeom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945A0905-022B-4AE8-9801-C62BB43ACBF0}"/>
                </a:ext>
              </a:extLst>
            </p:cNvPr>
            <p:cNvSpPr txBox="1"/>
            <p:nvPr/>
          </p:nvSpPr>
          <p:spPr>
            <a:xfrm>
              <a:off x="9028551" y="1883875"/>
              <a:ext cx="893107" cy="496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000099"/>
                  </a:solidFill>
                  <a:latin typeface=".VnCooper" panose="020B7200000000000000" pitchFamily="34" charset="0"/>
                </a:rPr>
                <a:t>10</a:t>
              </a: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4B2E6B25-1809-4155-A127-AB829BB7ED5E}"/>
              </a:ext>
            </a:extLst>
          </p:cNvPr>
          <p:cNvGrpSpPr/>
          <p:nvPr/>
        </p:nvGrpSpPr>
        <p:grpSpPr>
          <a:xfrm>
            <a:off x="5603056" y="1841688"/>
            <a:ext cx="1184347" cy="1365991"/>
            <a:chOff x="8893086" y="1341815"/>
            <a:chExt cx="1110498" cy="1196937"/>
          </a:xfrm>
        </p:grpSpPr>
        <p:pic>
          <p:nvPicPr>
            <p:cNvPr id="95" name="Picture 94">
              <a:hlinkClick r:id="rId13" action="ppaction://hlinksldjump"/>
              <a:extLst>
                <a:ext uri="{FF2B5EF4-FFF2-40B4-BE49-F238E27FC236}">
                  <a16:creationId xmlns:a16="http://schemas.microsoft.com/office/drawing/2014/main" id="{069A9533-B78B-4FD4-A9F3-2F7E3C538A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100000" l="0" r="100000">
                          <a14:foregroundMark x1="35568" y1="6319" x2="45622" y2="26179"/>
                          <a14:foregroundMark x1="63351" y1="5918" x2="52432" y2="299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3086" y="1341815"/>
              <a:ext cx="1110498" cy="1196937"/>
            </a:xfrm>
            <a:prstGeom prst="rect">
              <a:avLst/>
            </a:prstGeom>
          </p:spPr>
        </p:pic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BA6F9757-5963-4BBA-8DF5-6263C20A9FB2}"/>
                </a:ext>
              </a:extLst>
            </p:cNvPr>
            <p:cNvSpPr txBox="1"/>
            <p:nvPr/>
          </p:nvSpPr>
          <p:spPr>
            <a:xfrm>
              <a:off x="9091885" y="1951553"/>
              <a:ext cx="712900" cy="4584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000099"/>
                  </a:solidFill>
                  <a:latin typeface=".VnBahamasB" panose="020BE200000000000000" pitchFamily="34" charset="0"/>
                </a:rPr>
                <a:t>6</a:t>
              </a:r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D7374976-40B0-4BB6-92E1-92B2030A1549}"/>
              </a:ext>
            </a:extLst>
          </p:cNvPr>
          <p:cNvGrpSpPr/>
          <p:nvPr/>
        </p:nvGrpSpPr>
        <p:grpSpPr>
          <a:xfrm>
            <a:off x="513879" y="2742372"/>
            <a:ext cx="1177491" cy="1358083"/>
            <a:chOff x="8870458" y="1396772"/>
            <a:chExt cx="1104069" cy="1190008"/>
          </a:xfrm>
        </p:grpSpPr>
        <p:pic>
          <p:nvPicPr>
            <p:cNvPr id="162" name="Picture 161">
              <a:hlinkClick r:id="rId13" action="ppaction://hlinksldjump"/>
              <a:extLst>
                <a:ext uri="{FF2B5EF4-FFF2-40B4-BE49-F238E27FC236}">
                  <a16:creationId xmlns:a16="http://schemas.microsoft.com/office/drawing/2014/main" id="{520CE1BD-4DDE-4A35-AE89-89005C29F0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100000" l="0" r="100000">
                          <a14:foregroundMark x1="35568" y1="6319" x2="45622" y2="26179"/>
                          <a14:foregroundMark x1="63351" y1="5918" x2="52432" y2="299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58" y="1396772"/>
              <a:ext cx="1104069" cy="1190008"/>
            </a:xfrm>
            <a:prstGeom prst="rect">
              <a:avLst/>
            </a:prstGeom>
          </p:spPr>
        </p:pic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id="{ADF01AD2-7D6B-48D7-AFAD-259787844ED2}"/>
                </a:ext>
              </a:extLst>
            </p:cNvPr>
            <p:cNvSpPr txBox="1"/>
            <p:nvPr/>
          </p:nvSpPr>
          <p:spPr>
            <a:xfrm>
              <a:off x="9107050" y="1964056"/>
              <a:ext cx="646678" cy="4584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000099"/>
                  </a:solidFill>
                  <a:latin typeface=".VnBahamasB" panose="020BE200000000000000" pitchFamily="34" charset="0"/>
                </a:rPr>
                <a:t>8</a:t>
              </a:r>
            </a:p>
          </p:txBody>
        </p:sp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154F9ED6-8D29-4E83-B114-BC2F31BDDB40}"/>
              </a:ext>
            </a:extLst>
          </p:cNvPr>
          <p:cNvGrpSpPr/>
          <p:nvPr/>
        </p:nvGrpSpPr>
        <p:grpSpPr>
          <a:xfrm>
            <a:off x="2641035" y="3504019"/>
            <a:ext cx="1177491" cy="1358083"/>
            <a:chOff x="8870458" y="1396772"/>
            <a:chExt cx="1104069" cy="1190008"/>
          </a:xfrm>
        </p:grpSpPr>
        <p:pic>
          <p:nvPicPr>
            <p:cNvPr id="165" name="Picture 164">
              <a:hlinkClick r:id="rId13" action="ppaction://hlinksldjump"/>
              <a:extLst>
                <a:ext uri="{FF2B5EF4-FFF2-40B4-BE49-F238E27FC236}">
                  <a16:creationId xmlns:a16="http://schemas.microsoft.com/office/drawing/2014/main" id="{0E79B451-7EA0-47A8-88A3-4CAA07FC8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100000" l="0" r="100000">
                          <a14:foregroundMark x1="35568" y1="6319" x2="45622" y2="26179"/>
                          <a14:foregroundMark x1="63351" y1="5918" x2="52432" y2="299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58" y="1396772"/>
              <a:ext cx="1104069" cy="1190008"/>
            </a:xfrm>
            <a:prstGeom prst="rect">
              <a:avLst/>
            </a:prstGeom>
          </p:spPr>
        </p:pic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7E104901-9B0B-4008-9345-6CFA662DD287}"/>
                </a:ext>
              </a:extLst>
            </p:cNvPr>
            <p:cNvSpPr txBox="1"/>
            <p:nvPr/>
          </p:nvSpPr>
          <p:spPr>
            <a:xfrm>
              <a:off x="9107050" y="1964056"/>
              <a:ext cx="646678" cy="4584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000099"/>
                  </a:solidFill>
                  <a:latin typeface=".VnBahamasB" panose="020BE200000000000000" pitchFamily="34" charset="0"/>
                </a:rPr>
                <a:t>8</a:t>
              </a:r>
            </a:p>
          </p:txBody>
        </p:sp>
      </p:grp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7F543B7B-F66D-4F1C-8754-9AA667A46F1B}"/>
              </a:ext>
            </a:extLst>
          </p:cNvPr>
          <p:cNvGrpSpPr/>
          <p:nvPr/>
        </p:nvGrpSpPr>
        <p:grpSpPr>
          <a:xfrm>
            <a:off x="679714" y="4540925"/>
            <a:ext cx="1238951" cy="1222222"/>
            <a:chOff x="8870458" y="1396772"/>
            <a:chExt cx="1104069" cy="1190008"/>
          </a:xfrm>
        </p:grpSpPr>
        <p:pic>
          <p:nvPicPr>
            <p:cNvPr id="168" name="Picture 167">
              <a:hlinkClick r:id="rId13" action="ppaction://hlinksldjump"/>
              <a:extLst>
                <a:ext uri="{FF2B5EF4-FFF2-40B4-BE49-F238E27FC236}">
                  <a16:creationId xmlns:a16="http://schemas.microsoft.com/office/drawing/2014/main" id="{07EA009E-3911-4AEB-ACD7-DE2422E265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100000" l="0" r="100000">
                          <a14:foregroundMark x1="35568" y1="6319" x2="45622" y2="26179"/>
                          <a14:foregroundMark x1="63351" y1="5918" x2="52432" y2="299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58" y="1396772"/>
              <a:ext cx="1104069" cy="1190008"/>
            </a:xfrm>
            <a:prstGeom prst="rect">
              <a:avLst/>
            </a:prstGeom>
          </p:spPr>
        </p:pic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087DF29A-4134-44AA-AE7D-C8933B0D7606}"/>
                </a:ext>
              </a:extLst>
            </p:cNvPr>
            <p:cNvSpPr txBox="1"/>
            <p:nvPr/>
          </p:nvSpPr>
          <p:spPr>
            <a:xfrm>
              <a:off x="9107050" y="1964056"/>
              <a:ext cx="646678" cy="4584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000099"/>
                  </a:solidFill>
                  <a:latin typeface=".VnBahamasB" panose="020BE200000000000000" pitchFamily="34" charset="0"/>
                </a:rPr>
                <a:t>8</a:t>
              </a:r>
            </a:p>
          </p:txBody>
        </p:sp>
      </p:grp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025651AE-3212-4299-BCFF-36F5D35D56C7}"/>
              </a:ext>
            </a:extLst>
          </p:cNvPr>
          <p:cNvGrpSpPr/>
          <p:nvPr/>
        </p:nvGrpSpPr>
        <p:grpSpPr>
          <a:xfrm>
            <a:off x="4289519" y="2916466"/>
            <a:ext cx="1289712" cy="1374758"/>
            <a:chOff x="8870458" y="1283358"/>
            <a:chExt cx="1209293" cy="1303422"/>
          </a:xfrm>
        </p:grpSpPr>
        <p:pic>
          <p:nvPicPr>
            <p:cNvPr id="171" name="Picture 170">
              <a:hlinkClick r:id="rId13" action="ppaction://hlinksldjump"/>
              <a:extLst>
                <a:ext uri="{FF2B5EF4-FFF2-40B4-BE49-F238E27FC236}">
                  <a16:creationId xmlns:a16="http://schemas.microsoft.com/office/drawing/2014/main" id="{3B4180DC-DBEF-4BEC-9FDD-F9A594F2E5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100000" l="0" r="100000">
                          <a14:foregroundMark x1="35568" y1="6319" x2="45622" y2="26179"/>
                          <a14:foregroundMark x1="63351" y1="5918" x2="52432" y2="299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58" y="1283358"/>
              <a:ext cx="1209293" cy="1303422"/>
            </a:xfrm>
            <a:prstGeom prst="rect">
              <a:avLst/>
            </a:prstGeom>
          </p:spPr>
        </p:pic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6FFE5956-FEA6-4B06-A88D-ED2243ED4B6D}"/>
                </a:ext>
              </a:extLst>
            </p:cNvPr>
            <p:cNvSpPr txBox="1"/>
            <p:nvPr/>
          </p:nvSpPr>
          <p:spPr>
            <a:xfrm>
              <a:off x="9028551" y="1883875"/>
              <a:ext cx="893107" cy="496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000099"/>
                  </a:solidFill>
                  <a:latin typeface=".VnCooper" panose="020B7200000000000000" pitchFamily="34" charset="0"/>
                </a:rPr>
                <a:t>10</a:t>
              </a:r>
            </a:p>
          </p:txBody>
        </p:sp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873116CE-1306-4195-A8E9-04393DF04DCC}"/>
              </a:ext>
            </a:extLst>
          </p:cNvPr>
          <p:cNvGrpSpPr/>
          <p:nvPr/>
        </p:nvGrpSpPr>
        <p:grpSpPr>
          <a:xfrm>
            <a:off x="6375605" y="2817861"/>
            <a:ext cx="1289712" cy="1374758"/>
            <a:chOff x="8870458" y="1283358"/>
            <a:chExt cx="1209293" cy="1303422"/>
          </a:xfrm>
        </p:grpSpPr>
        <p:pic>
          <p:nvPicPr>
            <p:cNvPr id="174" name="Picture 173">
              <a:hlinkClick r:id="rId13" action="ppaction://hlinksldjump"/>
              <a:extLst>
                <a:ext uri="{FF2B5EF4-FFF2-40B4-BE49-F238E27FC236}">
                  <a16:creationId xmlns:a16="http://schemas.microsoft.com/office/drawing/2014/main" id="{ECB99CEF-562A-4E6A-87F8-5C0310B32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100000" l="0" r="100000">
                          <a14:foregroundMark x1="35568" y1="6319" x2="45622" y2="26179"/>
                          <a14:foregroundMark x1="63351" y1="5918" x2="52432" y2="299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58" y="1283358"/>
              <a:ext cx="1209293" cy="1303422"/>
            </a:xfrm>
            <a:prstGeom prst="rect">
              <a:avLst/>
            </a:prstGeom>
          </p:spPr>
        </p:pic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E7C72962-98C2-4906-B988-9226FACAE790}"/>
                </a:ext>
              </a:extLst>
            </p:cNvPr>
            <p:cNvSpPr txBox="1"/>
            <p:nvPr/>
          </p:nvSpPr>
          <p:spPr>
            <a:xfrm>
              <a:off x="9028551" y="1883875"/>
              <a:ext cx="893107" cy="496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000099"/>
                  </a:solidFill>
                  <a:latin typeface=".VnCooper" panose="020B7200000000000000" pitchFamily="34" charset="0"/>
                </a:rPr>
                <a:t>10</a:t>
              </a:r>
            </a:p>
          </p:txBody>
        </p:sp>
      </p:grpSp>
      <p:grpSp>
        <p:nvGrpSpPr>
          <p:cNvPr id="176" name="Group 175">
            <a:extLst>
              <a:ext uri="{FF2B5EF4-FFF2-40B4-BE49-F238E27FC236}">
                <a16:creationId xmlns:a16="http://schemas.microsoft.com/office/drawing/2014/main" id="{009A9BD2-653B-436B-9AA8-038E69D414D3}"/>
              </a:ext>
            </a:extLst>
          </p:cNvPr>
          <p:cNvGrpSpPr/>
          <p:nvPr/>
        </p:nvGrpSpPr>
        <p:grpSpPr>
          <a:xfrm>
            <a:off x="10072319" y="3946065"/>
            <a:ext cx="1289712" cy="1374758"/>
            <a:chOff x="8870458" y="1283358"/>
            <a:chExt cx="1209293" cy="1303422"/>
          </a:xfrm>
        </p:grpSpPr>
        <p:pic>
          <p:nvPicPr>
            <p:cNvPr id="177" name="Picture 176">
              <a:hlinkClick r:id="rId13" action="ppaction://hlinksldjump"/>
              <a:extLst>
                <a:ext uri="{FF2B5EF4-FFF2-40B4-BE49-F238E27FC236}">
                  <a16:creationId xmlns:a16="http://schemas.microsoft.com/office/drawing/2014/main" id="{24011574-F081-4F83-8D0E-2740ECAC92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100000" l="0" r="100000">
                          <a14:foregroundMark x1="35568" y1="6319" x2="45622" y2="26179"/>
                          <a14:foregroundMark x1="63351" y1="5918" x2="52432" y2="299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58" y="1283358"/>
              <a:ext cx="1209293" cy="1303422"/>
            </a:xfrm>
            <a:prstGeom prst="rect">
              <a:avLst/>
            </a:prstGeom>
          </p:spPr>
        </p:pic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D9F64C85-BC02-4116-9C6C-1B723CC81FD9}"/>
                </a:ext>
              </a:extLst>
            </p:cNvPr>
            <p:cNvSpPr txBox="1"/>
            <p:nvPr/>
          </p:nvSpPr>
          <p:spPr>
            <a:xfrm>
              <a:off x="9028551" y="1883875"/>
              <a:ext cx="893107" cy="496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000099"/>
                  </a:solidFill>
                  <a:latin typeface=".VnCooper" panose="020B7200000000000000" pitchFamily="34" charset="0"/>
                </a:rPr>
                <a:t>10</a:t>
              </a:r>
            </a:p>
          </p:txBody>
        </p: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0276B369-CD68-4C75-9BDB-FAA17FFB2AB5}"/>
              </a:ext>
            </a:extLst>
          </p:cNvPr>
          <p:cNvGrpSpPr/>
          <p:nvPr/>
        </p:nvGrpSpPr>
        <p:grpSpPr>
          <a:xfrm>
            <a:off x="5057651" y="4280952"/>
            <a:ext cx="1184347" cy="1365991"/>
            <a:chOff x="8893086" y="1341815"/>
            <a:chExt cx="1110498" cy="1196937"/>
          </a:xfrm>
        </p:grpSpPr>
        <p:pic>
          <p:nvPicPr>
            <p:cNvPr id="180" name="Picture 179">
              <a:hlinkClick r:id="rId13" action="ppaction://hlinksldjump"/>
              <a:extLst>
                <a:ext uri="{FF2B5EF4-FFF2-40B4-BE49-F238E27FC236}">
                  <a16:creationId xmlns:a16="http://schemas.microsoft.com/office/drawing/2014/main" id="{B9615CD0-D980-4A2B-9C7D-1764A207CE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100000" l="0" r="100000">
                          <a14:foregroundMark x1="35568" y1="6319" x2="45622" y2="26179"/>
                          <a14:foregroundMark x1="63351" y1="5918" x2="52432" y2="299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3086" y="1341815"/>
              <a:ext cx="1110498" cy="1196937"/>
            </a:xfrm>
            <a:prstGeom prst="rect">
              <a:avLst/>
            </a:prstGeom>
          </p:spPr>
        </p:pic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62C4B437-7DF2-4EC2-8AF0-1E582DB7384D}"/>
                </a:ext>
              </a:extLst>
            </p:cNvPr>
            <p:cNvSpPr txBox="1"/>
            <p:nvPr/>
          </p:nvSpPr>
          <p:spPr>
            <a:xfrm>
              <a:off x="9091885" y="1951553"/>
              <a:ext cx="712900" cy="4584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000099"/>
                  </a:solidFill>
                  <a:latin typeface=".VnBahamasB" panose="020BE200000000000000" pitchFamily="34" charset="0"/>
                </a:rPr>
                <a:t>6</a:t>
              </a:r>
            </a:p>
          </p:txBody>
        </p:sp>
      </p:grp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C1C5CCA1-F981-4FBD-AA57-C054DF5D898B}"/>
              </a:ext>
            </a:extLst>
          </p:cNvPr>
          <p:cNvGrpSpPr/>
          <p:nvPr/>
        </p:nvGrpSpPr>
        <p:grpSpPr>
          <a:xfrm>
            <a:off x="7279708" y="4101746"/>
            <a:ext cx="1184347" cy="1365991"/>
            <a:chOff x="8893086" y="1341815"/>
            <a:chExt cx="1110498" cy="1196937"/>
          </a:xfrm>
        </p:grpSpPr>
        <p:pic>
          <p:nvPicPr>
            <p:cNvPr id="183" name="Picture 182">
              <a:hlinkClick r:id="rId13" action="ppaction://hlinksldjump"/>
              <a:extLst>
                <a:ext uri="{FF2B5EF4-FFF2-40B4-BE49-F238E27FC236}">
                  <a16:creationId xmlns:a16="http://schemas.microsoft.com/office/drawing/2014/main" id="{7C286D10-E479-4B75-9AE0-0BFDFC1395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100000" l="0" r="100000">
                          <a14:foregroundMark x1="35568" y1="6319" x2="45622" y2="26179"/>
                          <a14:foregroundMark x1="63351" y1="5918" x2="52432" y2="299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3086" y="1341815"/>
              <a:ext cx="1110498" cy="1196937"/>
            </a:xfrm>
            <a:prstGeom prst="rect">
              <a:avLst/>
            </a:prstGeom>
          </p:spPr>
        </p:pic>
        <p:sp>
          <p:nvSpPr>
            <p:cNvPr id="184" name="TextBox 183">
              <a:extLst>
                <a:ext uri="{FF2B5EF4-FFF2-40B4-BE49-F238E27FC236}">
                  <a16:creationId xmlns:a16="http://schemas.microsoft.com/office/drawing/2014/main" id="{954B9B90-F9E3-4323-AC18-75703AE00470}"/>
                </a:ext>
              </a:extLst>
            </p:cNvPr>
            <p:cNvSpPr txBox="1"/>
            <p:nvPr/>
          </p:nvSpPr>
          <p:spPr>
            <a:xfrm>
              <a:off x="9091885" y="1951553"/>
              <a:ext cx="712900" cy="4584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000099"/>
                  </a:solidFill>
                  <a:latin typeface=".VnBahamasB" panose="020BE200000000000000" pitchFamily="34" charset="0"/>
                </a:rPr>
                <a:t>6</a:t>
              </a:r>
            </a:p>
          </p:txBody>
        </p:sp>
      </p:grp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3E3018C8-5FAF-4988-9C5C-FCA0767F1BC0}"/>
              </a:ext>
            </a:extLst>
          </p:cNvPr>
          <p:cNvGrpSpPr/>
          <p:nvPr/>
        </p:nvGrpSpPr>
        <p:grpSpPr>
          <a:xfrm>
            <a:off x="8867349" y="2921264"/>
            <a:ext cx="1184347" cy="1365991"/>
            <a:chOff x="8893086" y="1341815"/>
            <a:chExt cx="1110498" cy="1196937"/>
          </a:xfrm>
        </p:grpSpPr>
        <p:pic>
          <p:nvPicPr>
            <p:cNvPr id="186" name="Picture 185">
              <a:hlinkClick r:id="rId13" action="ppaction://hlinksldjump"/>
              <a:extLst>
                <a:ext uri="{FF2B5EF4-FFF2-40B4-BE49-F238E27FC236}">
                  <a16:creationId xmlns:a16="http://schemas.microsoft.com/office/drawing/2014/main" id="{DB9F9172-60D9-4F9C-BD6B-81B0129820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100000" l="0" r="100000">
                          <a14:foregroundMark x1="35568" y1="6319" x2="45622" y2="26179"/>
                          <a14:foregroundMark x1="63351" y1="5918" x2="52432" y2="299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3086" y="1341815"/>
              <a:ext cx="1110498" cy="1196937"/>
            </a:xfrm>
            <a:prstGeom prst="rect">
              <a:avLst/>
            </a:prstGeom>
          </p:spPr>
        </p:pic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id="{ADF3E96C-BFE0-4CE1-9C89-84DDCAB95B8D}"/>
                </a:ext>
              </a:extLst>
            </p:cNvPr>
            <p:cNvSpPr txBox="1"/>
            <p:nvPr/>
          </p:nvSpPr>
          <p:spPr>
            <a:xfrm>
              <a:off x="9091885" y="1951553"/>
              <a:ext cx="712900" cy="4584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000099"/>
                  </a:solidFill>
                  <a:latin typeface=".VnBahamasB" panose="020BE200000000000000" pitchFamily="34" charset="0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629798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00"/>
                            </p:stCondLst>
                            <p:childTnLst>
                              <p:par>
                                <p:cTn id="1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00"/>
                            </p:stCondLst>
                            <p:childTnLst>
                              <p:par>
                                <p:cTn id="1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:a16="http://schemas.microsoft.com/office/drawing/2014/main" id="{4DA3AF67-0EE3-463E-B61F-FCB1DF4C78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1"/>
            <a:ext cx="12192000" cy="6393773"/>
          </a:xfrm>
          <a:prstGeom prst="rect">
            <a:avLst/>
          </a:prstGeom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CAE41B83-C75D-41CE-A5DE-DE86D6193453}"/>
              </a:ext>
            </a:extLst>
          </p:cNvPr>
          <p:cNvSpPr/>
          <p:nvPr/>
        </p:nvSpPr>
        <p:spPr>
          <a:xfrm>
            <a:off x="451303" y="563337"/>
            <a:ext cx="11432955" cy="5815584"/>
          </a:xfrm>
          <a:prstGeom prst="roundRect">
            <a:avLst>
              <a:gd name="adj" fmla="val 10661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633BFDD-87B6-4880-8750-0A370A03F1A9}"/>
              </a:ext>
            </a:extLst>
          </p:cNvPr>
          <p:cNvGrpSpPr/>
          <p:nvPr/>
        </p:nvGrpSpPr>
        <p:grpSpPr>
          <a:xfrm>
            <a:off x="7571604" y="1384134"/>
            <a:ext cx="3768892" cy="2600097"/>
            <a:chOff x="8112511" y="2110711"/>
            <a:chExt cx="3768892" cy="2600097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12574822-92F7-49A9-9867-D316F87D2B73}"/>
                </a:ext>
              </a:extLst>
            </p:cNvPr>
            <p:cNvGrpSpPr/>
            <p:nvPr/>
          </p:nvGrpSpPr>
          <p:grpSpPr>
            <a:xfrm>
              <a:off x="8112511" y="2110711"/>
              <a:ext cx="3768892" cy="2600097"/>
              <a:chOff x="8423684" y="3308600"/>
              <a:chExt cx="3768892" cy="2600097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AF1F35BD-A604-4544-93D3-EB7AC157984D}"/>
                  </a:ext>
                </a:extLst>
              </p:cNvPr>
              <p:cNvGrpSpPr/>
              <p:nvPr/>
            </p:nvGrpSpPr>
            <p:grpSpPr>
              <a:xfrm>
                <a:off x="8423684" y="3308600"/>
                <a:ext cx="3768892" cy="2600097"/>
                <a:chOff x="6332028" y="1216473"/>
                <a:chExt cx="3768892" cy="2600097"/>
              </a:xfrm>
            </p:grpSpPr>
            <p:sp>
              <p:nvSpPr>
                <p:cNvPr id="35" name="Rectangle: Rounded Corners 34">
                  <a:extLst>
                    <a:ext uri="{FF2B5EF4-FFF2-40B4-BE49-F238E27FC236}">
                      <a16:creationId xmlns:a16="http://schemas.microsoft.com/office/drawing/2014/main" id="{5323F080-68AD-40B9-80D1-1030318343DD}"/>
                    </a:ext>
                  </a:extLst>
                </p:cNvPr>
                <p:cNvSpPr/>
                <p:nvPr/>
              </p:nvSpPr>
              <p:spPr>
                <a:xfrm>
                  <a:off x="6670904" y="1472663"/>
                  <a:ext cx="3127716" cy="1909306"/>
                </a:xfrm>
                <a:prstGeom prst="roundRect">
                  <a:avLst/>
                </a:prstGeom>
                <a:pattFill prst="pct90">
                  <a:fgClr>
                    <a:schemeClr val="accent2">
                      <a:lumMod val="40000"/>
                      <a:lumOff val="60000"/>
                    </a:schemeClr>
                  </a:fgClr>
                  <a:bgClr>
                    <a:schemeClr val="bg1"/>
                  </a:bgClr>
                </a:pattFill>
                <a:ln w="38100"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 dirty="0"/>
                </a:p>
              </p:txBody>
            </p:sp>
            <p:pic>
              <p:nvPicPr>
                <p:cNvPr id="42" name="Picture 41">
                  <a:extLst>
                    <a:ext uri="{FF2B5EF4-FFF2-40B4-BE49-F238E27FC236}">
                      <a16:creationId xmlns:a16="http://schemas.microsoft.com/office/drawing/2014/main" id="{3FEEE5E4-A5DF-40E5-BCB8-30E84CB180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1595" t="50000" r="46111" b="6477"/>
                <a:stretch/>
              </p:blipFill>
              <p:spPr>
                <a:xfrm>
                  <a:off x="6332028" y="1216473"/>
                  <a:ext cx="727502" cy="605481"/>
                </a:xfrm>
                <a:prstGeom prst="rect">
                  <a:avLst/>
                </a:prstGeom>
              </p:spPr>
            </p:pic>
            <p:pic>
              <p:nvPicPr>
                <p:cNvPr id="43" name="Picture 42">
                  <a:extLst>
                    <a:ext uri="{FF2B5EF4-FFF2-40B4-BE49-F238E27FC236}">
                      <a16:creationId xmlns:a16="http://schemas.microsoft.com/office/drawing/2014/main" id="{3D800298-23B6-4C9B-864F-62D6BE51C61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9138750" y="2961509"/>
                  <a:ext cx="962170" cy="855061"/>
                </a:xfrm>
                <a:prstGeom prst="rect">
                  <a:avLst/>
                </a:prstGeom>
              </p:spPr>
            </p:pic>
          </p:grpSp>
          <p:sp>
            <p:nvSpPr>
              <p:cNvPr id="34" name="Text Box 7">
                <a:extLst>
                  <a:ext uri="{FF2B5EF4-FFF2-40B4-BE49-F238E27FC236}">
                    <a16:creationId xmlns:a16="http://schemas.microsoft.com/office/drawing/2014/main" id="{C2D9C0A2-CD63-4995-B920-6574AA2CD8C2}"/>
                  </a:ext>
                </a:extLst>
              </p:cNvPr>
              <p:cNvSpPr txBox="1"/>
              <p:nvPr/>
            </p:nvSpPr>
            <p:spPr>
              <a:xfrm>
                <a:off x="8786080" y="3707330"/>
                <a:ext cx="2976988" cy="14784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chemeClr val="tx1"/>
                    </a:solidFill>
                    <a:latin typeface="+mj-lt"/>
                    <a:cs typeface="Times New Roman" panose="02020603050405020304" pitchFamily="18" charset="0"/>
                  </a:rPr>
                  <a:t>  </a:t>
                </a: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25 </a:t>
                </a:r>
                <a:r>
                  <a:rPr lang="en-US" sz="32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5 = 30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2       3 = 6</a:t>
                </a:r>
              </a:p>
            </p:txBody>
          </p:sp>
        </p:grp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3435B9CB-AC93-4ABC-B95E-116599A067E2}"/>
                </a:ext>
              </a:extLst>
            </p:cNvPr>
            <p:cNvSpPr/>
            <p:nvPr/>
          </p:nvSpPr>
          <p:spPr>
            <a:xfrm>
              <a:off x="9321303" y="2667077"/>
              <a:ext cx="558261" cy="558261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CEB28F5-92F5-4727-920E-EBA3BA14D1A7}"/>
                </a:ext>
              </a:extLst>
            </p:cNvPr>
            <p:cNvSpPr/>
            <p:nvPr/>
          </p:nvSpPr>
          <p:spPr>
            <a:xfrm>
              <a:off x="9321303" y="3411056"/>
              <a:ext cx="558261" cy="558261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B7E94B7-8931-4B8B-9326-61128A459EE1}"/>
              </a:ext>
            </a:extLst>
          </p:cNvPr>
          <p:cNvGrpSpPr/>
          <p:nvPr/>
        </p:nvGrpSpPr>
        <p:grpSpPr>
          <a:xfrm>
            <a:off x="2284844" y="223157"/>
            <a:ext cx="6953911" cy="729615"/>
            <a:chOff x="1388293" y="329170"/>
            <a:chExt cx="6891439" cy="659404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1DA4F843-E8A9-42D8-8CAC-7D8C2FD52205}"/>
                </a:ext>
              </a:extLst>
            </p:cNvPr>
            <p:cNvSpPr/>
            <p:nvPr/>
          </p:nvSpPr>
          <p:spPr>
            <a:xfrm>
              <a:off x="1757879" y="393642"/>
              <a:ext cx="6521853" cy="594932"/>
            </a:xfrm>
            <a:prstGeom prst="roundRect">
              <a:avLst>
                <a:gd name="adj" fmla="val 37889"/>
              </a:avLst>
            </a:prstGeom>
            <a:solidFill>
              <a:srgbClr val="00206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dấu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( +, - , x , : )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thích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C54E5A3-F033-4813-80AC-2482034D7860}"/>
                </a:ext>
              </a:extLst>
            </p:cNvPr>
            <p:cNvSpPr/>
            <p:nvPr/>
          </p:nvSpPr>
          <p:spPr>
            <a:xfrm>
              <a:off x="1388293" y="329170"/>
              <a:ext cx="739168" cy="659403"/>
            </a:xfrm>
            <a:prstGeom prst="ellipse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E4754A3-95E5-494C-AB60-A085F2920CDA}"/>
              </a:ext>
            </a:extLst>
          </p:cNvPr>
          <p:cNvGrpSpPr/>
          <p:nvPr/>
        </p:nvGrpSpPr>
        <p:grpSpPr>
          <a:xfrm>
            <a:off x="1134808" y="1384134"/>
            <a:ext cx="3549350" cy="2321473"/>
            <a:chOff x="19280" y="3502105"/>
            <a:chExt cx="3549350" cy="2321473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A1A9565-C97F-4C45-839D-146B495E9146}"/>
                </a:ext>
              </a:extLst>
            </p:cNvPr>
            <p:cNvGrpSpPr/>
            <p:nvPr/>
          </p:nvGrpSpPr>
          <p:grpSpPr>
            <a:xfrm>
              <a:off x="19280" y="3502105"/>
              <a:ext cx="3549350" cy="2321473"/>
              <a:chOff x="19280" y="3502103"/>
              <a:chExt cx="3549356" cy="2321476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360F0FBA-F27D-48EB-AEF4-C827CDE2B17A}"/>
                  </a:ext>
                </a:extLst>
              </p:cNvPr>
              <p:cNvGrpSpPr/>
              <p:nvPr/>
            </p:nvGrpSpPr>
            <p:grpSpPr>
              <a:xfrm>
                <a:off x="19280" y="3502103"/>
                <a:ext cx="3549356" cy="2321476"/>
                <a:chOff x="1181718" y="3525230"/>
                <a:chExt cx="3549356" cy="1912108"/>
              </a:xfrm>
            </p:grpSpPr>
            <p:sp>
              <p:nvSpPr>
                <p:cNvPr id="24" name="Rectangle: Rounded Corners 23">
                  <a:extLst>
                    <a:ext uri="{FF2B5EF4-FFF2-40B4-BE49-F238E27FC236}">
                      <a16:creationId xmlns:a16="http://schemas.microsoft.com/office/drawing/2014/main" id="{668D9837-E14F-4BB2-B2C8-CA3DB3D0B41E}"/>
                    </a:ext>
                  </a:extLst>
                </p:cNvPr>
                <p:cNvSpPr/>
                <p:nvPr/>
              </p:nvSpPr>
              <p:spPr>
                <a:xfrm>
                  <a:off x="1369286" y="3739394"/>
                  <a:ext cx="3127721" cy="1519540"/>
                </a:xfrm>
                <a:prstGeom prst="roundRect">
                  <a:avLst/>
                </a:prstGeom>
                <a:pattFill prst="pct90">
                  <a:fgClr>
                    <a:schemeClr val="accent2">
                      <a:lumMod val="40000"/>
                      <a:lumOff val="60000"/>
                    </a:schemeClr>
                  </a:fgClr>
                  <a:bgClr>
                    <a:schemeClr val="bg1"/>
                  </a:bgClr>
                </a:pattFill>
                <a:ln w="38100"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/>
                </a:p>
              </p:txBody>
            </p:sp>
            <p:pic>
              <p:nvPicPr>
                <p:cNvPr id="25" name="Picture 24">
                  <a:extLst>
                    <a:ext uri="{FF2B5EF4-FFF2-40B4-BE49-F238E27FC236}">
                      <a16:creationId xmlns:a16="http://schemas.microsoft.com/office/drawing/2014/main" id="{F45251C1-E5C2-47DF-ACF7-003FF31B7A5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029721" y="4842742"/>
                  <a:ext cx="701353" cy="594596"/>
                </a:xfrm>
                <a:prstGeom prst="rect">
                  <a:avLst/>
                </a:prstGeom>
              </p:spPr>
            </p:pic>
            <p:pic>
              <p:nvPicPr>
                <p:cNvPr id="26" name="Picture 25">
                  <a:extLst>
                    <a:ext uri="{FF2B5EF4-FFF2-40B4-BE49-F238E27FC236}">
                      <a16:creationId xmlns:a16="http://schemas.microsoft.com/office/drawing/2014/main" id="{38F37B80-E564-4B39-B82A-2F8627B3CD8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l="57421" t="53580" r="2212" b="10109"/>
                <a:stretch/>
              </p:blipFill>
              <p:spPr>
                <a:xfrm>
                  <a:off x="1181718" y="3525230"/>
                  <a:ext cx="701353" cy="630882"/>
                </a:xfrm>
                <a:prstGeom prst="rect">
                  <a:avLst/>
                </a:prstGeom>
              </p:spPr>
            </p:pic>
          </p:grpSp>
          <p:sp>
            <p:nvSpPr>
              <p:cNvPr id="23" name="Text Box 7">
                <a:extLst>
                  <a:ext uri="{FF2B5EF4-FFF2-40B4-BE49-F238E27FC236}">
                    <a16:creationId xmlns:a16="http://schemas.microsoft.com/office/drawing/2014/main" id="{D6095F6B-4179-4190-A87A-E937EBE57383}"/>
                  </a:ext>
                </a:extLst>
              </p:cNvPr>
              <p:cNvSpPr txBox="1"/>
              <p:nvPr/>
            </p:nvSpPr>
            <p:spPr>
              <a:xfrm>
                <a:off x="512478" y="3872449"/>
                <a:ext cx="2739153" cy="14784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12       4 = 8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       5 = 4</a:t>
                </a: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308347B-6427-4E74-8C85-97571E62A3E5}"/>
                </a:ext>
              </a:extLst>
            </p:cNvPr>
            <p:cNvSpPr/>
            <p:nvPr/>
          </p:nvSpPr>
          <p:spPr>
            <a:xfrm>
              <a:off x="1171935" y="4020982"/>
              <a:ext cx="557853" cy="557853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2DDF36D-5B0E-4DDB-86AD-9F204853EB9B}"/>
                </a:ext>
              </a:extLst>
            </p:cNvPr>
            <p:cNvSpPr/>
            <p:nvPr/>
          </p:nvSpPr>
          <p:spPr>
            <a:xfrm>
              <a:off x="1171463" y="4764757"/>
              <a:ext cx="557853" cy="557853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7" name="Oval 26">
            <a:extLst>
              <a:ext uri="{FF2B5EF4-FFF2-40B4-BE49-F238E27FC236}">
                <a16:creationId xmlns:a16="http://schemas.microsoft.com/office/drawing/2014/main" id="{B3FB43A2-0A5A-4A38-9DCB-CA06922C2BB4}"/>
              </a:ext>
            </a:extLst>
          </p:cNvPr>
          <p:cNvSpPr/>
          <p:nvPr/>
        </p:nvSpPr>
        <p:spPr>
          <a:xfrm>
            <a:off x="2287166" y="1899928"/>
            <a:ext cx="557786" cy="557786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.VnBodoni" panose="020B7200000000000000" pitchFamily="34" charset="0"/>
                <a:cs typeface="Arial" panose="020B0604020202020204" pitchFamily="34" charset="0"/>
              </a:rPr>
              <a:t>–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99FC6DA-D6B9-4189-ADF3-4A3A1B24BE24}"/>
              </a:ext>
            </a:extLst>
          </p:cNvPr>
          <p:cNvSpPr/>
          <p:nvPr/>
        </p:nvSpPr>
        <p:spPr>
          <a:xfrm>
            <a:off x="2293147" y="2629422"/>
            <a:ext cx="575217" cy="575217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.VnBahamasB" panose="020BE200000000000000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EDF6FD73-7B2F-433C-AC03-0E7BFD5A04C4}"/>
              </a:ext>
            </a:extLst>
          </p:cNvPr>
          <p:cNvSpPr/>
          <p:nvPr/>
        </p:nvSpPr>
        <p:spPr>
          <a:xfrm>
            <a:off x="8780396" y="1933693"/>
            <a:ext cx="571874" cy="571874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.VnBahamasB" panose="020BE200000000000000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2C41CE2F-C15C-453C-829F-A920E5BF62C7}"/>
              </a:ext>
            </a:extLst>
          </p:cNvPr>
          <p:cNvSpPr/>
          <p:nvPr/>
        </p:nvSpPr>
        <p:spPr>
          <a:xfrm>
            <a:off x="8766783" y="2670347"/>
            <a:ext cx="571874" cy="571874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0C50486-A2C9-49A7-B3BA-96223F3F0601}"/>
              </a:ext>
            </a:extLst>
          </p:cNvPr>
          <p:cNvGrpSpPr/>
          <p:nvPr/>
        </p:nvGrpSpPr>
        <p:grpSpPr>
          <a:xfrm>
            <a:off x="4599054" y="3811710"/>
            <a:ext cx="3918617" cy="2487821"/>
            <a:chOff x="8253413" y="2135843"/>
            <a:chExt cx="3918617" cy="2487821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1325D137-402D-4BA4-B131-3F7DF2E4281A}"/>
                </a:ext>
              </a:extLst>
            </p:cNvPr>
            <p:cNvGrpSpPr/>
            <p:nvPr/>
          </p:nvGrpSpPr>
          <p:grpSpPr>
            <a:xfrm>
              <a:off x="8253413" y="2135843"/>
              <a:ext cx="3918617" cy="2487821"/>
              <a:chOff x="8564586" y="3333732"/>
              <a:chExt cx="3918617" cy="2487821"/>
            </a:xfrm>
          </p:grpSpPr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534A8677-01F2-4A9A-81FD-EE9B828925A4}"/>
                  </a:ext>
                </a:extLst>
              </p:cNvPr>
              <p:cNvGrpSpPr/>
              <p:nvPr/>
            </p:nvGrpSpPr>
            <p:grpSpPr>
              <a:xfrm>
                <a:off x="8564586" y="3333732"/>
                <a:ext cx="3918617" cy="2487821"/>
                <a:chOff x="6472930" y="1241605"/>
                <a:chExt cx="3918617" cy="2487821"/>
              </a:xfrm>
            </p:grpSpPr>
            <p:sp>
              <p:nvSpPr>
                <p:cNvPr id="57" name="Rectangle: Rounded Corners 56">
                  <a:extLst>
                    <a:ext uri="{FF2B5EF4-FFF2-40B4-BE49-F238E27FC236}">
                      <a16:creationId xmlns:a16="http://schemas.microsoft.com/office/drawing/2014/main" id="{321B70B3-1566-4ED0-B77E-BCBB84CBACC0}"/>
                    </a:ext>
                  </a:extLst>
                </p:cNvPr>
                <p:cNvSpPr/>
                <p:nvPr/>
              </p:nvSpPr>
              <p:spPr>
                <a:xfrm>
                  <a:off x="6670904" y="1472663"/>
                  <a:ext cx="3127716" cy="1909306"/>
                </a:xfrm>
                <a:prstGeom prst="roundRect">
                  <a:avLst/>
                </a:prstGeom>
                <a:pattFill prst="pct90">
                  <a:fgClr>
                    <a:schemeClr val="accent2">
                      <a:lumMod val="40000"/>
                      <a:lumOff val="60000"/>
                    </a:schemeClr>
                  </a:fgClr>
                  <a:bgClr>
                    <a:schemeClr val="bg1"/>
                  </a:bgClr>
                </a:pattFill>
                <a:ln w="38100"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 dirty="0"/>
                </a:p>
              </p:txBody>
            </p:sp>
            <p:pic>
              <p:nvPicPr>
                <p:cNvPr id="58" name="Picture 57">
                  <a:extLst>
                    <a:ext uri="{FF2B5EF4-FFF2-40B4-BE49-F238E27FC236}">
                      <a16:creationId xmlns:a16="http://schemas.microsoft.com/office/drawing/2014/main" id="{A75B8027-EA4F-44E5-80F3-1790F85DBC7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</a:blip>
                <a:srcRect l="1595" t="50000" r="46111" b="6477"/>
                <a:stretch/>
              </p:blipFill>
              <p:spPr>
                <a:xfrm rot="1390538">
                  <a:off x="6472930" y="1241605"/>
                  <a:ext cx="727502" cy="605481"/>
                </a:xfrm>
                <a:prstGeom prst="rect">
                  <a:avLst/>
                </a:prstGeom>
              </p:spPr>
            </p:pic>
            <p:pic>
              <p:nvPicPr>
                <p:cNvPr id="59" name="Picture 58">
                  <a:extLst>
                    <a:ext uri="{FF2B5EF4-FFF2-40B4-BE49-F238E27FC236}">
                      <a16:creationId xmlns:a16="http://schemas.microsoft.com/office/drawing/2014/main" id="{F03D6FCA-C381-4F52-915E-6FC776E4E9D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 flipH="1">
                  <a:off x="9074046" y="2874366"/>
                  <a:ext cx="1317501" cy="855060"/>
                </a:xfrm>
                <a:prstGeom prst="rect">
                  <a:avLst/>
                </a:prstGeom>
              </p:spPr>
            </p:pic>
          </p:grpSp>
          <p:sp>
            <p:nvSpPr>
              <p:cNvPr id="56" name="Text Box 7">
                <a:extLst>
                  <a:ext uri="{FF2B5EF4-FFF2-40B4-BE49-F238E27FC236}">
                    <a16:creationId xmlns:a16="http://schemas.microsoft.com/office/drawing/2014/main" id="{BD48FCCD-682C-469D-97E1-E1738B39DC26}"/>
                  </a:ext>
                </a:extLst>
              </p:cNvPr>
              <p:cNvSpPr txBox="1"/>
              <p:nvPr/>
            </p:nvSpPr>
            <p:spPr>
              <a:xfrm>
                <a:off x="8913288" y="3688017"/>
                <a:ext cx="2976988" cy="14784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chemeClr val="tx1"/>
                    </a:solidFill>
                    <a:latin typeface="+mj-lt"/>
                    <a:cs typeface="Times New Roman" panose="02020603050405020304" pitchFamily="18" charset="0"/>
                  </a:rPr>
                  <a:t>    </a:t>
                </a: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2 </a:t>
                </a:r>
                <a:r>
                  <a:rPr lang="en-US" sz="32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4 = 8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18       2 = 9</a:t>
                </a:r>
              </a:p>
            </p:txBody>
          </p:sp>
        </p:grp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A9D211CD-F457-4E74-BDC8-1C01701A3F17}"/>
                </a:ext>
              </a:extLst>
            </p:cNvPr>
            <p:cNvSpPr/>
            <p:nvPr/>
          </p:nvSpPr>
          <p:spPr>
            <a:xfrm>
              <a:off x="9406013" y="2618550"/>
              <a:ext cx="558261" cy="558261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CB181447-4E58-49CE-A391-948DD6B02A68}"/>
                </a:ext>
              </a:extLst>
            </p:cNvPr>
            <p:cNvSpPr/>
            <p:nvPr/>
          </p:nvSpPr>
          <p:spPr>
            <a:xfrm>
              <a:off x="9376063" y="3362529"/>
              <a:ext cx="558261" cy="558261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61" name="Oval 60">
            <a:extLst>
              <a:ext uri="{FF2B5EF4-FFF2-40B4-BE49-F238E27FC236}">
                <a16:creationId xmlns:a16="http://schemas.microsoft.com/office/drawing/2014/main" id="{1A2A6F97-29C9-4215-ACDB-0810C4252E94}"/>
              </a:ext>
            </a:extLst>
          </p:cNvPr>
          <p:cNvSpPr/>
          <p:nvPr/>
        </p:nvSpPr>
        <p:spPr>
          <a:xfrm>
            <a:off x="5750912" y="4277235"/>
            <a:ext cx="571874" cy="571874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917C537C-E406-4A0C-B8C3-4C13462B525C}"/>
              </a:ext>
            </a:extLst>
          </p:cNvPr>
          <p:cNvSpPr/>
          <p:nvPr/>
        </p:nvSpPr>
        <p:spPr>
          <a:xfrm>
            <a:off x="5704748" y="5029265"/>
            <a:ext cx="575217" cy="575217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.VnBahamasB" panose="020BE200000000000000" pitchFamily="34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9847338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48" grpId="0" animBg="1"/>
      <p:bldP spid="50" grpId="0" animBg="1"/>
      <p:bldP spid="61" grpId="0" animBg="1"/>
      <p:bldP spid="6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Picture 105">
            <a:extLst>
              <a:ext uri="{FF2B5EF4-FFF2-40B4-BE49-F238E27FC236}">
                <a16:creationId xmlns:a16="http://schemas.microsoft.com/office/drawing/2014/main" id="{2E1497D6-06D0-4BE0-B018-0596757E17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236" y="0"/>
            <a:ext cx="12192000" cy="6441786"/>
          </a:xfrm>
          <a:prstGeom prst="rect">
            <a:avLst/>
          </a:prstGeom>
        </p:spPr>
      </p:pic>
      <p:sp>
        <p:nvSpPr>
          <p:cNvPr id="4" name="Oval 10"/>
          <p:cNvSpPr/>
          <p:nvPr/>
        </p:nvSpPr>
        <p:spPr>
          <a:xfrm rot="2038944" flipH="1">
            <a:off x="4247184" y="3133549"/>
            <a:ext cx="351171" cy="177020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" name="Oval 10"/>
          <p:cNvSpPr/>
          <p:nvPr/>
        </p:nvSpPr>
        <p:spPr>
          <a:xfrm rot="20465032">
            <a:off x="5245765" y="3460481"/>
            <a:ext cx="551331" cy="277919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" name="Rectangle 12"/>
          <p:cNvSpPr/>
          <p:nvPr/>
        </p:nvSpPr>
        <p:spPr>
          <a:xfrm>
            <a:off x="4289253" y="3516893"/>
            <a:ext cx="1235855" cy="955887"/>
          </a:xfrm>
          <a:custGeom>
            <a:avLst/>
            <a:gdLst>
              <a:gd name="connsiteX0" fmla="*/ 0 w 241393"/>
              <a:gd name="connsiteY0" fmla="*/ 0 h 1312985"/>
              <a:gd name="connsiteX1" fmla="*/ 241393 w 241393"/>
              <a:gd name="connsiteY1" fmla="*/ 0 h 1312985"/>
              <a:gd name="connsiteX2" fmla="*/ 241393 w 241393"/>
              <a:gd name="connsiteY2" fmla="*/ 1312985 h 1312985"/>
              <a:gd name="connsiteX3" fmla="*/ 0 w 241393"/>
              <a:gd name="connsiteY3" fmla="*/ 1312985 h 1312985"/>
              <a:gd name="connsiteX4" fmla="*/ 0 w 241393"/>
              <a:gd name="connsiteY4" fmla="*/ 0 h 1312985"/>
              <a:gd name="connsiteX0" fmla="*/ 0 w 1273024"/>
              <a:gd name="connsiteY0" fmla="*/ 0 h 1312985"/>
              <a:gd name="connsiteX1" fmla="*/ 1273024 w 1273024"/>
              <a:gd name="connsiteY1" fmla="*/ 445477 h 1312985"/>
              <a:gd name="connsiteX2" fmla="*/ 241393 w 1273024"/>
              <a:gd name="connsiteY2" fmla="*/ 1312985 h 1312985"/>
              <a:gd name="connsiteX3" fmla="*/ 0 w 1273024"/>
              <a:gd name="connsiteY3" fmla="*/ 1312985 h 1312985"/>
              <a:gd name="connsiteX4" fmla="*/ 0 w 1273024"/>
              <a:gd name="connsiteY4" fmla="*/ 0 h 1312985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241393 w 1273024"/>
              <a:gd name="connsiteY2" fmla="*/ 949570 h 949570"/>
              <a:gd name="connsiteX3" fmla="*/ 0 w 1273024"/>
              <a:gd name="connsiteY3" fmla="*/ 949570 h 949570"/>
              <a:gd name="connsiteX4" fmla="*/ 1019908 w 1273024"/>
              <a:gd name="connsiteY4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1019908 w 1273024"/>
              <a:gd name="connsiteY5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764139 w 1273024"/>
              <a:gd name="connsiteY5" fmla="*/ 616863 h 949570"/>
              <a:gd name="connsiteX6" fmla="*/ 1019908 w 1273024"/>
              <a:gd name="connsiteY6" fmla="*/ 0 h 949570"/>
              <a:gd name="connsiteX0" fmla="*/ 1019908 w 1237855"/>
              <a:gd name="connsiteY0" fmla="*/ 0 h 949570"/>
              <a:gd name="connsiteX1" fmla="*/ 1237855 w 1237855"/>
              <a:gd name="connsiteY1" fmla="*/ 35169 h 949570"/>
              <a:gd name="connsiteX2" fmla="*/ 846201 w 1237855"/>
              <a:gd name="connsiteY2" fmla="*/ 734094 h 949570"/>
              <a:gd name="connsiteX3" fmla="*/ 241393 w 1237855"/>
              <a:gd name="connsiteY3" fmla="*/ 949570 h 949570"/>
              <a:gd name="connsiteX4" fmla="*/ 0 w 1237855"/>
              <a:gd name="connsiteY4" fmla="*/ 949570 h 949570"/>
              <a:gd name="connsiteX5" fmla="*/ 764139 w 1237855"/>
              <a:gd name="connsiteY5" fmla="*/ 616863 h 949570"/>
              <a:gd name="connsiteX6" fmla="*/ 1019908 w 1237855"/>
              <a:gd name="connsiteY6" fmla="*/ 0 h 949570"/>
              <a:gd name="connsiteX0" fmla="*/ 1019908 w 1019908"/>
              <a:gd name="connsiteY0" fmla="*/ 0 h 949570"/>
              <a:gd name="connsiteX1" fmla="*/ 846201 w 1019908"/>
              <a:gd name="connsiteY1" fmla="*/ 734094 h 949570"/>
              <a:gd name="connsiteX2" fmla="*/ 241393 w 1019908"/>
              <a:gd name="connsiteY2" fmla="*/ 949570 h 949570"/>
              <a:gd name="connsiteX3" fmla="*/ 0 w 1019908"/>
              <a:gd name="connsiteY3" fmla="*/ 949570 h 949570"/>
              <a:gd name="connsiteX4" fmla="*/ 764139 w 1019908"/>
              <a:gd name="connsiteY4" fmla="*/ 616863 h 949570"/>
              <a:gd name="connsiteX5" fmla="*/ 1019908 w 1019908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44535"/>
              <a:gd name="connsiteY0" fmla="*/ 0 h 949570"/>
              <a:gd name="connsiteX1" fmla="*/ 846201 w 1044535"/>
              <a:gd name="connsiteY1" fmla="*/ 734094 h 949570"/>
              <a:gd name="connsiteX2" fmla="*/ 241393 w 1044535"/>
              <a:gd name="connsiteY2" fmla="*/ 949570 h 949570"/>
              <a:gd name="connsiteX3" fmla="*/ 0 w 1044535"/>
              <a:gd name="connsiteY3" fmla="*/ 949570 h 949570"/>
              <a:gd name="connsiteX4" fmla="*/ 764139 w 1044535"/>
              <a:gd name="connsiteY4" fmla="*/ 616863 h 949570"/>
              <a:gd name="connsiteX5" fmla="*/ 1019908 w 1044535"/>
              <a:gd name="connsiteY5" fmla="*/ 0 h 949570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19908 w 1099643"/>
              <a:gd name="connsiteY6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176738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250629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190503"/>
              <a:gd name="connsiteY0" fmla="*/ 6316 h 955886"/>
              <a:gd name="connsiteX1" fmla="*/ 1027614 w 1190503"/>
              <a:gd name="connsiteY1" fmla="*/ 371930 h 955886"/>
              <a:gd name="connsiteX2" fmla="*/ 1185016 w 1190503"/>
              <a:gd name="connsiteY2" fmla="*/ 598028 h 955886"/>
              <a:gd name="connsiteX3" fmla="*/ 781546 w 1190503"/>
              <a:gd name="connsiteY3" fmla="*/ 740410 h 955886"/>
              <a:gd name="connsiteX4" fmla="*/ 399540 w 1190503"/>
              <a:gd name="connsiteY4" fmla="*/ 849142 h 955886"/>
              <a:gd name="connsiteX5" fmla="*/ 250629 w 1190503"/>
              <a:gd name="connsiteY5" fmla="*/ 955886 h 955886"/>
              <a:gd name="connsiteX6" fmla="*/ 0 w 1190503"/>
              <a:gd name="connsiteY6" fmla="*/ 869680 h 955886"/>
              <a:gd name="connsiteX7" fmla="*/ 708721 w 1190503"/>
              <a:gd name="connsiteY7" fmla="*/ 626257 h 955886"/>
              <a:gd name="connsiteX8" fmla="*/ 938329 w 1190503"/>
              <a:gd name="connsiteY8" fmla="*/ 375008 h 955886"/>
              <a:gd name="connsiteX9" fmla="*/ 955253 w 1190503"/>
              <a:gd name="connsiteY9" fmla="*/ 6316 h 955886"/>
              <a:gd name="connsiteX0" fmla="*/ 955253 w 1192019"/>
              <a:gd name="connsiteY0" fmla="*/ 6316 h 955886"/>
              <a:gd name="connsiteX1" fmla="*/ 1027614 w 1192019"/>
              <a:gd name="connsiteY1" fmla="*/ 371930 h 955886"/>
              <a:gd name="connsiteX2" fmla="*/ 899266 w 1192019"/>
              <a:gd name="connsiteY2" fmla="*/ 591678 h 955886"/>
              <a:gd name="connsiteX3" fmla="*/ 1185016 w 1192019"/>
              <a:gd name="connsiteY3" fmla="*/ 598028 h 955886"/>
              <a:gd name="connsiteX4" fmla="*/ 781546 w 1192019"/>
              <a:gd name="connsiteY4" fmla="*/ 740410 h 955886"/>
              <a:gd name="connsiteX5" fmla="*/ 399540 w 1192019"/>
              <a:gd name="connsiteY5" fmla="*/ 849142 h 955886"/>
              <a:gd name="connsiteX6" fmla="*/ 250629 w 1192019"/>
              <a:gd name="connsiteY6" fmla="*/ 955886 h 955886"/>
              <a:gd name="connsiteX7" fmla="*/ 0 w 1192019"/>
              <a:gd name="connsiteY7" fmla="*/ 869680 h 955886"/>
              <a:gd name="connsiteX8" fmla="*/ 708721 w 1192019"/>
              <a:gd name="connsiteY8" fmla="*/ 626257 h 955886"/>
              <a:gd name="connsiteX9" fmla="*/ 938329 w 1192019"/>
              <a:gd name="connsiteY9" fmla="*/ 375008 h 955886"/>
              <a:gd name="connsiteX10" fmla="*/ 955253 w 1192019"/>
              <a:gd name="connsiteY10" fmla="*/ 6316 h 955886"/>
              <a:gd name="connsiteX0" fmla="*/ 955253 w 1241948"/>
              <a:gd name="connsiteY0" fmla="*/ 6316 h 955886"/>
              <a:gd name="connsiteX1" fmla="*/ 1027614 w 1241948"/>
              <a:gd name="connsiteY1" fmla="*/ 371930 h 955886"/>
              <a:gd name="connsiteX2" fmla="*/ 899266 w 1241948"/>
              <a:gd name="connsiteY2" fmla="*/ 591678 h 955886"/>
              <a:gd name="connsiteX3" fmla="*/ 1235816 w 1241948"/>
              <a:gd name="connsiteY3" fmla="*/ 636128 h 955886"/>
              <a:gd name="connsiteX4" fmla="*/ 781546 w 1241948"/>
              <a:gd name="connsiteY4" fmla="*/ 740410 h 955886"/>
              <a:gd name="connsiteX5" fmla="*/ 399540 w 1241948"/>
              <a:gd name="connsiteY5" fmla="*/ 849142 h 955886"/>
              <a:gd name="connsiteX6" fmla="*/ 250629 w 1241948"/>
              <a:gd name="connsiteY6" fmla="*/ 955886 h 955886"/>
              <a:gd name="connsiteX7" fmla="*/ 0 w 1241948"/>
              <a:gd name="connsiteY7" fmla="*/ 869680 h 955886"/>
              <a:gd name="connsiteX8" fmla="*/ 708721 w 1241948"/>
              <a:gd name="connsiteY8" fmla="*/ 626257 h 955886"/>
              <a:gd name="connsiteX9" fmla="*/ 938329 w 1241948"/>
              <a:gd name="connsiteY9" fmla="*/ 375008 h 955886"/>
              <a:gd name="connsiteX10" fmla="*/ 955253 w 1241948"/>
              <a:gd name="connsiteY10" fmla="*/ 6316 h 955886"/>
              <a:gd name="connsiteX0" fmla="*/ 955253 w 1240391"/>
              <a:gd name="connsiteY0" fmla="*/ 6316 h 955886"/>
              <a:gd name="connsiteX1" fmla="*/ 1027614 w 1240391"/>
              <a:gd name="connsiteY1" fmla="*/ 371930 h 955886"/>
              <a:gd name="connsiteX2" fmla="*/ 899266 w 1240391"/>
              <a:gd name="connsiteY2" fmla="*/ 591678 h 955886"/>
              <a:gd name="connsiteX3" fmla="*/ 1235816 w 1240391"/>
              <a:gd name="connsiteY3" fmla="*/ 636128 h 955886"/>
              <a:gd name="connsiteX4" fmla="*/ 1077065 w 1240391"/>
              <a:gd name="connsiteY4" fmla="*/ 756778 h 955886"/>
              <a:gd name="connsiteX5" fmla="*/ 781546 w 1240391"/>
              <a:gd name="connsiteY5" fmla="*/ 740410 h 955886"/>
              <a:gd name="connsiteX6" fmla="*/ 399540 w 1240391"/>
              <a:gd name="connsiteY6" fmla="*/ 849142 h 955886"/>
              <a:gd name="connsiteX7" fmla="*/ 250629 w 1240391"/>
              <a:gd name="connsiteY7" fmla="*/ 955886 h 955886"/>
              <a:gd name="connsiteX8" fmla="*/ 0 w 1240391"/>
              <a:gd name="connsiteY8" fmla="*/ 869680 h 955886"/>
              <a:gd name="connsiteX9" fmla="*/ 708721 w 1240391"/>
              <a:gd name="connsiteY9" fmla="*/ 626257 h 955886"/>
              <a:gd name="connsiteX10" fmla="*/ 938329 w 1240391"/>
              <a:gd name="connsiteY10" fmla="*/ 375008 h 955886"/>
              <a:gd name="connsiteX11" fmla="*/ 955253 w 1240391"/>
              <a:gd name="connsiteY11" fmla="*/ 6316 h 955886"/>
              <a:gd name="connsiteX0" fmla="*/ 955253 w 1235854"/>
              <a:gd name="connsiteY0" fmla="*/ 6316 h 955886"/>
              <a:gd name="connsiteX1" fmla="*/ 1027614 w 1235854"/>
              <a:gd name="connsiteY1" fmla="*/ 371930 h 955886"/>
              <a:gd name="connsiteX2" fmla="*/ 899266 w 1235854"/>
              <a:gd name="connsiteY2" fmla="*/ 591678 h 955886"/>
              <a:gd name="connsiteX3" fmla="*/ 1045316 w 1235854"/>
              <a:gd name="connsiteY3" fmla="*/ 686928 h 955886"/>
              <a:gd name="connsiteX4" fmla="*/ 1235816 w 1235854"/>
              <a:gd name="connsiteY4" fmla="*/ 636128 h 955886"/>
              <a:gd name="connsiteX5" fmla="*/ 1077065 w 1235854"/>
              <a:gd name="connsiteY5" fmla="*/ 756778 h 955886"/>
              <a:gd name="connsiteX6" fmla="*/ 781546 w 1235854"/>
              <a:gd name="connsiteY6" fmla="*/ 740410 h 955886"/>
              <a:gd name="connsiteX7" fmla="*/ 399540 w 1235854"/>
              <a:gd name="connsiteY7" fmla="*/ 849142 h 955886"/>
              <a:gd name="connsiteX8" fmla="*/ 250629 w 1235854"/>
              <a:gd name="connsiteY8" fmla="*/ 955886 h 955886"/>
              <a:gd name="connsiteX9" fmla="*/ 0 w 1235854"/>
              <a:gd name="connsiteY9" fmla="*/ 869680 h 955886"/>
              <a:gd name="connsiteX10" fmla="*/ 708721 w 1235854"/>
              <a:gd name="connsiteY10" fmla="*/ 626257 h 955886"/>
              <a:gd name="connsiteX11" fmla="*/ 938329 w 1235854"/>
              <a:gd name="connsiteY11" fmla="*/ 375008 h 955886"/>
              <a:gd name="connsiteX12" fmla="*/ 955253 w 1235854"/>
              <a:gd name="connsiteY12" fmla="*/ 6316 h 955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35854" h="955886">
                <a:moveTo>
                  <a:pt x="955253" y="6316"/>
                </a:moveTo>
                <a:cubicBezTo>
                  <a:pt x="993521" y="-46848"/>
                  <a:pt x="1056565" y="249581"/>
                  <a:pt x="1027614" y="371930"/>
                </a:cubicBezTo>
                <a:cubicBezTo>
                  <a:pt x="1056383" y="452557"/>
                  <a:pt x="873032" y="553995"/>
                  <a:pt x="899266" y="591678"/>
                </a:cubicBezTo>
                <a:cubicBezTo>
                  <a:pt x="905391" y="633594"/>
                  <a:pt x="989224" y="679520"/>
                  <a:pt x="1045316" y="686928"/>
                </a:cubicBezTo>
                <a:cubicBezTo>
                  <a:pt x="1101408" y="694336"/>
                  <a:pt x="1233700" y="613903"/>
                  <a:pt x="1235816" y="636128"/>
                </a:cubicBezTo>
                <a:cubicBezTo>
                  <a:pt x="1237933" y="658353"/>
                  <a:pt x="1152777" y="739398"/>
                  <a:pt x="1077065" y="756778"/>
                </a:cubicBezTo>
                <a:cubicBezTo>
                  <a:pt x="1001353" y="774158"/>
                  <a:pt x="893408" y="711258"/>
                  <a:pt x="781546" y="740410"/>
                </a:cubicBezTo>
                <a:cubicBezTo>
                  <a:pt x="681920" y="781785"/>
                  <a:pt x="499166" y="807767"/>
                  <a:pt x="399540" y="849142"/>
                </a:cubicBezTo>
                <a:lnTo>
                  <a:pt x="250629" y="955886"/>
                </a:lnTo>
                <a:lnTo>
                  <a:pt x="0" y="869680"/>
                </a:lnTo>
                <a:cubicBezTo>
                  <a:pt x="176559" y="707978"/>
                  <a:pt x="470587" y="686358"/>
                  <a:pt x="708721" y="626257"/>
                </a:cubicBezTo>
                <a:cubicBezTo>
                  <a:pt x="879990" y="529957"/>
                  <a:pt x="895701" y="477818"/>
                  <a:pt x="938329" y="375008"/>
                </a:cubicBezTo>
                <a:cubicBezTo>
                  <a:pt x="980957" y="272198"/>
                  <a:pt x="916768" y="-4973"/>
                  <a:pt x="955253" y="6316"/>
                </a:cubicBezTo>
                <a:close/>
              </a:path>
            </a:pathLst>
          </a:custGeom>
          <a:solidFill>
            <a:srgbClr val="8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Oval 10"/>
          <p:cNvSpPr/>
          <p:nvPr/>
        </p:nvSpPr>
        <p:spPr>
          <a:xfrm rot="2493324" flipH="1">
            <a:off x="2818660" y="4046973"/>
            <a:ext cx="551331" cy="277919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Isosceles Triangle 9"/>
          <p:cNvSpPr/>
          <p:nvPr/>
        </p:nvSpPr>
        <p:spPr>
          <a:xfrm>
            <a:off x="2993245" y="3741828"/>
            <a:ext cx="2164587" cy="1770752"/>
          </a:xfrm>
          <a:custGeom>
            <a:avLst/>
            <a:gdLst>
              <a:gd name="connsiteX0" fmla="*/ 0 w 696036"/>
              <a:gd name="connsiteY0" fmla="*/ 1364776 h 1364776"/>
              <a:gd name="connsiteX1" fmla="*/ 348018 w 696036"/>
              <a:gd name="connsiteY1" fmla="*/ 0 h 1364776"/>
              <a:gd name="connsiteX2" fmla="*/ 696036 w 696036"/>
              <a:gd name="connsiteY2" fmla="*/ 1364776 h 1364776"/>
              <a:gd name="connsiteX3" fmla="*/ 0 w 696036"/>
              <a:gd name="connsiteY3" fmla="*/ 1364776 h 1364776"/>
              <a:gd name="connsiteX0" fmla="*/ 0 w 696036"/>
              <a:gd name="connsiteY0" fmla="*/ 1364776 h 1364776"/>
              <a:gd name="connsiteX1" fmla="*/ 348018 w 696036"/>
              <a:gd name="connsiteY1" fmla="*/ 0 h 1364776"/>
              <a:gd name="connsiteX2" fmla="*/ 696036 w 696036"/>
              <a:gd name="connsiteY2" fmla="*/ 1364776 h 1364776"/>
              <a:gd name="connsiteX3" fmla="*/ 0 w 696036"/>
              <a:gd name="connsiteY3" fmla="*/ 1364776 h 1364776"/>
              <a:gd name="connsiteX0" fmla="*/ 0 w 696036"/>
              <a:gd name="connsiteY0" fmla="*/ 1364776 h 1364776"/>
              <a:gd name="connsiteX1" fmla="*/ 348018 w 696036"/>
              <a:gd name="connsiteY1" fmla="*/ 0 h 1364776"/>
              <a:gd name="connsiteX2" fmla="*/ 696036 w 696036"/>
              <a:gd name="connsiteY2" fmla="*/ 1364776 h 1364776"/>
              <a:gd name="connsiteX3" fmla="*/ 0 w 696036"/>
              <a:gd name="connsiteY3" fmla="*/ 1364776 h 1364776"/>
              <a:gd name="connsiteX0" fmla="*/ 1112292 w 1808328"/>
              <a:gd name="connsiteY0" fmla="*/ 1337481 h 1337481"/>
              <a:gd name="connsiteX1" fmla="*/ 0 w 1808328"/>
              <a:gd name="connsiteY1" fmla="*/ 0 h 1337481"/>
              <a:gd name="connsiteX2" fmla="*/ 1808328 w 1808328"/>
              <a:gd name="connsiteY2" fmla="*/ 1337481 h 1337481"/>
              <a:gd name="connsiteX3" fmla="*/ 1112292 w 1808328"/>
              <a:gd name="connsiteY3" fmla="*/ 1337481 h 1337481"/>
              <a:gd name="connsiteX0" fmla="*/ 1112679 w 2046882"/>
              <a:gd name="connsiteY0" fmla="*/ 1457784 h 1457784"/>
              <a:gd name="connsiteX1" fmla="*/ 387 w 2046882"/>
              <a:gd name="connsiteY1" fmla="*/ 120303 h 1457784"/>
              <a:gd name="connsiteX2" fmla="*/ 1945192 w 2046882"/>
              <a:gd name="connsiteY2" fmla="*/ 161246 h 1457784"/>
              <a:gd name="connsiteX3" fmla="*/ 1808715 w 2046882"/>
              <a:gd name="connsiteY3" fmla="*/ 1457784 h 1457784"/>
              <a:gd name="connsiteX4" fmla="*/ 1112679 w 2046882"/>
              <a:gd name="connsiteY4" fmla="*/ 1457784 h 1457784"/>
              <a:gd name="connsiteX0" fmla="*/ 1135827 w 2070030"/>
              <a:gd name="connsiteY0" fmla="*/ 1457784 h 1457784"/>
              <a:gd name="connsiteX1" fmla="*/ 1654441 w 2070030"/>
              <a:gd name="connsiteY1" fmla="*/ 284076 h 1457784"/>
              <a:gd name="connsiteX2" fmla="*/ 23535 w 2070030"/>
              <a:gd name="connsiteY2" fmla="*/ 120303 h 1457784"/>
              <a:gd name="connsiteX3" fmla="*/ 1968340 w 2070030"/>
              <a:gd name="connsiteY3" fmla="*/ 161246 h 1457784"/>
              <a:gd name="connsiteX4" fmla="*/ 1831863 w 2070030"/>
              <a:gd name="connsiteY4" fmla="*/ 1457784 h 1457784"/>
              <a:gd name="connsiteX5" fmla="*/ 1135827 w 2070030"/>
              <a:gd name="connsiteY5" fmla="*/ 1457784 h 1457784"/>
              <a:gd name="connsiteX0" fmla="*/ 1138405 w 2072608"/>
              <a:gd name="connsiteY0" fmla="*/ 1457784 h 1457784"/>
              <a:gd name="connsiteX1" fmla="*/ 1657019 w 2072608"/>
              <a:gd name="connsiteY1" fmla="*/ 284076 h 1457784"/>
              <a:gd name="connsiteX2" fmla="*/ 838154 w 2072608"/>
              <a:gd name="connsiteY2" fmla="*/ 679861 h 1457784"/>
              <a:gd name="connsiteX3" fmla="*/ 26113 w 2072608"/>
              <a:gd name="connsiteY3" fmla="*/ 120303 h 1457784"/>
              <a:gd name="connsiteX4" fmla="*/ 1970918 w 2072608"/>
              <a:gd name="connsiteY4" fmla="*/ 161246 h 1457784"/>
              <a:gd name="connsiteX5" fmla="*/ 1834441 w 2072608"/>
              <a:gd name="connsiteY5" fmla="*/ 1457784 h 1457784"/>
              <a:gd name="connsiteX6" fmla="*/ 1138405 w 2072608"/>
              <a:gd name="connsiteY6" fmla="*/ 1457784 h 1457784"/>
              <a:gd name="connsiteX0" fmla="*/ 1112730 w 1998172"/>
              <a:gd name="connsiteY0" fmla="*/ 1360349 h 1360349"/>
              <a:gd name="connsiteX1" fmla="*/ 1631344 w 1998172"/>
              <a:gd name="connsiteY1" fmla="*/ 186641 h 1360349"/>
              <a:gd name="connsiteX2" fmla="*/ 812479 w 1998172"/>
              <a:gd name="connsiteY2" fmla="*/ 582426 h 1360349"/>
              <a:gd name="connsiteX3" fmla="*/ 438 w 1998172"/>
              <a:gd name="connsiteY3" fmla="*/ 22868 h 1360349"/>
              <a:gd name="connsiteX4" fmla="*/ 730592 w 1998172"/>
              <a:gd name="connsiteY4" fmla="*/ 364062 h 1360349"/>
              <a:gd name="connsiteX5" fmla="*/ 1945243 w 1998172"/>
              <a:gd name="connsiteY5" fmla="*/ 63811 h 1360349"/>
              <a:gd name="connsiteX6" fmla="*/ 1808766 w 1998172"/>
              <a:gd name="connsiteY6" fmla="*/ 1360349 h 1360349"/>
              <a:gd name="connsiteX7" fmla="*/ 1112730 w 1998172"/>
              <a:gd name="connsiteY7" fmla="*/ 1360349 h 1360349"/>
              <a:gd name="connsiteX0" fmla="*/ 558217 w 1443659"/>
              <a:gd name="connsiteY0" fmla="*/ 1704152 h 1704152"/>
              <a:gd name="connsiteX1" fmla="*/ 1076831 w 1443659"/>
              <a:gd name="connsiteY1" fmla="*/ 530444 h 1704152"/>
              <a:gd name="connsiteX2" fmla="*/ 257966 w 1443659"/>
              <a:gd name="connsiteY2" fmla="*/ 926229 h 1704152"/>
              <a:gd name="connsiteX3" fmla="*/ 87369 w 1443659"/>
              <a:gd name="connsiteY3" fmla="*/ 11829 h 1704152"/>
              <a:gd name="connsiteX4" fmla="*/ 176079 w 1443659"/>
              <a:gd name="connsiteY4" fmla="*/ 707865 h 1704152"/>
              <a:gd name="connsiteX5" fmla="*/ 1390730 w 1443659"/>
              <a:gd name="connsiteY5" fmla="*/ 407614 h 1704152"/>
              <a:gd name="connsiteX6" fmla="*/ 1254253 w 1443659"/>
              <a:gd name="connsiteY6" fmla="*/ 1704152 h 1704152"/>
              <a:gd name="connsiteX7" fmla="*/ 558217 w 1443659"/>
              <a:gd name="connsiteY7" fmla="*/ 1704152 h 1704152"/>
              <a:gd name="connsiteX0" fmla="*/ 482647 w 1368089"/>
              <a:gd name="connsiteY0" fmla="*/ 1705811 h 1705811"/>
              <a:gd name="connsiteX1" fmla="*/ 1001261 w 1368089"/>
              <a:gd name="connsiteY1" fmla="*/ 532103 h 1705811"/>
              <a:gd name="connsiteX2" fmla="*/ 182396 w 1368089"/>
              <a:gd name="connsiteY2" fmla="*/ 927888 h 1705811"/>
              <a:gd name="connsiteX3" fmla="*/ 11799 w 1368089"/>
              <a:gd name="connsiteY3" fmla="*/ 13488 h 1705811"/>
              <a:gd name="connsiteX4" fmla="*/ 305226 w 1368089"/>
              <a:gd name="connsiteY4" fmla="*/ 600342 h 1705811"/>
              <a:gd name="connsiteX5" fmla="*/ 1315160 w 1368089"/>
              <a:gd name="connsiteY5" fmla="*/ 409273 h 1705811"/>
              <a:gd name="connsiteX6" fmla="*/ 1178683 w 1368089"/>
              <a:gd name="connsiteY6" fmla="*/ 1705811 h 1705811"/>
              <a:gd name="connsiteX7" fmla="*/ 482647 w 1368089"/>
              <a:gd name="connsiteY7" fmla="*/ 1705811 h 1705811"/>
              <a:gd name="connsiteX0" fmla="*/ 482647 w 1368089"/>
              <a:gd name="connsiteY0" fmla="*/ 1692323 h 1692323"/>
              <a:gd name="connsiteX1" fmla="*/ 1001261 w 1368089"/>
              <a:gd name="connsiteY1" fmla="*/ 518615 h 1692323"/>
              <a:gd name="connsiteX2" fmla="*/ 182396 w 1368089"/>
              <a:gd name="connsiteY2" fmla="*/ 914400 h 1692323"/>
              <a:gd name="connsiteX3" fmla="*/ 11799 w 1368089"/>
              <a:gd name="connsiteY3" fmla="*/ 0 h 1692323"/>
              <a:gd name="connsiteX4" fmla="*/ 305226 w 1368089"/>
              <a:gd name="connsiteY4" fmla="*/ 586854 h 1692323"/>
              <a:gd name="connsiteX5" fmla="*/ 1315160 w 1368089"/>
              <a:gd name="connsiteY5" fmla="*/ 395785 h 1692323"/>
              <a:gd name="connsiteX6" fmla="*/ 1178683 w 1368089"/>
              <a:gd name="connsiteY6" fmla="*/ 1692323 h 1692323"/>
              <a:gd name="connsiteX7" fmla="*/ 482647 w 1368089"/>
              <a:gd name="connsiteY7" fmla="*/ 1692323 h 1692323"/>
              <a:gd name="connsiteX0" fmla="*/ 482647 w 1368089"/>
              <a:gd name="connsiteY0" fmla="*/ 1692323 h 1692323"/>
              <a:gd name="connsiteX1" fmla="*/ 1001261 w 1368089"/>
              <a:gd name="connsiteY1" fmla="*/ 518615 h 1692323"/>
              <a:gd name="connsiteX2" fmla="*/ 182396 w 1368089"/>
              <a:gd name="connsiteY2" fmla="*/ 914400 h 1692323"/>
              <a:gd name="connsiteX3" fmla="*/ 11799 w 1368089"/>
              <a:gd name="connsiteY3" fmla="*/ 0 h 1692323"/>
              <a:gd name="connsiteX4" fmla="*/ 264282 w 1368089"/>
              <a:gd name="connsiteY4" fmla="*/ 750628 h 1692323"/>
              <a:gd name="connsiteX5" fmla="*/ 1315160 w 1368089"/>
              <a:gd name="connsiteY5" fmla="*/ 395785 h 1692323"/>
              <a:gd name="connsiteX6" fmla="*/ 1178683 w 1368089"/>
              <a:gd name="connsiteY6" fmla="*/ 1692323 h 1692323"/>
              <a:gd name="connsiteX7" fmla="*/ 482647 w 1368089"/>
              <a:gd name="connsiteY7" fmla="*/ 1692323 h 1692323"/>
              <a:gd name="connsiteX0" fmla="*/ 482647 w 1368089"/>
              <a:gd name="connsiteY0" fmla="*/ 1692323 h 1692323"/>
              <a:gd name="connsiteX1" fmla="*/ 1055852 w 1368089"/>
              <a:gd name="connsiteY1" fmla="*/ 641445 h 1692323"/>
              <a:gd name="connsiteX2" fmla="*/ 182396 w 1368089"/>
              <a:gd name="connsiteY2" fmla="*/ 914400 h 1692323"/>
              <a:gd name="connsiteX3" fmla="*/ 11799 w 1368089"/>
              <a:gd name="connsiteY3" fmla="*/ 0 h 1692323"/>
              <a:gd name="connsiteX4" fmla="*/ 264282 w 1368089"/>
              <a:gd name="connsiteY4" fmla="*/ 750628 h 1692323"/>
              <a:gd name="connsiteX5" fmla="*/ 1315160 w 1368089"/>
              <a:gd name="connsiteY5" fmla="*/ 395785 h 1692323"/>
              <a:gd name="connsiteX6" fmla="*/ 1178683 w 1368089"/>
              <a:gd name="connsiteY6" fmla="*/ 1692323 h 1692323"/>
              <a:gd name="connsiteX7" fmla="*/ 482647 w 1368089"/>
              <a:gd name="connsiteY7" fmla="*/ 1692323 h 1692323"/>
              <a:gd name="connsiteX0" fmla="*/ 482647 w 1368089"/>
              <a:gd name="connsiteY0" fmla="*/ 1692323 h 1692323"/>
              <a:gd name="connsiteX1" fmla="*/ 1042204 w 1368089"/>
              <a:gd name="connsiteY1" fmla="*/ 764275 h 1692323"/>
              <a:gd name="connsiteX2" fmla="*/ 182396 w 1368089"/>
              <a:gd name="connsiteY2" fmla="*/ 914400 h 1692323"/>
              <a:gd name="connsiteX3" fmla="*/ 11799 w 1368089"/>
              <a:gd name="connsiteY3" fmla="*/ 0 h 1692323"/>
              <a:gd name="connsiteX4" fmla="*/ 264282 w 1368089"/>
              <a:gd name="connsiteY4" fmla="*/ 750628 h 1692323"/>
              <a:gd name="connsiteX5" fmla="*/ 1315160 w 1368089"/>
              <a:gd name="connsiteY5" fmla="*/ 395785 h 1692323"/>
              <a:gd name="connsiteX6" fmla="*/ 1178683 w 1368089"/>
              <a:gd name="connsiteY6" fmla="*/ 1692323 h 1692323"/>
              <a:gd name="connsiteX7" fmla="*/ 482647 w 1368089"/>
              <a:gd name="connsiteY7" fmla="*/ 1692323 h 1692323"/>
              <a:gd name="connsiteX0" fmla="*/ 482647 w 1320476"/>
              <a:gd name="connsiteY0" fmla="*/ 1692323 h 1692323"/>
              <a:gd name="connsiteX1" fmla="*/ 1042204 w 1320476"/>
              <a:gd name="connsiteY1" fmla="*/ 764275 h 1692323"/>
              <a:gd name="connsiteX2" fmla="*/ 182396 w 1320476"/>
              <a:gd name="connsiteY2" fmla="*/ 914400 h 1692323"/>
              <a:gd name="connsiteX3" fmla="*/ 11799 w 1320476"/>
              <a:gd name="connsiteY3" fmla="*/ 0 h 1692323"/>
              <a:gd name="connsiteX4" fmla="*/ 264282 w 1320476"/>
              <a:gd name="connsiteY4" fmla="*/ 750628 h 1692323"/>
              <a:gd name="connsiteX5" fmla="*/ 1260569 w 1320476"/>
              <a:gd name="connsiteY5" fmla="*/ 641445 h 1692323"/>
              <a:gd name="connsiteX6" fmla="*/ 1178683 w 1320476"/>
              <a:gd name="connsiteY6" fmla="*/ 1692323 h 1692323"/>
              <a:gd name="connsiteX7" fmla="*/ 482647 w 1320476"/>
              <a:gd name="connsiteY7" fmla="*/ 1692323 h 1692323"/>
              <a:gd name="connsiteX0" fmla="*/ 482647 w 1320476"/>
              <a:gd name="connsiteY0" fmla="*/ 1692323 h 1692323"/>
              <a:gd name="connsiteX1" fmla="*/ 1042204 w 1320476"/>
              <a:gd name="connsiteY1" fmla="*/ 764275 h 1692323"/>
              <a:gd name="connsiteX2" fmla="*/ 182396 w 1320476"/>
              <a:gd name="connsiteY2" fmla="*/ 914400 h 1692323"/>
              <a:gd name="connsiteX3" fmla="*/ 11799 w 1320476"/>
              <a:gd name="connsiteY3" fmla="*/ 0 h 1692323"/>
              <a:gd name="connsiteX4" fmla="*/ 264282 w 1320476"/>
              <a:gd name="connsiteY4" fmla="*/ 750628 h 1692323"/>
              <a:gd name="connsiteX5" fmla="*/ 1260569 w 1320476"/>
              <a:gd name="connsiteY5" fmla="*/ 641445 h 1692323"/>
              <a:gd name="connsiteX6" fmla="*/ 1178683 w 1320476"/>
              <a:gd name="connsiteY6" fmla="*/ 1692323 h 1692323"/>
              <a:gd name="connsiteX7" fmla="*/ 482647 w 1320476"/>
              <a:gd name="connsiteY7" fmla="*/ 1692323 h 1692323"/>
              <a:gd name="connsiteX0" fmla="*/ 482647 w 1320476"/>
              <a:gd name="connsiteY0" fmla="*/ 1692323 h 1692323"/>
              <a:gd name="connsiteX1" fmla="*/ 1042204 w 1320476"/>
              <a:gd name="connsiteY1" fmla="*/ 764275 h 1692323"/>
              <a:gd name="connsiteX2" fmla="*/ 182396 w 1320476"/>
              <a:gd name="connsiteY2" fmla="*/ 914400 h 1692323"/>
              <a:gd name="connsiteX3" fmla="*/ 11799 w 1320476"/>
              <a:gd name="connsiteY3" fmla="*/ 0 h 1692323"/>
              <a:gd name="connsiteX4" fmla="*/ 264282 w 1320476"/>
              <a:gd name="connsiteY4" fmla="*/ 750628 h 1692323"/>
              <a:gd name="connsiteX5" fmla="*/ 1260569 w 1320476"/>
              <a:gd name="connsiteY5" fmla="*/ 641445 h 1692323"/>
              <a:gd name="connsiteX6" fmla="*/ 1178683 w 1320476"/>
              <a:gd name="connsiteY6" fmla="*/ 1692323 h 1692323"/>
              <a:gd name="connsiteX7" fmla="*/ 482647 w 1320476"/>
              <a:gd name="connsiteY7" fmla="*/ 1692323 h 1692323"/>
              <a:gd name="connsiteX0" fmla="*/ 482647 w 1320476"/>
              <a:gd name="connsiteY0" fmla="*/ 1692323 h 1692323"/>
              <a:gd name="connsiteX1" fmla="*/ 1042204 w 1320476"/>
              <a:gd name="connsiteY1" fmla="*/ 764275 h 1692323"/>
              <a:gd name="connsiteX2" fmla="*/ 182396 w 1320476"/>
              <a:gd name="connsiteY2" fmla="*/ 914400 h 1692323"/>
              <a:gd name="connsiteX3" fmla="*/ 11799 w 1320476"/>
              <a:gd name="connsiteY3" fmla="*/ 0 h 1692323"/>
              <a:gd name="connsiteX4" fmla="*/ 264282 w 1320476"/>
              <a:gd name="connsiteY4" fmla="*/ 750628 h 1692323"/>
              <a:gd name="connsiteX5" fmla="*/ 1260569 w 1320476"/>
              <a:gd name="connsiteY5" fmla="*/ 641445 h 1692323"/>
              <a:gd name="connsiteX6" fmla="*/ 1178683 w 1320476"/>
              <a:gd name="connsiteY6" fmla="*/ 1692323 h 1692323"/>
              <a:gd name="connsiteX7" fmla="*/ 482647 w 1320476"/>
              <a:gd name="connsiteY7" fmla="*/ 1692323 h 1692323"/>
              <a:gd name="connsiteX0" fmla="*/ 482647 w 1320476"/>
              <a:gd name="connsiteY0" fmla="*/ 1692323 h 1692323"/>
              <a:gd name="connsiteX1" fmla="*/ 1042204 w 1320476"/>
              <a:gd name="connsiteY1" fmla="*/ 764275 h 1692323"/>
              <a:gd name="connsiteX2" fmla="*/ 182396 w 1320476"/>
              <a:gd name="connsiteY2" fmla="*/ 914400 h 1692323"/>
              <a:gd name="connsiteX3" fmla="*/ 11799 w 1320476"/>
              <a:gd name="connsiteY3" fmla="*/ 0 h 1692323"/>
              <a:gd name="connsiteX4" fmla="*/ 240377 w 1320476"/>
              <a:gd name="connsiteY4" fmla="*/ 816369 h 1692323"/>
              <a:gd name="connsiteX5" fmla="*/ 1260569 w 1320476"/>
              <a:gd name="connsiteY5" fmla="*/ 641445 h 1692323"/>
              <a:gd name="connsiteX6" fmla="*/ 1178683 w 1320476"/>
              <a:gd name="connsiteY6" fmla="*/ 1692323 h 1692323"/>
              <a:gd name="connsiteX7" fmla="*/ 482647 w 1320476"/>
              <a:gd name="connsiteY7" fmla="*/ 1692323 h 1692323"/>
              <a:gd name="connsiteX0" fmla="*/ 482647 w 1320476"/>
              <a:gd name="connsiteY0" fmla="*/ 1692323 h 1692323"/>
              <a:gd name="connsiteX1" fmla="*/ 1042204 w 1320476"/>
              <a:gd name="connsiteY1" fmla="*/ 764275 h 1692323"/>
              <a:gd name="connsiteX2" fmla="*/ 182396 w 1320476"/>
              <a:gd name="connsiteY2" fmla="*/ 914400 h 1692323"/>
              <a:gd name="connsiteX3" fmla="*/ 11799 w 1320476"/>
              <a:gd name="connsiteY3" fmla="*/ 0 h 1692323"/>
              <a:gd name="connsiteX4" fmla="*/ 240377 w 1320476"/>
              <a:gd name="connsiteY4" fmla="*/ 816369 h 1692323"/>
              <a:gd name="connsiteX5" fmla="*/ 1260569 w 1320476"/>
              <a:gd name="connsiteY5" fmla="*/ 641445 h 1692323"/>
              <a:gd name="connsiteX6" fmla="*/ 1178683 w 1320476"/>
              <a:gd name="connsiteY6" fmla="*/ 1692323 h 1692323"/>
              <a:gd name="connsiteX7" fmla="*/ 482647 w 1320476"/>
              <a:gd name="connsiteY7" fmla="*/ 1692323 h 1692323"/>
              <a:gd name="connsiteX0" fmla="*/ 505441 w 1343270"/>
              <a:gd name="connsiteY0" fmla="*/ 1692323 h 1692323"/>
              <a:gd name="connsiteX1" fmla="*/ 1064998 w 1343270"/>
              <a:gd name="connsiteY1" fmla="*/ 764275 h 1692323"/>
              <a:gd name="connsiteX2" fmla="*/ 205190 w 1343270"/>
              <a:gd name="connsiteY2" fmla="*/ 914400 h 1692323"/>
              <a:gd name="connsiteX3" fmla="*/ 34593 w 1343270"/>
              <a:gd name="connsiteY3" fmla="*/ 0 h 1692323"/>
              <a:gd name="connsiteX4" fmla="*/ 263171 w 1343270"/>
              <a:gd name="connsiteY4" fmla="*/ 816369 h 1692323"/>
              <a:gd name="connsiteX5" fmla="*/ 1283363 w 1343270"/>
              <a:gd name="connsiteY5" fmla="*/ 641445 h 1692323"/>
              <a:gd name="connsiteX6" fmla="*/ 1201477 w 1343270"/>
              <a:gd name="connsiteY6" fmla="*/ 1692323 h 1692323"/>
              <a:gd name="connsiteX7" fmla="*/ 505441 w 1343270"/>
              <a:gd name="connsiteY7" fmla="*/ 1692323 h 1692323"/>
              <a:gd name="connsiteX0" fmla="*/ 505441 w 1343270"/>
              <a:gd name="connsiteY0" fmla="*/ 1692323 h 1692323"/>
              <a:gd name="connsiteX1" fmla="*/ 1064998 w 1343270"/>
              <a:gd name="connsiteY1" fmla="*/ 764275 h 1692323"/>
              <a:gd name="connsiteX2" fmla="*/ 205190 w 1343270"/>
              <a:gd name="connsiteY2" fmla="*/ 914400 h 1692323"/>
              <a:gd name="connsiteX3" fmla="*/ 34593 w 1343270"/>
              <a:gd name="connsiteY3" fmla="*/ 0 h 1692323"/>
              <a:gd name="connsiteX4" fmla="*/ 263171 w 1343270"/>
              <a:gd name="connsiteY4" fmla="*/ 816369 h 1692323"/>
              <a:gd name="connsiteX5" fmla="*/ 1283363 w 1343270"/>
              <a:gd name="connsiteY5" fmla="*/ 641445 h 1692323"/>
              <a:gd name="connsiteX6" fmla="*/ 1201477 w 1343270"/>
              <a:gd name="connsiteY6" fmla="*/ 1692323 h 1692323"/>
              <a:gd name="connsiteX7" fmla="*/ 505441 w 1343270"/>
              <a:gd name="connsiteY7" fmla="*/ 1692323 h 1692323"/>
              <a:gd name="connsiteX0" fmla="*/ 505441 w 1287477"/>
              <a:gd name="connsiteY0" fmla="*/ 1692323 h 1692323"/>
              <a:gd name="connsiteX1" fmla="*/ 1064998 w 1287477"/>
              <a:gd name="connsiteY1" fmla="*/ 764275 h 1692323"/>
              <a:gd name="connsiteX2" fmla="*/ 205190 w 1287477"/>
              <a:gd name="connsiteY2" fmla="*/ 914400 h 1692323"/>
              <a:gd name="connsiteX3" fmla="*/ 34593 w 1287477"/>
              <a:gd name="connsiteY3" fmla="*/ 0 h 1692323"/>
              <a:gd name="connsiteX4" fmla="*/ 263171 w 1287477"/>
              <a:gd name="connsiteY4" fmla="*/ 816369 h 1692323"/>
              <a:gd name="connsiteX5" fmla="*/ 1038954 w 1287477"/>
              <a:gd name="connsiteY5" fmla="*/ 455950 h 1692323"/>
              <a:gd name="connsiteX6" fmla="*/ 1283363 w 1287477"/>
              <a:gd name="connsiteY6" fmla="*/ 641445 h 1692323"/>
              <a:gd name="connsiteX7" fmla="*/ 1201477 w 1287477"/>
              <a:gd name="connsiteY7" fmla="*/ 1692323 h 1692323"/>
              <a:gd name="connsiteX8" fmla="*/ 505441 w 1287477"/>
              <a:gd name="connsiteY8" fmla="*/ 1692323 h 1692323"/>
              <a:gd name="connsiteX0" fmla="*/ 505441 w 1287477"/>
              <a:gd name="connsiteY0" fmla="*/ 1692323 h 1692323"/>
              <a:gd name="connsiteX1" fmla="*/ 1064998 w 1287477"/>
              <a:gd name="connsiteY1" fmla="*/ 764275 h 1692323"/>
              <a:gd name="connsiteX2" fmla="*/ 205190 w 1287477"/>
              <a:gd name="connsiteY2" fmla="*/ 914400 h 1692323"/>
              <a:gd name="connsiteX3" fmla="*/ 34593 w 1287477"/>
              <a:gd name="connsiteY3" fmla="*/ 0 h 1692323"/>
              <a:gd name="connsiteX4" fmla="*/ 217451 w 1287477"/>
              <a:gd name="connsiteY4" fmla="*/ 747789 h 1692323"/>
              <a:gd name="connsiteX5" fmla="*/ 1038954 w 1287477"/>
              <a:gd name="connsiteY5" fmla="*/ 455950 h 1692323"/>
              <a:gd name="connsiteX6" fmla="*/ 1283363 w 1287477"/>
              <a:gd name="connsiteY6" fmla="*/ 641445 h 1692323"/>
              <a:gd name="connsiteX7" fmla="*/ 1201477 w 1287477"/>
              <a:gd name="connsiteY7" fmla="*/ 1692323 h 1692323"/>
              <a:gd name="connsiteX8" fmla="*/ 505441 w 1287477"/>
              <a:gd name="connsiteY8" fmla="*/ 1692323 h 1692323"/>
              <a:gd name="connsiteX0" fmla="*/ 505441 w 1287477"/>
              <a:gd name="connsiteY0" fmla="*/ 1692323 h 1692323"/>
              <a:gd name="connsiteX1" fmla="*/ 1064998 w 1287477"/>
              <a:gd name="connsiteY1" fmla="*/ 764275 h 1692323"/>
              <a:gd name="connsiteX2" fmla="*/ 205190 w 1287477"/>
              <a:gd name="connsiteY2" fmla="*/ 914400 h 1692323"/>
              <a:gd name="connsiteX3" fmla="*/ 34593 w 1287477"/>
              <a:gd name="connsiteY3" fmla="*/ 0 h 1692323"/>
              <a:gd name="connsiteX4" fmla="*/ 217451 w 1287477"/>
              <a:gd name="connsiteY4" fmla="*/ 747789 h 1692323"/>
              <a:gd name="connsiteX5" fmla="*/ 1038954 w 1287477"/>
              <a:gd name="connsiteY5" fmla="*/ 455950 h 1692323"/>
              <a:gd name="connsiteX6" fmla="*/ 1283363 w 1287477"/>
              <a:gd name="connsiteY6" fmla="*/ 641445 h 1692323"/>
              <a:gd name="connsiteX7" fmla="*/ 1201477 w 1287477"/>
              <a:gd name="connsiteY7" fmla="*/ 1692323 h 1692323"/>
              <a:gd name="connsiteX8" fmla="*/ 505441 w 1287477"/>
              <a:gd name="connsiteY8" fmla="*/ 1692323 h 1692323"/>
              <a:gd name="connsiteX0" fmla="*/ 569194 w 1351230"/>
              <a:gd name="connsiteY0" fmla="*/ 1722803 h 1722803"/>
              <a:gd name="connsiteX1" fmla="*/ 1128751 w 1351230"/>
              <a:gd name="connsiteY1" fmla="*/ 794755 h 1722803"/>
              <a:gd name="connsiteX2" fmla="*/ 268943 w 1351230"/>
              <a:gd name="connsiteY2" fmla="*/ 944880 h 1722803"/>
              <a:gd name="connsiteX3" fmla="*/ 14526 w 1351230"/>
              <a:gd name="connsiteY3" fmla="*/ 0 h 1722803"/>
              <a:gd name="connsiteX4" fmla="*/ 281204 w 1351230"/>
              <a:gd name="connsiteY4" fmla="*/ 778269 h 1722803"/>
              <a:gd name="connsiteX5" fmla="*/ 1102707 w 1351230"/>
              <a:gd name="connsiteY5" fmla="*/ 486430 h 1722803"/>
              <a:gd name="connsiteX6" fmla="*/ 1347116 w 1351230"/>
              <a:gd name="connsiteY6" fmla="*/ 671925 h 1722803"/>
              <a:gd name="connsiteX7" fmla="*/ 1265230 w 1351230"/>
              <a:gd name="connsiteY7" fmla="*/ 1722803 h 1722803"/>
              <a:gd name="connsiteX8" fmla="*/ 569194 w 1351230"/>
              <a:gd name="connsiteY8" fmla="*/ 1722803 h 1722803"/>
              <a:gd name="connsiteX0" fmla="*/ 618323 w 1400359"/>
              <a:gd name="connsiteY0" fmla="*/ 1722803 h 1722803"/>
              <a:gd name="connsiteX1" fmla="*/ 1177880 w 1400359"/>
              <a:gd name="connsiteY1" fmla="*/ 794755 h 1722803"/>
              <a:gd name="connsiteX2" fmla="*/ 318072 w 1400359"/>
              <a:gd name="connsiteY2" fmla="*/ 944880 h 1722803"/>
              <a:gd name="connsiteX3" fmla="*/ 63655 w 1400359"/>
              <a:gd name="connsiteY3" fmla="*/ 0 h 1722803"/>
              <a:gd name="connsiteX4" fmla="*/ 330333 w 1400359"/>
              <a:gd name="connsiteY4" fmla="*/ 778269 h 1722803"/>
              <a:gd name="connsiteX5" fmla="*/ 1151836 w 1400359"/>
              <a:gd name="connsiteY5" fmla="*/ 486430 h 1722803"/>
              <a:gd name="connsiteX6" fmla="*/ 1396245 w 1400359"/>
              <a:gd name="connsiteY6" fmla="*/ 671925 h 1722803"/>
              <a:gd name="connsiteX7" fmla="*/ 1314359 w 1400359"/>
              <a:gd name="connsiteY7" fmla="*/ 1722803 h 1722803"/>
              <a:gd name="connsiteX8" fmla="*/ 618323 w 1400359"/>
              <a:gd name="connsiteY8" fmla="*/ 1722803 h 1722803"/>
              <a:gd name="connsiteX0" fmla="*/ 618323 w 1400359"/>
              <a:gd name="connsiteY0" fmla="*/ 1722803 h 1722803"/>
              <a:gd name="connsiteX1" fmla="*/ 1063580 w 1400359"/>
              <a:gd name="connsiteY1" fmla="*/ 817615 h 1722803"/>
              <a:gd name="connsiteX2" fmla="*/ 318072 w 1400359"/>
              <a:gd name="connsiteY2" fmla="*/ 944880 h 1722803"/>
              <a:gd name="connsiteX3" fmla="*/ 63655 w 1400359"/>
              <a:gd name="connsiteY3" fmla="*/ 0 h 1722803"/>
              <a:gd name="connsiteX4" fmla="*/ 330333 w 1400359"/>
              <a:gd name="connsiteY4" fmla="*/ 778269 h 1722803"/>
              <a:gd name="connsiteX5" fmla="*/ 1151836 w 1400359"/>
              <a:gd name="connsiteY5" fmla="*/ 486430 h 1722803"/>
              <a:gd name="connsiteX6" fmla="*/ 1396245 w 1400359"/>
              <a:gd name="connsiteY6" fmla="*/ 671925 h 1722803"/>
              <a:gd name="connsiteX7" fmla="*/ 1314359 w 1400359"/>
              <a:gd name="connsiteY7" fmla="*/ 1722803 h 1722803"/>
              <a:gd name="connsiteX8" fmla="*/ 618323 w 1400359"/>
              <a:gd name="connsiteY8" fmla="*/ 1722803 h 1722803"/>
              <a:gd name="connsiteX0" fmla="*/ 618323 w 1400359"/>
              <a:gd name="connsiteY0" fmla="*/ 1722803 h 1722803"/>
              <a:gd name="connsiteX1" fmla="*/ 1063580 w 1400359"/>
              <a:gd name="connsiteY1" fmla="*/ 817615 h 1722803"/>
              <a:gd name="connsiteX2" fmla="*/ 318072 w 1400359"/>
              <a:gd name="connsiteY2" fmla="*/ 944880 h 1722803"/>
              <a:gd name="connsiteX3" fmla="*/ 63655 w 1400359"/>
              <a:gd name="connsiteY3" fmla="*/ 0 h 1722803"/>
              <a:gd name="connsiteX4" fmla="*/ 330333 w 1400359"/>
              <a:gd name="connsiteY4" fmla="*/ 778269 h 1722803"/>
              <a:gd name="connsiteX5" fmla="*/ 1151836 w 1400359"/>
              <a:gd name="connsiteY5" fmla="*/ 486430 h 1722803"/>
              <a:gd name="connsiteX6" fmla="*/ 1396245 w 1400359"/>
              <a:gd name="connsiteY6" fmla="*/ 671925 h 1722803"/>
              <a:gd name="connsiteX7" fmla="*/ 1314359 w 1400359"/>
              <a:gd name="connsiteY7" fmla="*/ 1722803 h 1722803"/>
              <a:gd name="connsiteX8" fmla="*/ 618323 w 1400359"/>
              <a:gd name="connsiteY8" fmla="*/ 1722803 h 1722803"/>
              <a:gd name="connsiteX0" fmla="*/ 618323 w 1400359"/>
              <a:gd name="connsiteY0" fmla="*/ 1722803 h 1722803"/>
              <a:gd name="connsiteX1" fmla="*/ 1063580 w 1400359"/>
              <a:gd name="connsiteY1" fmla="*/ 817615 h 1722803"/>
              <a:gd name="connsiteX2" fmla="*/ 318072 w 1400359"/>
              <a:gd name="connsiteY2" fmla="*/ 944880 h 1722803"/>
              <a:gd name="connsiteX3" fmla="*/ 63655 w 1400359"/>
              <a:gd name="connsiteY3" fmla="*/ 0 h 1722803"/>
              <a:gd name="connsiteX4" fmla="*/ 330333 w 1400359"/>
              <a:gd name="connsiteY4" fmla="*/ 778269 h 1722803"/>
              <a:gd name="connsiteX5" fmla="*/ 1151836 w 1400359"/>
              <a:gd name="connsiteY5" fmla="*/ 486430 h 1722803"/>
              <a:gd name="connsiteX6" fmla="*/ 1396245 w 1400359"/>
              <a:gd name="connsiteY6" fmla="*/ 671925 h 1722803"/>
              <a:gd name="connsiteX7" fmla="*/ 1314359 w 1400359"/>
              <a:gd name="connsiteY7" fmla="*/ 1722803 h 1722803"/>
              <a:gd name="connsiteX8" fmla="*/ 618323 w 1400359"/>
              <a:gd name="connsiteY8" fmla="*/ 1722803 h 1722803"/>
              <a:gd name="connsiteX0" fmla="*/ 618323 w 1400359"/>
              <a:gd name="connsiteY0" fmla="*/ 1722803 h 1722803"/>
              <a:gd name="connsiteX1" fmla="*/ 1063580 w 1400359"/>
              <a:gd name="connsiteY1" fmla="*/ 817615 h 1722803"/>
              <a:gd name="connsiteX2" fmla="*/ 318072 w 1400359"/>
              <a:gd name="connsiteY2" fmla="*/ 944880 h 1722803"/>
              <a:gd name="connsiteX3" fmla="*/ 63655 w 1400359"/>
              <a:gd name="connsiteY3" fmla="*/ 0 h 1722803"/>
              <a:gd name="connsiteX4" fmla="*/ 330333 w 1400359"/>
              <a:gd name="connsiteY4" fmla="*/ 778269 h 1722803"/>
              <a:gd name="connsiteX5" fmla="*/ 1151836 w 1400359"/>
              <a:gd name="connsiteY5" fmla="*/ 486430 h 1722803"/>
              <a:gd name="connsiteX6" fmla="*/ 1396245 w 1400359"/>
              <a:gd name="connsiteY6" fmla="*/ 671925 h 1722803"/>
              <a:gd name="connsiteX7" fmla="*/ 1314359 w 1400359"/>
              <a:gd name="connsiteY7" fmla="*/ 1722803 h 1722803"/>
              <a:gd name="connsiteX8" fmla="*/ 618323 w 1400359"/>
              <a:gd name="connsiteY8" fmla="*/ 1722803 h 1722803"/>
              <a:gd name="connsiteX0" fmla="*/ 586523 w 1368559"/>
              <a:gd name="connsiteY0" fmla="*/ 1761340 h 1761340"/>
              <a:gd name="connsiteX1" fmla="*/ 1031780 w 1368559"/>
              <a:gd name="connsiteY1" fmla="*/ 856152 h 1761340"/>
              <a:gd name="connsiteX2" fmla="*/ 286272 w 1368559"/>
              <a:gd name="connsiteY2" fmla="*/ 983417 h 1761340"/>
              <a:gd name="connsiteX3" fmla="*/ 42284 w 1368559"/>
              <a:gd name="connsiteY3" fmla="*/ 223977 h 1761340"/>
              <a:gd name="connsiteX4" fmla="*/ 31855 w 1368559"/>
              <a:gd name="connsiteY4" fmla="*/ 38537 h 1761340"/>
              <a:gd name="connsiteX5" fmla="*/ 298533 w 1368559"/>
              <a:gd name="connsiteY5" fmla="*/ 816806 h 1761340"/>
              <a:gd name="connsiteX6" fmla="*/ 1120036 w 1368559"/>
              <a:gd name="connsiteY6" fmla="*/ 524967 h 1761340"/>
              <a:gd name="connsiteX7" fmla="*/ 1364445 w 1368559"/>
              <a:gd name="connsiteY7" fmla="*/ 710462 h 1761340"/>
              <a:gd name="connsiteX8" fmla="*/ 1282559 w 1368559"/>
              <a:gd name="connsiteY8" fmla="*/ 1761340 h 1761340"/>
              <a:gd name="connsiteX9" fmla="*/ 586523 w 1368559"/>
              <a:gd name="connsiteY9" fmla="*/ 1761340 h 1761340"/>
              <a:gd name="connsiteX0" fmla="*/ 569156 w 1351192"/>
              <a:gd name="connsiteY0" fmla="*/ 1765374 h 1765374"/>
              <a:gd name="connsiteX1" fmla="*/ 1014413 w 1351192"/>
              <a:gd name="connsiteY1" fmla="*/ 860186 h 1765374"/>
              <a:gd name="connsiteX2" fmla="*/ 268905 w 1351192"/>
              <a:gd name="connsiteY2" fmla="*/ 987451 h 1765374"/>
              <a:gd name="connsiteX3" fmla="*/ 24917 w 1351192"/>
              <a:gd name="connsiteY3" fmla="*/ 228011 h 1765374"/>
              <a:gd name="connsiteX4" fmla="*/ 50206 w 1351192"/>
              <a:gd name="connsiteY4" fmla="*/ 37808 h 1765374"/>
              <a:gd name="connsiteX5" fmla="*/ 281166 w 1351192"/>
              <a:gd name="connsiteY5" fmla="*/ 820840 h 1765374"/>
              <a:gd name="connsiteX6" fmla="*/ 1102669 w 1351192"/>
              <a:gd name="connsiteY6" fmla="*/ 529001 h 1765374"/>
              <a:gd name="connsiteX7" fmla="*/ 1347078 w 1351192"/>
              <a:gd name="connsiteY7" fmla="*/ 714496 h 1765374"/>
              <a:gd name="connsiteX8" fmla="*/ 1265192 w 1351192"/>
              <a:gd name="connsiteY8" fmla="*/ 1765374 h 1765374"/>
              <a:gd name="connsiteX9" fmla="*/ 569156 w 1351192"/>
              <a:gd name="connsiteY9" fmla="*/ 1765374 h 1765374"/>
              <a:gd name="connsiteX0" fmla="*/ 576794 w 1358830"/>
              <a:gd name="connsiteY0" fmla="*/ 1727566 h 1727566"/>
              <a:gd name="connsiteX1" fmla="*/ 1022051 w 1358830"/>
              <a:gd name="connsiteY1" fmla="*/ 822378 h 1727566"/>
              <a:gd name="connsiteX2" fmla="*/ 276543 w 1358830"/>
              <a:gd name="connsiteY2" fmla="*/ 949643 h 1727566"/>
              <a:gd name="connsiteX3" fmla="*/ 32555 w 1358830"/>
              <a:gd name="connsiteY3" fmla="*/ 190203 h 1727566"/>
              <a:gd name="connsiteX4" fmla="*/ 57844 w 1358830"/>
              <a:gd name="connsiteY4" fmla="*/ 0 h 1727566"/>
              <a:gd name="connsiteX5" fmla="*/ 288804 w 1358830"/>
              <a:gd name="connsiteY5" fmla="*/ 783032 h 1727566"/>
              <a:gd name="connsiteX6" fmla="*/ 1110307 w 1358830"/>
              <a:gd name="connsiteY6" fmla="*/ 491193 h 1727566"/>
              <a:gd name="connsiteX7" fmla="*/ 1354716 w 1358830"/>
              <a:gd name="connsiteY7" fmla="*/ 676688 h 1727566"/>
              <a:gd name="connsiteX8" fmla="*/ 1272830 w 1358830"/>
              <a:gd name="connsiteY8" fmla="*/ 1727566 h 1727566"/>
              <a:gd name="connsiteX9" fmla="*/ 576794 w 1358830"/>
              <a:gd name="connsiteY9" fmla="*/ 1727566 h 1727566"/>
              <a:gd name="connsiteX0" fmla="*/ 763388 w 1545424"/>
              <a:gd name="connsiteY0" fmla="*/ 1799620 h 1799620"/>
              <a:gd name="connsiteX1" fmla="*/ 1208645 w 1545424"/>
              <a:gd name="connsiteY1" fmla="*/ 894432 h 1799620"/>
              <a:gd name="connsiteX2" fmla="*/ 463137 w 1545424"/>
              <a:gd name="connsiteY2" fmla="*/ 1021697 h 1799620"/>
              <a:gd name="connsiteX3" fmla="*/ 219149 w 1545424"/>
              <a:gd name="connsiteY3" fmla="*/ 262257 h 1799620"/>
              <a:gd name="connsiteX4" fmla="*/ 73 w 1545424"/>
              <a:gd name="connsiteY4" fmla="*/ 36038 h 1799620"/>
              <a:gd name="connsiteX5" fmla="*/ 244438 w 1545424"/>
              <a:gd name="connsiteY5" fmla="*/ 72054 h 1799620"/>
              <a:gd name="connsiteX6" fmla="*/ 475398 w 1545424"/>
              <a:gd name="connsiteY6" fmla="*/ 855086 h 1799620"/>
              <a:gd name="connsiteX7" fmla="*/ 1296901 w 1545424"/>
              <a:gd name="connsiteY7" fmla="*/ 563247 h 1799620"/>
              <a:gd name="connsiteX8" fmla="*/ 1541310 w 1545424"/>
              <a:gd name="connsiteY8" fmla="*/ 748742 h 1799620"/>
              <a:gd name="connsiteX9" fmla="*/ 1459424 w 1545424"/>
              <a:gd name="connsiteY9" fmla="*/ 1799620 h 1799620"/>
              <a:gd name="connsiteX10" fmla="*/ 763388 w 1545424"/>
              <a:gd name="connsiteY10" fmla="*/ 1799620 h 1799620"/>
              <a:gd name="connsiteX0" fmla="*/ 763870 w 1545906"/>
              <a:gd name="connsiteY0" fmla="*/ 1772670 h 1772670"/>
              <a:gd name="connsiteX1" fmla="*/ 1209127 w 1545906"/>
              <a:gd name="connsiteY1" fmla="*/ 867482 h 1772670"/>
              <a:gd name="connsiteX2" fmla="*/ 463619 w 1545906"/>
              <a:gd name="connsiteY2" fmla="*/ 994747 h 1772670"/>
              <a:gd name="connsiteX3" fmla="*/ 219631 w 1545906"/>
              <a:gd name="connsiteY3" fmla="*/ 235307 h 1772670"/>
              <a:gd name="connsiteX4" fmla="*/ 555 w 1545906"/>
              <a:gd name="connsiteY4" fmla="*/ 9088 h 1772670"/>
              <a:gd name="connsiteX5" fmla="*/ 212487 w 1545906"/>
              <a:gd name="connsiteY5" fmla="*/ 135295 h 1772670"/>
              <a:gd name="connsiteX6" fmla="*/ 244920 w 1545906"/>
              <a:gd name="connsiteY6" fmla="*/ 45104 h 1772670"/>
              <a:gd name="connsiteX7" fmla="*/ 475880 w 1545906"/>
              <a:gd name="connsiteY7" fmla="*/ 828136 h 1772670"/>
              <a:gd name="connsiteX8" fmla="*/ 1297383 w 1545906"/>
              <a:gd name="connsiteY8" fmla="*/ 536297 h 1772670"/>
              <a:gd name="connsiteX9" fmla="*/ 1541792 w 1545906"/>
              <a:gd name="connsiteY9" fmla="*/ 721792 h 1772670"/>
              <a:gd name="connsiteX10" fmla="*/ 1459906 w 1545906"/>
              <a:gd name="connsiteY10" fmla="*/ 1772670 h 1772670"/>
              <a:gd name="connsiteX11" fmla="*/ 763870 w 1545906"/>
              <a:gd name="connsiteY11" fmla="*/ 1772670 h 1772670"/>
              <a:gd name="connsiteX0" fmla="*/ 763870 w 1545906"/>
              <a:gd name="connsiteY0" fmla="*/ 1770752 h 1770752"/>
              <a:gd name="connsiteX1" fmla="*/ 1209127 w 1545906"/>
              <a:gd name="connsiteY1" fmla="*/ 865564 h 1770752"/>
              <a:gd name="connsiteX2" fmla="*/ 463619 w 1545906"/>
              <a:gd name="connsiteY2" fmla="*/ 992829 h 1770752"/>
              <a:gd name="connsiteX3" fmla="*/ 219631 w 1545906"/>
              <a:gd name="connsiteY3" fmla="*/ 233389 h 1770752"/>
              <a:gd name="connsiteX4" fmla="*/ 555 w 1545906"/>
              <a:gd name="connsiteY4" fmla="*/ 7170 h 1770752"/>
              <a:gd name="connsiteX5" fmla="*/ 212487 w 1545906"/>
              <a:gd name="connsiteY5" fmla="*/ 133377 h 1770752"/>
              <a:gd name="connsiteX6" fmla="*/ 244920 w 1545906"/>
              <a:gd name="connsiteY6" fmla="*/ 43186 h 1770752"/>
              <a:gd name="connsiteX7" fmla="*/ 475880 w 1545906"/>
              <a:gd name="connsiteY7" fmla="*/ 826218 h 1770752"/>
              <a:gd name="connsiteX8" fmla="*/ 1297383 w 1545906"/>
              <a:gd name="connsiteY8" fmla="*/ 534379 h 1770752"/>
              <a:gd name="connsiteX9" fmla="*/ 1541792 w 1545906"/>
              <a:gd name="connsiteY9" fmla="*/ 719874 h 1770752"/>
              <a:gd name="connsiteX10" fmla="*/ 1459906 w 1545906"/>
              <a:gd name="connsiteY10" fmla="*/ 1770752 h 1770752"/>
              <a:gd name="connsiteX11" fmla="*/ 763870 w 1545906"/>
              <a:gd name="connsiteY11" fmla="*/ 1770752 h 1770752"/>
              <a:gd name="connsiteX0" fmla="*/ 763870 w 1545906"/>
              <a:gd name="connsiteY0" fmla="*/ 1770752 h 1770752"/>
              <a:gd name="connsiteX1" fmla="*/ 1209127 w 1545906"/>
              <a:gd name="connsiteY1" fmla="*/ 865564 h 1770752"/>
              <a:gd name="connsiteX2" fmla="*/ 463619 w 1545906"/>
              <a:gd name="connsiteY2" fmla="*/ 992829 h 1770752"/>
              <a:gd name="connsiteX3" fmla="*/ 219631 w 1545906"/>
              <a:gd name="connsiteY3" fmla="*/ 233389 h 1770752"/>
              <a:gd name="connsiteX4" fmla="*/ 555 w 1545906"/>
              <a:gd name="connsiteY4" fmla="*/ 7170 h 1770752"/>
              <a:gd name="connsiteX5" fmla="*/ 212487 w 1545906"/>
              <a:gd name="connsiteY5" fmla="*/ 133377 h 1770752"/>
              <a:gd name="connsiteX6" fmla="*/ 244920 w 1545906"/>
              <a:gd name="connsiteY6" fmla="*/ 43186 h 1770752"/>
              <a:gd name="connsiteX7" fmla="*/ 475880 w 1545906"/>
              <a:gd name="connsiteY7" fmla="*/ 826218 h 1770752"/>
              <a:gd name="connsiteX8" fmla="*/ 1297383 w 1545906"/>
              <a:gd name="connsiteY8" fmla="*/ 534379 h 1770752"/>
              <a:gd name="connsiteX9" fmla="*/ 1541792 w 1545906"/>
              <a:gd name="connsiteY9" fmla="*/ 719874 h 1770752"/>
              <a:gd name="connsiteX10" fmla="*/ 1459906 w 1545906"/>
              <a:gd name="connsiteY10" fmla="*/ 1770752 h 1770752"/>
              <a:gd name="connsiteX11" fmla="*/ 763870 w 1545906"/>
              <a:gd name="connsiteY11" fmla="*/ 1770752 h 1770752"/>
              <a:gd name="connsiteX0" fmla="*/ 763870 w 1894058"/>
              <a:gd name="connsiteY0" fmla="*/ 1770752 h 1770752"/>
              <a:gd name="connsiteX1" fmla="*/ 1209127 w 1894058"/>
              <a:gd name="connsiteY1" fmla="*/ 865564 h 1770752"/>
              <a:gd name="connsiteX2" fmla="*/ 463619 w 1894058"/>
              <a:gd name="connsiteY2" fmla="*/ 992829 h 1770752"/>
              <a:gd name="connsiteX3" fmla="*/ 219631 w 1894058"/>
              <a:gd name="connsiteY3" fmla="*/ 233389 h 1770752"/>
              <a:gd name="connsiteX4" fmla="*/ 555 w 1894058"/>
              <a:gd name="connsiteY4" fmla="*/ 7170 h 1770752"/>
              <a:gd name="connsiteX5" fmla="*/ 212487 w 1894058"/>
              <a:gd name="connsiteY5" fmla="*/ 133377 h 1770752"/>
              <a:gd name="connsiteX6" fmla="*/ 244920 w 1894058"/>
              <a:gd name="connsiteY6" fmla="*/ 43186 h 1770752"/>
              <a:gd name="connsiteX7" fmla="*/ 475880 w 1894058"/>
              <a:gd name="connsiteY7" fmla="*/ 826218 h 1770752"/>
              <a:gd name="connsiteX8" fmla="*/ 1297383 w 1894058"/>
              <a:gd name="connsiteY8" fmla="*/ 534379 h 1770752"/>
              <a:gd name="connsiteX9" fmla="*/ 1541792 w 1894058"/>
              <a:gd name="connsiteY9" fmla="*/ 719874 h 1770752"/>
              <a:gd name="connsiteX10" fmla="*/ 1893649 w 1894058"/>
              <a:gd name="connsiteY10" fmla="*/ 1095402 h 1770752"/>
              <a:gd name="connsiteX11" fmla="*/ 1459906 w 1894058"/>
              <a:gd name="connsiteY11" fmla="*/ 1770752 h 1770752"/>
              <a:gd name="connsiteX12" fmla="*/ 763870 w 1894058"/>
              <a:gd name="connsiteY12" fmla="*/ 1770752 h 1770752"/>
              <a:gd name="connsiteX0" fmla="*/ 763870 w 1896475"/>
              <a:gd name="connsiteY0" fmla="*/ 1770752 h 1770752"/>
              <a:gd name="connsiteX1" fmla="*/ 1209127 w 1896475"/>
              <a:gd name="connsiteY1" fmla="*/ 865564 h 1770752"/>
              <a:gd name="connsiteX2" fmla="*/ 463619 w 1896475"/>
              <a:gd name="connsiteY2" fmla="*/ 992829 h 1770752"/>
              <a:gd name="connsiteX3" fmla="*/ 219631 w 1896475"/>
              <a:gd name="connsiteY3" fmla="*/ 233389 h 1770752"/>
              <a:gd name="connsiteX4" fmla="*/ 555 w 1896475"/>
              <a:gd name="connsiteY4" fmla="*/ 7170 h 1770752"/>
              <a:gd name="connsiteX5" fmla="*/ 212487 w 1896475"/>
              <a:gd name="connsiteY5" fmla="*/ 133377 h 1770752"/>
              <a:gd name="connsiteX6" fmla="*/ 244920 w 1896475"/>
              <a:gd name="connsiteY6" fmla="*/ 43186 h 1770752"/>
              <a:gd name="connsiteX7" fmla="*/ 475880 w 1896475"/>
              <a:gd name="connsiteY7" fmla="*/ 826218 h 1770752"/>
              <a:gd name="connsiteX8" fmla="*/ 1297383 w 1896475"/>
              <a:gd name="connsiteY8" fmla="*/ 534379 h 1770752"/>
              <a:gd name="connsiteX9" fmla="*/ 1541792 w 1896475"/>
              <a:gd name="connsiteY9" fmla="*/ 719874 h 1770752"/>
              <a:gd name="connsiteX10" fmla="*/ 1498362 w 1896475"/>
              <a:gd name="connsiteY10" fmla="*/ 1281139 h 1770752"/>
              <a:gd name="connsiteX11" fmla="*/ 1893649 w 1896475"/>
              <a:gd name="connsiteY11" fmla="*/ 1095402 h 1770752"/>
              <a:gd name="connsiteX12" fmla="*/ 1459906 w 1896475"/>
              <a:gd name="connsiteY12" fmla="*/ 1770752 h 1770752"/>
              <a:gd name="connsiteX13" fmla="*/ 763870 w 1896475"/>
              <a:gd name="connsiteY13" fmla="*/ 1770752 h 1770752"/>
              <a:gd name="connsiteX0" fmla="*/ 763870 w 1917418"/>
              <a:gd name="connsiteY0" fmla="*/ 1770752 h 1770752"/>
              <a:gd name="connsiteX1" fmla="*/ 1209127 w 1917418"/>
              <a:gd name="connsiteY1" fmla="*/ 865564 h 1770752"/>
              <a:gd name="connsiteX2" fmla="*/ 463619 w 1917418"/>
              <a:gd name="connsiteY2" fmla="*/ 992829 h 1770752"/>
              <a:gd name="connsiteX3" fmla="*/ 219631 w 1917418"/>
              <a:gd name="connsiteY3" fmla="*/ 233389 h 1770752"/>
              <a:gd name="connsiteX4" fmla="*/ 555 w 1917418"/>
              <a:gd name="connsiteY4" fmla="*/ 7170 h 1770752"/>
              <a:gd name="connsiteX5" fmla="*/ 212487 w 1917418"/>
              <a:gd name="connsiteY5" fmla="*/ 133377 h 1770752"/>
              <a:gd name="connsiteX6" fmla="*/ 244920 w 1917418"/>
              <a:gd name="connsiteY6" fmla="*/ 43186 h 1770752"/>
              <a:gd name="connsiteX7" fmla="*/ 475880 w 1917418"/>
              <a:gd name="connsiteY7" fmla="*/ 826218 h 1770752"/>
              <a:gd name="connsiteX8" fmla="*/ 1297383 w 1917418"/>
              <a:gd name="connsiteY8" fmla="*/ 534379 h 1770752"/>
              <a:gd name="connsiteX9" fmla="*/ 1541792 w 1917418"/>
              <a:gd name="connsiteY9" fmla="*/ 719874 h 1770752"/>
              <a:gd name="connsiteX10" fmla="*/ 1498362 w 1917418"/>
              <a:gd name="connsiteY10" fmla="*/ 1281139 h 1770752"/>
              <a:gd name="connsiteX11" fmla="*/ 1850787 w 1917418"/>
              <a:gd name="connsiteY11" fmla="*/ 766789 h 1770752"/>
              <a:gd name="connsiteX12" fmla="*/ 1893649 w 1917418"/>
              <a:gd name="connsiteY12" fmla="*/ 1095402 h 1770752"/>
              <a:gd name="connsiteX13" fmla="*/ 1459906 w 1917418"/>
              <a:gd name="connsiteY13" fmla="*/ 1770752 h 1770752"/>
              <a:gd name="connsiteX14" fmla="*/ 763870 w 1917418"/>
              <a:gd name="connsiteY14" fmla="*/ 1770752 h 1770752"/>
              <a:gd name="connsiteX0" fmla="*/ 763870 w 1910464"/>
              <a:gd name="connsiteY0" fmla="*/ 1770752 h 1770752"/>
              <a:gd name="connsiteX1" fmla="*/ 1209127 w 1910464"/>
              <a:gd name="connsiteY1" fmla="*/ 865564 h 1770752"/>
              <a:gd name="connsiteX2" fmla="*/ 463619 w 1910464"/>
              <a:gd name="connsiteY2" fmla="*/ 992829 h 1770752"/>
              <a:gd name="connsiteX3" fmla="*/ 219631 w 1910464"/>
              <a:gd name="connsiteY3" fmla="*/ 233389 h 1770752"/>
              <a:gd name="connsiteX4" fmla="*/ 555 w 1910464"/>
              <a:gd name="connsiteY4" fmla="*/ 7170 h 1770752"/>
              <a:gd name="connsiteX5" fmla="*/ 212487 w 1910464"/>
              <a:gd name="connsiteY5" fmla="*/ 133377 h 1770752"/>
              <a:gd name="connsiteX6" fmla="*/ 244920 w 1910464"/>
              <a:gd name="connsiteY6" fmla="*/ 43186 h 1770752"/>
              <a:gd name="connsiteX7" fmla="*/ 475880 w 1910464"/>
              <a:gd name="connsiteY7" fmla="*/ 826218 h 1770752"/>
              <a:gd name="connsiteX8" fmla="*/ 1297383 w 1910464"/>
              <a:gd name="connsiteY8" fmla="*/ 534379 h 1770752"/>
              <a:gd name="connsiteX9" fmla="*/ 1541792 w 1910464"/>
              <a:gd name="connsiteY9" fmla="*/ 719874 h 1770752"/>
              <a:gd name="connsiteX10" fmla="*/ 1498362 w 1910464"/>
              <a:gd name="connsiteY10" fmla="*/ 1281139 h 1770752"/>
              <a:gd name="connsiteX11" fmla="*/ 1741248 w 1910464"/>
              <a:gd name="connsiteY11" fmla="*/ 1185889 h 1770752"/>
              <a:gd name="connsiteX12" fmla="*/ 1850787 w 1910464"/>
              <a:gd name="connsiteY12" fmla="*/ 766789 h 1770752"/>
              <a:gd name="connsiteX13" fmla="*/ 1893649 w 1910464"/>
              <a:gd name="connsiteY13" fmla="*/ 1095402 h 1770752"/>
              <a:gd name="connsiteX14" fmla="*/ 1459906 w 1910464"/>
              <a:gd name="connsiteY14" fmla="*/ 1770752 h 1770752"/>
              <a:gd name="connsiteX15" fmla="*/ 763870 w 1910464"/>
              <a:gd name="connsiteY15" fmla="*/ 1770752 h 1770752"/>
              <a:gd name="connsiteX0" fmla="*/ 763870 w 1909757"/>
              <a:gd name="connsiteY0" fmla="*/ 1770752 h 1770752"/>
              <a:gd name="connsiteX1" fmla="*/ 1209127 w 1909757"/>
              <a:gd name="connsiteY1" fmla="*/ 865564 h 1770752"/>
              <a:gd name="connsiteX2" fmla="*/ 463619 w 1909757"/>
              <a:gd name="connsiteY2" fmla="*/ 992829 h 1770752"/>
              <a:gd name="connsiteX3" fmla="*/ 219631 w 1909757"/>
              <a:gd name="connsiteY3" fmla="*/ 233389 h 1770752"/>
              <a:gd name="connsiteX4" fmla="*/ 555 w 1909757"/>
              <a:gd name="connsiteY4" fmla="*/ 7170 h 1770752"/>
              <a:gd name="connsiteX5" fmla="*/ 212487 w 1909757"/>
              <a:gd name="connsiteY5" fmla="*/ 133377 h 1770752"/>
              <a:gd name="connsiteX6" fmla="*/ 244920 w 1909757"/>
              <a:gd name="connsiteY6" fmla="*/ 43186 h 1770752"/>
              <a:gd name="connsiteX7" fmla="*/ 475880 w 1909757"/>
              <a:gd name="connsiteY7" fmla="*/ 826218 h 1770752"/>
              <a:gd name="connsiteX8" fmla="*/ 1297383 w 1909757"/>
              <a:gd name="connsiteY8" fmla="*/ 534379 h 1770752"/>
              <a:gd name="connsiteX9" fmla="*/ 1541792 w 1909757"/>
              <a:gd name="connsiteY9" fmla="*/ 719874 h 1770752"/>
              <a:gd name="connsiteX10" fmla="*/ 1498362 w 1909757"/>
              <a:gd name="connsiteY10" fmla="*/ 1281139 h 1770752"/>
              <a:gd name="connsiteX11" fmla="*/ 1741248 w 1909757"/>
              <a:gd name="connsiteY11" fmla="*/ 1185889 h 1770752"/>
              <a:gd name="connsiteX12" fmla="*/ 1850787 w 1909757"/>
              <a:gd name="connsiteY12" fmla="*/ 766789 h 1770752"/>
              <a:gd name="connsiteX13" fmla="*/ 1893649 w 1909757"/>
              <a:gd name="connsiteY13" fmla="*/ 1095402 h 1770752"/>
              <a:gd name="connsiteX14" fmla="*/ 1341198 w 1909757"/>
              <a:gd name="connsiteY14" fmla="*/ 1600227 h 1770752"/>
              <a:gd name="connsiteX15" fmla="*/ 1459906 w 1909757"/>
              <a:gd name="connsiteY15" fmla="*/ 1770752 h 1770752"/>
              <a:gd name="connsiteX16" fmla="*/ 763870 w 1909757"/>
              <a:gd name="connsiteY16" fmla="*/ 1770752 h 1770752"/>
              <a:gd name="connsiteX0" fmla="*/ 763870 w 1905704"/>
              <a:gd name="connsiteY0" fmla="*/ 1770752 h 1770752"/>
              <a:gd name="connsiteX1" fmla="*/ 1209127 w 1905704"/>
              <a:gd name="connsiteY1" fmla="*/ 865564 h 1770752"/>
              <a:gd name="connsiteX2" fmla="*/ 463619 w 1905704"/>
              <a:gd name="connsiteY2" fmla="*/ 992829 h 1770752"/>
              <a:gd name="connsiteX3" fmla="*/ 219631 w 1905704"/>
              <a:gd name="connsiteY3" fmla="*/ 233389 h 1770752"/>
              <a:gd name="connsiteX4" fmla="*/ 555 w 1905704"/>
              <a:gd name="connsiteY4" fmla="*/ 7170 h 1770752"/>
              <a:gd name="connsiteX5" fmla="*/ 212487 w 1905704"/>
              <a:gd name="connsiteY5" fmla="*/ 133377 h 1770752"/>
              <a:gd name="connsiteX6" fmla="*/ 244920 w 1905704"/>
              <a:gd name="connsiteY6" fmla="*/ 43186 h 1770752"/>
              <a:gd name="connsiteX7" fmla="*/ 475880 w 1905704"/>
              <a:gd name="connsiteY7" fmla="*/ 826218 h 1770752"/>
              <a:gd name="connsiteX8" fmla="*/ 1297383 w 1905704"/>
              <a:gd name="connsiteY8" fmla="*/ 534379 h 1770752"/>
              <a:gd name="connsiteX9" fmla="*/ 1541792 w 1905704"/>
              <a:gd name="connsiteY9" fmla="*/ 719874 h 1770752"/>
              <a:gd name="connsiteX10" fmla="*/ 1498362 w 1905704"/>
              <a:gd name="connsiteY10" fmla="*/ 1281139 h 1770752"/>
              <a:gd name="connsiteX11" fmla="*/ 1741248 w 1905704"/>
              <a:gd name="connsiteY11" fmla="*/ 1185889 h 1770752"/>
              <a:gd name="connsiteX12" fmla="*/ 1850787 w 1905704"/>
              <a:gd name="connsiteY12" fmla="*/ 766789 h 1770752"/>
              <a:gd name="connsiteX13" fmla="*/ 1893649 w 1905704"/>
              <a:gd name="connsiteY13" fmla="*/ 1095402 h 1770752"/>
              <a:gd name="connsiteX14" fmla="*/ 1712674 w 1905704"/>
              <a:gd name="connsiteY14" fmla="*/ 1414489 h 1770752"/>
              <a:gd name="connsiteX15" fmla="*/ 1341198 w 1905704"/>
              <a:gd name="connsiteY15" fmla="*/ 1600227 h 1770752"/>
              <a:gd name="connsiteX16" fmla="*/ 1459906 w 1905704"/>
              <a:gd name="connsiteY16" fmla="*/ 1770752 h 1770752"/>
              <a:gd name="connsiteX17" fmla="*/ 763870 w 1905704"/>
              <a:gd name="connsiteY17" fmla="*/ 1770752 h 1770752"/>
              <a:gd name="connsiteX0" fmla="*/ 763870 w 2284277"/>
              <a:gd name="connsiteY0" fmla="*/ 1770752 h 1770752"/>
              <a:gd name="connsiteX1" fmla="*/ 1209127 w 2284277"/>
              <a:gd name="connsiteY1" fmla="*/ 865564 h 1770752"/>
              <a:gd name="connsiteX2" fmla="*/ 463619 w 2284277"/>
              <a:gd name="connsiteY2" fmla="*/ 992829 h 1770752"/>
              <a:gd name="connsiteX3" fmla="*/ 219631 w 2284277"/>
              <a:gd name="connsiteY3" fmla="*/ 233389 h 1770752"/>
              <a:gd name="connsiteX4" fmla="*/ 555 w 2284277"/>
              <a:gd name="connsiteY4" fmla="*/ 7170 h 1770752"/>
              <a:gd name="connsiteX5" fmla="*/ 212487 w 2284277"/>
              <a:gd name="connsiteY5" fmla="*/ 133377 h 1770752"/>
              <a:gd name="connsiteX6" fmla="*/ 244920 w 2284277"/>
              <a:gd name="connsiteY6" fmla="*/ 43186 h 1770752"/>
              <a:gd name="connsiteX7" fmla="*/ 475880 w 2284277"/>
              <a:gd name="connsiteY7" fmla="*/ 826218 h 1770752"/>
              <a:gd name="connsiteX8" fmla="*/ 1297383 w 2284277"/>
              <a:gd name="connsiteY8" fmla="*/ 534379 h 1770752"/>
              <a:gd name="connsiteX9" fmla="*/ 1541792 w 2284277"/>
              <a:gd name="connsiteY9" fmla="*/ 719874 h 1770752"/>
              <a:gd name="connsiteX10" fmla="*/ 1498362 w 2284277"/>
              <a:gd name="connsiteY10" fmla="*/ 1281139 h 1770752"/>
              <a:gd name="connsiteX11" fmla="*/ 1741248 w 2284277"/>
              <a:gd name="connsiteY11" fmla="*/ 1185889 h 1770752"/>
              <a:gd name="connsiteX12" fmla="*/ 1850787 w 2284277"/>
              <a:gd name="connsiteY12" fmla="*/ 766789 h 1770752"/>
              <a:gd name="connsiteX13" fmla="*/ 2284174 w 2284277"/>
              <a:gd name="connsiteY13" fmla="*/ 938239 h 1770752"/>
              <a:gd name="connsiteX14" fmla="*/ 1893649 w 2284277"/>
              <a:gd name="connsiteY14" fmla="*/ 1095402 h 1770752"/>
              <a:gd name="connsiteX15" fmla="*/ 1712674 w 2284277"/>
              <a:gd name="connsiteY15" fmla="*/ 1414489 h 1770752"/>
              <a:gd name="connsiteX16" fmla="*/ 1341198 w 2284277"/>
              <a:gd name="connsiteY16" fmla="*/ 1600227 h 1770752"/>
              <a:gd name="connsiteX17" fmla="*/ 1459906 w 2284277"/>
              <a:gd name="connsiteY17" fmla="*/ 1770752 h 1770752"/>
              <a:gd name="connsiteX18" fmla="*/ 763870 w 2284277"/>
              <a:gd name="connsiteY18" fmla="*/ 1770752 h 1770752"/>
              <a:gd name="connsiteX0" fmla="*/ 763870 w 2285824"/>
              <a:gd name="connsiteY0" fmla="*/ 1770752 h 1770752"/>
              <a:gd name="connsiteX1" fmla="*/ 1209127 w 2285824"/>
              <a:gd name="connsiteY1" fmla="*/ 865564 h 1770752"/>
              <a:gd name="connsiteX2" fmla="*/ 463619 w 2285824"/>
              <a:gd name="connsiteY2" fmla="*/ 992829 h 1770752"/>
              <a:gd name="connsiteX3" fmla="*/ 219631 w 2285824"/>
              <a:gd name="connsiteY3" fmla="*/ 233389 h 1770752"/>
              <a:gd name="connsiteX4" fmla="*/ 555 w 2285824"/>
              <a:gd name="connsiteY4" fmla="*/ 7170 h 1770752"/>
              <a:gd name="connsiteX5" fmla="*/ 212487 w 2285824"/>
              <a:gd name="connsiteY5" fmla="*/ 133377 h 1770752"/>
              <a:gd name="connsiteX6" fmla="*/ 244920 w 2285824"/>
              <a:gd name="connsiteY6" fmla="*/ 43186 h 1770752"/>
              <a:gd name="connsiteX7" fmla="*/ 475880 w 2285824"/>
              <a:gd name="connsiteY7" fmla="*/ 826218 h 1770752"/>
              <a:gd name="connsiteX8" fmla="*/ 1297383 w 2285824"/>
              <a:gd name="connsiteY8" fmla="*/ 534379 h 1770752"/>
              <a:gd name="connsiteX9" fmla="*/ 1541792 w 2285824"/>
              <a:gd name="connsiteY9" fmla="*/ 719874 h 1770752"/>
              <a:gd name="connsiteX10" fmla="*/ 1498362 w 2285824"/>
              <a:gd name="connsiteY10" fmla="*/ 1281139 h 1770752"/>
              <a:gd name="connsiteX11" fmla="*/ 1741248 w 2285824"/>
              <a:gd name="connsiteY11" fmla="*/ 1185889 h 1770752"/>
              <a:gd name="connsiteX12" fmla="*/ 1850787 w 2285824"/>
              <a:gd name="connsiteY12" fmla="*/ 766789 h 1770752"/>
              <a:gd name="connsiteX13" fmla="*/ 1926987 w 2285824"/>
              <a:gd name="connsiteY13" fmla="*/ 985864 h 1770752"/>
              <a:gd name="connsiteX14" fmla="*/ 2284174 w 2285824"/>
              <a:gd name="connsiteY14" fmla="*/ 938239 h 1770752"/>
              <a:gd name="connsiteX15" fmla="*/ 1893649 w 2285824"/>
              <a:gd name="connsiteY15" fmla="*/ 1095402 h 1770752"/>
              <a:gd name="connsiteX16" fmla="*/ 1712674 w 2285824"/>
              <a:gd name="connsiteY16" fmla="*/ 1414489 h 1770752"/>
              <a:gd name="connsiteX17" fmla="*/ 1341198 w 2285824"/>
              <a:gd name="connsiteY17" fmla="*/ 1600227 h 1770752"/>
              <a:gd name="connsiteX18" fmla="*/ 1459906 w 2285824"/>
              <a:gd name="connsiteY18" fmla="*/ 1770752 h 1770752"/>
              <a:gd name="connsiteX19" fmla="*/ 763870 w 2285824"/>
              <a:gd name="connsiteY19" fmla="*/ 1770752 h 1770752"/>
              <a:gd name="connsiteX0" fmla="*/ 763870 w 2158274"/>
              <a:gd name="connsiteY0" fmla="*/ 1770752 h 1770752"/>
              <a:gd name="connsiteX1" fmla="*/ 1209127 w 2158274"/>
              <a:gd name="connsiteY1" fmla="*/ 865564 h 1770752"/>
              <a:gd name="connsiteX2" fmla="*/ 463619 w 2158274"/>
              <a:gd name="connsiteY2" fmla="*/ 992829 h 1770752"/>
              <a:gd name="connsiteX3" fmla="*/ 219631 w 2158274"/>
              <a:gd name="connsiteY3" fmla="*/ 233389 h 1770752"/>
              <a:gd name="connsiteX4" fmla="*/ 555 w 2158274"/>
              <a:gd name="connsiteY4" fmla="*/ 7170 h 1770752"/>
              <a:gd name="connsiteX5" fmla="*/ 212487 w 2158274"/>
              <a:gd name="connsiteY5" fmla="*/ 133377 h 1770752"/>
              <a:gd name="connsiteX6" fmla="*/ 244920 w 2158274"/>
              <a:gd name="connsiteY6" fmla="*/ 43186 h 1770752"/>
              <a:gd name="connsiteX7" fmla="*/ 475880 w 2158274"/>
              <a:gd name="connsiteY7" fmla="*/ 826218 h 1770752"/>
              <a:gd name="connsiteX8" fmla="*/ 1297383 w 2158274"/>
              <a:gd name="connsiteY8" fmla="*/ 534379 h 1770752"/>
              <a:gd name="connsiteX9" fmla="*/ 1541792 w 2158274"/>
              <a:gd name="connsiteY9" fmla="*/ 719874 h 1770752"/>
              <a:gd name="connsiteX10" fmla="*/ 1498362 w 2158274"/>
              <a:gd name="connsiteY10" fmla="*/ 1281139 h 1770752"/>
              <a:gd name="connsiteX11" fmla="*/ 1741248 w 2158274"/>
              <a:gd name="connsiteY11" fmla="*/ 1185889 h 1770752"/>
              <a:gd name="connsiteX12" fmla="*/ 1850787 w 2158274"/>
              <a:gd name="connsiteY12" fmla="*/ 766789 h 1770752"/>
              <a:gd name="connsiteX13" fmla="*/ 1926987 w 2158274"/>
              <a:gd name="connsiteY13" fmla="*/ 985864 h 1770752"/>
              <a:gd name="connsiteX14" fmla="*/ 2155586 w 2158274"/>
              <a:gd name="connsiteY14" fmla="*/ 819177 h 1770752"/>
              <a:gd name="connsiteX15" fmla="*/ 1893649 w 2158274"/>
              <a:gd name="connsiteY15" fmla="*/ 1095402 h 1770752"/>
              <a:gd name="connsiteX16" fmla="*/ 1712674 w 2158274"/>
              <a:gd name="connsiteY16" fmla="*/ 1414489 h 1770752"/>
              <a:gd name="connsiteX17" fmla="*/ 1341198 w 2158274"/>
              <a:gd name="connsiteY17" fmla="*/ 1600227 h 1770752"/>
              <a:gd name="connsiteX18" fmla="*/ 1459906 w 2158274"/>
              <a:gd name="connsiteY18" fmla="*/ 1770752 h 1770752"/>
              <a:gd name="connsiteX19" fmla="*/ 763870 w 2158274"/>
              <a:gd name="connsiteY19" fmla="*/ 1770752 h 1770752"/>
              <a:gd name="connsiteX0" fmla="*/ 763870 w 2164587"/>
              <a:gd name="connsiteY0" fmla="*/ 1770752 h 1770752"/>
              <a:gd name="connsiteX1" fmla="*/ 1209127 w 2164587"/>
              <a:gd name="connsiteY1" fmla="*/ 865564 h 1770752"/>
              <a:gd name="connsiteX2" fmla="*/ 463619 w 2164587"/>
              <a:gd name="connsiteY2" fmla="*/ 992829 h 1770752"/>
              <a:gd name="connsiteX3" fmla="*/ 219631 w 2164587"/>
              <a:gd name="connsiteY3" fmla="*/ 233389 h 1770752"/>
              <a:gd name="connsiteX4" fmla="*/ 555 w 2164587"/>
              <a:gd name="connsiteY4" fmla="*/ 7170 h 1770752"/>
              <a:gd name="connsiteX5" fmla="*/ 212487 w 2164587"/>
              <a:gd name="connsiteY5" fmla="*/ 133377 h 1770752"/>
              <a:gd name="connsiteX6" fmla="*/ 244920 w 2164587"/>
              <a:gd name="connsiteY6" fmla="*/ 43186 h 1770752"/>
              <a:gd name="connsiteX7" fmla="*/ 475880 w 2164587"/>
              <a:gd name="connsiteY7" fmla="*/ 826218 h 1770752"/>
              <a:gd name="connsiteX8" fmla="*/ 1297383 w 2164587"/>
              <a:gd name="connsiteY8" fmla="*/ 534379 h 1770752"/>
              <a:gd name="connsiteX9" fmla="*/ 1541792 w 2164587"/>
              <a:gd name="connsiteY9" fmla="*/ 719874 h 1770752"/>
              <a:gd name="connsiteX10" fmla="*/ 1498362 w 2164587"/>
              <a:gd name="connsiteY10" fmla="*/ 1281139 h 1770752"/>
              <a:gd name="connsiteX11" fmla="*/ 1741248 w 2164587"/>
              <a:gd name="connsiteY11" fmla="*/ 1185889 h 1770752"/>
              <a:gd name="connsiteX12" fmla="*/ 1850787 w 2164587"/>
              <a:gd name="connsiteY12" fmla="*/ 766789 h 1770752"/>
              <a:gd name="connsiteX13" fmla="*/ 1926987 w 2164587"/>
              <a:gd name="connsiteY13" fmla="*/ 985864 h 1770752"/>
              <a:gd name="connsiteX14" fmla="*/ 2155586 w 2164587"/>
              <a:gd name="connsiteY14" fmla="*/ 819177 h 1770752"/>
              <a:gd name="connsiteX15" fmla="*/ 1893649 w 2164587"/>
              <a:gd name="connsiteY15" fmla="*/ 1095402 h 1770752"/>
              <a:gd name="connsiteX16" fmla="*/ 1712674 w 2164587"/>
              <a:gd name="connsiteY16" fmla="*/ 1414489 h 1770752"/>
              <a:gd name="connsiteX17" fmla="*/ 1341198 w 2164587"/>
              <a:gd name="connsiteY17" fmla="*/ 1600227 h 1770752"/>
              <a:gd name="connsiteX18" fmla="*/ 1459906 w 2164587"/>
              <a:gd name="connsiteY18" fmla="*/ 1770752 h 1770752"/>
              <a:gd name="connsiteX19" fmla="*/ 763870 w 2164587"/>
              <a:gd name="connsiteY19" fmla="*/ 1770752 h 1770752"/>
              <a:gd name="connsiteX0" fmla="*/ 763870 w 2164587"/>
              <a:gd name="connsiteY0" fmla="*/ 1770752 h 1770752"/>
              <a:gd name="connsiteX1" fmla="*/ 1209127 w 2164587"/>
              <a:gd name="connsiteY1" fmla="*/ 865564 h 1770752"/>
              <a:gd name="connsiteX2" fmla="*/ 463619 w 2164587"/>
              <a:gd name="connsiteY2" fmla="*/ 992829 h 1770752"/>
              <a:gd name="connsiteX3" fmla="*/ 219631 w 2164587"/>
              <a:gd name="connsiteY3" fmla="*/ 233389 h 1770752"/>
              <a:gd name="connsiteX4" fmla="*/ 555 w 2164587"/>
              <a:gd name="connsiteY4" fmla="*/ 7170 h 1770752"/>
              <a:gd name="connsiteX5" fmla="*/ 212487 w 2164587"/>
              <a:gd name="connsiteY5" fmla="*/ 133377 h 1770752"/>
              <a:gd name="connsiteX6" fmla="*/ 244920 w 2164587"/>
              <a:gd name="connsiteY6" fmla="*/ 43186 h 1770752"/>
              <a:gd name="connsiteX7" fmla="*/ 475880 w 2164587"/>
              <a:gd name="connsiteY7" fmla="*/ 826218 h 1770752"/>
              <a:gd name="connsiteX8" fmla="*/ 1297383 w 2164587"/>
              <a:gd name="connsiteY8" fmla="*/ 534379 h 1770752"/>
              <a:gd name="connsiteX9" fmla="*/ 1541792 w 2164587"/>
              <a:gd name="connsiteY9" fmla="*/ 719874 h 1770752"/>
              <a:gd name="connsiteX10" fmla="*/ 1498362 w 2164587"/>
              <a:gd name="connsiteY10" fmla="*/ 1281139 h 1770752"/>
              <a:gd name="connsiteX11" fmla="*/ 1741248 w 2164587"/>
              <a:gd name="connsiteY11" fmla="*/ 1185889 h 1770752"/>
              <a:gd name="connsiteX12" fmla="*/ 1850787 w 2164587"/>
              <a:gd name="connsiteY12" fmla="*/ 766789 h 1770752"/>
              <a:gd name="connsiteX13" fmla="*/ 1926987 w 2164587"/>
              <a:gd name="connsiteY13" fmla="*/ 985864 h 1770752"/>
              <a:gd name="connsiteX14" fmla="*/ 2155586 w 2164587"/>
              <a:gd name="connsiteY14" fmla="*/ 819177 h 1770752"/>
              <a:gd name="connsiteX15" fmla="*/ 1893649 w 2164587"/>
              <a:gd name="connsiteY15" fmla="*/ 1095402 h 1770752"/>
              <a:gd name="connsiteX16" fmla="*/ 1712674 w 2164587"/>
              <a:gd name="connsiteY16" fmla="*/ 1414489 h 1770752"/>
              <a:gd name="connsiteX17" fmla="*/ 1341198 w 2164587"/>
              <a:gd name="connsiteY17" fmla="*/ 1600227 h 1770752"/>
              <a:gd name="connsiteX18" fmla="*/ 1459906 w 2164587"/>
              <a:gd name="connsiteY18" fmla="*/ 1770752 h 1770752"/>
              <a:gd name="connsiteX19" fmla="*/ 763870 w 2164587"/>
              <a:gd name="connsiteY19" fmla="*/ 1770752 h 1770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164587" h="1770752">
                <a:moveTo>
                  <a:pt x="763870" y="1770752"/>
                </a:moveTo>
                <a:cubicBezTo>
                  <a:pt x="545506" y="1645648"/>
                  <a:pt x="1162771" y="1325445"/>
                  <a:pt x="1209127" y="865564"/>
                </a:cubicBezTo>
                <a:cubicBezTo>
                  <a:pt x="1167570" y="707529"/>
                  <a:pt x="735437" y="1020124"/>
                  <a:pt x="463619" y="992829"/>
                </a:cubicBezTo>
                <a:cubicBezTo>
                  <a:pt x="287591" y="878735"/>
                  <a:pt x="262034" y="390869"/>
                  <a:pt x="219631" y="233389"/>
                </a:cubicBezTo>
                <a:cubicBezTo>
                  <a:pt x="174601" y="93322"/>
                  <a:pt x="-3660" y="38870"/>
                  <a:pt x="555" y="7170"/>
                </a:cubicBezTo>
                <a:cubicBezTo>
                  <a:pt x="-11351" y="-35692"/>
                  <a:pt x="171760" y="127374"/>
                  <a:pt x="212487" y="133377"/>
                </a:cubicBezTo>
                <a:cubicBezTo>
                  <a:pt x="253214" y="139380"/>
                  <a:pt x="290318" y="230131"/>
                  <a:pt x="244920" y="43186"/>
                </a:cubicBezTo>
                <a:cubicBezTo>
                  <a:pt x="352481" y="37369"/>
                  <a:pt x="280240" y="705691"/>
                  <a:pt x="475880" y="826218"/>
                </a:cubicBezTo>
                <a:cubicBezTo>
                  <a:pt x="640733" y="918720"/>
                  <a:pt x="1127351" y="563533"/>
                  <a:pt x="1297383" y="534379"/>
                </a:cubicBezTo>
                <a:cubicBezTo>
                  <a:pt x="1467415" y="505225"/>
                  <a:pt x="1475752" y="666058"/>
                  <a:pt x="1541792" y="719874"/>
                </a:cubicBezTo>
                <a:cubicBezTo>
                  <a:pt x="1607832" y="773690"/>
                  <a:pt x="1470676" y="1238395"/>
                  <a:pt x="1498362" y="1281139"/>
                </a:cubicBezTo>
                <a:cubicBezTo>
                  <a:pt x="1526049" y="1323883"/>
                  <a:pt x="1682511" y="1271614"/>
                  <a:pt x="1741248" y="1185889"/>
                </a:cubicBezTo>
                <a:cubicBezTo>
                  <a:pt x="1799985" y="1100164"/>
                  <a:pt x="1798399" y="829495"/>
                  <a:pt x="1850787" y="766789"/>
                </a:cubicBezTo>
                <a:cubicBezTo>
                  <a:pt x="1903175" y="704083"/>
                  <a:pt x="1854756" y="957289"/>
                  <a:pt x="1926987" y="985864"/>
                </a:cubicBezTo>
                <a:cubicBezTo>
                  <a:pt x="1999218" y="1014439"/>
                  <a:pt x="2144473" y="847752"/>
                  <a:pt x="2155586" y="819177"/>
                </a:cubicBezTo>
                <a:cubicBezTo>
                  <a:pt x="2219086" y="909665"/>
                  <a:pt x="1926986" y="1021583"/>
                  <a:pt x="1893649" y="1095402"/>
                </a:cubicBezTo>
                <a:cubicBezTo>
                  <a:pt x="1860312" y="1169221"/>
                  <a:pt x="1804749" y="1330352"/>
                  <a:pt x="1712674" y="1414489"/>
                </a:cubicBezTo>
                <a:cubicBezTo>
                  <a:pt x="1620599" y="1498627"/>
                  <a:pt x="1372213" y="1530531"/>
                  <a:pt x="1341198" y="1600227"/>
                </a:cubicBezTo>
                <a:cubicBezTo>
                  <a:pt x="1310183" y="1669923"/>
                  <a:pt x="1597402" y="1744712"/>
                  <a:pt x="1459906" y="1770752"/>
                </a:cubicBezTo>
                <a:lnTo>
                  <a:pt x="763870" y="1770752"/>
                </a:lnTo>
                <a:close/>
              </a:path>
            </a:pathLst>
          </a:custGeom>
          <a:solidFill>
            <a:srgbClr val="8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" name="Oval 10"/>
          <p:cNvSpPr/>
          <p:nvPr/>
        </p:nvSpPr>
        <p:spPr>
          <a:xfrm rot="20465032">
            <a:off x="3274309" y="3874809"/>
            <a:ext cx="551331" cy="277919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Oval 10"/>
          <p:cNvSpPr/>
          <p:nvPr/>
        </p:nvSpPr>
        <p:spPr>
          <a:xfrm rot="20465032">
            <a:off x="4066389" y="2622641"/>
            <a:ext cx="551331" cy="277919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Rectangle 12"/>
          <p:cNvSpPr/>
          <p:nvPr/>
        </p:nvSpPr>
        <p:spPr>
          <a:xfrm rot="17579392">
            <a:off x="3415129" y="3095666"/>
            <a:ext cx="1625145" cy="1065376"/>
          </a:xfrm>
          <a:custGeom>
            <a:avLst/>
            <a:gdLst>
              <a:gd name="connsiteX0" fmla="*/ 0 w 241393"/>
              <a:gd name="connsiteY0" fmla="*/ 0 h 1312985"/>
              <a:gd name="connsiteX1" fmla="*/ 241393 w 241393"/>
              <a:gd name="connsiteY1" fmla="*/ 0 h 1312985"/>
              <a:gd name="connsiteX2" fmla="*/ 241393 w 241393"/>
              <a:gd name="connsiteY2" fmla="*/ 1312985 h 1312985"/>
              <a:gd name="connsiteX3" fmla="*/ 0 w 241393"/>
              <a:gd name="connsiteY3" fmla="*/ 1312985 h 1312985"/>
              <a:gd name="connsiteX4" fmla="*/ 0 w 241393"/>
              <a:gd name="connsiteY4" fmla="*/ 0 h 1312985"/>
              <a:gd name="connsiteX0" fmla="*/ 0 w 1273024"/>
              <a:gd name="connsiteY0" fmla="*/ 0 h 1312985"/>
              <a:gd name="connsiteX1" fmla="*/ 1273024 w 1273024"/>
              <a:gd name="connsiteY1" fmla="*/ 445477 h 1312985"/>
              <a:gd name="connsiteX2" fmla="*/ 241393 w 1273024"/>
              <a:gd name="connsiteY2" fmla="*/ 1312985 h 1312985"/>
              <a:gd name="connsiteX3" fmla="*/ 0 w 1273024"/>
              <a:gd name="connsiteY3" fmla="*/ 1312985 h 1312985"/>
              <a:gd name="connsiteX4" fmla="*/ 0 w 1273024"/>
              <a:gd name="connsiteY4" fmla="*/ 0 h 1312985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241393 w 1273024"/>
              <a:gd name="connsiteY2" fmla="*/ 949570 h 949570"/>
              <a:gd name="connsiteX3" fmla="*/ 0 w 1273024"/>
              <a:gd name="connsiteY3" fmla="*/ 949570 h 949570"/>
              <a:gd name="connsiteX4" fmla="*/ 1019908 w 1273024"/>
              <a:gd name="connsiteY4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1019908 w 1273024"/>
              <a:gd name="connsiteY5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764139 w 1273024"/>
              <a:gd name="connsiteY5" fmla="*/ 616863 h 949570"/>
              <a:gd name="connsiteX6" fmla="*/ 1019908 w 1273024"/>
              <a:gd name="connsiteY6" fmla="*/ 0 h 949570"/>
              <a:gd name="connsiteX0" fmla="*/ 1019908 w 1237855"/>
              <a:gd name="connsiteY0" fmla="*/ 0 h 949570"/>
              <a:gd name="connsiteX1" fmla="*/ 1237855 w 1237855"/>
              <a:gd name="connsiteY1" fmla="*/ 35169 h 949570"/>
              <a:gd name="connsiteX2" fmla="*/ 846201 w 1237855"/>
              <a:gd name="connsiteY2" fmla="*/ 734094 h 949570"/>
              <a:gd name="connsiteX3" fmla="*/ 241393 w 1237855"/>
              <a:gd name="connsiteY3" fmla="*/ 949570 h 949570"/>
              <a:gd name="connsiteX4" fmla="*/ 0 w 1237855"/>
              <a:gd name="connsiteY4" fmla="*/ 949570 h 949570"/>
              <a:gd name="connsiteX5" fmla="*/ 764139 w 1237855"/>
              <a:gd name="connsiteY5" fmla="*/ 616863 h 949570"/>
              <a:gd name="connsiteX6" fmla="*/ 1019908 w 1237855"/>
              <a:gd name="connsiteY6" fmla="*/ 0 h 949570"/>
              <a:gd name="connsiteX0" fmla="*/ 1019908 w 1019908"/>
              <a:gd name="connsiteY0" fmla="*/ 0 h 949570"/>
              <a:gd name="connsiteX1" fmla="*/ 846201 w 1019908"/>
              <a:gd name="connsiteY1" fmla="*/ 734094 h 949570"/>
              <a:gd name="connsiteX2" fmla="*/ 241393 w 1019908"/>
              <a:gd name="connsiteY2" fmla="*/ 949570 h 949570"/>
              <a:gd name="connsiteX3" fmla="*/ 0 w 1019908"/>
              <a:gd name="connsiteY3" fmla="*/ 949570 h 949570"/>
              <a:gd name="connsiteX4" fmla="*/ 764139 w 1019908"/>
              <a:gd name="connsiteY4" fmla="*/ 616863 h 949570"/>
              <a:gd name="connsiteX5" fmla="*/ 1019908 w 1019908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44535"/>
              <a:gd name="connsiteY0" fmla="*/ 0 h 949570"/>
              <a:gd name="connsiteX1" fmla="*/ 846201 w 1044535"/>
              <a:gd name="connsiteY1" fmla="*/ 734094 h 949570"/>
              <a:gd name="connsiteX2" fmla="*/ 241393 w 1044535"/>
              <a:gd name="connsiteY2" fmla="*/ 949570 h 949570"/>
              <a:gd name="connsiteX3" fmla="*/ 0 w 1044535"/>
              <a:gd name="connsiteY3" fmla="*/ 949570 h 949570"/>
              <a:gd name="connsiteX4" fmla="*/ 764139 w 1044535"/>
              <a:gd name="connsiteY4" fmla="*/ 616863 h 949570"/>
              <a:gd name="connsiteX5" fmla="*/ 1019908 w 1044535"/>
              <a:gd name="connsiteY5" fmla="*/ 0 h 949570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19908 w 1099643"/>
              <a:gd name="connsiteY6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176738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250629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1625027 w 1626763"/>
              <a:gd name="connsiteY0" fmla="*/ 5320 h 1018320"/>
              <a:gd name="connsiteX1" fmla="*/ 1027614 w 1626763"/>
              <a:gd name="connsiteY1" fmla="*/ 434364 h 1018320"/>
              <a:gd name="connsiteX2" fmla="*/ 781546 w 1626763"/>
              <a:gd name="connsiteY2" fmla="*/ 802844 h 1018320"/>
              <a:gd name="connsiteX3" fmla="*/ 399540 w 1626763"/>
              <a:gd name="connsiteY3" fmla="*/ 911576 h 1018320"/>
              <a:gd name="connsiteX4" fmla="*/ 250629 w 1626763"/>
              <a:gd name="connsiteY4" fmla="*/ 1018320 h 1018320"/>
              <a:gd name="connsiteX5" fmla="*/ 0 w 1626763"/>
              <a:gd name="connsiteY5" fmla="*/ 932114 h 1018320"/>
              <a:gd name="connsiteX6" fmla="*/ 708721 w 1626763"/>
              <a:gd name="connsiteY6" fmla="*/ 688691 h 1018320"/>
              <a:gd name="connsiteX7" fmla="*/ 938329 w 1626763"/>
              <a:gd name="connsiteY7" fmla="*/ 437442 h 1018320"/>
              <a:gd name="connsiteX8" fmla="*/ 1625027 w 1626763"/>
              <a:gd name="connsiteY8" fmla="*/ 5320 h 1018320"/>
              <a:gd name="connsiteX0" fmla="*/ 1625027 w 1627041"/>
              <a:gd name="connsiteY0" fmla="*/ 5177 h 1018177"/>
              <a:gd name="connsiteX1" fmla="*/ 1115121 w 1627041"/>
              <a:gd name="connsiteY1" fmla="*/ 445379 h 1018177"/>
              <a:gd name="connsiteX2" fmla="*/ 781546 w 1627041"/>
              <a:gd name="connsiteY2" fmla="*/ 802701 h 1018177"/>
              <a:gd name="connsiteX3" fmla="*/ 399540 w 1627041"/>
              <a:gd name="connsiteY3" fmla="*/ 911433 h 1018177"/>
              <a:gd name="connsiteX4" fmla="*/ 250629 w 1627041"/>
              <a:gd name="connsiteY4" fmla="*/ 1018177 h 1018177"/>
              <a:gd name="connsiteX5" fmla="*/ 0 w 1627041"/>
              <a:gd name="connsiteY5" fmla="*/ 931971 h 1018177"/>
              <a:gd name="connsiteX6" fmla="*/ 708721 w 1627041"/>
              <a:gd name="connsiteY6" fmla="*/ 688548 h 1018177"/>
              <a:gd name="connsiteX7" fmla="*/ 938329 w 1627041"/>
              <a:gd name="connsiteY7" fmla="*/ 437299 h 1018177"/>
              <a:gd name="connsiteX8" fmla="*/ 1625027 w 1627041"/>
              <a:gd name="connsiteY8" fmla="*/ 5177 h 1018177"/>
              <a:gd name="connsiteX0" fmla="*/ 1625027 w 1627041"/>
              <a:gd name="connsiteY0" fmla="*/ 5177 h 1018177"/>
              <a:gd name="connsiteX1" fmla="*/ 1115121 w 1627041"/>
              <a:gd name="connsiteY1" fmla="*/ 445379 h 1018177"/>
              <a:gd name="connsiteX2" fmla="*/ 781546 w 1627041"/>
              <a:gd name="connsiteY2" fmla="*/ 802701 h 1018177"/>
              <a:gd name="connsiteX3" fmla="*/ 399540 w 1627041"/>
              <a:gd name="connsiteY3" fmla="*/ 911433 h 1018177"/>
              <a:gd name="connsiteX4" fmla="*/ 250629 w 1627041"/>
              <a:gd name="connsiteY4" fmla="*/ 1018177 h 1018177"/>
              <a:gd name="connsiteX5" fmla="*/ 0 w 1627041"/>
              <a:gd name="connsiteY5" fmla="*/ 931971 h 1018177"/>
              <a:gd name="connsiteX6" fmla="*/ 708721 w 1627041"/>
              <a:gd name="connsiteY6" fmla="*/ 688548 h 1018177"/>
              <a:gd name="connsiteX7" fmla="*/ 1007058 w 1627041"/>
              <a:gd name="connsiteY7" fmla="*/ 339161 h 1018177"/>
              <a:gd name="connsiteX8" fmla="*/ 1625027 w 1627041"/>
              <a:gd name="connsiteY8" fmla="*/ 5177 h 1018177"/>
              <a:gd name="connsiteX0" fmla="*/ 1625027 w 1627041"/>
              <a:gd name="connsiteY0" fmla="*/ 5177 h 1018177"/>
              <a:gd name="connsiteX1" fmla="*/ 1115121 w 1627041"/>
              <a:gd name="connsiteY1" fmla="*/ 445379 h 1018177"/>
              <a:gd name="connsiteX2" fmla="*/ 781546 w 1627041"/>
              <a:gd name="connsiteY2" fmla="*/ 802701 h 1018177"/>
              <a:gd name="connsiteX3" fmla="*/ 399540 w 1627041"/>
              <a:gd name="connsiteY3" fmla="*/ 911433 h 1018177"/>
              <a:gd name="connsiteX4" fmla="*/ 250629 w 1627041"/>
              <a:gd name="connsiteY4" fmla="*/ 1018177 h 1018177"/>
              <a:gd name="connsiteX5" fmla="*/ 0 w 1627041"/>
              <a:gd name="connsiteY5" fmla="*/ 931971 h 1018177"/>
              <a:gd name="connsiteX6" fmla="*/ 708721 w 1627041"/>
              <a:gd name="connsiteY6" fmla="*/ 688548 h 1018177"/>
              <a:gd name="connsiteX7" fmla="*/ 1007058 w 1627041"/>
              <a:gd name="connsiteY7" fmla="*/ 339161 h 1018177"/>
              <a:gd name="connsiteX8" fmla="*/ 1625027 w 1627041"/>
              <a:gd name="connsiteY8" fmla="*/ 5177 h 1018177"/>
              <a:gd name="connsiteX0" fmla="*/ 1625027 w 1627041"/>
              <a:gd name="connsiteY0" fmla="*/ 10376 h 1023376"/>
              <a:gd name="connsiteX1" fmla="*/ 1115121 w 1627041"/>
              <a:gd name="connsiteY1" fmla="*/ 450578 h 1023376"/>
              <a:gd name="connsiteX2" fmla="*/ 781546 w 1627041"/>
              <a:gd name="connsiteY2" fmla="*/ 807900 h 1023376"/>
              <a:gd name="connsiteX3" fmla="*/ 399540 w 1627041"/>
              <a:gd name="connsiteY3" fmla="*/ 916632 h 1023376"/>
              <a:gd name="connsiteX4" fmla="*/ 250629 w 1627041"/>
              <a:gd name="connsiteY4" fmla="*/ 1023376 h 1023376"/>
              <a:gd name="connsiteX5" fmla="*/ 0 w 1627041"/>
              <a:gd name="connsiteY5" fmla="*/ 937170 h 1023376"/>
              <a:gd name="connsiteX6" fmla="*/ 708721 w 1627041"/>
              <a:gd name="connsiteY6" fmla="*/ 693747 h 1023376"/>
              <a:gd name="connsiteX7" fmla="*/ 1007058 w 1627041"/>
              <a:gd name="connsiteY7" fmla="*/ 344360 h 1023376"/>
              <a:gd name="connsiteX8" fmla="*/ 1625027 w 1627041"/>
              <a:gd name="connsiteY8" fmla="*/ 10376 h 1023376"/>
              <a:gd name="connsiteX0" fmla="*/ 1625027 w 1625208"/>
              <a:gd name="connsiteY0" fmla="*/ 10376 h 1023376"/>
              <a:gd name="connsiteX1" fmla="*/ 1115121 w 1625208"/>
              <a:gd name="connsiteY1" fmla="*/ 450578 h 1023376"/>
              <a:gd name="connsiteX2" fmla="*/ 781546 w 1625208"/>
              <a:gd name="connsiteY2" fmla="*/ 807900 h 1023376"/>
              <a:gd name="connsiteX3" fmla="*/ 399540 w 1625208"/>
              <a:gd name="connsiteY3" fmla="*/ 916632 h 1023376"/>
              <a:gd name="connsiteX4" fmla="*/ 250629 w 1625208"/>
              <a:gd name="connsiteY4" fmla="*/ 1023376 h 1023376"/>
              <a:gd name="connsiteX5" fmla="*/ 0 w 1625208"/>
              <a:gd name="connsiteY5" fmla="*/ 937170 h 1023376"/>
              <a:gd name="connsiteX6" fmla="*/ 708721 w 1625208"/>
              <a:gd name="connsiteY6" fmla="*/ 693747 h 1023376"/>
              <a:gd name="connsiteX7" fmla="*/ 1007058 w 1625208"/>
              <a:gd name="connsiteY7" fmla="*/ 344360 h 1023376"/>
              <a:gd name="connsiteX8" fmla="*/ 1625027 w 1625208"/>
              <a:gd name="connsiteY8" fmla="*/ 10376 h 1023376"/>
              <a:gd name="connsiteX0" fmla="*/ 1625027 w 1625208"/>
              <a:gd name="connsiteY0" fmla="*/ 8717 h 1021717"/>
              <a:gd name="connsiteX1" fmla="*/ 1115121 w 1625208"/>
              <a:gd name="connsiteY1" fmla="*/ 448919 h 1021717"/>
              <a:gd name="connsiteX2" fmla="*/ 781546 w 1625208"/>
              <a:gd name="connsiteY2" fmla="*/ 806241 h 1021717"/>
              <a:gd name="connsiteX3" fmla="*/ 399540 w 1625208"/>
              <a:gd name="connsiteY3" fmla="*/ 914973 h 1021717"/>
              <a:gd name="connsiteX4" fmla="*/ 250629 w 1625208"/>
              <a:gd name="connsiteY4" fmla="*/ 1021717 h 1021717"/>
              <a:gd name="connsiteX5" fmla="*/ 0 w 1625208"/>
              <a:gd name="connsiteY5" fmla="*/ 935511 h 1021717"/>
              <a:gd name="connsiteX6" fmla="*/ 708721 w 1625208"/>
              <a:gd name="connsiteY6" fmla="*/ 692088 h 1021717"/>
              <a:gd name="connsiteX7" fmla="*/ 1042665 w 1625208"/>
              <a:gd name="connsiteY7" fmla="*/ 410369 h 1021717"/>
              <a:gd name="connsiteX8" fmla="*/ 1625027 w 1625208"/>
              <a:gd name="connsiteY8" fmla="*/ 8717 h 1021717"/>
              <a:gd name="connsiteX0" fmla="*/ 1625027 w 1625210"/>
              <a:gd name="connsiteY0" fmla="*/ 8717 h 1021717"/>
              <a:gd name="connsiteX1" fmla="*/ 1120791 w 1625210"/>
              <a:gd name="connsiteY1" fmla="*/ 494799 h 1021717"/>
              <a:gd name="connsiteX2" fmla="*/ 781546 w 1625210"/>
              <a:gd name="connsiteY2" fmla="*/ 806241 h 1021717"/>
              <a:gd name="connsiteX3" fmla="*/ 399540 w 1625210"/>
              <a:gd name="connsiteY3" fmla="*/ 914973 h 1021717"/>
              <a:gd name="connsiteX4" fmla="*/ 250629 w 1625210"/>
              <a:gd name="connsiteY4" fmla="*/ 1021717 h 1021717"/>
              <a:gd name="connsiteX5" fmla="*/ 0 w 1625210"/>
              <a:gd name="connsiteY5" fmla="*/ 935511 h 1021717"/>
              <a:gd name="connsiteX6" fmla="*/ 708721 w 1625210"/>
              <a:gd name="connsiteY6" fmla="*/ 692088 h 1021717"/>
              <a:gd name="connsiteX7" fmla="*/ 1042665 w 1625210"/>
              <a:gd name="connsiteY7" fmla="*/ 410369 h 1021717"/>
              <a:gd name="connsiteX8" fmla="*/ 1625027 w 1625210"/>
              <a:gd name="connsiteY8" fmla="*/ 8717 h 1021717"/>
              <a:gd name="connsiteX0" fmla="*/ 1625027 w 1625210"/>
              <a:gd name="connsiteY0" fmla="*/ 8717 h 1021717"/>
              <a:gd name="connsiteX1" fmla="*/ 1120791 w 1625210"/>
              <a:gd name="connsiteY1" fmla="*/ 494799 h 1021717"/>
              <a:gd name="connsiteX2" fmla="*/ 781546 w 1625210"/>
              <a:gd name="connsiteY2" fmla="*/ 806241 h 1021717"/>
              <a:gd name="connsiteX3" fmla="*/ 399540 w 1625210"/>
              <a:gd name="connsiteY3" fmla="*/ 914973 h 1021717"/>
              <a:gd name="connsiteX4" fmla="*/ 250629 w 1625210"/>
              <a:gd name="connsiteY4" fmla="*/ 1021717 h 1021717"/>
              <a:gd name="connsiteX5" fmla="*/ 0 w 1625210"/>
              <a:gd name="connsiteY5" fmla="*/ 935511 h 1021717"/>
              <a:gd name="connsiteX6" fmla="*/ 723602 w 1625210"/>
              <a:gd name="connsiteY6" fmla="*/ 727162 h 1021717"/>
              <a:gd name="connsiteX7" fmla="*/ 1042665 w 1625210"/>
              <a:gd name="connsiteY7" fmla="*/ 410369 h 1021717"/>
              <a:gd name="connsiteX8" fmla="*/ 1625027 w 1625210"/>
              <a:gd name="connsiteY8" fmla="*/ 8717 h 1021717"/>
              <a:gd name="connsiteX0" fmla="*/ 1625027 w 1625210"/>
              <a:gd name="connsiteY0" fmla="*/ 8717 h 1021717"/>
              <a:gd name="connsiteX1" fmla="*/ 1120791 w 1625210"/>
              <a:gd name="connsiteY1" fmla="*/ 494799 h 1021717"/>
              <a:gd name="connsiteX2" fmla="*/ 823355 w 1625210"/>
              <a:gd name="connsiteY2" fmla="*/ 1002336 h 1021717"/>
              <a:gd name="connsiteX3" fmla="*/ 399540 w 1625210"/>
              <a:gd name="connsiteY3" fmla="*/ 914973 h 1021717"/>
              <a:gd name="connsiteX4" fmla="*/ 250629 w 1625210"/>
              <a:gd name="connsiteY4" fmla="*/ 1021717 h 1021717"/>
              <a:gd name="connsiteX5" fmla="*/ 0 w 1625210"/>
              <a:gd name="connsiteY5" fmla="*/ 935511 h 1021717"/>
              <a:gd name="connsiteX6" fmla="*/ 723602 w 1625210"/>
              <a:gd name="connsiteY6" fmla="*/ 727162 h 1021717"/>
              <a:gd name="connsiteX7" fmla="*/ 1042665 w 1625210"/>
              <a:gd name="connsiteY7" fmla="*/ 410369 h 1021717"/>
              <a:gd name="connsiteX8" fmla="*/ 1625027 w 1625210"/>
              <a:gd name="connsiteY8" fmla="*/ 8717 h 1021717"/>
              <a:gd name="connsiteX0" fmla="*/ 1625027 w 1625210"/>
              <a:gd name="connsiteY0" fmla="*/ 8717 h 1021717"/>
              <a:gd name="connsiteX1" fmla="*/ 1120791 w 1625210"/>
              <a:gd name="connsiteY1" fmla="*/ 494799 h 1021717"/>
              <a:gd name="connsiteX2" fmla="*/ 823355 w 1625210"/>
              <a:gd name="connsiteY2" fmla="*/ 1002336 h 1021717"/>
              <a:gd name="connsiteX3" fmla="*/ 399540 w 1625210"/>
              <a:gd name="connsiteY3" fmla="*/ 914973 h 1021717"/>
              <a:gd name="connsiteX4" fmla="*/ 250629 w 1625210"/>
              <a:gd name="connsiteY4" fmla="*/ 1021717 h 1021717"/>
              <a:gd name="connsiteX5" fmla="*/ 0 w 1625210"/>
              <a:gd name="connsiteY5" fmla="*/ 935511 h 1021717"/>
              <a:gd name="connsiteX6" fmla="*/ 780468 w 1625210"/>
              <a:gd name="connsiteY6" fmla="*/ 909971 h 1021717"/>
              <a:gd name="connsiteX7" fmla="*/ 1042665 w 1625210"/>
              <a:gd name="connsiteY7" fmla="*/ 410369 h 1021717"/>
              <a:gd name="connsiteX8" fmla="*/ 1625027 w 1625210"/>
              <a:gd name="connsiteY8" fmla="*/ 8717 h 1021717"/>
              <a:gd name="connsiteX0" fmla="*/ 1625027 w 1625210"/>
              <a:gd name="connsiteY0" fmla="*/ 8717 h 1021717"/>
              <a:gd name="connsiteX1" fmla="*/ 1120791 w 1625210"/>
              <a:gd name="connsiteY1" fmla="*/ 494799 h 1021717"/>
              <a:gd name="connsiteX2" fmla="*/ 823355 w 1625210"/>
              <a:gd name="connsiteY2" fmla="*/ 1002336 h 1021717"/>
              <a:gd name="connsiteX3" fmla="*/ 461718 w 1625210"/>
              <a:gd name="connsiteY3" fmla="*/ 1012755 h 1021717"/>
              <a:gd name="connsiteX4" fmla="*/ 250629 w 1625210"/>
              <a:gd name="connsiteY4" fmla="*/ 1021717 h 1021717"/>
              <a:gd name="connsiteX5" fmla="*/ 0 w 1625210"/>
              <a:gd name="connsiteY5" fmla="*/ 935511 h 1021717"/>
              <a:gd name="connsiteX6" fmla="*/ 780468 w 1625210"/>
              <a:gd name="connsiteY6" fmla="*/ 909971 h 1021717"/>
              <a:gd name="connsiteX7" fmla="*/ 1042665 w 1625210"/>
              <a:gd name="connsiteY7" fmla="*/ 410369 h 1021717"/>
              <a:gd name="connsiteX8" fmla="*/ 1625027 w 1625210"/>
              <a:gd name="connsiteY8" fmla="*/ 8717 h 1021717"/>
              <a:gd name="connsiteX0" fmla="*/ 1625027 w 1625210"/>
              <a:gd name="connsiteY0" fmla="*/ 8717 h 1050364"/>
              <a:gd name="connsiteX1" fmla="*/ 1120791 w 1625210"/>
              <a:gd name="connsiteY1" fmla="*/ 494799 h 1050364"/>
              <a:gd name="connsiteX2" fmla="*/ 823355 w 1625210"/>
              <a:gd name="connsiteY2" fmla="*/ 1002336 h 1050364"/>
              <a:gd name="connsiteX3" fmla="*/ 250629 w 1625210"/>
              <a:gd name="connsiteY3" fmla="*/ 1021717 h 1050364"/>
              <a:gd name="connsiteX4" fmla="*/ 0 w 1625210"/>
              <a:gd name="connsiteY4" fmla="*/ 935511 h 1050364"/>
              <a:gd name="connsiteX5" fmla="*/ 780468 w 1625210"/>
              <a:gd name="connsiteY5" fmla="*/ 909971 h 1050364"/>
              <a:gd name="connsiteX6" fmla="*/ 1042665 w 1625210"/>
              <a:gd name="connsiteY6" fmla="*/ 410369 h 1050364"/>
              <a:gd name="connsiteX7" fmla="*/ 1625027 w 1625210"/>
              <a:gd name="connsiteY7" fmla="*/ 8717 h 1050364"/>
              <a:gd name="connsiteX0" fmla="*/ 1625027 w 1625210"/>
              <a:gd name="connsiteY0" fmla="*/ 9090 h 1050737"/>
              <a:gd name="connsiteX1" fmla="*/ 1120791 w 1625210"/>
              <a:gd name="connsiteY1" fmla="*/ 495172 h 1050737"/>
              <a:gd name="connsiteX2" fmla="*/ 823355 w 1625210"/>
              <a:gd name="connsiteY2" fmla="*/ 1002709 h 1050737"/>
              <a:gd name="connsiteX3" fmla="*/ 250629 w 1625210"/>
              <a:gd name="connsiteY3" fmla="*/ 1022090 h 1050737"/>
              <a:gd name="connsiteX4" fmla="*/ 0 w 1625210"/>
              <a:gd name="connsiteY4" fmla="*/ 935884 h 1050737"/>
              <a:gd name="connsiteX5" fmla="*/ 780468 w 1625210"/>
              <a:gd name="connsiteY5" fmla="*/ 910344 h 1050737"/>
              <a:gd name="connsiteX6" fmla="*/ 855957 w 1625210"/>
              <a:gd name="connsiteY6" fmla="*/ 393386 h 1050737"/>
              <a:gd name="connsiteX7" fmla="*/ 1625027 w 1625210"/>
              <a:gd name="connsiteY7" fmla="*/ 9090 h 1050737"/>
              <a:gd name="connsiteX0" fmla="*/ 1625027 w 1625165"/>
              <a:gd name="connsiteY0" fmla="*/ 9090 h 1050737"/>
              <a:gd name="connsiteX1" fmla="*/ 961716 w 1625165"/>
              <a:gd name="connsiteY1" fmla="*/ 445398 h 1050737"/>
              <a:gd name="connsiteX2" fmla="*/ 823355 w 1625165"/>
              <a:gd name="connsiteY2" fmla="*/ 1002709 h 1050737"/>
              <a:gd name="connsiteX3" fmla="*/ 250629 w 1625165"/>
              <a:gd name="connsiteY3" fmla="*/ 1022090 h 1050737"/>
              <a:gd name="connsiteX4" fmla="*/ 0 w 1625165"/>
              <a:gd name="connsiteY4" fmla="*/ 935884 h 1050737"/>
              <a:gd name="connsiteX5" fmla="*/ 780468 w 1625165"/>
              <a:gd name="connsiteY5" fmla="*/ 910344 h 1050737"/>
              <a:gd name="connsiteX6" fmla="*/ 855957 w 1625165"/>
              <a:gd name="connsiteY6" fmla="*/ 393386 h 1050737"/>
              <a:gd name="connsiteX7" fmla="*/ 1625027 w 1625165"/>
              <a:gd name="connsiteY7" fmla="*/ 9090 h 1050737"/>
              <a:gd name="connsiteX0" fmla="*/ 1625027 w 1625165"/>
              <a:gd name="connsiteY0" fmla="*/ 23729 h 1065376"/>
              <a:gd name="connsiteX1" fmla="*/ 961716 w 1625165"/>
              <a:gd name="connsiteY1" fmla="*/ 460037 h 1065376"/>
              <a:gd name="connsiteX2" fmla="*/ 823355 w 1625165"/>
              <a:gd name="connsiteY2" fmla="*/ 1017348 h 1065376"/>
              <a:gd name="connsiteX3" fmla="*/ 250629 w 1625165"/>
              <a:gd name="connsiteY3" fmla="*/ 1036729 h 1065376"/>
              <a:gd name="connsiteX4" fmla="*/ 0 w 1625165"/>
              <a:gd name="connsiteY4" fmla="*/ 950523 h 1065376"/>
              <a:gd name="connsiteX5" fmla="*/ 780468 w 1625165"/>
              <a:gd name="connsiteY5" fmla="*/ 924983 h 1065376"/>
              <a:gd name="connsiteX6" fmla="*/ 692627 w 1625165"/>
              <a:gd name="connsiteY6" fmla="*/ 153120 h 1065376"/>
              <a:gd name="connsiteX7" fmla="*/ 1625027 w 1625165"/>
              <a:gd name="connsiteY7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823355 w 1625145"/>
              <a:gd name="connsiteY2" fmla="*/ 1017348 h 1065376"/>
              <a:gd name="connsiteX3" fmla="*/ 250629 w 1625145"/>
              <a:gd name="connsiteY3" fmla="*/ 1036729 h 1065376"/>
              <a:gd name="connsiteX4" fmla="*/ 0 w 1625145"/>
              <a:gd name="connsiteY4" fmla="*/ 950523 h 1065376"/>
              <a:gd name="connsiteX5" fmla="*/ 780468 w 1625145"/>
              <a:gd name="connsiteY5" fmla="*/ 924983 h 1065376"/>
              <a:gd name="connsiteX6" fmla="*/ 692627 w 1625145"/>
              <a:gd name="connsiteY6" fmla="*/ 153120 h 1065376"/>
              <a:gd name="connsiteX7" fmla="*/ 1625027 w 1625145"/>
              <a:gd name="connsiteY7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823355 w 1625145"/>
              <a:gd name="connsiteY2" fmla="*/ 1017348 h 1065376"/>
              <a:gd name="connsiteX3" fmla="*/ 250629 w 1625145"/>
              <a:gd name="connsiteY3" fmla="*/ 1036729 h 1065376"/>
              <a:gd name="connsiteX4" fmla="*/ 0 w 1625145"/>
              <a:gd name="connsiteY4" fmla="*/ 950523 h 1065376"/>
              <a:gd name="connsiteX5" fmla="*/ 696325 w 1625145"/>
              <a:gd name="connsiteY5" fmla="*/ 905499 h 1065376"/>
              <a:gd name="connsiteX6" fmla="*/ 692627 w 1625145"/>
              <a:gd name="connsiteY6" fmla="*/ 153120 h 1065376"/>
              <a:gd name="connsiteX7" fmla="*/ 1625027 w 1625145"/>
              <a:gd name="connsiteY7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1155827 w 1625145"/>
              <a:gd name="connsiteY2" fmla="*/ 506458 h 1065376"/>
              <a:gd name="connsiteX3" fmla="*/ 823355 w 1625145"/>
              <a:gd name="connsiteY3" fmla="*/ 1017348 h 1065376"/>
              <a:gd name="connsiteX4" fmla="*/ 250629 w 1625145"/>
              <a:gd name="connsiteY4" fmla="*/ 1036729 h 1065376"/>
              <a:gd name="connsiteX5" fmla="*/ 0 w 1625145"/>
              <a:gd name="connsiteY5" fmla="*/ 950523 h 1065376"/>
              <a:gd name="connsiteX6" fmla="*/ 696325 w 1625145"/>
              <a:gd name="connsiteY6" fmla="*/ 905499 h 1065376"/>
              <a:gd name="connsiteX7" fmla="*/ 692627 w 1625145"/>
              <a:gd name="connsiteY7" fmla="*/ 153120 h 1065376"/>
              <a:gd name="connsiteX8" fmla="*/ 1625027 w 1625145"/>
              <a:gd name="connsiteY8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931036 w 1625145"/>
              <a:gd name="connsiteY2" fmla="*/ 643216 h 1065376"/>
              <a:gd name="connsiteX3" fmla="*/ 1155827 w 1625145"/>
              <a:gd name="connsiteY3" fmla="*/ 506458 h 1065376"/>
              <a:gd name="connsiteX4" fmla="*/ 823355 w 1625145"/>
              <a:gd name="connsiteY4" fmla="*/ 1017348 h 1065376"/>
              <a:gd name="connsiteX5" fmla="*/ 250629 w 1625145"/>
              <a:gd name="connsiteY5" fmla="*/ 1036729 h 1065376"/>
              <a:gd name="connsiteX6" fmla="*/ 0 w 1625145"/>
              <a:gd name="connsiteY6" fmla="*/ 950523 h 1065376"/>
              <a:gd name="connsiteX7" fmla="*/ 696325 w 1625145"/>
              <a:gd name="connsiteY7" fmla="*/ 905499 h 1065376"/>
              <a:gd name="connsiteX8" fmla="*/ 692627 w 1625145"/>
              <a:gd name="connsiteY8" fmla="*/ 153120 h 1065376"/>
              <a:gd name="connsiteX9" fmla="*/ 1625027 w 1625145"/>
              <a:gd name="connsiteY9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931036 w 1625145"/>
              <a:gd name="connsiteY2" fmla="*/ 643216 h 1065376"/>
              <a:gd name="connsiteX3" fmla="*/ 1155827 w 1625145"/>
              <a:gd name="connsiteY3" fmla="*/ 506458 h 1065376"/>
              <a:gd name="connsiteX4" fmla="*/ 1405957 w 1625145"/>
              <a:gd name="connsiteY4" fmla="*/ 738332 h 1065376"/>
              <a:gd name="connsiteX5" fmla="*/ 823355 w 1625145"/>
              <a:gd name="connsiteY5" fmla="*/ 1017348 h 1065376"/>
              <a:gd name="connsiteX6" fmla="*/ 250629 w 1625145"/>
              <a:gd name="connsiteY6" fmla="*/ 1036729 h 1065376"/>
              <a:gd name="connsiteX7" fmla="*/ 0 w 1625145"/>
              <a:gd name="connsiteY7" fmla="*/ 950523 h 1065376"/>
              <a:gd name="connsiteX8" fmla="*/ 696325 w 1625145"/>
              <a:gd name="connsiteY8" fmla="*/ 905499 h 1065376"/>
              <a:gd name="connsiteX9" fmla="*/ 692627 w 1625145"/>
              <a:gd name="connsiteY9" fmla="*/ 153120 h 1065376"/>
              <a:gd name="connsiteX10" fmla="*/ 1625027 w 1625145"/>
              <a:gd name="connsiteY10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931036 w 1625145"/>
              <a:gd name="connsiteY2" fmla="*/ 643216 h 1065376"/>
              <a:gd name="connsiteX3" fmla="*/ 1155827 w 1625145"/>
              <a:gd name="connsiteY3" fmla="*/ 506458 h 1065376"/>
              <a:gd name="connsiteX4" fmla="*/ 977982 w 1625145"/>
              <a:gd name="connsiteY4" fmla="*/ 802643 h 1065376"/>
              <a:gd name="connsiteX5" fmla="*/ 1405957 w 1625145"/>
              <a:gd name="connsiteY5" fmla="*/ 738332 h 1065376"/>
              <a:gd name="connsiteX6" fmla="*/ 823355 w 1625145"/>
              <a:gd name="connsiteY6" fmla="*/ 1017348 h 1065376"/>
              <a:gd name="connsiteX7" fmla="*/ 250629 w 1625145"/>
              <a:gd name="connsiteY7" fmla="*/ 1036729 h 1065376"/>
              <a:gd name="connsiteX8" fmla="*/ 0 w 1625145"/>
              <a:gd name="connsiteY8" fmla="*/ 950523 h 1065376"/>
              <a:gd name="connsiteX9" fmla="*/ 696325 w 1625145"/>
              <a:gd name="connsiteY9" fmla="*/ 905499 h 1065376"/>
              <a:gd name="connsiteX10" fmla="*/ 692627 w 1625145"/>
              <a:gd name="connsiteY10" fmla="*/ 153120 h 1065376"/>
              <a:gd name="connsiteX11" fmla="*/ 1625027 w 1625145"/>
              <a:gd name="connsiteY11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931036 w 1625145"/>
              <a:gd name="connsiteY2" fmla="*/ 643216 h 1065376"/>
              <a:gd name="connsiteX3" fmla="*/ 1155827 w 1625145"/>
              <a:gd name="connsiteY3" fmla="*/ 506458 h 1065376"/>
              <a:gd name="connsiteX4" fmla="*/ 977982 w 1625145"/>
              <a:gd name="connsiteY4" fmla="*/ 802643 h 1065376"/>
              <a:gd name="connsiteX5" fmla="*/ 1405957 w 1625145"/>
              <a:gd name="connsiteY5" fmla="*/ 738332 h 1065376"/>
              <a:gd name="connsiteX6" fmla="*/ 823355 w 1625145"/>
              <a:gd name="connsiteY6" fmla="*/ 1017348 h 1065376"/>
              <a:gd name="connsiteX7" fmla="*/ 250629 w 1625145"/>
              <a:gd name="connsiteY7" fmla="*/ 1036729 h 1065376"/>
              <a:gd name="connsiteX8" fmla="*/ 0 w 1625145"/>
              <a:gd name="connsiteY8" fmla="*/ 950523 h 1065376"/>
              <a:gd name="connsiteX9" fmla="*/ 650621 w 1625145"/>
              <a:gd name="connsiteY9" fmla="*/ 862808 h 1065376"/>
              <a:gd name="connsiteX10" fmla="*/ 692627 w 1625145"/>
              <a:gd name="connsiteY10" fmla="*/ 153120 h 1065376"/>
              <a:gd name="connsiteX11" fmla="*/ 1625027 w 1625145"/>
              <a:gd name="connsiteY11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931036 w 1625145"/>
              <a:gd name="connsiteY2" fmla="*/ 643216 h 1065376"/>
              <a:gd name="connsiteX3" fmla="*/ 1155827 w 1625145"/>
              <a:gd name="connsiteY3" fmla="*/ 506458 h 1065376"/>
              <a:gd name="connsiteX4" fmla="*/ 863549 w 1625145"/>
              <a:gd name="connsiteY4" fmla="*/ 858091 h 1065376"/>
              <a:gd name="connsiteX5" fmla="*/ 1405957 w 1625145"/>
              <a:gd name="connsiteY5" fmla="*/ 738332 h 1065376"/>
              <a:gd name="connsiteX6" fmla="*/ 823355 w 1625145"/>
              <a:gd name="connsiteY6" fmla="*/ 1017348 h 1065376"/>
              <a:gd name="connsiteX7" fmla="*/ 250629 w 1625145"/>
              <a:gd name="connsiteY7" fmla="*/ 1036729 h 1065376"/>
              <a:gd name="connsiteX8" fmla="*/ 0 w 1625145"/>
              <a:gd name="connsiteY8" fmla="*/ 950523 h 1065376"/>
              <a:gd name="connsiteX9" fmla="*/ 650621 w 1625145"/>
              <a:gd name="connsiteY9" fmla="*/ 862808 h 1065376"/>
              <a:gd name="connsiteX10" fmla="*/ 692627 w 1625145"/>
              <a:gd name="connsiteY10" fmla="*/ 153120 h 1065376"/>
              <a:gd name="connsiteX11" fmla="*/ 1625027 w 1625145"/>
              <a:gd name="connsiteY11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855752 w 1625145"/>
              <a:gd name="connsiteY2" fmla="*/ 709646 h 1065376"/>
              <a:gd name="connsiteX3" fmla="*/ 1155827 w 1625145"/>
              <a:gd name="connsiteY3" fmla="*/ 506458 h 1065376"/>
              <a:gd name="connsiteX4" fmla="*/ 863549 w 1625145"/>
              <a:gd name="connsiteY4" fmla="*/ 858091 h 1065376"/>
              <a:gd name="connsiteX5" fmla="*/ 1405957 w 1625145"/>
              <a:gd name="connsiteY5" fmla="*/ 738332 h 1065376"/>
              <a:gd name="connsiteX6" fmla="*/ 823355 w 1625145"/>
              <a:gd name="connsiteY6" fmla="*/ 1017348 h 1065376"/>
              <a:gd name="connsiteX7" fmla="*/ 250629 w 1625145"/>
              <a:gd name="connsiteY7" fmla="*/ 1036729 h 1065376"/>
              <a:gd name="connsiteX8" fmla="*/ 0 w 1625145"/>
              <a:gd name="connsiteY8" fmla="*/ 950523 h 1065376"/>
              <a:gd name="connsiteX9" fmla="*/ 650621 w 1625145"/>
              <a:gd name="connsiteY9" fmla="*/ 862808 h 1065376"/>
              <a:gd name="connsiteX10" fmla="*/ 692627 w 1625145"/>
              <a:gd name="connsiteY10" fmla="*/ 153120 h 1065376"/>
              <a:gd name="connsiteX11" fmla="*/ 1625027 w 1625145"/>
              <a:gd name="connsiteY11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855752 w 1625145"/>
              <a:gd name="connsiteY2" fmla="*/ 709646 h 1065376"/>
              <a:gd name="connsiteX3" fmla="*/ 1155827 w 1625145"/>
              <a:gd name="connsiteY3" fmla="*/ 506458 h 1065376"/>
              <a:gd name="connsiteX4" fmla="*/ 863549 w 1625145"/>
              <a:gd name="connsiteY4" fmla="*/ 858091 h 1065376"/>
              <a:gd name="connsiteX5" fmla="*/ 1405957 w 1625145"/>
              <a:gd name="connsiteY5" fmla="*/ 738332 h 1065376"/>
              <a:gd name="connsiteX6" fmla="*/ 823355 w 1625145"/>
              <a:gd name="connsiteY6" fmla="*/ 1017348 h 1065376"/>
              <a:gd name="connsiteX7" fmla="*/ 250629 w 1625145"/>
              <a:gd name="connsiteY7" fmla="*/ 1036729 h 1065376"/>
              <a:gd name="connsiteX8" fmla="*/ 0 w 1625145"/>
              <a:gd name="connsiteY8" fmla="*/ 950523 h 1065376"/>
              <a:gd name="connsiteX9" fmla="*/ 650621 w 1625145"/>
              <a:gd name="connsiteY9" fmla="*/ 862808 h 1065376"/>
              <a:gd name="connsiteX10" fmla="*/ 692627 w 1625145"/>
              <a:gd name="connsiteY10" fmla="*/ 153120 h 1065376"/>
              <a:gd name="connsiteX11" fmla="*/ 1625027 w 1625145"/>
              <a:gd name="connsiteY11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855752 w 1625145"/>
              <a:gd name="connsiteY2" fmla="*/ 709646 h 1065376"/>
              <a:gd name="connsiteX3" fmla="*/ 1155827 w 1625145"/>
              <a:gd name="connsiteY3" fmla="*/ 506458 h 1065376"/>
              <a:gd name="connsiteX4" fmla="*/ 863549 w 1625145"/>
              <a:gd name="connsiteY4" fmla="*/ 858091 h 1065376"/>
              <a:gd name="connsiteX5" fmla="*/ 1405957 w 1625145"/>
              <a:gd name="connsiteY5" fmla="*/ 738332 h 1065376"/>
              <a:gd name="connsiteX6" fmla="*/ 823355 w 1625145"/>
              <a:gd name="connsiteY6" fmla="*/ 1017348 h 1065376"/>
              <a:gd name="connsiteX7" fmla="*/ 250629 w 1625145"/>
              <a:gd name="connsiteY7" fmla="*/ 1036729 h 1065376"/>
              <a:gd name="connsiteX8" fmla="*/ 0 w 1625145"/>
              <a:gd name="connsiteY8" fmla="*/ 950523 h 1065376"/>
              <a:gd name="connsiteX9" fmla="*/ 650621 w 1625145"/>
              <a:gd name="connsiteY9" fmla="*/ 862808 h 1065376"/>
              <a:gd name="connsiteX10" fmla="*/ 692627 w 1625145"/>
              <a:gd name="connsiteY10" fmla="*/ 153120 h 1065376"/>
              <a:gd name="connsiteX11" fmla="*/ 1625027 w 1625145"/>
              <a:gd name="connsiteY11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855752 w 1625145"/>
              <a:gd name="connsiteY2" fmla="*/ 709646 h 1065376"/>
              <a:gd name="connsiteX3" fmla="*/ 1155827 w 1625145"/>
              <a:gd name="connsiteY3" fmla="*/ 506458 h 1065376"/>
              <a:gd name="connsiteX4" fmla="*/ 863549 w 1625145"/>
              <a:gd name="connsiteY4" fmla="*/ 858091 h 1065376"/>
              <a:gd name="connsiteX5" fmla="*/ 1234481 w 1625145"/>
              <a:gd name="connsiteY5" fmla="*/ 659330 h 1065376"/>
              <a:gd name="connsiteX6" fmla="*/ 1405957 w 1625145"/>
              <a:gd name="connsiteY6" fmla="*/ 738332 h 1065376"/>
              <a:gd name="connsiteX7" fmla="*/ 823355 w 1625145"/>
              <a:gd name="connsiteY7" fmla="*/ 1017348 h 1065376"/>
              <a:gd name="connsiteX8" fmla="*/ 250629 w 1625145"/>
              <a:gd name="connsiteY8" fmla="*/ 1036729 h 1065376"/>
              <a:gd name="connsiteX9" fmla="*/ 0 w 1625145"/>
              <a:gd name="connsiteY9" fmla="*/ 950523 h 1065376"/>
              <a:gd name="connsiteX10" fmla="*/ 650621 w 1625145"/>
              <a:gd name="connsiteY10" fmla="*/ 862808 h 1065376"/>
              <a:gd name="connsiteX11" fmla="*/ 692627 w 1625145"/>
              <a:gd name="connsiteY11" fmla="*/ 153120 h 1065376"/>
              <a:gd name="connsiteX12" fmla="*/ 1625027 w 1625145"/>
              <a:gd name="connsiteY12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855752 w 1625145"/>
              <a:gd name="connsiteY2" fmla="*/ 709646 h 1065376"/>
              <a:gd name="connsiteX3" fmla="*/ 1155827 w 1625145"/>
              <a:gd name="connsiteY3" fmla="*/ 506458 h 1065376"/>
              <a:gd name="connsiteX4" fmla="*/ 863549 w 1625145"/>
              <a:gd name="connsiteY4" fmla="*/ 858091 h 1065376"/>
              <a:gd name="connsiteX5" fmla="*/ 1234481 w 1625145"/>
              <a:gd name="connsiteY5" fmla="*/ 659330 h 1065376"/>
              <a:gd name="connsiteX6" fmla="*/ 1148016 w 1625145"/>
              <a:gd name="connsiteY6" fmla="*/ 790860 h 1065376"/>
              <a:gd name="connsiteX7" fmla="*/ 1405957 w 1625145"/>
              <a:gd name="connsiteY7" fmla="*/ 738332 h 1065376"/>
              <a:gd name="connsiteX8" fmla="*/ 823355 w 1625145"/>
              <a:gd name="connsiteY8" fmla="*/ 1017348 h 1065376"/>
              <a:gd name="connsiteX9" fmla="*/ 250629 w 1625145"/>
              <a:gd name="connsiteY9" fmla="*/ 1036729 h 1065376"/>
              <a:gd name="connsiteX10" fmla="*/ 0 w 1625145"/>
              <a:gd name="connsiteY10" fmla="*/ 950523 h 1065376"/>
              <a:gd name="connsiteX11" fmla="*/ 650621 w 1625145"/>
              <a:gd name="connsiteY11" fmla="*/ 862808 h 1065376"/>
              <a:gd name="connsiteX12" fmla="*/ 692627 w 1625145"/>
              <a:gd name="connsiteY12" fmla="*/ 153120 h 1065376"/>
              <a:gd name="connsiteX13" fmla="*/ 1625027 w 1625145"/>
              <a:gd name="connsiteY13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855752 w 1625145"/>
              <a:gd name="connsiteY2" fmla="*/ 709646 h 1065376"/>
              <a:gd name="connsiteX3" fmla="*/ 1155827 w 1625145"/>
              <a:gd name="connsiteY3" fmla="*/ 506458 h 1065376"/>
              <a:gd name="connsiteX4" fmla="*/ 863549 w 1625145"/>
              <a:gd name="connsiteY4" fmla="*/ 858091 h 1065376"/>
              <a:gd name="connsiteX5" fmla="*/ 995166 w 1625145"/>
              <a:gd name="connsiteY5" fmla="*/ 863469 h 1065376"/>
              <a:gd name="connsiteX6" fmla="*/ 1234481 w 1625145"/>
              <a:gd name="connsiteY6" fmla="*/ 659330 h 1065376"/>
              <a:gd name="connsiteX7" fmla="*/ 1148016 w 1625145"/>
              <a:gd name="connsiteY7" fmla="*/ 790860 h 1065376"/>
              <a:gd name="connsiteX8" fmla="*/ 1405957 w 1625145"/>
              <a:gd name="connsiteY8" fmla="*/ 738332 h 1065376"/>
              <a:gd name="connsiteX9" fmla="*/ 823355 w 1625145"/>
              <a:gd name="connsiteY9" fmla="*/ 1017348 h 1065376"/>
              <a:gd name="connsiteX10" fmla="*/ 250629 w 1625145"/>
              <a:gd name="connsiteY10" fmla="*/ 1036729 h 1065376"/>
              <a:gd name="connsiteX11" fmla="*/ 0 w 1625145"/>
              <a:gd name="connsiteY11" fmla="*/ 950523 h 1065376"/>
              <a:gd name="connsiteX12" fmla="*/ 650621 w 1625145"/>
              <a:gd name="connsiteY12" fmla="*/ 862808 h 1065376"/>
              <a:gd name="connsiteX13" fmla="*/ 692627 w 1625145"/>
              <a:gd name="connsiteY13" fmla="*/ 153120 h 1065376"/>
              <a:gd name="connsiteX14" fmla="*/ 1625027 w 1625145"/>
              <a:gd name="connsiteY14" fmla="*/ 23729 h 1065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625145" h="1065376">
                <a:moveTo>
                  <a:pt x="1625027" y="23729"/>
                </a:moveTo>
                <a:cubicBezTo>
                  <a:pt x="1636018" y="133890"/>
                  <a:pt x="877292" y="102977"/>
                  <a:pt x="848341" y="225326"/>
                </a:cubicBezTo>
                <a:cubicBezTo>
                  <a:pt x="744101" y="282339"/>
                  <a:pt x="804504" y="662791"/>
                  <a:pt x="855752" y="709646"/>
                </a:cubicBezTo>
                <a:cubicBezTo>
                  <a:pt x="907000" y="756501"/>
                  <a:pt x="1092853" y="512482"/>
                  <a:pt x="1155827" y="506458"/>
                </a:cubicBezTo>
                <a:cubicBezTo>
                  <a:pt x="1218801" y="500434"/>
                  <a:pt x="888510" y="810568"/>
                  <a:pt x="863549" y="858091"/>
                </a:cubicBezTo>
                <a:cubicBezTo>
                  <a:pt x="838588" y="905614"/>
                  <a:pt x="933344" y="896596"/>
                  <a:pt x="995166" y="863469"/>
                </a:cubicBezTo>
                <a:cubicBezTo>
                  <a:pt x="1056988" y="830342"/>
                  <a:pt x="1210822" y="659452"/>
                  <a:pt x="1234481" y="659330"/>
                </a:cubicBezTo>
                <a:cubicBezTo>
                  <a:pt x="1258140" y="659208"/>
                  <a:pt x="1119437" y="777693"/>
                  <a:pt x="1148016" y="790860"/>
                </a:cubicBezTo>
                <a:cubicBezTo>
                  <a:pt x="1176595" y="804027"/>
                  <a:pt x="1492661" y="679858"/>
                  <a:pt x="1405957" y="738332"/>
                </a:cubicBezTo>
                <a:cubicBezTo>
                  <a:pt x="1319253" y="796806"/>
                  <a:pt x="958397" y="962125"/>
                  <a:pt x="823355" y="1017348"/>
                </a:cubicBezTo>
                <a:cubicBezTo>
                  <a:pt x="678328" y="1105168"/>
                  <a:pt x="387855" y="1047867"/>
                  <a:pt x="250629" y="1036729"/>
                </a:cubicBezTo>
                <a:lnTo>
                  <a:pt x="0" y="950523"/>
                </a:lnTo>
                <a:cubicBezTo>
                  <a:pt x="176559" y="788821"/>
                  <a:pt x="412487" y="922909"/>
                  <a:pt x="650621" y="862808"/>
                </a:cubicBezTo>
                <a:cubicBezTo>
                  <a:pt x="821890" y="766508"/>
                  <a:pt x="649999" y="255930"/>
                  <a:pt x="692627" y="153120"/>
                </a:cubicBezTo>
                <a:cubicBezTo>
                  <a:pt x="735255" y="50310"/>
                  <a:pt x="1561741" y="-46017"/>
                  <a:pt x="1625027" y="23729"/>
                </a:cubicBezTo>
                <a:close/>
              </a:path>
            </a:pathLst>
          </a:custGeom>
          <a:solidFill>
            <a:srgbClr val="8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Oval 10"/>
          <p:cNvSpPr/>
          <p:nvPr/>
        </p:nvSpPr>
        <p:spPr>
          <a:xfrm rot="20465032">
            <a:off x="3381713" y="3205578"/>
            <a:ext cx="231143" cy="116516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flipH="1">
            <a:off x="3332197" y="2982422"/>
            <a:ext cx="602623" cy="562837"/>
          </a:xfrm>
          <a:custGeom>
            <a:avLst/>
            <a:gdLst>
              <a:gd name="connsiteX0" fmla="*/ 0 w 241393"/>
              <a:gd name="connsiteY0" fmla="*/ 0 h 1312985"/>
              <a:gd name="connsiteX1" fmla="*/ 241393 w 241393"/>
              <a:gd name="connsiteY1" fmla="*/ 0 h 1312985"/>
              <a:gd name="connsiteX2" fmla="*/ 241393 w 241393"/>
              <a:gd name="connsiteY2" fmla="*/ 1312985 h 1312985"/>
              <a:gd name="connsiteX3" fmla="*/ 0 w 241393"/>
              <a:gd name="connsiteY3" fmla="*/ 1312985 h 1312985"/>
              <a:gd name="connsiteX4" fmla="*/ 0 w 241393"/>
              <a:gd name="connsiteY4" fmla="*/ 0 h 1312985"/>
              <a:gd name="connsiteX0" fmla="*/ 0 w 1273024"/>
              <a:gd name="connsiteY0" fmla="*/ 0 h 1312985"/>
              <a:gd name="connsiteX1" fmla="*/ 1273024 w 1273024"/>
              <a:gd name="connsiteY1" fmla="*/ 445477 h 1312985"/>
              <a:gd name="connsiteX2" fmla="*/ 241393 w 1273024"/>
              <a:gd name="connsiteY2" fmla="*/ 1312985 h 1312985"/>
              <a:gd name="connsiteX3" fmla="*/ 0 w 1273024"/>
              <a:gd name="connsiteY3" fmla="*/ 1312985 h 1312985"/>
              <a:gd name="connsiteX4" fmla="*/ 0 w 1273024"/>
              <a:gd name="connsiteY4" fmla="*/ 0 h 1312985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241393 w 1273024"/>
              <a:gd name="connsiteY2" fmla="*/ 949570 h 949570"/>
              <a:gd name="connsiteX3" fmla="*/ 0 w 1273024"/>
              <a:gd name="connsiteY3" fmla="*/ 949570 h 949570"/>
              <a:gd name="connsiteX4" fmla="*/ 1019908 w 1273024"/>
              <a:gd name="connsiteY4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1019908 w 1273024"/>
              <a:gd name="connsiteY5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764139 w 1273024"/>
              <a:gd name="connsiteY5" fmla="*/ 616863 h 949570"/>
              <a:gd name="connsiteX6" fmla="*/ 1019908 w 1273024"/>
              <a:gd name="connsiteY6" fmla="*/ 0 h 949570"/>
              <a:gd name="connsiteX0" fmla="*/ 1019908 w 1237855"/>
              <a:gd name="connsiteY0" fmla="*/ 0 h 949570"/>
              <a:gd name="connsiteX1" fmla="*/ 1237855 w 1237855"/>
              <a:gd name="connsiteY1" fmla="*/ 35169 h 949570"/>
              <a:gd name="connsiteX2" fmla="*/ 846201 w 1237855"/>
              <a:gd name="connsiteY2" fmla="*/ 734094 h 949570"/>
              <a:gd name="connsiteX3" fmla="*/ 241393 w 1237855"/>
              <a:gd name="connsiteY3" fmla="*/ 949570 h 949570"/>
              <a:gd name="connsiteX4" fmla="*/ 0 w 1237855"/>
              <a:gd name="connsiteY4" fmla="*/ 949570 h 949570"/>
              <a:gd name="connsiteX5" fmla="*/ 764139 w 1237855"/>
              <a:gd name="connsiteY5" fmla="*/ 616863 h 949570"/>
              <a:gd name="connsiteX6" fmla="*/ 1019908 w 1237855"/>
              <a:gd name="connsiteY6" fmla="*/ 0 h 949570"/>
              <a:gd name="connsiteX0" fmla="*/ 1019908 w 1019908"/>
              <a:gd name="connsiteY0" fmla="*/ 0 h 949570"/>
              <a:gd name="connsiteX1" fmla="*/ 846201 w 1019908"/>
              <a:gd name="connsiteY1" fmla="*/ 734094 h 949570"/>
              <a:gd name="connsiteX2" fmla="*/ 241393 w 1019908"/>
              <a:gd name="connsiteY2" fmla="*/ 949570 h 949570"/>
              <a:gd name="connsiteX3" fmla="*/ 0 w 1019908"/>
              <a:gd name="connsiteY3" fmla="*/ 949570 h 949570"/>
              <a:gd name="connsiteX4" fmla="*/ 764139 w 1019908"/>
              <a:gd name="connsiteY4" fmla="*/ 616863 h 949570"/>
              <a:gd name="connsiteX5" fmla="*/ 1019908 w 1019908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44535"/>
              <a:gd name="connsiteY0" fmla="*/ 0 h 949570"/>
              <a:gd name="connsiteX1" fmla="*/ 846201 w 1044535"/>
              <a:gd name="connsiteY1" fmla="*/ 734094 h 949570"/>
              <a:gd name="connsiteX2" fmla="*/ 241393 w 1044535"/>
              <a:gd name="connsiteY2" fmla="*/ 949570 h 949570"/>
              <a:gd name="connsiteX3" fmla="*/ 0 w 1044535"/>
              <a:gd name="connsiteY3" fmla="*/ 949570 h 949570"/>
              <a:gd name="connsiteX4" fmla="*/ 764139 w 1044535"/>
              <a:gd name="connsiteY4" fmla="*/ 616863 h 949570"/>
              <a:gd name="connsiteX5" fmla="*/ 1019908 w 1044535"/>
              <a:gd name="connsiteY5" fmla="*/ 0 h 949570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19908 w 1099643"/>
              <a:gd name="connsiteY6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176738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250629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40410 h 941599"/>
              <a:gd name="connsiteX3" fmla="*/ 399540 w 1034988"/>
              <a:gd name="connsiteY3" fmla="*/ 849142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404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4988" h="941599">
                <a:moveTo>
                  <a:pt x="955253" y="6316"/>
                </a:moveTo>
                <a:cubicBezTo>
                  <a:pt x="993521" y="-46848"/>
                  <a:pt x="1056565" y="249581"/>
                  <a:pt x="1027614" y="371930"/>
                </a:cubicBezTo>
                <a:cubicBezTo>
                  <a:pt x="998663" y="494279"/>
                  <a:pt x="946261" y="699488"/>
                  <a:pt x="781546" y="778510"/>
                </a:cubicBezTo>
                <a:cubicBezTo>
                  <a:pt x="681920" y="819885"/>
                  <a:pt x="563459" y="786336"/>
                  <a:pt x="378108" y="820567"/>
                </a:cubicBezTo>
                <a:lnTo>
                  <a:pt x="86322" y="941599"/>
                </a:lnTo>
                <a:lnTo>
                  <a:pt x="0" y="869680"/>
                </a:lnTo>
                <a:cubicBezTo>
                  <a:pt x="176559" y="707978"/>
                  <a:pt x="472968" y="710170"/>
                  <a:pt x="720627" y="690550"/>
                </a:cubicBezTo>
                <a:cubicBezTo>
                  <a:pt x="891896" y="594250"/>
                  <a:pt x="895701" y="477818"/>
                  <a:pt x="938329" y="375008"/>
                </a:cubicBezTo>
                <a:cubicBezTo>
                  <a:pt x="980957" y="272198"/>
                  <a:pt x="916768" y="-4973"/>
                  <a:pt x="955253" y="6316"/>
                </a:cubicBezTo>
                <a:close/>
              </a:path>
            </a:pathLst>
          </a:custGeom>
          <a:solidFill>
            <a:srgbClr val="8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Oval 10"/>
          <p:cNvSpPr/>
          <p:nvPr/>
        </p:nvSpPr>
        <p:spPr>
          <a:xfrm rot="2493324" flipH="1">
            <a:off x="3189101" y="3094198"/>
            <a:ext cx="231143" cy="116516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Oval 10"/>
          <p:cNvSpPr/>
          <p:nvPr/>
        </p:nvSpPr>
        <p:spPr>
          <a:xfrm rot="768465">
            <a:off x="5460836" y="4127306"/>
            <a:ext cx="351171" cy="177020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Oval 10"/>
          <p:cNvSpPr/>
          <p:nvPr/>
        </p:nvSpPr>
        <p:spPr>
          <a:xfrm rot="19468491">
            <a:off x="5405351" y="3970281"/>
            <a:ext cx="351171" cy="177020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Oval 10"/>
          <p:cNvSpPr/>
          <p:nvPr/>
        </p:nvSpPr>
        <p:spPr>
          <a:xfrm rot="2038944" flipH="1">
            <a:off x="4106959" y="3339390"/>
            <a:ext cx="351171" cy="177020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Oval 10"/>
          <p:cNvSpPr/>
          <p:nvPr/>
        </p:nvSpPr>
        <p:spPr>
          <a:xfrm rot="2038944" flipH="1">
            <a:off x="4446449" y="3096530"/>
            <a:ext cx="235059" cy="136901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Oval 10"/>
          <p:cNvSpPr/>
          <p:nvPr/>
        </p:nvSpPr>
        <p:spPr>
          <a:xfrm rot="19725041">
            <a:off x="2863401" y="2940221"/>
            <a:ext cx="231143" cy="116516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Rectangle 12"/>
          <p:cNvSpPr/>
          <p:nvPr/>
        </p:nvSpPr>
        <p:spPr>
          <a:xfrm rot="20860009" flipH="1">
            <a:off x="2890790" y="2949985"/>
            <a:ext cx="602623" cy="562837"/>
          </a:xfrm>
          <a:custGeom>
            <a:avLst/>
            <a:gdLst>
              <a:gd name="connsiteX0" fmla="*/ 0 w 241393"/>
              <a:gd name="connsiteY0" fmla="*/ 0 h 1312985"/>
              <a:gd name="connsiteX1" fmla="*/ 241393 w 241393"/>
              <a:gd name="connsiteY1" fmla="*/ 0 h 1312985"/>
              <a:gd name="connsiteX2" fmla="*/ 241393 w 241393"/>
              <a:gd name="connsiteY2" fmla="*/ 1312985 h 1312985"/>
              <a:gd name="connsiteX3" fmla="*/ 0 w 241393"/>
              <a:gd name="connsiteY3" fmla="*/ 1312985 h 1312985"/>
              <a:gd name="connsiteX4" fmla="*/ 0 w 241393"/>
              <a:gd name="connsiteY4" fmla="*/ 0 h 1312985"/>
              <a:gd name="connsiteX0" fmla="*/ 0 w 1273024"/>
              <a:gd name="connsiteY0" fmla="*/ 0 h 1312985"/>
              <a:gd name="connsiteX1" fmla="*/ 1273024 w 1273024"/>
              <a:gd name="connsiteY1" fmla="*/ 445477 h 1312985"/>
              <a:gd name="connsiteX2" fmla="*/ 241393 w 1273024"/>
              <a:gd name="connsiteY2" fmla="*/ 1312985 h 1312985"/>
              <a:gd name="connsiteX3" fmla="*/ 0 w 1273024"/>
              <a:gd name="connsiteY3" fmla="*/ 1312985 h 1312985"/>
              <a:gd name="connsiteX4" fmla="*/ 0 w 1273024"/>
              <a:gd name="connsiteY4" fmla="*/ 0 h 1312985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241393 w 1273024"/>
              <a:gd name="connsiteY2" fmla="*/ 949570 h 949570"/>
              <a:gd name="connsiteX3" fmla="*/ 0 w 1273024"/>
              <a:gd name="connsiteY3" fmla="*/ 949570 h 949570"/>
              <a:gd name="connsiteX4" fmla="*/ 1019908 w 1273024"/>
              <a:gd name="connsiteY4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1019908 w 1273024"/>
              <a:gd name="connsiteY5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764139 w 1273024"/>
              <a:gd name="connsiteY5" fmla="*/ 616863 h 949570"/>
              <a:gd name="connsiteX6" fmla="*/ 1019908 w 1273024"/>
              <a:gd name="connsiteY6" fmla="*/ 0 h 949570"/>
              <a:gd name="connsiteX0" fmla="*/ 1019908 w 1237855"/>
              <a:gd name="connsiteY0" fmla="*/ 0 h 949570"/>
              <a:gd name="connsiteX1" fmla="*/ 1237855 w 1237855"/>
              <a:gd name="connsiteY1" fmla="*/ 35169 h 949570"/>
              <a:gd name="connsiteX2" fmla="*/ 846201 w 1237855"/>
              <a:gd name="connsiteY2" fmla="*/ 734094 h 949570"/>
              <a:gd name="connsiteX3" fmla="*/ 241393 w 1237855"/>
              <a:gd name="connsiteY3" fmla="*/ 949570 h 949570"/>
              <a:gd name="connsiteX4" fmla="*/ 0 w 1237855"/>
              <a:gd name="connsiteY4" fmla="*/ 949570 h 949570"/>
              <a:gd name="connsiteX5" fmla="*/ 764139 w 1237855"/>
              <a:gd name="connsiteY5" fmla="*/ 616863 h 949570"/>
              <a:gd name="connsiteX6" fmla="*/ 1019908 w 1237855"/>
              <a:gd name="connsiteY6" fmla="*/ 0 h 949570"/>
              <a:gd name="connsiteX0" fmla="*/ 1019908 w 1019908"/>
              <a:gd name="connsiteY0" fmla="*/ 0 h 949570"/>
              <a:gd name="connsiteX1" fmla="*/ 846201 w 1019908"/>
              <a:gd name="connsiteY1" fmla="*/ 734094 h 949570"/>
              <a:gd name="connsiteX2" fmla="*/ 241393 w 1019908"/>
              <a:gd name="connsiteY2" fmla="*/ 949570 h 949570"/>
              <a:gd name="connsiteX3" fmla="*/ 0 w 1019908"/>
              <a:gd name="connsiteY3" fmla="*/ 949570 h 949570"/>
              <a:gd name="connsiteX4" fmla="*/ 764139 w 1019908"/>
              <a:gd name="connsiteY4" fmla="*/ 616863 h 949570"/>
              <a:gd name="connsiteX5" fmla="*/ 1019908 w 1019908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44535"/>
              <a:gd name="connsiteY0" fmla="*/ 0 h 949570"/>
              <a:gd name="connsiteX1" fmla="*/ 846201 w 1044535"/>
              <a:gd name="connsiteY1" fmla="*/ 734094 h 949570"/>
              <a:gd name="connsiteX2" fmla="*/ 241393 w 1044535"/>
              <a:gd name="connsiteY2" fmla="*/ 949570 h 949570"/>
              <a:gd name="connsiteX3" fmla="*/ 0 w 1044535"/>
              <a:gd name="connsiteY3" fmla="*/ 949570 h 949570"/>
              <a:gd name="connsiteX4" fmla="*/ 764139 w 1044535"/>
              <a:gd name="connsiteY4" fmla="*/ 616863 h 949570"/>
              <a:gd name="connsiteX5" fmla="*/ 1019908 w 1044535"/>
              <a:gd name="connsiteY5" fmla="*/ 0 h 949570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19908 w 1099643"/>
              <a:gd name="connsiteY6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176738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250629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40410 h 941599"/>
              <a:gd name="connsiteX3" fmla="*/ 399540 w 1034988"/>
              <a:gd name="connsiteY3" fmla="*/ 849142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404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4988" h="941599">
                <a:moveTo>
                  <a:pt x="955253" y="6316"/>
                </a:moveTo>
                <a:cubicBezTo>
                  <a:pt x="993521" y="-46848"/>
                  <a:pt x="1056565" y="249581"/>
                  <a:pt x="1027614" y="371930"/>
                </a:cubicBezTo>
                <a:cubicBezTo>
                  <a:pt x="998663" y="494279"/>
                  <a:pt x="946261" y="699488"/>
                  <a:pt x="781546" y="778510"/>
                </a:cubicBezTo>
                <a:cubicBezTo>
                  <a:pt x="681920" y="819885"/>
                  <a:pt x="563459" y="786336"/>
                  <a:pt x="378108" y="820567"/>
                </a:cubicBezTo>
                <a:lnTo>
                  <a:pt x="86322" y="941599"/>
                </a:lnTo>
                <a:lnTo>
                  <a:pt x="0" y="869680"/>
                </a:lnTo>
                <a:cubicBezTo>
                  <a:pt x="176559" y="707978"/>
                  <a:pt x="472968" y="710170"/>
                  <a:pt x="720627" y="690550"/>
                </a:cubicBezTo>
                <a:cubicBezTo>
                  <a:pt x="891896" y="594250"/>
                  <a:pt x="895701" y="477818"/>
                  <a:pt x="938329" y="375008"/>
                </a:cubicBezTo>
                <a:cubicBezTo>
                  <a:pt x="980957" y="272198"/>
                  <a:pt x="916768" y="-4973"/>
                  <a:pt x="955253" y="6316"/>
                </a:cubicBezTo>
                <a:close/>
              </a:path>
            </a:pathLst>
          </a:custGeom>
          <a:solidFill>
            <a:srgbClr val="8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Oval 10"/>
          <p:cNvSpPr/>
          <p:nvPr/>
        </p:nvSpPr>
        <p:spPr>
          <a:xfrm flipH="1">
            <a:off x="2769622" y="3295397"/>
            <a:ext cx="231143" cy="116516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Oval 10"/>
          <p:cNvSpPr/>
          <p:nvPr/>
        </p:nvSpPr>
        <p:spPr>
          <a:xfrm rot="20465032">
            <a:off x="4042066" y="4043040"/>
            <a:ext cx="231143" cy="116516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Rectangle 12"/>
          <p:cNvSpPr/>
          <p:nvPr/>
        </p:nvSpPr>
        <p:spPr>
          <a:xfrm rot="18988596">
            <a:off x="3557057" y="3907190"/>
            <a:ext cx="609819" cy="621920"/>
          </a:xfrm>
          <a:custGeom>
            <a:avLst/>
            <a:gdLst>
              <a:gd name="connsiteX0" fmla="*/ 0 w 241393"/>
              <a:gd name="connsiteY0" fmla="*/ 0 h 1312985"/>
              <a:gd name="connsiteX1" fmla="*/ 241393 w 241393"/>
              <a:gd name="connsiteY1" fmla="*/ 0 h 1312985"/>
              <a:gd name="connsiteX2" fmla="*/ 241393 w 241393"/>
              <a:gd name="connsiteY2" fmla="*/ 1312985 h 1312985"/>
              <a:gd name="connsiteX3" fmla="*/ 0 w 241393"/>
              <a:gd name="connsiteY3" fmla="*/ 1312985 h 1312985"/>
              <a:gd name="connsiteX4" fmla="*/ 0 w 241393"/>
              <a:gd name="connsiteY4" fmla="*/ 0 h 1312985"/>
              <a:gd name="connsiteX0" fmla="*/ 0 w 1273024"/>
              <a:gd name="connsiteY0" fmla="*/ 0 h 1312985"/>
              <a:gd name="connsiteX1" fmla="*/ 1273024 w 1273024"/>
              <a:gd name="connsiteY1" fmla="*/ 445477 h 1312985"/>
              <a:gd name="connsiteX2" fmla="*/ 241393 w 1273024"/>
              <a:gd name="connsiteY2" fmla="*/ 1312985 h 1312985"/>
              <a:gd name="connsiteX3" fmla="*/ 0 w 1273024"/>
              <a:gd name="connsiteY3" fmla="*/ 1312985 h 1312985"/>
              <a:gd name="connsiteX4" fmla="*/ 0 w 1273024"/>
              <a:gd name="connsiteY4" fmla="*/ 0 h 1312985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241393 w 1273024"/>
              <a:gd name="connsiteY2" fmla="*/ 949570 h 949570"/>
              <a:gd name="connsiteX3" fmla="*/ 0 w 1273024"/>
              <a:gd name="connsiteY3" fmla="*/ 949570 h 949570"/>
              <a:gd name="connsiteX4" fmla="*/ 1019908 w 1273024"/>
              <a:gd name="connsiteY4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1019908 w 1273024"/>
              <a:gd name="connsiteY5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764139 w 1273024"/>
              <a:gd name="connsiteY5" fmla="*/ 616863 h 949570"/>
              <a:gd name="connsiteX6" fmla="*/ 1019908 w 1273024"/>
              <a:gd name="connsiteY6" fmla="*/ 0 h 949570"/>
              <a:gd name="connsiteX0" fmla="*/ 1019908 w 1237855"/>
              <a:gd name="connsiteY0" fmla="*/ 0 h 949570"/>
              <a:gd name="connsiteX1" fmla="*/ 1237855 w 1237855"/>
              <a:gd name="connsiteY1" fmla="*/ 35169 h 949570"/>
              <a:gd name="connsiteX2" fmla="*/ 846201 w 1237855"/>
              <a:gd name="connsiteY2" fmla="*/ 734094 h 949570"/>
              <a:gd name="connsiteX3" fmla="*/ 241393 w 1237855"/>
              <a:gd name="connsiteY3" fmla="*/ 949570 h 949570"/>
              <a:gd name="connsiteX4" fmla="*/ 0 w 1237855"/>
              <a:gd name="connsiteY4" fmla="*/ 949570 h 949570"/>
              <a:gd name="connsiteX5" fmla="*/ 764139 w 1237855"/>
              <a:gd name="connsiteY5" fmla="*/ 616863 h 949570"/>
              <a:gd name="connsiteX6" fmla="*/ 1019908 w 1237855"/>
              <a:gd name="connsiteY6" fmla="*/ 0 h 949570"/>
              <a:gd name="connsiteX0" fmla="*/ 1019908 w 1019908"/>
              <a:gd name="connsiteY0" fmla="*/ 0 h 949570"/>
              <a:gd name="connsiteX1" fmla="*/ 846201 w 1019908"/>
              <a:gd name="connsiteY1" fmla="*/ 734094 h 949570"/>
              <a:gd name="connsiteX2" fmla="*/ 241393 w 1019908"/>
              <a:gd name="connsiteY2" fmla="*/ 949570 h 949570"/>
              <a:gd name="connsiteX3" fmla="*/ 0 w 1019908"/>
              <a:gd name="connsiteY3" fmla="*/ 949570 h 949570"/>
              <a:gd name="connsiteX4" fmla="*/ 764139 w 1019908"/>
              <a:gd name="connsiteY4" fmla="*/ 616863 h 949570"/>
              <a:gd name="connsiteX5" fmla="*/ 1019908 w 1019908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44535"/>
              <a:gd name="connsiteY0" fmla="*/ 0 h 949570"/>
              <a:gd name="connsiteX1" fmla="*/ 846201 w 1044535"/>
              <a:gd name="connsiteY1" fmla="*/ 734094 h 949570"/>
              <a:gd name="connsiteX2" fmla="*/ 241393 w 1044535"/>
              <a:gd name="connsiteY2" fmla="*/ 949570 h 949570"/>
              <a:gd name="connsiteX3" fmla="*/ 0 w 1044535"/>
              <a:gd name="connsiteY3" fmla="*/ 949570 h 949570"/>
              <a:gd name="connsiteX4" fmla="*/ 764139 w 1044535"/>
              <a:gd name="connsiteY4" fmla="*/ 616863 h 949570"/>
              <a:gd name="connsiteX5" fmla="*/ 1019908 w 1044535"/>
              <a:gd name="connsiteY5" fmla="*/ 0 h 949570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19908 w 1099643"/>
              <a:gd name="connsiteY6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176738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250629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40410 h 941599"/>
              <a:gd name="connsiteX3" fmla="*/ 399540 w 1034988"/>
              <a:gd name="connsiteY3" fmla="*/ 849142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404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1040442"/>
              <a:gd name="connsiteX1" fmla="*/ 1027614 w 1034988"/>
              <a:gd name="connsiteY1" fmla="*/ 371930 h 1040442"/>
              <a:gd name="connsiteX2" fmla="*/ 781546 w 1034988"/>
              <a:gd name="connsiteY2" fmla="*/ 778510 h 1040442"/>
              <a:gd name="connsiteX3" fmla="*/ 378108 w 1034988"/>
              <a:gd name="connsiteY3" fmla="*/ 820567 h 1040442"/>
              <a:gd name="connsiteX4" fmla="*/ 459222 w 1034988"/>
              <a:gd name="connsiteY4" fmla="*/ 1040442 h 1040442"/>
              <a:gd name="connsiteX5" fmla="*/ 0 w 1034988"/>
              <a:gd name="connsiteY5" fmla="*/ 869680 h 1040442"/>
              <a:gd name="connsiteX6" fmla="*/ 720627 w 1034988"/>
              <a:gd name="connsiteY6" fmla="*/ 690550 h 1040442"/>
              <a:gd name="connsiteX7" fmla="*/ 938329 w 1034988"/>
              <a:gd name="connsiteY7" fmla="*/ 375008 h 1040442"/>
              <a:gd name="connsiteX8" fmla="*/ 955253 w 1034988"/>
              <a:gd name="connsiteY8" fmla="*/ 6316 h 1040442"/>
              <a:gd name="connsiteX0" fmla="*/ 940089 w 1019824"/>
              <a:gd name="connsiteY0" fmla="*/ 6316 h 1040442"/>
              <a:gd name="connsiteX1" fmla="*/ 1012450 w 1019824"/>
              <a:gd name="connsiteY1" fmla="*/ 371930 h 1040442"/>
              <a:gd name="connsiteX2" fmla="*/ 766382 w 1019824"/>
              <a:gd name="connsiteY2" fmla="*/ 778510 h 1040442"/>
              <a:gd name="connsiteX3" fmla="*/ 362944 w 1019824"/>
              <a:gd name="connsiteY3" fmla="*/ 820567 h 1040442"/>
              <a:gd name="connsiteX4" fmla="*/ 444058 w 1019824"/>
              <a:gd name="connsiteY4" fmla="*/ 1040442 h 1040442"/>
              <a:gd name="connsiteX5" fmla="*/ -1 w 1019824"/>
              <a:gd name="connsiteY5" fmla="*/ 743059 h 1040442"/>
              <a:gd name="connsiteX6" fmla="*/ 705463 w 1019824"/>
              <a:gd name="connsiteY6" fmla="*/ 690550 h 1040442"/>
              <a:gd name="connsiteX7" fmla="*/ 923165 w 1019824"/>
              <a:gd name="connsiteY7" fmla="*/ 375008 h 1040442"/>
              <a:gd name="connsiteX8" fmla="*/ 940089 w 1019824"/>
              <a:gd name="connsiteY8" fmla="*/ 6316 h 1040442"/>
              <a:gd name="connsiteX0" fmla="*/ 940091 w 1019826"/>
              <a:gd name="connsiteY0" fmla="*/ 6316 h 1040442"/>
              <a:gd name="connsiteX1" fmla="*/ 1012452 w 1019826"/>
              <a:gd name="connsiteY1" fmla="*/ 371930 h 1040442"/>
              <a:gd name="connsiteX2" fmla="*/ 766384 w 1019826"/>
              <a:gd name="connsiteY2" fmla="*/ 778510 h 1040442"/>
              <a:gd name="connsiteX3" fmla="*/ 454502 w 1019826"/>
              <a:gd name="connsiteY3" fmla="*/ 782200 h 1040442"/>
              <a:gd name="connsiteX4" fmla="*/ 444060 w 1019826"/>
              <a:gd name="connsiteY4" fmla="*/ 1040442 h 1040442"/>
              <a:gd name="connsiteX5" fmla="*/ 1 w 1019826"/>
              <a:gd name="connsiteY5" fmla="*/ 743059 h 1040442"/>
              <a:gd name="connsiteX6" fmla="*/ 705465 w 1019826"/>
              <a:gd name="connsiteY6" fmla="*/ 690550 h 1040442"/>
              <a:gd name="connsiteX7" fmla="*/ 923167 w 1019826"/>
              <a:gd name="connsiteY7" fmla="*/ 375008 h 1040442"/>
              <a:gd name="connsiteX8" fmla="*/ 940091 w 1019826"/>
              <a:gd name="connsiteY8" fmla="*/ 6316 h 1040442"/>
              <a:gd name="connsiteX0" fmla="*/ 965137 w 1044872"/>
              <a:gd name="connsiteY0" fmla="*/ 6316 h 1040442"/>
              <a:gd name="connsiteX1" fmla="*/ 1037498 w 1044872"/>
              <a:gd name="connsiteY1" fmla="*/ 371930 h 1040442"/>
              <a:gd name="connsiteX2" fmla="*/ 791430 w 1044872"/>
              <a:gd name="connsiteY2" fmla="*/ 778510 h 1040442"/>
              <a:gd name="connsiteX3" fmla="*/ 479548 w 1044872"/>
              <a:gd name="connsiteY3" fmla="*/ 782200 h 1040442"/>
              <a:gd name="connsiteX4" fmla="*/ 469106 w 1044872"/>
              <a:gd name="connsiteY4" fmla="*/ 1040442 h 1040442"/>
              <a:gd name="connsiteX5" fmla="*/ 0 w 1044872"/>
              <a:gd name="connsiteY5" fmla="*/ 780321 h 1040442"/>
              <a:gd name="connsiteX6" fmla="*/ 730511 w 1044872"/>
              <a:gd name="connsiteY6" fmla="*/ 690550 h 1040442"/>
              <a:gd name="connsiteX7" fmla="*/ 948213 w 1044872"/>
              <a:gd name="connsiteY7" fmla="*/ 375008 h 1040442"/>
              <a:gd name="connsiteX8" fmla="*/ 965137 w 1044872"/>
              <a:gd name="connsiteY8" fmla="*/ 6316 h 1040442"/>
              <a:gd name="connsiteX0" fmla="*/ 965137 w 1044872"/>
              <a:gd name="connsiteY0" fmla="*/ 6316 h 1040442"/>
              <a:gd name="connsiteX1" fmla="*/ 1037498 w 1044872"/>
              <a:gd name="connsiteY1" fmla="*/ 371930 h 1040442"/>
              <a:gd name="connsiteX2" fmla="*/ 791430 w 1044872"/>
              <a:gd name="connsiteY2" fmla="*/ 778510 h 1040442"/>
              <a:gd name="connsiteX3" fmla="*/ 494524 w 1044872"/>
              <a:gd name="connsiteY3" fmla="*/ 801550 h 1040442"/>
              <a:gd name="connsiteX4" fmla="*/ 469106 w 1044872"/>
              <a:gd name="connsiteY4" fmla="*/ 1040442 h 1040442"/>
              <a:gd name="connsiteX5" fmla="*/ 0 w 1044872"/>
              <a:gd name="connsiteY5" fmla="*/ 780321 h 1040442"/>
              <a:gd name="connsiteX6" fmla="*/ 730511 w 1044872"/>
              <a:gd name="connsiteY6" fmla="*/ 690550 h 1040442"/>
              <a:gd name="connsiteX7" fmla="*/ 948213 w 1044872"/>
              <a:gd name="connsiteY7" fmla="*/ 375008 h 1040442"/>
              <a:gd name="connsiteX8" fmla="*/ 965137 w 1044872"/>
              <a:gd name="connsiteY8" fmla="*/ 6316 h 1040442"/>
              <a:gd name="connsiteX0" fmla="*/ 965620 w 1045355"/>
              <a:gd name="connsiteY0" fmla="*/ 6316 h 1040442"/>
              <a:gd name="connsiteX1" fmla="*/ 1037981 w 1045355"/>
              <a:gd name="connsiteY1" fmla="*/ 371930 h 1040442"/>
              <a:gd name="connsiteX2" fmla="*/ 791913 w 1045355"/>
              <a:gd name="connsiteY2" fmla="*/ 778510 h 1040442"/>
              <a:gd name="connsiteX3" fmla="*/ 495007 w 1045355"/>
              <a:gd name="connsiteY3" fmla="*/ 801550 h 1040442"/>
              <a:gd name="connsiteX4" fmla="*/ 469589 w 1045355"/>
              <a:gd name="connsiteY4" fmla="*/ 1040442 h 1040442"/>
              <a:gd name="connsiteX5" fmla="*/ 483 w 1045355"/>
              <a:gd name="connsiteY5" fmla="*/ 780321 h 1040442"/>
              <a:gd name="connsiteX6" fmla="*/ 446314 w 1045355"/>
              <a:gd name="connsiteY6" fmla="*/ 466873 h 1040442"/>
              <a:gd name="connsiteX7" fmla="*/ 730994 w 1045355"/>
              <a:gd name="connsiteY7" fmla="*/ 690550 h 1040442"/>
              <a:gd name="connsiteX8" fmla="*/ 948696 w 1045355"/>
              <a:gd name="connsiteY8" fmla="*/ 375008 h 1040442"/>
              <a:gd name="connsiteX9" fmla="*/ 965620 w 1045355"/>
              <a:gd name="connsiteY9" fmla="*/ 6316 h 1040442"/>
              <a:gd name="connsiteX0" fmla="*/ 967612 w 1047347"/>
              <a:gd name="connsiteY0" fmla="*/ 6316 h 1040442"/>
              <a:gd name="connsiteX1" fmla="*/ 1039973 w 1047347"/>
              <a:gd name="connsiteY1" fmla="*/ 371930 h 1040442"/>
              <a:gd name="connsiteX2" fmla="*/ 793905 w 1047347"/>
              <a:gd name="connsiteY2" fmla="*/ 778510 h 1040442"/>
              <a:gd name="connsiteX3" fmla="*/ 496999 w 1047347"/>
              <a:gd name="connsiteY3" fmla="*/ 801550 h 1040442"/>
              <a:gd name="connsiteX4" fmla="*/ 471581 w 1047347"/>
              <a:gd name="connsiteY4" fmla="*/ 1040442 h 1040442"/>
              <a:gd name="connsiteX5" fmla="*/ 2475 w 1047347"/>
              <a:gd name="connsiteY5" fmla="*/ 780321 h 1040442"/>
              <a:gd name="connsiteX6" fmla="*/ 349896 w 1047347"/>
              <a:gd name="connsiteY6" fmla="*/ 683500 h 1040442"/>
              <a:gd name="connsiteX7" fmla="*/ 448306 w 1047347"/>
              <a:gd name="connsiteY7" fmla="*/ 466873 h 1040442"/>
              <a:gd name="connsiteX8" fmla="*/ 732986 w 1047347"/>
              <a:gd name="connsiteY8" fmla="*/ 690550 h 1040442"/>
              <a:gd name="connsiteX9" fmla="*/ 950688 w 1047347"/>
              <a:gd name="connsiteY9" fmla="*/ 375008 h 1040442"/>
              <a:gd name="connsiteX10" fmla="*/ 967612 w 1047347"/>
              <a:gd name="connsiteY10" fmla="*/ 6316 h 1040442"/>
              <a:gd name="connsiteX0" fmla="*/ 967614 w 1047349"/>
              <a:gd name="connsiteY0" fmla="*/ 6316 h 1040442"/>
              <a:gd name="connsiteX1" fmla="*/ 1039975 w 1047349"/>
              <a:gd name="connsiteY1" fmla="*/ 371930 h 1040442"/>
              <a:gd name="connsiteX2" fmla="*/ 793907 w 1047349"/>
              <a:gd name="connsiteY2" fmla="*/ 778510 h 1040442"/>
              <a:gd name="connsiteX3" fmla="*/ 497001 w 1047349"/>
              <a:gd name="connsiteY3" fmla="*/ 801550 h 1040442"/>
              <a:gd name="connsiteX4" fmla="*/ 471583 w 1047349"/>
              <a:gd name="connsiteY4" fmla="*/ 1040442 h 1040442"/>
              <a:gd name="connsiteX5" fmla="*/ 2477 w 1047349"/>
              <a:gd name="connsiteY5" fmla="*/ 780321 h 1040442"/>
              <a:gd name="connsiteX6" fmla="*/ 349898 w 1047349"/>
              <a:gd name="connsiteY6" fmla="*/ 683500 h 1040442"/>
              <a:gd name="connsiteX7" fmla="*/ 448308 w 1047349"/>
              <a:gd name="connsiteY7" fmla="*/ 466873 h 1040442"/>
              <a:gd name="connsiteX8" fmla="*/ 476352 w 1047349"/>
              <a:gd name="connsiteY8" fmla="*/ 652148 h 1040442"/>
              <a:gd name="connsiteX9" fmla="*/ 732988 w 1047349"/>
              <a:gd name="connsiteY9" fmla="*/ 690550 h 1040442"/>
              <a:gd name="connsiteX10" fmla="*/ 950690 w 1047349"/>
              <a:gd name="connsiteY10" fmla="*/ 375008 h 1040442"/>
              <a:gd name="connsiteX11" fmla="*/ 967614 w 1047349"/>
              <a:gd name="connsiteY11" fmla="*/ 6316 h 1040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47349" h="1040442">
                <a:moveTo>
                  <a:pt x="967614" y="6316"/>
                </a:moveTo>
                <a:cubicBezTo>
                  <a:pt x="1005882" y="-46848"/>
                  <a:pt x="1068926" y="249581"/>
                  <a:pt x="1039975" y="371930"/>
                </a:cubicBezTo>
                <a:cubicBezTo>
                  <a:pt x="1011024" y="494279"/>
                  <a:pt x="958622" y="699488"/>
                  <a:pt x="793907" y="778510"/>
                </a:cubicBezTo>
                <a:cubicBezTo>
                  <a:pt x="694281" y="819885"/>
                  <a:pt x="682352" y="767319"/>
                  <a:pt x="497001" y="801550"/>
                </a:cubicBezTo>
                <a:lnTo>
                  <a:pt x="471583" y="1040442"/>
                </a:lnTo>
                <a:lnTo>
                  <a:pt x="2477" y="780321"/>
                </a:lnTo>
                <a:cubicBezTo>
                  <a:pt x="-30508" y="696259"/>
                  <a:pt x="275593" y="735741"/>
                  <a:pt x="349898" y="683500"/>
                </a:cubicBezTo>
                <a:cubicBezTo>
                  <a:pt x="424203" y="631259"/>
                  <a:pt x="410060" y="479105"/>
                  <a:pt x="448308" y="466873"/>
                </a:cubicBezTo>
                <a:cubicBezTo>
                  <a:pt x="486556" y="454641"/>
                  <a:pt x="428906" y="614869"/>
                  <a:pt x="476352" y="652148"/>
                </a:cubicBezTo>
                <a:cubicBezTo>
                  <a:pt x="523798" y="689427"/>
                  <a:pt x="671104" y="729734"/>
                  <a:pt x="732988" y="690550"/>
                </a:cubicBezTo>
                <a:cubicBezTo>
                  <a:pt x="904257" y="594250"/>
                  <a:pt x="908062" y="477818"/>
                  <a:pt x="950690" y="375008"/>
                </a:cubicBezTo>
                <a:cubicBezTo>
                  <a:pt x="993318" y="272198"/>
                  <a:pt x="929129" y="-4973"/>
                  <a:pt x="967614" y="6316"/>
                </a:cubicBezTo>
                <a:close/>
              </a:path>
            </a:pathLst>
          </a:custGeom>
          <a:solidFill>
            <a:srgbClr val="8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Oval 10"/>
          <p:cNvSpPr/>
          <p:nvPr/>
        </p:nvSpPr>
        <p:spPr>
          <a:xfrm rot="20783089" flipH="1">
            <a:off x="3789319" y="3931324"/>
            <a:ext cx="231143" cy="134643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4054826" y="2605597"/>
            <a:ext cx="133351" cy="13335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4568122" y="3176481"/>
            <a:ext cx="133351" cy="13335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5219298" y="3467449"/>
            <a:ext cx="133351" cy="13335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3192158" y="3707004"/>
            <a:ext cx="133351" cy="13335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2923047" y="3707002"/>
            <a:ext cx="133351" cy="13335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3775490" y="3723782"/>
            <a:ext cx="133351" cy="13335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2808761" y="2950034"/>
            <a:ext cx="133351" cy="13335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Oval 10"/>
          <p:cNvSpPr/>
          <p:nvPr/>
        </p:nvSpPr>
        <p:spPr>
          <a:xfrm rot="768465">
            <a:off x="5002345" y="4583624"/>
            <a:ext cx="351171" cy="177020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Oval 10"/>
          <p:cNvSpPr/>
          <p:nvPr/>
        </p:nvSpPr>
        <p:spPr>
          <a:xfrm rot="19468491">
            <a:off x="4946860" y="4426598"/>
            <a:ext cx="351171" cy="177020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090" y="2535725"/>
            <a:ext cx="261229" cy="25984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0356">
            <a:off x="4508620" y="3090040"/>
            <a:ext cx="261229" cy="25984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4943">
            <a:off x="5125158" y="3388382"/>
            <a:ext cx="261229" cy="25984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7465" flipH="1">
            <a:off x="3724418" y="3644202"/>
            <a:ext cx="261229" cy="25984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31559" y="3642314"/>
            <a:ext cx="261229" cy="25984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6955">
            <a:off x="2859108" y="3643756"/>
            <a:ext cx="261229" cy="25984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822" y="2874169"/>
            <a:ext cx="261229" cy="259847"/>
          </a:xfrm>
          <a:prstGeom prst="rect">
            <a:avLst/>
          </a:prstGeom>
        </p:spPr>
      </p:pic>
      <p:sp>
        <p:nvSpPr>
          <p:cNvPr id="41" name="Oval 10"/>
          <p:cNvSpPr/>
          <p:nvPr/>
        </p:nvSpPr>
        <p:spPr>
          <a:xfrm rot="2493324" flipH="1">
            <a:off x="3633099" y="2556616"/>
            <a:ext cx="551331" cy="277919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2" name="Oval 10"/>
          <p:cNvSpPr/>
          <p:nvPr/>
        </p:nvSpPr>
        <p:spPr>
          <a:xfrm rot="19895557">
            <a:off x="4605664" y="3206886"/>
            <a:ext cx="351171" cy="177020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Oval 10"/>
          <p:cNvSpPr/>
          <p:nvPr/>
        </p:nvSpPr>
        <p:spPr>
          <a:xfrm rot="2493324" flipH="1">
            <a:off x="4812475" y="3394454"/>
            <a:ext cx="551331" cy="277919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0" name="Oval 10"/>
          <p:cNvSpPr/>
          <p:nvPr/>
        </p:nvSpPr>
        <p:spPr>
          <a:xfrm rot="2038944" flipH="1">
            <a:off x="8034916" y="3051065"/>
            <a:ext cx="351171" cy="177020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1" name="Oval 10"/>
          <p:cNvSpPr/>
          <p:nvPr/>
        </p:nvSpPr>
        <p:spPr>
          <a:xfrm rot="20465032">
            <a:off x="9033498" y="3377997"/>
            <a:ext cx="551331" cy="277919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2" name="Rectangle 12"/>
          <p:cNvSpPr/>
          <p:nvPr/>
        </p:nvSpPr>
        <p:spPr>
          <a:xfrm>
            <a:off x="8076984" y="3434410"/>
            <a:ext cx="1235855" cy="955887"/>
          </a:xfrm>
          <a:custGeom>
            <a:avLst/>
            <a:gdLst>
              <a:gd name="connsiteX0" fmla="*/ 0 w 241393"/>
              <a:gd name="connsiteY0" fmla="*/ 0 h 1312985"/>
              <a:gd name="connsiteX1" fmla="*/ 241393 w 241393"/>
              <a:gd name="connsiteY1" fmla="*/ 0 h 1312985"/>
              <a:gd name="connsiteX2" fmla="*/ 241393 w 241393"/>
              <a:gd name="connsiteY2" fmla="*/ 1312985 h 1312985"/>
              <a:gd name="connsiteX3" fmla="*/ 0 w 241393"/>
              <a:gd name="connsiteY3" fmla="*/ 1312985 h 1312985"/>
              <a:gd name="connsiteX4" fmla="*/ 0 w 241393"/>
              <a:gd name="connsiteY4" fmla="*/ 0 h 1312985"/>
              <a:gd name="connsiteX0" fmla="*/ 0 w 1273024"/>
              <a:gd name="connsiteY0" fmla="*/ 0 h 1312985"/>
              <a:gd name="connsiteX1" fmla="*/ 1273024 w 1273024"/>
              <a:gd name="connsiteY1" fmla="*/ 445477 h 1312985"/>
              <a:gd name="connsiteX2" fmla="*/ 241393 w 1273024"/>
              <a:gd name="connsiteY2" fmla="*/ 1312985 h 1312985"/>
              <a:gd name="connsiteX3" fmla="*/ 0 w 1273024"/>
              <a:gd name="connsiteY3" fmla="*/ 1312985 h 1312985"/>
              <a:gd name="connsiteX4" fmla="*/ 0 w 1273024"/>
              <a:gd name="connsiteY4" fmla="*/ 0 h 1312985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241393 w 1273024"/>
              <a:gd name="connsiteY2" fmla="*/ 949570 h 949570"/>
              <a:gd name="connsiteX3" fmla="*/ 0 w 1273024"/>
              <a:gd name="connsiteY3" fmla="*/ 949570 h 949570"/>
              <a:gd name="connsiteX4" fmla="*/ 1019908 w 1273024"/>
              <a:gd name="connsiteY4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1019908 w 1273024"/>
              <a:gd name="connsiteY5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764139 w 1273024"/>
              <a:gd name="connsiteY5" fmla="*/ 616863 h 949570"/>
              <a:gd name="connsiteX6" fmla="*/ 1019908 w 1273024"/>
              <a:gd name="connsiteY6" fmla="*/ 0 h 949570"/>
              <a:gd name="connsiteX0" fmla="*/ 1019908 w 1237855"/>
              <a:gd name="connsiteY0" fmla="*/ 0 h 949570"/>
              <a:gd name="connsiteX1" fmla="*/ 1237855 w 1237855"/>
              <a:gd name="connsiteY1" fmla="*/ 35169 h 949570"/>
              <a:gd name="connsiteX2" fmla="*/ 846201 w 1237855"/>
              <a:gd name="connsiteY2" fmla="*/ 734094 h 949570"/>
              <a:gd name="connsiteX3" fmla="*/ 241393 w 1237855"/>
              <a:gd name="connsiteY3" fmla="*/ 949570 h 949570"/>
              <a:gd name="connsiteX4" fmla="*/ 0 w 1237855"/>
              <a:gd name="connsiteY4" fmla="*/ 949570 h 949570"/>
              <a:gd name="connsiteX5" fmla="*/ 764139 w 1237855"/>
              <a:gd name="connsiteY5" fmla="*/ 616863 h 949570"/>
              <a:gd name="connsiteX6" fmla="*/ 1019908 w 1237855"/>
              <a:gd name="connsiteY6" fmla="*/ 0 h 949570"/>
              <a:gd name="connsiteX0" fmla="*/ 1019908 w 1019908"/>
              <a:gd name="connsiteY0" fmla="*/ 0 h 949570"/>
              <a:gd name="connsiteX1" fmla="*/ 846201 w 1019908"/>
              <a:gd name="connsiteY1" fmla="*/ 734094 h 949570"/>
              <a:gd name="connsiteX2" fmla="*/ 241393 w 1019908"/>
              <a:gd name="connsiteY2" fmla="*/ 949570 h 949570"/>
              <a:gd name="connsiteX3" fmla="*/ 0 w 1019908"/>
              <a:gd name="connsiteY3" fmla="*/ 949570 h 949570"/>
              <a:gd name="connsiteX4" fmla="*/ 764139 w 1019908"/>
              <a:gd name="connsiteY4" fmla="*/ 616863 h 949570"/>
              <a:gd name="connsiteX5" fmla="*/ 1019908 w 1019908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44535"/>
              <a:gd name="connsiteY0" fmla="*/ 0 h 949570"/>
              <a:gd name="connsiteX1" fmla="*/ 846201 w 1044535"/>
              <a:gd name="connsiteY1" fmla="*/ 734094 h 949570"/>
              <a:gd name="connsiteX2" fmla="*/ 241393 w 1044535"/>
              <a:gd name="connsiteY2" fmla="*/ 949570 h 949570"/>
              <a:gd name="connsiteX3" fmla="*/ 0 w 1044535"/>
              <a:gd name="connsiteY3" fmla="*/ 949570 h 949570"/>
              <a:gd name="connsiteX4" fmla="*/ 764139 w 1044535"/>
              <a:gd name="connsiteY4" fmla="*/ 616863 h 949570"/>
              <a:gd name="connsiteX5" fmla="*/ 1019908 w 1044535"/>
              <a:gd name="connsiteY5" fmla="*/ 0 h 949570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19908 w 1099643"/>
              <a:gd name="connsiteY6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176738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250629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190503"/>
              <a:gd name="connsiteY0" fmla="*/ 6316 h 955886"/>
              <a:gd name="connsiteX1" fmla="*/ 1027614 w 1190503"/>
              <a:gd name="connsiteY1" fmla="*/ 371930 h 955886"/>
              <a:gd name="connsiteX2" fmla="*/ 1185016 w 1190503"/>
              <a:gd name="connsiteY2" fmla="*/ 598028 h 955886"/>
              <a:gd name="connsiteX3" fmla="*/ 781546 w 1190503"/>
              <a:gd name="connsiteY3" fmla="*/ 740410 h 955886"/>
              <a:gd name="connsiteX4" fmla="*/ 399540 w 1190503"/>
              <a:gd name="connsiteY4" fmla="*/ 849142 h 955886"/>
              <a:gd name="connsiteX5" fmla="*/ 250629 w 1190503"/>
              <a:gd name="connsiteY5" fmla="*/ 955886 h 955886"/>
              <a:gd name="connsiteX6" fmla="*/ 0 w 1190503"/>
              <a:gd name="connsiteY6" fmla="*/ 869680 h 955886"/>
              <a:gd name="connsiteX7" fmla="*/ 708721 w 1190503"/>
              <a:gd name="connsiteY7" fmla="*/ 626257 h 955886"/>
              <a:gd name="connsiteX8" fmla="*/ 938329 w 1190503"/>
              <a:gd name="connsiteY8" fmla="*/ 375008 h 955886"/>
              <a:gd name="connsiteX9" fmla="*/ 955253 w 1190503"/>
              <a:gd name="connsiteY9" fmla="*/ 6316 h 955886"/>
              <a:gd name="connsiteX0" fmla="*/ 955253 w 1192019"/>
              <a:gd name="connsiteY0" fmla="*/ 6316 h 955886"/>
              <a:gd name="connsiteX1" fmla="*/ 1027614 w 1192019"/>
              <a:gd name="connsiteY1" fmla="*/ 371930 h 955886"/>
              <a:gd name="connsiteX2" fmla="*/ 899266 w 1192019"/>
              <a:gd name="connsiteY2" fmla="*/ 591678 h 955886"/>
              <a:gd name="connsiteX3" fmla="*/ 1185016 w 1192019"/>
              <a:gd name="connsiteY3" fmla="*/ 598028 h 955886"/>
              <a:gd name="connsiteX4" fmla="*/ 781546 w 1192019"/>
              <a:gd name="connsiteY4" fmla="*/ 740410 h 955886"/>
              <a:gd name="connsiteX5" fmla="*/ 399540 w 1192019"/>
              <a:gd name="connsiteY5" fmla="*/ 849142 h 955886"/>
              <a:gd name="connsiteX6" fmla="*/ 250629 w 1192019"/>
              <a:gd name="connsiteY6" fmla="*/ 955886 h 955886"/>
              <a:gd name="connsiteX7" fmla="*/ 0 w 1192019"/>
              <a:gd name="connsiteY7" fmla="*/ 869680 h 955886"/>
              <a:gd name="connsiteX8" fmla="*/ 708721 w 1192019"/>
              <a:gd name="connsiteY8" fmla="*/ 626257 h 955886"/>
              <a:gd name="connsiteX9" fmla="*/ 938329 w 1192019"/>
              <a:gd name="connsiteY9" fmla="*/ 375008 h 955886"/>
              <a:gd name="connsiteX10" fmla="*/ 955253 w 1192019"/>
              <a:gd name="connsiteY10" fmla="*/ 6316 h 955886"/>
              <a:gd name="connsiteX0" fmla="*/ 955253 w 1241948"/>
              <a:gd name="connsiteY0" fmla="*/ 6316 h 955886"/>
              <a:gd name="connsiteX1" fmla="*/ 1027614 w 1241948"/>
              <a:gd name="connsiteY1" fmla="*/ 371930 h 955886"/>
              <a:gd name="connsiteX2" fmla="*/ 899266 w 1241948"/>
              <a:gd name="connsiteY2" fmla="*/ 591678 h 955886"/>
              <a:gd name="connsiteX3" fmla="*/ 1235816 w 1241948"/>
              <a:gd name="connsiteY3" fmla="*/ 636128 h 955886"/>
              <a:gd name="connsiteX4" fmla="*/ 781546 w 1241948"/>
              <a:gd name="connsiteY4" fmla="*/ 740410 h 955886"/>
              <a:gd name="connsiteX5" fmla="*/ 399540 w 1241948"/>
              <a:gd name="connsiteY5" fmla="*/ 849142 h 955886"/>
              <a:gd name="connsiteX6" fmla="*/ 250629 w 1241948"/>
              <a:gd name="connsiteY6" fmla="*/ 955886 h 955886"/>
              <a:gd name="connsiteX7" fmla="*/ 0 w 1241948"/>
              <a:gd name="connsiteY7" fmla="*/ 869680 h 955886"/>
              <a:gd name="connsiteX8" fmla="*/ 708721 w 1241948"/>
              <a:gd name="connsiteY8" fmla="*/ 626257 h 955886"/>
              <a:gd name="connsiteX9" fmla="*/ 938329 w 1241948"/>
              <a:gd name="connsiteY9" fmla="*/ 375008 h 955886"/>
              <a:gd name="connsiteX10" fmla="*/ 955253 w 1241948"/>
              <a:gd name="connsiteY10" fmla="*/ 6316 h 955886"/>
              <a:gd name="connsiteX0" fmla="*/ 955253 w 1240391"/>
              <a:gd name="connsiteY0" fmla="*/ 6316 h 955886"/>
              <a:gd name="connsiteX1" fmla="*/ 1027614 w 1240391"/>
              <a:gd name="connsiteY1" fmla="*/ 371930 h 955886"/>
              <a:gd name="connsiteX2" fmla="*/ 899266 w 1240391"/>
              <a:gd name="connsiteY2" fmla="*/ 591678 h 955886"/>
              <a:gd name="connsiteX3" fmla="*/ 1235816 w 1240391"/>
              <a:gd name="connsiteY3" fmla="*/ 636128 h 955886"/>
              <a:gd name="connsiteX4" fmla="*/ 1077065 w 1240391"/>
              <a:gd name="connsiteY4" fmla="*/ 756778 h 955886"/>
              <a:gd name="connsiteX5" fmla="*/ 781546 w 1240391"/>
              <a:gd name="connsiteY5" fmla="*/ 740410 h 955886"/>
              <a:gd name="connsiteX6" fmla="*/ 399540 w 1240391"/>
              <a:gd name="connsiteY6" fmla="*/ 849142 h 955886"/>
              <a:gd name="connsiteX7" fmla="*/ 250629 w 1240391"/>
              <a:gd name="connsiteY7" fmla="*/ 955886 h 955886"/>
              <a:gd name="connsiteX8" fmla="*/ 0 w 1240391"/>
              <a:gd name="connsiteY8" fmla="*/ 869680 h 955886"/>
              <a:gd name="connsiteX9" fmla="*/ 708721 w 1240391"/>
              <a:gd name="connsiteY9" fmla="*/ 626257 h 955886"/>
              <a:gd name="connsiteX10" fmla="*/ 938329 w 1240391"/>
              <a:gd name="connsiteY10" fmla="*/ 375008 h 955886"/>
              <a:gd name="connsiteX11" fmla="*/ 955253 w 1240391"/>
              <a:gd name="connsiteY11" fmla="*/ 6316 h 955886"/>
              <a:gd name="connsiteX0" fmla="*/ 955253 w 1235854"/>
              <a:gd name="connsiteY0" fmla="*/ 6316 h 955886"/>
              <a:gd name="connsiteX1" fmla="*/ 1027614 w 1235854"/>
              <a:gd name="connsiteY1" fmla="*/ 371930 h 955886"/>
              <a:gd name="connsiteX2" fmla="*/ 899266 w 1235854"/>
              <a:gd name="connsiteY2" fmla="*/ 591678 h 955886"/>
              <a:gd name="connsiteX3" fmla="*/ 1045316 w 1235854"/>
              <a:gd name="connsiteY3" fmla="*/ 686928 h 955886"/>
              <a:gd name="connsiteX4" fmla="*/ 1235816 w 1235854"/>
              <a:gd name="connsiteY4" fmla="*/ 636128 h 955886"/>
              <a:gd name="connsiteX5" fmla="*/ 1077065 w 1235854"/>
              <a:gd name="connsiteY5" fmla="*/ 756778 h 955886"/>
              <a:gd name="connsiteX6" fmla="*/ 781546 w 1235854"/>
              <a:gd name="connsiteY6" fmla="*/ 740410 h 955886"/>
              <a:gd name="connsiteX7" fmla="*/ 399540 w 1235854"/>
              <a:gd name="connsiteY7" fmla="*/ 849142 h 955886"/>
              <a:gd name="connsiteX8" fmla="*/ 250629 w 1235854"/>
              <a:gd name="connsiteY8" fmla="*/ 955886 h 955886"/>
              <a:gd name="connsiteX9" fmla="*/ 0 w 1235854"/>
              <a:gd name="connsiteY9" fmla="*/ 869680 h 955886"/>
              <a:gd name="connsiteX10" fmla="*/ 708721 w 1235854"/>
              <a:gd name="connsiteY10" fmla="*/ 626257 h 955886"/>
              <a:gd name="connsiteX11" fmla="*/ 938329 w 1235854"/>
              <a:gd name="connsiteY11" fmla="*/ 375008 h 955886"/>
              <a:gd name="connsiteX12" fmla="*/ 955253 w 1235854"/>
              <a:gd name="connsiteY12" fmla="*/ 6316 h 955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35854" h="955886">
                <a:moveTo>
                  <a:pt x="955253" y="6316"/>
                </a:moveTo>
                <a:cubicBezTo>
                  <a:pt x="993521" y="-46848"/>
                  <a:pt x="1056565" y="249581"/>
                  <a:pt x="1027614" y="371930"/>
                </a:cubicBezTo>
                <a:cubicBezTo>
                  <a:pt x="1056383" y="452557"/>
                  <a:pt x="873032" y="553995"/>
                  <a:pt x="899266" y="591678"/>
                </a:cubicBezTo>
                <a:cubicBezTo>
                  <a:pt x="905391" y="633594"/>
                  <a:pt x="989224" y="679520"/>
                  <a:pt x="1045316" y="686928"/>
                </a:cubicBezTo>
                <a:cubicBezTo>
                  <a:pt x="1101408" y="694336"/>
                  <a:pt x="1233700" y="613903"/>
                  <a:pt x="1235816" y="636128"/>
                </a:cubicBezTo>
                <a:cubicBezTo>
                  <a:pt x="1237933" y="658353"/>
                  <a:pt x="1152777" y="739398"/>
                  <a:pt x="1077065" y="756778"/>
                </a:cubicBezTo>
                <a:cubicBezTo>
                  <a:pt x="1001353" y="774158"/>
                  <a:pt x="893408" y="711258"/>
                  <a:pt x="781546" y="740410"/>
                </a:cubicBezTo>
                <a:cubicBezTo>
                  <a:pt x="681920" y="781785"/>
                  <a:pt x="499166" y="807767"/>
                  <a:pt x="399540" y="849142"/>
                </a:cubicBezTo>
                <a:lnTo>
                  <a:pt x="250629" y="955886"/>
                </a:lnTo>
                <a:lnTo>
                  <a:pt x="0" y="869680"/>
                </a:lnTo>
                <a:cubicBezTo>
                  <a:pt x="176559" y="707978"/>
                  <a:pt x="470587" y="686358"/>
                  <a:pt x="708721" y="626257"/>
                </a:cubicBezTo>
                <a:cubicBezTo>
                  <a:pt x="879990" y="529957"/>
                  <a:pt x="895701" y="477818"/>
                  <a:pt x="938329" y="375008"/>
                </a:cubicBezTo>
                <a:cubicBezTo>
                  <a:pt x="980957" y="272198"/>
                  <a:pt x="916768" y="-4973"/>
                  <a:pt x="955253" y="6316"/>
                </a:cubicBezTo>
                <a:close/>
              </a:path>
            </a:pathLst>
          </a:custGeom>
          <a:solidFill>
            <a:srgbClr val="8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3" name="Oval 10"/>
          <p:cNvSpPr/>
          <p:nvPr/>
        </p:nvSpPr>
        <p:spPr>
          <a:xfrm rot="2493324" flipH="1">
            <a:off x="6606392" y="3964490"/>
            <a:ext cx="551331" cy="277919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4" name="Isosceles Triangle 9"/>
          <p:cNvSpPr/>
          <p:nvPr/>
        </p:nvSpPr>
        <p:spPr>
          <a:xfrm>
            <a:off x="6780978" y="3659344"/>
            <a:ext cx="2164587" cy="1770752"/>
          </a:xfrm>
          <a:custGeom>
            <a:avLst/>
            <a:gdLst>
              <a:gd name="connsiteX0" fmla="*/ 0 w 696036"/>
              <a:gd name="connsiteY0" fmla="*/ 1364776 h 1364776"/>
              <a:gd name="connsiteX1" fmla="*/ 348018 w 696036"/>
              <a:gd name="connsiteY1" fmla="*/ 0 h 1364776"/>
              <a:gd name="connsiteX2" fmla="*/ 696036 w 696036"/>
              <a:gd name="connsiteY2" fmla="*/ 1364776 h 1364776"/>
              <a:gd name="connsiteX3" fmla="*/ 0 w 696036"/>
              <a:gd name="connsiteY3" fmla="*/ 1364776 h 1364776"/>
              <a:gd name="connsiteX0" fmla="*/ 0 w 696036"/>
              <a:gd name="connsiteY0" fmla="*/ 1364776 h 1364776"/>
              <a:gd name="connsiteX1" fmla="*/ 348018 w 696036"/>
              <a:gd name="connsiteY1" fmla="*/ 0 h 1364776"/>
              <a:gd name="connsiteX2" fmla="*/ 696036 w 696036"/>
              <a:gd name="connsiteY2" fmla="*/ 1364776 h 1364776"/>
              <a:gd name="connsiteX3" fmla="*/ 0 w 696036"/>
              <a:gd name="connsiteY3" fmla="*/ 1364776 h 1364776"/>
              <a:gd name="connsiteX0" fmla="*/ 0 w 696036"/>
              <a:gd name="connsiteY0" fmla="*/ 1364776 h 1364776"/>
              <a:gd name="connsiteX1" fmla="*/ 348018 w 696036"/>
              <a:gd name="connsiteY1" fmla="*/ 0 h 1364776"/>
              <a:gd name="connsiteX2" fmla="*/ 696036 w 696036"/>
              <a:gd name="connsiteY2" fmla="*/ 1364776 h 1364776"/>
              <a:gd name="connsiteX3" fmla="*/ 0 w 696036"/>
              <a:gd name="connsiteY3" fmla="*/ 1364776 h 1364776"/>
              <a:gd name="connsiteX0" fmla="*/ 1112292 w 1808328"/>
              <a:gd name="connsiteY0" fmla="*/ 1337481 h 1337481"/>
              <a:gd name="connsiteX1" fmla="*/ 0 w 1808328"/>
              <a:gd name="connsiteY1" fmla="*/ 0 h 1337481"/>
              <a:gd name="connsiteX2" fmla="*/ 1808328 w 1808328"/>
              <a:gd name="connsiteY2" fmla="*/ 1337481 h 1337481"/>
              <a:gd name="connsiteX3" fmla="*/ 1112292 w 1808328"/>
              <a:gd name="connsiteY3" fmla="*/ 1337481 h 1337481"/>
              <a:gd name="connsiteX0" fmla="*/ 1112679 w 2046882"/>
              <a:gd name="connsiteY0" fmla="*/ 1457784 h 1457784"/>
              <a:gd name="connsiteX1" fmla="*/ 387 w 2046882"/>
              <a:gd name="connsiteY1" fmla="*/ 120303 h 1457784"/>
              <a:gd name="connsiteX2" fmla="*/ 1945192 w 2046882"/>
              <a:gd name="connsiteY2" fmla="*/ 161246 h 1457784"/>
              <a:gd name="connsiteX3" fmla="*/ 1808715 w 2046882"/>
              <a:gd name="connsiteY3" fmla="*/ 1457784 h 1457784"/>
              <a:gd name="connsiteX4" fmla="*/ 1112679 w 2046882"/>
              <a:gd name="connsiteY4" fmla="*/ 1457784 h 1457784"/>
              <a:gd name="connsiteX0" fmla="*/ 1135827 w 2070030"/>
              <a:gd name="connsiteY0" fmla="*/ 1457784 h 1457784"/>
              <a:gd name="connsiteX1" fmla="*/ 1654441 w 2070030"/>
              <a:gd name="connsiteY1" fmla="*/ 284076 h 1457784"/>
              <a:gd name="connsiteX2" fmla="*/ 23535 w 2070030"/>
              <a:gd name="connsiteY2" fmla="*/ 120303 h 1457784"/>
              <a:gd name="connsiteX3" fmla="*/ 1968340 w 2070030"/>
              <a:gd name="connsiteY3" fmla="*/ 161246 h 1457784"/>
              <a:gd name="connsiteX4" fmla="*/ 1831863 w 2070030"/>
              <a:gd name="connsiteY4" fmla="*/ 1457784 h 1457784"/>
              <a:gd name="connsiteX5" fmla="*/ 1135827 w 2070030"/>
              <a:gd name="connsiteY5" fmla="*/ 1457784 h 1457784"/>
              <a:gd name="connsiteX0" fmla="*/ 1138405 w 2072608"/>
              <a:gd name="connsiteY0" fmla="*/ 1457784 h 1457784"/>
              <a:gd name="connsiteX1" fmla="*/ 1657019 w 2072608"/>
              <a:gd name="connsiteY1" fmla="*/ 284076 h 1457784"/>
              <a:gd name="connsiteX2" fmla="*/ 838154 w 2072608"/>
              <a:gd name="connsiteY2" fmla="*/ 679861 h 1457784"/>
              <a:gd name="connsiteX3" fmla="*/ 26113 w 2072608"/>
              <a:gd name="connsiteY3" fmla="*/ 120303 h 1457784"/>
              <a:gd name="connsiteX4" fmla="*/ 1970918 w 2072608"/>
              <a:gd name="connsiteY4" fmla="*/ 161246 h 1457784"/>
              <a:gd name="connsiteX5" fmla="*/ 1834441 w 2072608"/>
              <a:gd name="connsiteY5" fmla="*/ 1457784 h 1457784"/>
              <a:gd name="connsiteX6" fmla="*/ 1138405 w 2072608"/>
              <a:gd name="connsiteY6" fmla="*/ 1457784 h 1457784"/>
              <a:gd name="connsiteX0" fmla="*/ 1112730 w 1998172"/>
              <a:gd name="connsiteY0" fmla="*/ 1360349 h 1360349"/>
              <a:gd name="connsiteX1" fmla="*/ 1631344 w 1998172"/>
              <a:gd name="connsiteY1" fmla="*/ 186641 h 1360349"/>
              <a:gd name="connsiteX2" fmla="*/ 812479 w 1998172"/>
              <a:gd name="connsiteY2" fmla="*/ 582426 h 1360349"/>
              <a:gd name="connsiteX3" fmla="*/ 438 w 1998172"/>
              <a:gd name="connsiteY3" fmla="*/ 22868 h 1360349"/>
              <a:gd name="connsiteX4" fmla="*/ 730592 w 1998172"/>
              <a:gd name="connsiteY4" fmla="*/ 364062 h 1360349"/>
              <a:gd name="connsiteX5" fmla="*/ 1945243 w 1998172"/>
              <a:gd name="connsiteY5" fmla="*/ 63811 h 1360349"/>
              <a:gd name="connsiteX6" fmla="*/ 1808766 w 1998172"/>
              <a:gd name="connsiteY6" fmla="*/ 1360349 h 1360349"/>
              <a:gd name="connsiteX7" fmla="*/ 1112730 w 1998172"/>
              <a:gd name="connsiteY7" fmla="*/ 1360349 h 1360349"/>
              <a:gd name="connsiteX0" fmla="*/ 558217 w 1443659"/>
              <a:gd name="connsiteY0" fmla="*/ 1704152 h 1704152"/>
              <a:gd name="connsiteX1" fmla="*/ 1076831 w 1443659"/>
              <a:gd name="connsiteY1" fmla="*/ 530444 h 1704152"/>
              <a:gd name="connsiteX2" fmla="*/ 257966 w 1443659"/>
              <a:gd name="connsiteY2" fmla="*/ 926229 h 1704152"/>
              <a:gd name="connsiteX3" fmla="*/ 87369 w 1443659"/>
              <a:gd name="connsiteY3" fmla="*/ 11829 h 1704152"/>
              <a:gd name="connsiteX4" fmla="*/ 176079 w 1443659"/>
              <a:gd name="connsiteY4" fmla="*/ 707865 h 1704152"/>
              <a:gd name="connsiteX5" fmla="*/ 1390730 w 1443659"/>
              <a:gd name="connsiteY5" fmla="*/ 407614 h 1704152"/>
              <a:gd name="connsiteX6" fmla="*/ 1254253 w 1443659"/>
              <a:gd name="connsiteY6" fmla="*/ 1704152 h 1704152"/>
              <a:gd name="connsiteX7" fmla="*/ 558217 w 1443659"/>
              <a:gd name="connsiteY7" fmla="*/ 1704152 h 1704152"/>
              <a:gd name="connsiteX0" fmla="*/ 482647 w 1368089"/>
              <a:gd name="connsiteY0" fmla="*/ 1705811 h 1705811"/>
              <a:gd name="connsiteX1" fmla="*/ 1001261 w 1368089"/>
              <a:gd name="connsiteY1" fmla="*/ 532103 h 1705811"/>
              <a:gd name="connsiteX2" fmla="*/ 182396 w 1368089"/>
              <a:gd name="connsiteY2" fmla="*/ 927888 h 1705811"/>
              <a:gd name="connsiteX3" fmla="*/ 11799 w 1368089"/>
              <a:gd name="connsiteY3" fmla="*/ 13488 h 1705811"/>
              <a:gd name="connsiteX4" fmla="*/ 305226 w 1368089"/>
              <a:gd name="connsiteY4" fmla="*/ 600342 h 1705811"/>
              <a:gd name="connsiteX5" fmla="*/ 1315160 w 1368089"/>
              <a:gd name="connsiteY5" fmla="*/ 409273 h 1705811"/>
              <a:gd name="connsiteX6" fmla="*/ 1178683 w 1368089"/>
              <a:gd name="connsiteY6" fmla="*/ 1705811 h 1705811"/>
              <a:gd name="connsiteX7" fmla="*/ 482647 w 1368089"/>
              <a:gd name="connsiteY7" fmla="*/ 1705811 h 1705811"/>
              <a:gd name="connsiteX0" fmla="*/ 482647 w 1368089"/>
              <a:gd name="connsiteY0" fmla="*/ 1692323 h 1692323"/>
              <a:gd name="connsiteX1" fmla="*/ 1001261 w 1368089"/>
              <a:gd name="connsiteY1" fmla="*/ 518615 h 1692323"/>
              <a:gd name="connsiteX2" fmla="*/ 182396 w 1368089"/>
              <a:gd name="connsiteY2" fmla="*/ 914400 h 1692323"/>
              <a:gd name="connsiteX3" fmla="*/ 11799 w 1368089"/>
              <a:gd name="connsiteY3" fmla="*/ 0 h 1692323"/>
              <a:gd name="connsiteX4" fmla="*/ 305226 w 1368089"/>
              <a:gd name="connsiteY4" fmla="*/ 586854 h 1692323"/>
              <a:gd name="connsiteX5" fmla="*/ 1315160 w 1368089"/>
              <a:gd name="connsiteY5" fmla="*/ 395785 h 1692323"/>
              <a:gd name="connsiteX6" fmla="*/ 1178683 w 1368089"/>
              <a:gd name="connsiteY6" fmla="*/ 1692323 h 1692323"/>
              <a:gd name="connsiteX7" fmla="*/ 482647 w 1368089"/>
              <a:gd name="connsiteY7" fmla="*/ 1692323 h 1692323"/>
              <a:gd name="connsiteX0" fmla="*/ 482647 w 1368089"/>
              <a:gd name="connsiteY0" fmla="*/ 1692323 h 1692323"/>
              <a:gd name="connsiteX1" fmla="*/ 1001261 w 1368089"/>
              <a:gd name="connsiteY1" fmla="*/ 518615 h 1692323"/>
              <a:gd name="connsiteX2" fmla="*/ 182396 w 1368089"/>
              <a:gd name="connsiteY2" fmla="*/ 914400 h 1692323"/>
              <a:gd name="connsiteX3" fmla="*/ 11799 w 1368089"/>
              <a:gd name="connsiteY3" fmla="*/ 0 h 1692323"/>
              <a:gd name="connsiteX4" fmla="*/ 264282 w 1368089"/>
              <a:gd name="connsiteY4" fmla="*/ 750628 h 1692323"/>
              <a:gd name="connsiteX5" fmla="*/ 1315160 w 1368089"/>
              <a:gd name="connsiteY5" fmla="*/ 395785 h 1692323"/>
              <a:gd name="connsiteX6" fmla="*/ 1178683 w 1368089"/>
              <a:gd name="connsiteY6" fmla="*/ 1692323 h 1692323"/>
              <a:gd name="connsiteX7" fmla="*/ 482647 w 1368089"/>
              <a:gd name="connsiteY7" fmla="*/ 1692323 h 1692323"/>
              <a:gd name="connsiteX0" fmla="*/ 482647 w 1368089"/>
              <a:gd name="connsiteY0" fmla="*/ 1692323 h 1692323"/>
              <a:gd name="connsiteX1" fmla="*/ 1055852 w 1368089"/>
              <a:gd name="connsiteY1" fmla="*/ 641445 h 1692323"/>
              <a:gd name="connsiteX2" fmla="*/ 182396 w 1368089"/>
              <a:gd name="connsiteY2" fmla="*/ 914400 h 1692323"/>
              <a:gd name="connsiteX3" fmla="*/ 11799 w 1368089"/>
              <a:gd name="connsiteY3" fmla="*/ 0 h 1692323"/>
              <a:gd name="connsiteX4" fmla="*/ 264282 w 1368089"/>
              <a:gd name="connsiteY4" fmla="*/ 750628 h 1692323"/>
              <a:gd name="connsiteX5" fmla="*/ 1315160 w 1368089"/>
              <a:gd name="connsiteY5" fmla="*/ 395785 h 1692323"/>
              <a:gd name="connsiteX6" fmla="*/ 1178683 w 1368089"/>
              <a:gd name="connsiteY6" fmla="*/ 1692323 h 1692323"/>
              <a:gd name="connsiteX7" fmla="*/ 482647 w 1368089"/>
              <a:gd name="connsiteY7" fmla="*/ 1692323 h 1692323"/>
              <a:gd name="connsiteX0" fmla="*/ 482647 w 1368089"/>
              <a:gd name="connsiteY0" fmla="*/ 1692323 h 1692323"/>
              <a:gd name="connsiteX1" fmla="*/ 1042204 w 1368089"/>
              <a:gd name="connsiteY1" fmla="*/ 764275 h 1692323"/>
              <a:gd name="connsiteX2" fmla="*/ 182396 w 1368089"/>
              <a:gd name="connsiteY2" fmla="*/ 914400 h 1692323"/>
              <a:gd name="connsiteX3" fmla="*/ 11799 w 1368089"/>
              <a:gd name="connsiteY3" fmla="*/ 0 h 1692323"/>
              <a:gd name="connsiteX4" fmla="*/ 264282 w 1368089"/>
              <a:gd name="connsiteY4" fmla="*/ 750628 h 1692323"/>
              <a:gd name="connsiteX5" fmla="*/ 1315160 w 1368089"/>
              <a:gd name="connsiteY5" fmla="*/ 395785 h 1692323"/>
              <a:gd name="connsiteX6" fmla="*/ 1178683 w 1368089"/>
              <a:gd name="connsiteY6" fmla="*/ 1692323 h 1692323"/>
              <a:gd name="connsiteX7" fmla="*/ 482647 w 1368089"/>
              <a:gd name="connsiteY7" fmla="*/ 1692323 h 1692323"/>
              <a:gd name="connsiteX0" fmla="*/ 482647 w 1320476"/>
              <a:gd name="connsiteY0" fmla="*/ 1692323 h 1692323"/>
              <a:gd name="connsiteX1" fmla="*/ 1042204 w 1320476"/>
              <a:gd name="connsiteY1" fmla="*/ 764275 h 1692323"/>
              <a:gd name="connsiteX2" fmla="*/ 182396 w 1320476"/>
              <a:gd name="connsiteY2" fmla="*/ 914400 h 1692323"/>
              <a:gd name="connsiteX3" fmla="*/ 11799 w 1320476"/>
              <a:gd name="connsiteY3" fmla="*/ 0 h 1692323"/>
              <a:gd name="connsiteX4" fmla="*/ 264282 w 1320476"/>
              <a:gd name="connsiteY4" fmla="*/ 750628 h 1692323"/>
              <a:gd name="connsiteX5" fmla="*/ 1260569 w 1320476"/>
              <a:gd name="connsiteY5" fmla="*/ 641445 h 1692323"/>
              <a:gd name="connsiteX6" fmla="*/ 1178683 w 1320476"/>
              <a:gd name="connsiteY6" fmla="*/ 1692323 h 1692323"/>
              <a:gd name="connsiteX7" fmla="*/ 482647 w 1320476"/>
              <a:gd name="connsiteY7" fmla="*/ 1692323 h 1692323"/>
              <a:gd name="connsiteX0" fmla="*/ 482647 w 1320476"/>
              <a:gd name="connsiteY0" fmla="*/ 1692323 h 1692323"/>
              <a:gd name="connsiteX1" fmla="*/ 1042204 w 1320476"/>
              <a:gd name="connsiteY1" fmla="*/ 764275 h 1692323"/>
              <a:gd name="connsiteX2" fmla="*/ 182396 w 1320476"/>
              <a:gd name="connsiteY2" fmla="*/ 914400 h 1692323"/>
              <a:gd name="connsiteX3" fmla="*/ 11799 w 1320476"/>
              <a:gd name="connsiteY3" fmla="*/ 0 h 1692323"/>
              <a:gd name="connsiteX4" fmla="*/ 264282 w 1320476"/>
              <a:gd name="connsiteY4" fmla="*/ 750628 h 1692323"/>
              <a:gd name="connsiteX5" fmla="*/ 1260569 w 1320476"/>
              <a:gd name="connsiteY5" fmla="*/ 641445 h 1692323"/>
              <a:gd name="connsiteX6" fmla="*/ 1178683 w 1320476"/>
              <a:gd name="connsiteY6" fmla="*/ 1692323 h 1692323"/>
              <a:gd name="connsiteX7" fmla="*/ 482647 w 1320476"/>
              <a:gd name="connsiteY7" fmla="*/ 1692323 h 1692323"/>
              <a:gd name="connsiteX0" fmla="*/ 482647 w 1320476"/>
              <a:gd name="connsiteY0" fmla="*/ 1692323 h 1692323"/>
              <a:gd name="connsiteX1" fmla="*/ 1042204 w 1320476"/>
              <a:gd name="connsiteY1" fmla="*/ 764275 h 1692323"/>
              <a:gd name="connsiteX2" fmla="*/ 182396 w 1320476"/>
              <a:gd name="connsiteY2" fmla="*/ 914400 h 1692323"/>
              <a:gd name="connsiteX3" fmla="*/ 11799 w 1320476"/>
              <a:gd name="connsiteY3" fmla="*/ 0 h 1692323"/>
              <a:gd name="connsiteX4" fmla="*/ 264282 w 1320476"/>
              <a:gd name="connsiteY4" fmla="*/ 750628 h 1692323"/>
              <a:gd name="connsiteX5" fmla="*/ 1260569 w 1320476"/>
              <a:gd name="connsiteY5" fmla="*/ 641445 h 1692323"/>
              <a:gd name="connsiteX6" fmla="*/ 1178683 w 1320476"/>
              <a:gd name="connsiteY6" fmla="*/ 1692323 h 1692323"/>
              <a:gd name="connsiteX7" fmla="*/ 482647 w 1320476"/>
              <a:gd name="connsiteY7" fmla="*/ 1692323 h 1692323"/>
              <a:gd name="connsiteX0" fmla="*/ 482647 w 1320476"/>
              <a:gd name="connsiteY0" fmla="*/ 1692323 h 1692323"/>
              <a:gd name="connsiteX1" fmla="*/ 1042204 w 1320476"/>
              <a:gd name="connsiteY1" fmla="*/ 764275 h 1692323"/>
              <a:gd name="connsiteX2" fmla="*/ 182396 w 1320476"/>
              <a:gd name="connsiteY2" fmla="*/ 914400 h 1692323"/>
              <a:gd name="connsiteX3" fmla="*/ 11799 w 1320476"/>
              <a:gd name="connsiteY3" fmla="*/ 0 h 1692323"/>
              <a:gd name="connsiteX4" fmla="*/ 264282 w 1320476"/>
              <a:gd name="connsiteY4" fmla="*/ 750628 h 1692323"/>
              <a:gd name="connsiteX5" fmla="*/ 1260569 w 1320476"/>
              <a:gd name="connsiteY5" fmla="*/ 641445 h 1692323"/>
              <a:gd name="connsiteX6" fmla="*/ 1178683 w 1320476"/>
              <a:gd name="connsiteY6" fmla="*/ 1692323 h 1692323"/>
              <a:gd name="connsiteX7" fmla="*/ 482647 w 1320476"/>
              <a:gd name="connsiteY7" fmla="*/ 1692323 h 1692323"/>
              <a:gd name="connsiteX0" fmla="*/ 482647 w 1320476"/>
              <a:gd name="connsiteY0" fmla="*/ 1692323 h 1692323"/>
              <a:gd name="connsiteX1" fmla="*/ 1042204 w 1320476"/>
              <a:gd name="connsiteY1" fmla="*/ 764275 h 1692323"/>
              <a:gd name="connsiteX2" fmla="*/ 182396 w 1320476"/>
              <a:gd name="connsiteY2" fmla="*/ 914400 h 1692323"/>
              <a:gd name="connsiteX3" fmla="*/ 11799 w 1320476"/>
              <a:gd name="connsiteY3" fmla="*/ 0 h 1692323"/>
              <a:gd name="connsiteX4" fmla="*/ 240377 w 1320476"/>
              <a:gd name="connsiteY4" fmla="*/ 816369 h 1692323"/>
              <a:gd name="connsiteX5" fmla="*/ 1260569 w 1320476"/>
              <a:gd name="connsiteY5" fmla="*/ 641445 h 1692323"/>
              <a:gd name="connsiteX6" fmla="*/ 1178683 w 1320476"/>
              <a:gd name="connsiteY6" fmla="*/ 1692323 h 1692323"/>
              <a:gd name="connsiteX7" fmla="*/ 482647 w 1320476"/>
              <a:gd name="connsiteY7" fmla="*/ 1692323 h 1692323"/>
              <a:gd name="connsiteX0" fmla="*/ 482647 w 1320476"/>
              <a:gd name="connsiteY0" fmla="*/ 1692323 h 1692323"/>
              <a:gd name="connsiteX1" fmla="*/ 1042204 w 1320476"/>
              <a:gd name="connsiteY1" fmla="*/ 764275 h 1692323"/>
              <a:gd name="connsiteX2" fmla="*/ 182396 w 1320476"/>
              <a:gd name="connsiteY2" fmla="*/ 914400 h 1692323"/>
              <a:gd name="connsiteX3" fmla="*/ 11799 w 1320476"/>
              <a:gd name="connsiteY3" fmla="*/ 0 h 1692323"/>
              <a:gd name="connsiteX4" fmla="*/ 240377 w 1320476"/>
              <a:gd name="connsiteY4" fmla="*/ 816369 h 1692323"/>
              <a:gd name="connsiteX5" fmla="*/ 1260569 w 1320476"/>
              <a:gd name="connsiteY5" fmla="*/ 641445 h 1692323"/>
              <a:gd name="connsiteX6" fmla="*/ 1178683 w 1320476"/>
              <a:gd name="connsiteY6" fmla="*/ 1692323 h 1692323"/>
              <a:gd name="connsiteX7" fmla="*/ 482647 w 1320476"/>
              <a:gd name="connsiteY7" fmla="*/ 1692323 h 1692323"/>
              <a:gd name="connsiteX0" fmla="*/ 505441 w 1343270"/>
              <a:gd name="connsiteY0" fmla="*/ 1692323 h 1692323"/>
              <a:gd name="connsiteX1" fmla="*/ 1064998 w 1343270"/>
              <a:gd name="connsiteY1" fmla="*/ 764275 h 1692323"/>
              <a:gd name="connsiteX2" fmla="*/ 205190 w 1343270"/>
              <a:gd name="connsiteY2" fmla="*/ 914400 h 1692323"/>
              <a:gd name="connsiteX3" fmla="*/ 34593 w 1343270"/>
              <a:gd name="connsiteY3" fmla="*/ 0 h 1692323"/>
              <a:gd name="connsiteX4" fmla="*/ 263171 w 1343270"/>
              <a:gd name="connsiteY4" fmla="*/ 816369 h 1692323"/>
              <a:gd name="connsiteX5" fmla="*/ 1283363 w 1343270"/>
              <a:gd name="connsiteY5" fmla="*/ 641445 h 1692323"/>
              <a:gd name="connsiteX6" fmla="*/ 1201477 w 1343270"/>
              <a:gd name="connsiteY6" fmla="*/ 1692323 h 1692323"/>
              <a:gd name="connsiteX7" fmla="*/ 505441 w 1343270"/>
              <a:gd name="connsiteY7" fmla="*/ 1692323 h 1692323"/>
              <a:gd name="connsiteX0" fmla="*/ 505441 w 1343270"/>
              <a:gd name="connsiteY0" fmla="*/ 1692323 h 1692323"/>
              <a:gd name="connsiteX1" fmla="*/ 1064998 w 1343270"/>
              <a:gd name="connsiteY1" fmla="*/ 764275 h 1692323"/>
              <a:gd name="connsiteX2" fmla="*/ 205190 w 1343270"/>
              <a:gd name="connsiteY2" fmla="*/ 914400 h 1692323"/>
              <a:gd name="connsiteX3" fmla="*/ 34593 w 1343270"/>
              <a:gd name="connsiteY3" fmla="*/ 0 h 1692323"/>
              <a:gd name="connsiteX4" fmla="*/ 263171 w 1343270"/>
              <a:gd name="connsiteY4" fmla="*/ 816369 h 1692323"/>
              <a:gd name="connsiteX5" fmla="*/ 1283363 w 1343270"/>
              <a:gd name="connsiteY5" fmla="*/ 641445 h 1692323"/>
              <a:gd name="connsiteX6" fmla="*/ 1201477 w 1343270"/>
              <a:gd name="connsiteY6" fmla="*/ 1692323 h 1692323"/>
              <a:gd name="connsiteX7" fmla="*/ 505441 w 1343270"/>
              <a:gd name="connsiteY7" fmla="*/ 1692323 h 1692323"/>
              <a:gd name="connsiteX0" fmla="*/ 505441 w 1287477"/>
              <a:gd name="connsiteY0" fmla="*/ 1692323 h 1692323"/>
              <a:gd name="connsiteX1" fmla="*/ 1064998 w 1287477"/>
              <a:gd name="connsiteY1" fmla="*/ 764275 h 1692323"/>
              <a:gd name="connsiteX2" fmla="*/ 205190 w 1287477"/>
              <a:gd name="connsiteY2" fmla="*/ 914400 h 1692323"/>
              <a:gd name="connsiteX3" fmla="*/ 34593 w 1287477"/>
              <a:gd name="connsiteY3" fmla="*/ 0 h 1692323"/>
              <a:gd name="connsiteX4" fmla="*/ 263171 w 1287477"/>
              <a:gd name="connsiteY4" fmla="*/ 816369 h 1692323"/>
              <a:gd name="connsiteX5" fmla="*/ 1038954 w 1287477"/>
              <a:gd name="connsiteY5" fmla="*/ 455950 h 1692323"/>
              <a:gd name="connsiteX6" fmla="*/ 1283363 w 1287477"/>
              <a:gd name="connsiteY6" fmla="*/ 641445 h 1692323"/>
              <a:gd name="connsiteX7" fmla="*/ 1201477 w 1287477"/>
              <a:gd name="connsiteY7" fmla="*/ 1692323 h 1692323"/>
              <a:gd name="connsiteX8" fmla="*/ 505441 w 1287477"/>
              <a:gd name="connsiteY8" fmla="*/ 1692323 h 1692323"/>
              <a:gd name="connsiteX0" fmla="*/ 505441 w 1287477"/>
              <a:gd name="connsiteY0" fmla="*/ 1692323 h 1692323"/>
              <a:gd name="connsiteX1" fmla="*/ 1064998 w 1287477"/>
              <a:gd name="connsiteY1" fmla="*/ 764275 h 1692323"/>
              <a:gd name="connsiteX2" fmla="*/ 205190 w 1287477"/>
              <a:gd name="connsiteY2" fmla="*/ 914400 h 1692323"/>
              <a:gd name="connsiteX3" fmla="*/ 34593 w 1287477"/>
              <a:gd name="connsiteY3" fmla="*/ 0 h 1692323"/>
              <a:gd name="connsiteX4" fmla="*/ 217451 w 1287477"/>
              <a:gd name="connsiteY4" fmla="*/ 747789 h 1692323"/>
              <a:gd name="connsiteX5" fmla="*/ 1038954 w 1287477"/>
              <a:gd name="connsiteY5" fmla="*/ 455950 h 1692323"/>
              <a:gd name="connsiteX6" fmla="*/ 1283363 w 1287477"/>
              <a:gd name="connsiteY6" fmla="*/ 641445 h 1692323"/>
              <a:gd name="connsiteX7" fmla="*/ 1201477 w 1287477"/>
              <a:gd name="connsiteY7" fmla="*/ 1692323 h 1692323"/>
              <a:gd name="connsiteX8" fmla="*/ 505441 w 1287477"/>
              <a:gd name="connsiteY8" fmla="*/ 1692323 h 1692323"/>
              <a:gd name="connsiteX0" fmla="*/ 505441 w 1287477"/>
              <a:gd name="connsiteY0" fmla="*/ 1692323 h 1692323"/>
              <a:gd name="connsiteX1" fmla="*/ 1064998 w 1287477"/>
              <a:gd name="connsiteY1" fmla="*/ 764275 h 1692323"/>
              <a:gd name="connsiteX2" fmla="*/ 205190 w 1287477"/>
              <a:gd name="connsiteY2" fmla="*/ 914400 h 1692323"/>
              <a:gd name="connsiteX3" fmla="*/ 34593 w 1287477"/>
              <a:gd name="connsiteY3" fmla="*/ 0 h 1692323"/>
              <a:gd name="connsiteX4" fmla="*/ 217451 w 1287477"/>
              <a:gd name="connsiteY4" fmla="*/ 747789 h 1692323"/>
              <a:gd name="connsiteX5" fmla="*/ 1038954 w 1287477"/>
              <a:gd name="connsiteY5" fmla="*/ 455950 h 1692323"/>
              <a:gd name="connsiteX6" fmla="*/ 1283363 w 1287477"/>
              <a:gd name="connsiteY6" fmla="*/ 641445 h 1692323"/>
              <a:gd name="connsiteX7" fmla="*/ 1201477 w 1287477"/>
              <a:gd name="connsiteY7" fmla="*/ 1692323 h 1692323"/>
              <a:gd name="connsiteX8" fmla="*/ 505441 w 1287477"/>
              <a:gd name="connsiteY8" fmla="*/ 1692323 h 1692323"/>
              <a:gd name="connsiteX0" fmla="*/ 569194 w 1351230"/>
              <a:gd name="connsiteY0" fmla="*/ 1722803 h 1722803"/>
              <a:gd name="connsiteX1" fmla="*/ 1128751 w 1351230"/>
              <a:gd name="connsiteY1" fmla="*/ 794755 h 1722803"/>
              <a:gd name="connsiteX2" fmla="*/ 268943 w 1351230"/>
              <a:gd name="connsiteY2" fmla="*/ 944880 h 1722803"/>
              <a:gd name="connsiteX3" fmla="*/ 14526 w 1351230"/>
              <a:gd name="connsiteY3" fmla="*/ 0 h 1722803"/>
              <a:gd name="connsiteX4" fmla="*/ 281204 w 1351230"/>
              <a:gd name="connsiteY4" fmla="*/ 778269 h 1722803"/>
              <a:gd name="connsiteX5" fmla="*/ 1102707 w 1351230"/>
              <a:gd name="connsiteY5" fmla="*/ 486430 h 1722803"/>
              <a:gd name="connsiteX6" fmla="*/ 1347116 w 1351230"/>
              <a:gd name="connsiteY6" fmla="*/ 671925 h 1722803"/>
              <a:gd name="connsiteX7" fmla="*/ 1265230 w 1351230"/>
              <a:gd name="connsiteY7" fmla="*/ 1722803 h 1722803"/>
              <a:gd name="connsiteX8" fmla="*/ 569194 w 1351230"/>
              <a:gd name="connsiteY8" fmla="*/ 1722803 h 1722803"/>
              <a:gd name="connsiteX0" fmla="*/ 618323 w 1400359"/>
              <a:gd name="connsiteY0" fmla="*/ 1722803 h 1722803"/>
              <a:gd name="connsiteX1" fmla="*/ 1177880 w 1400359"/>
              <a:gd name="connsiteY1" fmla="*/ 794755 h 1722803"/>
              <a:gd name="connsiteX2" fmla="*/ 318072 w 1400359"/>
              <a:gd name="connsiteY2" fmla="*/ 944880 h 1722803"/>
              <a:gd name="connsiteX3" fmla="*/ 63655 w 1400359"/>
              <a:gd name="connsiteY3" fmla="*/ 0 h 1722803"/>
              <a:gd name="connsiteX4" fmla="*/ 330333 w 1400359"/>
              <a:gd name="connsiteY4" fmla="*/ 778269 h 1722803"/>
              <a:gd name="connsiteX5" fmla="*/ 1151836 w 1400359"/>
              <a:gd name="connsiteY5" fmla="*/ 486430 h 1722803"/>
              <a:gd name="connsiteX6" fmla="*/ 1396245 w 1400359"/>
              <a:gd name="connsiteY6" fmla="*/ 671925 h 1722803"/>
              <a:gd name="connsiteX7" fmla="*/ 1314359 w 1400359"/>
              <a:gd name="connsiteY7" fmla="*/ 1722803 h 1722803"/>
              <a:gd name="connsiteX8" fmla="*/ 618323 w 1400359"/>
              <a:gd name="connsiteY8" fmla="*/ 1722803 h 1722803"/>
              <a:gd name="connsiteX0" fmla="*/ 618323 w 1400359"/>
              <a:gd name="connsiteY0" fmla="*/ 1722803 h 1722803"/>
              <a:gd name="connsiteX1" fmla="*/ 1063580 w 1400359"/>
              <a:gd name="connsiteY1" fmla="*/ 817615 h 1722803"/>
              <a:gd name="connsiteX2" fmla="*/ 318072 w 1400359"/>
              <a:gd name="connsiteY2" fmla="*/ 944880 h 1722803"/>
              <a:gd name="connsiteX3" fmla="*/ 63655 w 1400359"/>
              <a:gd name="connsiteY3" fmla="*/ 0 h 1722803"/>
              <a:gd name="connsiteX4" fmla="*/ 330333 w 1400359"/>
              <a:gd name="connsiteY4" fmla="*/ 778269 h 1722803"/>
              <a:gd name="connsiteX5" fmla="*/ 1151836 w 1400359"/>
              <a:gd name="connsiteY5" fmla="*/ 486430 h 1722803"/>
              <a:gd name="connsiteX6" fmla="*/ 1396245 w 1400359"/>
              <a:gd name="connsiteY6" fmla="*/ 671925 h 1722803"/>
              <a:gd name="connsiteX7" fmla="*/ 1314359 w 1400359"/>
              <a:gd name="connsiteY7" fmla="*/ 1722803 h 1722803"/>
              <a:gd name="connsiteX8" fmla="*/ 618323 w 1400359"/>
              <a:gd name="connsiteY8" fmla="*/ 1722803 h 1722803"/>
              <a:gd name="connsiteX0" fmla="*/ 618323 w 1400359"/>
              <a:gd name="connsiteY0" fmla="*/ 1722803 h 1722803"/>
              <a:gd name="connsiteX1" fmla="*/ 1063580 w 1400359"/>
              <a:gd name="connsiteY1" fmla="*/ 817615 h 1722803"/>
              <a:gd name="connsiteX2" fmla="*/ 318072 w 1400359"/>
              <a:gd name="connsiteY2" fmla="*/ 944880 h 1722803"/>
              <a:gd name="connsiteX3" fmla="*/ 63655 w 1400359"/>
              <a:gd name="connsiteY3" fmla="*/ 0 h 1722803"/>
              <a:gd name="connsiteX4" fmla="*/ 330333 w 1400359"/>
              <a:gd name="connsiteY4" fmla="*/ 778269 h 1722803"/>
              <a:gd name="connsiteX5" fmla="*/ 1151836 w 1400359"/>
              <a:gd name="connsiteY5" fmla="*/ 486430 h 1722803"/>
              <a:gd name="connsiteX6" fmla="*/ 1396245 w 1400359"/>
              <a:gd name="connsiteY6" fmla="*/ 671925 h 1722803"/>
              <a:gd name="connsiteX7" fmla="*/ 1314359 w 1400359"/>
              <a:gd name="connsiteY7" fmla="*/ 1722803 h 1722803"/>
              <a:gd name="connsiteX8" fmla="*/ 618323 w 1400359"/>
              <a:gd name="connsiteY8" fmla="*/ 1722803 h 1722803"/>
              <a:gd name="connsiteX0" fmla="*/ 618323 w 1400359"/>
              <a:gd name="connsiteY0" fmla="*/ 1722803 h 1722803"/>
              <a:gd name="connsiteX1" fmla="*/ 1063580 w 1400359"/>
              <a:gd name="connsiteY1" fmla="*/ 817615 h 1722803"/>
              <a:gd name="connsiteX2" fmla="*/ 318072 w 1400359"/>
              <a:gd name="connsiteY2" fmla="*/ 944880 h 1722803"/>
              <a:gd name="connsiteX3" fmla="*/ 63655 w 1400359"/>
              <a:gd name="connsiteY3" fmla="*/ 0 h 1722803"/>
              <a:gd name="connsiteX4" fmla="*/ 330333 w 1400359"/>
              <a:gd name="connsiteY4" fmla="*/ 778269 h 1722803"/>
              <a:gd name="connsiteX5" fmla="*/ 1151836 w 1400359"/>
              <a:gd name="connsiteY5" fmla="*/ 486430 h 1722803"/>
              <a:gd name="connsiteX6" fmla="*/ 1396245 w 1400359"/>
              <a:gd name="connsiteY6" fmla="*/ 671925 h 1722803"/>
              <a:gd name="connsiteX7" fmla="*/ 1314359 w 1400359"/>
              <a:gd name="connsiteY7" fmla="*/ 1722803 h 1722803"/>
              <a:gd name="connsiteX8" fmla="*/ 618323 w 1400359"/>
              <a:gd name="connsiteY8" fmla="*/ 1722803 h 1722803"/>
              <a:gd name="connsiteX0" fmla="*/ 618323 w 1400359"/>
              <a:gd name="connsiteY0" fmla="*/ 1722803 h 1722803"/>
              <a:gd name="connsiteX1" fmla="*/ 1063580 w 1400359"/>
              <a:gd name="connsiteY1" fmla="*/ 817615 h 1722803"/>
              <a:gd name="connsiteX2" fmla="*/ 318072 w 1400359"/>
              <a:gd name="connsiteY2" fmla="*/ 944880 h 1722803"/>
              <a:gd name="connsiteX3" fmla="*/ 63655 w 1400359"/>
              <a:gd name="connsiteY3" fmla="*/ 0 h 1722803"/>
              <a:gd name="connsiteX4" fmla="*/ 330333 w 1400359"/>
              <a:gd name="connsiteY4" fmla="*/ 778269 h 1722803"/>
              <a:gd name="connsiteX5" fmla="*/ 1151836 w 1400359"/>
              <a:gd name="connsiteY5" fmla="*/ 486430 h 1722803"/>
              <a:gd name="connsiteX6" fmla="*/ 1396245 w 1400359"/>
              <a:gd name="connsiteY6" fmla="*/ 671925 h 1722803"/>
              <a:gd name="connsiteX7" fmla="*/ 1314359 w 1400359"/>
              <a:gd name="connsiteY7" fmla="*/ 1722803 h 1722803"/>
              <a:gd name="connsiteX8" fmla="*/ 618323 w 1400359"/>
              <a:gd name="connsiteY8" fmla="*/ 1722803 h 1722803"/>
              <a:gd name="connsiteX0" fmla="*/ 586523 w 1368559"/>
              <a:gd name="connsiteY0" fmla="*/ 1761340 h 1761340"/>
              <a:gd name="connsiteX1" fmla="*/ 1031780 w 1368559"/>
              <a:gd name="connsiteY1" fmla="*/ 856152 h 1761340"/>
              <a:gd name="connsiteX2" fmla="*/ 286272 w 1368559"/>
              <a:gd name="connsiteY2" fmla="*/ 983417 h 1761340"/>
              <a:gd name="connsiteX3" fmla="*/ 42284 w 1368559"/>
              <a:gd name="connsiteY3" fmla="*/ 223977 h 1761340"/>
              <a:gd name="connsiteX4" fmla="*/ 31855 w 1368559"/>
              <a:gd name="connsiteY4" fmla="*/ 38537 h 1761340"/>
              <a:gd name="connsiteX5" fmla="*/ 298533 w 1368559"/>
              <a:gd name="connsiteY5" fmla="*/ 816806 h 1761340"/>
              <a:gd name="connsiteX6" fmla="*/ 1120036 w 1368559"/>
              <a:gd name="connsiteY6" fmla="*/ 524967 h 1761340"/>
              <a:gd name="connsiteX7" fmla="*/ 1364445 w 1368559"/>
              <a:gd name="connsiteY7" fmla="*/ 710462 h 1761340"/>
              <a:gd name="connsiteX8" fmla="*/ 1282559 w 1368559"/>
              <a:gd name="connsiteY8" fmla="*/ 1761340 h 1761340"/>
              <a:gd name="connsiteX9" fmla="*/ 586523 w 1368559"/>
              <a:gd name="connsiteY9" fmla="*/ 1761340 h 1761340"/>
              <a:gd name="connsiteX0" fmla="*/ 569156 w 1351192"/>
              <a:gd name="connsiteY0" fmla="*/ 1765374 h 1765374"/>
              <a:gd name="connsiteX1" fmla="*/ 1014413 w 1351192"/>
              <a:gd name="connsiteY1" fmla="*/ 860186 h 1765374"/>
              <a:gd name="connsiteX2" fmla="*/ 268905 w 1351192"/>
              <a:gd name="connsiteY2" fmla="*/ 987451 h 1765374"/>
              <a:gd name="connsiteX3" fmla="*/ 24917 w 1351192"/>
              <a:gd name="connsiteY3" fmla="*/ 228011 h 1765374"/>
              <a:gd name="connsiteX4" fmla="*/ 50206 w 1351192"/>
              <a:gd name="connsiteY4" fmla="*/ 37808 h 1765374"/>
              <a:gd name="connsiteX5" fmla="*/ 281166 w 1351192"/>
              <a:gd name="connsiteY5" fmla="*/ 820840 h 1765374"/>
              <a:gd name="connsiteX6" fmla="*/ 1102669 w 1351192"/>
              <a:gd name="connsiteY6" fmla="*/ 529001 h 1765374"/>
              <a:gd name="connsiteX7" fmla="*/ 1347078 w 1351192"/>
              <a:gd name="connsiteY7" fmla="*/ 714496 h 1765374"/>
              <a:gd name="connsiteX8" fmla="*/ 1265192 w 1351192"/>
              <a:gd name="connsiteY8" fmla="*/ 1765374 h 1765374"/>
              <a:gd name="connsiteX9" fmla="*/ 569156 w 1351192"/>
              <a:gd name="connsiteY9" fmla="*/ 1765374 h 1765374"/>
              <a:gd name="connsiteX0" fmla="*/ 576794 w 1358830"/>
              <a:gd name="connsiteY0" fmla="*/ 1727566 h 1727566"/>
              <a:gd name="connsiteX1" fmla="*/ 1022051 w 1358830"/>
              <a:gd name="connsiteY1" fmla="*/ 822378 h 1727566"/>
              <a:gd name="connsiteX2" fmla="*/ 276543 w 1358830"/>
              <a:gd name="connsiteY2" fmla="*/ 949643 h 1727566"/>
              <a:gd name="connsiteX3" fmla="*/ 32555 w 1358830"/>
              <a:gd name="connsiteY3" fmla="*/ 190203 h 1727566"/>
              <a:gd name="connsiteX4" fmla="*/ 57844 w 1358830"/>
              <a:gd name="connsiteY4" fmla="*/ 0 h 1727566"/>
              <a:gd name="connsiteX5" fmla="*/ 288804 w 1358830"/>
              <a:gd name="connsiteY5" fmla="*/ 783032 h 1727566"/>
              <a:gd name="connsiteX6" fmla="*/ 1110307 w 1358830"/>
              <a:gd name="connsiteY6" fmla="*/ 491193 h 1727566"/>
              <a:gd name="connsiteX7" fmla="*/ 1354716 w 1358830"/>
              <a:gd name="connsiteY7" fmla="*/ 676688 h 1727566"/>
              <a:gd name="connsiteX8" fmla="*/ 1272830 w 1358830"/>
              <a:gd name="connsiteY8" fmla="*/ 1727566 h 1727566"/>
              <a:gd name="connsiteX9" fmla="*/ 576794 w 1358830"/>
              <a:gd name="connsiteY9" fmla="*/ 1727566 h 1727566"/>
              <a:gd name="connsiteX0" fmla="*/ 763388 w 1545424"/>
              <a:gd name="connsiteY0" fmla="*/ 1799620 h 1799620"/>
              <a:gd name="connsiteX1" fmla="*/ 1208645 w 1545424"/>
              <a:gd name="connsiteY1" fmla="*/ 894432 h 1799620"/>
              <a:gd name="connsiteX2" fmla="*/ 463137 w 1545424"/>
              <a:gd name="connsiteY2" fmla="*/ 1021697 h 1799620"/>
              <a:gd name="connsiteX3" fmla="*/ 219149 w 1545424"/>
              <a:gd name="connsiteY3" fmla="*/ 262257 h 1799620"/>
              <a:gd name="connsiteX4" fmla="*/ 73 w 1545424"/>
              <a:gd name="connsiteY4" fmla="*/ 36038 h 1799620"/>
              <a:gd name="connsiteX5" fmla="*/ 244438 w 1545424"/>
              <a:gd name="connsiteY5" fmla="*/ 72054 h 1799620"/>
              <a:gd name="connsiteX6" fmla="*/ 475398 w 1545424"/>
              <a:gd name="connsiteY6" fmla="*/ 855086 h 1799620"/>
              <a:gd name="connsiteX7" fmla="*/ 1296901 w 1545424"/>
              <a:gd name="connsiteY7" fmla="*/ 563247 h 1799620"/>
              <a:gd name="connsiteX8" fmla="*/ 1541310 w 1545424"/>
              <a:gd name="connsiteY8" fmla="*/ 748742 h 1799620"/>
              <a:gd name="connsiteX9" fmla="*/ 1459424 w 1545424"/>
              <a:gd name="connsiteY9" fmla="*/ 1799620 h 1799620"/>
              <a:gd name="connsiteX10" fmla="*/ 763388 w 1545424"/>
              <a:gd name="connsiteY10" fmla="*/ 1799620 h 1799620"/>
              <a:gd name="connsiteX0" fmla="*/ 763870 w 1545906"/>
              <a:gd name="connsiteY0" fmla="*/ 1772670 h 1772670"/>
              <a:gd name="connsiteX1" fmla="*/ 1209127 w 1545906"/>
              <a:gd name="connsiteY1" fmla="*/ 867482 h 1772670"/>
              <a:gd name="connsiteX2" fmla="*/ 463619 w 1545906"/>
              <a:gd name="connsiteY2" fmla="*/ 994747 h 1772670"/>
              <a:gd name="connsiteX3" fmla="*/ 219631 w 1545906"/>
              <a:gd name="connsiteY3" fmla="*/ 235307 h 1772670"/>
              <a:gd name="connsiteX4" fmla="*/ 555 w 1545906"/>
              <a:gd name="connsiteY4" fmla="*/ 9088 h 1772670"/>
              <a:gd name="connsiteX5" fmla="*/ 212487 w 1545906"/>
              <a:gd name="connsiteY5" fmla="*/ 135295 h 1772670"/>
              <a:gd name="connsiteX6" fmla="*/ 244920 w 1545906"/>
              <a:gd name="connsiteY6" fmla="*/ 45104 h 1772670"/>
              <a:gd name="connsiteX7" fmla="*/ 475880 w 1545906"/>
              <a:gd name="connsiteY7" fmla="*/ 828136 h 1772670"/>
              <a:gd name="connsiteX8" fmla="*/ 1297383 w 1545906"/>
              <a:gd name="connsiteY8" fmla="*/ 536297 h 1772670"/>
              <a:gd name="connsiteX9" fmla="*/ 1541792 w 1545906"/>
              <a:gd name="connsiteY9" fmla="*/ 721792 h 1772670"/>
              <a:gd name="connsiteX10" fmla="*/ 1459906 w 1545906"/>
              <a:gd name="connsiteY10" fmla="*/ 1772670 h 1772670"/>
              <a:gd name="connsiteX11" fmla="*/ 763870 w 1545906"/>
              <a:gd name="connsiteY11" fmla="*/ 1772670 h 1772670"/>
              <a:gd name="connsiteX0" fmla="*/ 763870 w 1545906"/>
              <a:gd name="connsiteY0" fmla="*/ 1770752 h 1770752"/>
              <a:gd name="connsiteX1" fmla="*/ 1209127 w 1545906"/>
              <a:gd name="connsiteY1" fmla="*/ 865564 h 1770752"/>
              <a:gd name="connsiteX2" fmla="*/ 463619 w 1545906"/>
              <a:gd name="connsiteY2" fmla="*/ 992829 h 1770752"/>
              <a:gd name="connsiteX3" fmla="*/ 219631 w 1545906"/>
              <a:gd name="connsiteY3" fmla="*/ 233389 h 1770752"/>
              <a:gd name="connsiteX4" fmla="*/ 555 w 1545906"/>
              <a:gd name="connsiteY4" fmla="*/ 7170 h 1770752"/>
              <a:gd name="connsiteX5" fmla="*/ 212487 w 1545906"/>
              <a:gd name="connsiteY5" fmla="*/ 133377 h 1770752"/>
              <a:gd name="connsiteX6" fmla="*/ 244920 w 1545906"/>
              <a:gd name="connsiteY6" fmla="*/ 43186 h 1770752"/>
              <a:gd name="connsiteX7" fmla="*/ 475880 w 1545906"/>
              <a:gd name="connsiteY7" fmla="*/ 826218 h 1770752"/>
              <a:gd name="connsiteX8" fmla="*/ 1297383 w 1545906"/>
              <a:gd name="connsiteY8" fmla="*/ 534379 h 1770752"/>
              <a:gd name="connsiteX9" fmla="*/ 1541792 w 1545906"/>
              <a:gd name="connsiteY9" fmla="*/ 719874 h 1770752"/>
              <a:gd name="connsiteX10" fmla="*/ 1459906 w 1545906"/>
              <a:gd name="connsiteY10" fmla="*/ 1770752 h 1770752"/>
              <a:gd name="connsiteX11" fmla="*/ 763870 w 1545906"/>
              <a:gd name="connsiteY11" fmla="*/ 1770752 h 1770752"/>
              <a:gd name="connsiteX0" fmla="*/ 763870 w 1545906"/>
              <a:gd name="connsiteY0" fmla="*/ 1770752 h 1770752"/>
              <a:gd name="connsiteX1" fmla="*/ 1209127 w 1545906"/>
              <a:gd name="connsiteY1" fmla="*/ 865564 h 1770752"/>
              <a:gd name="connsiteX2" fmla="*/ 463619 w 1545906"/>
              <a:gd name="connsiteY2" fmla="*/ 992829 h 1770752"/>
              <a:gd name="connsiteX3" fmla="*/ 219631 w 1545906"/>
              <a:gd name="connsiteY3" fmla="*/ 233389 h 1770752"/>
              <a:gd name="connsiteX4" fmla="*/ 555 w 1545906"/>
              <a:gd name="connsiteY4" fmla="*/ 7170 h 1770752"/>
              <a:gd name="connsiteX5" fmla="*/ 212487 w 1545906"/>
              <a:gd name="connsiteY5" fmla="*/ 133377 h 1770752"/>
              <a:gd name="connsiteX6" fmla="*/ 244920 w 1545906"/>
              <a:gd name="connsiteY6" fmla="*/ 43186 h 1770752"/>
              <a:gd name="connsiteX7" fmla="*/ 475880 w 1545906"/>
              <a:gd name="connsiteY7" fmla="*/ 826218 h 1770752"/>
              <a:gd name="connsiteX8" fmla="*/ 1297383 w 1545906"/>
              <a:gd name="connsiteY8" fmla="*/ 534379 h 1770752"/>
              <a:gd name="connsiteX9" fmla="*/ 1541792 w 1545906"/>
              <a:gd name="connsiteY9" fmla="*/ 719874 h 1770752"/>
              <a:gd name="connsiteX10" fmla="*/ 1459906 w 1545906"/>
              <a:gd name="connsiteY10" fmla="*/ 1770752 h 1770752"/>
              <a:gd name="connsiteX11" fmla="*/ 763870 w 1545906"/>
              <a:gd name="connsiteY11" fmla="*/ 1770752 h 1770752"/>
              <a:gd name="connsiteX0" fmla="*/ 763870 w 1894058"/>
              <a:gd name="connsiteY0" fmla="*/ 1770752 h 1770752"/>
              <a:gd name="connsiteX1" fmla="*/ 1209127 w 1894058"/>
              <a:gd name="connsiteY1" fmla="*/ 865564 h 1770752"/>
              <a:gd name="connsiteX2" fmla="*/ 463619 w 1894058"/>
              <a:gd name="connsiteY2" fmla="*/ 992829 h 1770752"/>
              <a:gd name="connsiteX3" fmla="*/ 219631 w 1894058"/>
              <a:gd name="connsiteY3" fmla="*/ 233389 h 1770752"/>
              <a:gd name="connsiteX4" fmla="*/ 555 w 1894058"/>
              <a:gd name="connsiteY4" fmla="*/ 7170 h 1770752"/>
              <a:gd name="connsiteX5" fmla="*/ 212487 w 1894058"/>
              <a:gd name="connsiteY5" fmla="*/ 133377 h 1770752"/>
              <a:gd name="connsiteX6" fmla="*/ 244920 w 1894058"/>
              <a:gd name="connsiteY6" fmla="*/ 43186 h 1770752"/>
              <a:gd name="connsiteX7" fmla="*/ 475880 w 1894058"/>
              <a:gd name="connsiteY7" fmla="*/ 826218 h 1770752"/>
              <a:gd name="connsiteX8" fmla="*/ 1297383 w 1894058"/>
              <a:gd name="connsiteY8" fmla="*/ 534379 h 1770752"/>
              <a:gd name="connsiteX9" fmla="*/ 1541792 w 1894058"/>
              <a:gd name="connsiteY9" fmla="*/ 719874 h 1770752"/>
              <a:gd name="connsiteX10" fmla="*/ 1893649 w 1894058"/>
              <a:gd name="connsiteY10" fmla="*/ 1095402 h 1770752"/>
              <a:gd name="connsiteX11" fmla="*/ 1459906 w 1894058"/>
              <a:gd name="connsiteY11" fmla="*/ 1770752 h 1770752"/>
              <a:gd name="connsiteX12" fmla="*/ 763870 w 1894058"/>
              <a:gd name="connsiteY12" fmla="*/ 1770752 h 1770752"/>
              <a:gd name="connsiteX0" fmla="*/ 763870 w 1896475"/>
              <a:gd name="connsiteY0" fmla="*/ 1770752 h 1770752"/>
              <a:gd name="connsiteX1" fmla="*/ 1209127 w 1896475"/>
              <a:gd name="connsiteY1" fmla="*/ 865564 h 1770752"/>
              <a:gd name="connsiteX2" fmla="*/ 463619 w 1896475"/>
              <a:gd name="connsiteY2" fmla="*/ 992829 h 1770752"/>
              <a:gd name="connsiteX3" fmla="*/ 219631 w 1896475"/>
              <a:gd name="connsiteY3" fmla="*/ 233389 h 1770752"/>
              <a:gd name="connsiteX4" fmla="*/ 555 w 1896475"/>
              <a:gd name="connsiteY4" fmla="*/ 7170 h 1770752"/>
              <a:gd name="connsiteX5" fmla="*/ 212487 w 1896475"/>
              <a:gd name="connsiteY5" fmla="*/ 133377 h 1770752"/>
              <a:gd name="connsiteX6" fmla="*/ 244920 w 1896475"/>
              <a:gd name="connsiteY6" fmla="*/ 43186 h 1770752"/>
              <a:gd name="connsiteX7" fmla="*/ 475880 w 1896475"/>
              <a:gd name="connsiteY7" fmla="*/ 826218 h 1770752"/>
              <a:gd name="connsiteX8" fmla="*/ 1297383 w 1896475"/>
              <a:gd name="connsiteY8" fmla="*/ 534379 h 1770752"/>
              <a:gd name="connsiteX9" fmla="*/ 1541792 w 1896475"/>
              <a:gd name="connsiteY9" fmla="*/ 719874 h 1770752"/>
              <a:gd name="connsiteX10" fmla="*/ 1498362 w 1896475"/>
              <a:gd name="connsiteY10" fmla="*/ 1281139 h 1770752"/>
              <a:gd name="connsiteX11" fmla="*/ 1893649 w 1896475"/>
              <a:gd name="connsiteY11" fmla="*/ 1095402 h 1770752"/>
              <a:gd name="connsiteX12" fmla="*/ 1459906 w 1896475"/>
              <a:gd name="connsiteY12" fmla="*/ 1770752 h 1770752"/>
              <a:gd name="connsiteX13" fmla="*/ 763870 w 1896475"/>
              <a:gd name="connsiteY13" fmla="*/ 1770752 h 1770752"/>
              <a:gd name="connsiteX0" fmla="*/ 763870 w 1917418"/>
              <a:gd name="connsiteY0" fmla="*/ 1770752 h 1770752"/>
              <a:gd name="connsiteX1" fmla="*/ 1209127 w 1917418"/>
              <a:gd name="connsiteY1" fmla="*/ 865564 h 1770752"/>
              <a:gd name="connsiteX2" fmla="*/ 463619 w 1917418"/>
              <a:gd name="connsiteY2" fmla="*/ 992829 h 1770752"/>
              <a:gd name="connsiteX3" fmla="*/ 219631 w 1917418"/>
              <a:gd name="connsiteY3" fmla="*/ 233389 h 1770752"/>
              <a:gd name="connsiteX4" fmla="*/ 555 w 1917418"/>
              <a:gd name="connsiteY4" fmla="*/ 7170 h 1770752"/>
              <a:gd name="connsiteX5" fmla="*/ 212487 w 1917418"/>
              <a:gd name="connsiteY5" fmla="*/ 133377 h 1770752"/>
              <a:gd name="connsiteX6" fmla="*/ 244920 w 1917418"/>
              <a:gd name="connsiteY6" fmla="*/ 43186 h 1770752"/>
              <a:gd name="connsiteX7" fmla="*/ 475880 w 1917418"/>
              <a:gd name="connsiteY7" fmla="*/ 826218 h 1770752"/>
              <a:gd name="connsiteX8" fmla="*/ 1297383 w 1917418"/>
              <a:gd name="connsiteY8" fmla="*/ 534379 h 1770752"/>
              <a:gd name="connsiteX9" fmla="*/ 1541792 w 1917418"/>
              <a:gd name="connsiteY9" fmla="*/ 719874 h 1770752"/>
              <a:gd name="connsiteX10" fmla="*/ 1498362 w 1917418"/>
              <a:gd name="connsiteY10" fmla="*/ 1281139 h 1770752"/>
              <a:gd name="connsiteX11" fmla="*/ 1850787 w 1917418"/>
              <a:gd name="connsiteY11" fmla="*/ 766789 h 1770752"/>
              <a:gd name="connsiteX12" fmla="*/ 1893649 w 1917418"/>
              <a:gd name="connsiteY12" fmla="*/ 1095402 h 1770752"/>
              <a:gd name="connsiteX13" fmla="*/ 1459906 w 1917418"/>
              <a:gd name="connsiteY13" fmla="*/ 1770752 h 1770752"/>
              <a:gd name="connsiteX14" fmla="*/ 763870 w 1917418"/>
              <a:gd name="connsiteY14" fmla="*/ 1770752 h 1770752"/>
              <a:gd name="connsiteX0" fmla="*/ 763870 w 1910464"/>
              <a:gd name="connsiteY0" fmla="*/ 1770752 h 1770752"/>
              <a:gd name="connsiteX1" fmla="*/ 1209127 w 1910464"/>
              <a:gd name="connsiteY1" fmla="*/ 865564 h 1770752"/>
              <a:gd name="connsiteX2" fmla="*/ 463619 w 1910464"/>
              <a:gd name="connsiteY2" fmla="*/ 992829 h 1770752"/>
              <a:gd name="connsiteX3" fmla="*/ 219631 w 1910464"/>
              <a:gd name="connsiteY3" fmla="*/ 233389 h 1770752"/>
              <a:gd name="connsiteX4" fmla="*/ 555 w 1910464"/>
              <a:gd name="connsiteY4" fmla="*/ 7170 h 1770752"/>
              <a:gd name="connsiteX5" fmla="*/ 212487 w 1910464"/>
              <a:gd name="connsiteY5" fmla="*/ 133377 h 1770752"/>
              <a:gd name="connsiteX6" fmla="*/ 244920 w 1910464"/>
              <a:gd name="connsiteY6" fmla="*/ 43186 h 1770752"/>
              <a:gd name="connsiteX7" fmla="*/ 475880 w 1910464"/>
              <a:gd name="connsiteY7" fmla="*/ 826218 h 1770752"/>
              <a:gd name="connsiteX8" fmla="*/ 1297383 w 1910464"/>
              <a:gd name="connsiteY8" fmla="*/ 534379 h 1770752"/>
              <a:gd name="connsiteX9" fmla="*/ 1541792 w 1910464"/>
              <a:gd name="connsiteY9" fmla="*/ 719874 h 1770752"/>
              <a:gd name="connsiteX10" fmla="*/ 1498362 w 1910464"/>
              <a:gd name="connsiteY10" fmla="*/ 1281139 h 1770752"/>
              <a:gd name="connsiteX11" fmla="*/ 1741248 w 1910464"/>
              <a:gd name="connsiteY11" fmla="*/ 1185889 h 1770752"/>
              <a:gd name="connsiteX12" fmla="*/ 1850787 w 1910464"/>
              <a:gd name="connsiteY12" fmla="*/ 766789 h 1770752"/>
              <a:gd name="connsiteX13" fmla="*/ 1893649 w 1910464"/>
              <a:gd name="connsiteY13" fmla="*/ 1095402 h 1770752"/>
              <a:gd name="connsiteX14" fmla="*/ 1459906 w 1910464"/>
              <a:gd name="connsiteY14" fmla="*/ 1770752 h 1770752"/>
              <a:gd name="connsiteX15" fmla="*/ 763870 w 1910464"/>
              <a:gd name="connsiteY15" fmla="*/ 1770752 h 1770752"/>
              <a:gd name="connsiteX0" fmla="*/ 763870 w 1909757"/>
              <a:gd name="connsiteY0" fmla="*/ 1770752 h 1770752"/>
              <a:gd name="connsiteX1" fmla="*/ 1209127 w 1909757"/>
              <a:gd name="connsiteY1" fmla="*/ 865564 h 1770752"/>
              <a:gd name="connsiteX2" fmla="*/ 463619 w 1909757"/>
              <a:gd name="connsiteY2" fmla="*/ 992829 h 1770752"/>
              <a:gd name="connsiteX3" fmla="*/ 219631 w 1909757"/>
              <a:gd name="connsiteY3" fmla="*/ 233389 h 1770752"/>
              <a:gd name="connsiteX4" fmla="*/ 555 w 1909757"/>
              <a:gd name="connsiteY4" fmla="*/ 7170 h 1770752"/>
              <a:gd name="connsiteX5" fmla="*/ 212487 w 1909757"/>
              <a:gd name="connsiteY5" fmla="*/ 133377 h 1770752"/>
              <a:gd name="connsiteX6" fmla="*/ 244920 w 1909757"/>
              <a:gd name="connsiteY6" fmla="*/ 43186 h 1770752"/>
              <a:gd name="connsiteX7" fmla="*/ 475880 w 1909757"/>
              <a:gd name="connsiteY7" fmla="*/ 826218 h 1770752"/>
              <a:gd name="connsiteX8" fmla="*/ 1297383 w 1909757"/>
              <a:gd name="connsiteY8" fmla="*/ 534379 h 1770752"/>
              <a:gd name="connsiteX9" fmla="*/ 1541792 w 1909757"/>
              <a:gd name="connsiteY9" fmla="*/ 719874 h 1770752"/>
              <a:gd name="connsiteX10" fmla="*/ 1498362 w 1909757"/>
              <a:gd name="connsiteY10" fmla="*/ 1281139 h 1770752"/>
              <a:gd name="connsiteX11" fmla="*/ 1741248 w 1909757"/>
              <a:gd name="connsiteY11" fmla="*/ 1185889 h 1770752"/>
              <a:gd name="connsiteX12" fmla="*/ 1850787 w 1909757"/>
              <a:gd name="connsiteY12" fmla="*/ 766789 h 1770752"/>
              <a:gd name="connsiteX13" fmla="*/ 1893649 w 1909757"/>
              <a:gd name="connsiteY13" fmla="*/ 1095402 h 1770752"/>
              <a:gd name="connsiteX14" fmla="*/ 1341198 w 1909757"/>
              <a:gd name="connsiteY14" fmla="*/ 1600227 h 1770752"/>
              <a:gd name="connsiteX15" fmla="*/ 1459906 w 1909757"/>
              <a:gd name="connsiteY15" fmla="*/ 1770752 h 1770752"/>
              <a:gd name="connsiteX16" fmla="*/ 763870 w 1909757"/>
              <a:gd name="connsiteY16" fmla="*/ 1770752 h 1770752"/>
              <a:gd name="connsiteX0" fmla="*/ 763870 w 1905704"/>
              <a:gd name="connsiteY0" fmla="*/ 1770752 h 1770752"/>
              <a:gd name="connsiteX1" fmla="*/ 1209127 w 1905704"/>
              <a:gd name="connsiteY1" fmla="*/ 865564 h 1770752"/>
              <a:gd name="connsiteX2" fmla="*/ 463619 w 1905704"/>
              <a:gd name="connsiteY2" fmla="*/ 992829 h 1770752"/>
              <a:gd name="connsiteX3" fmla="*/ 219631 w 1905704"/>
              <a:gd name="connsiteY3" fmla="*/ 233389 h 1770752"/>
              <a:gd name="connsiteX4" fmla="*/ 555 w 1905704"/>
              <a:gd name="connsiteY4" fmla="*/ 7170 h 1770752"/>
              <a:gd name="connsiteX5" fmla="*/ 212487 w 1905704"/>
              <a:gd name="connsiteY5" fmla="*/ 133377 h 1770752"/>
              <a:gd name="connsiteX6" fmla="*/ 244920 w 1905704"/>
              <a:gd name="connsiteY6" fmla="*/ 43186 h 1770752"/>
              <a:gd name="connsiteX7" fmla="*/ 475880 w 1905704"/>
              <a:gd name="connsiteY7" fmla="*/ 826218 h 1770752"/>
              <a:gd name="connsiteX8" fmla="*/ 1297383 w 1905704"/>
              <a:gd name="connsiteY8" fmla="*/ 534379 h 1770752"/>
              <a:gd name="connsiteX9" fmla="*/ 1541792 w 1905704"/>
              <a:gd name="connsiteY9" fmla="*/ 719874 h 1770752"/>
              <a:gd name="connsiteX10" fmla="*/ 1498362 w 1905704"/>
              <a:gd name="connsiteY10" fmla="*/ 1281139 h 1770752"/>
              <a:gd name="connsiteX11" fmla="*/ 1741248 w 1905704"/>
              <a:gd name="connsiteY11" fmla="*/ 1185889 h 1770752"/>
              <a:gd name="connsiteX12" fmla="*/ 1850787 w 1905704"/>
              <a:gd name="connsiteY12" fmla="*/ 766789 h 1770752"/>
              <a:gd name="connsiteX13" fmla="*/ 1893649 w 1905704"/>
              <a:gd name="connsiteY13" fmla="*/ 1095402 h 1770752"/>
              <a:gd name="connsiteX14" fmla="*/ 1712674 w 1905704"/>
              <a:gd name="connsiteY14" fmla="*/ 1414489 h 1770752"/>
              <a:gd name="connsiteX15" fmla="*/ 1341198 w 1905704"/>
              <a:gd name="connsiteY15" fmla="*/ 1600227 h 1770752"/>
              <a:gd name="connsiteX16" fmla="*/ 1459906 w 1905704"/>
              <a:gd name="connsiteY16" fmla="*/ 1770752 h 1770752"/>
              <a:gd name="connsiteX17" fmla="*/ 763870 w 1905704"/>
              <a:gd name="connsiteY17" fmla="*/ 1770752 h 1770752"/>
              <a:gd name="connsiteX0" fmla="*/ 763870 w 2284277"/>
              <a:gd name="connsiteY0" fmla="*/ 1770752 h 1770752"/>
              <a:gd name="connsiteX1" fmla="*/ 1209127 w 2284277"/>
              <a:gd name="connsiteY1" fmla="*/ 865564 h 1770752"/>
              <a:gd name="connsiteX2" fmla="*/ 463619 w 2284277"/>
              <a:gd name="connsiteY2" fmla="*/ 992829 h 1770752"/>
              <a:gd name="connsiteX3" fmla="*/ 219631 w 2284277"/>
              <a:gd name="connsiteY3" fmla="*/ 233389 h 1770752"/>
              <a:gd name="connsiteX4" fmla="*/ 555 w 2284277"/>
              <a:gd name="connsiteY4" fmla="*/ 7170 h 1770752"/>
              <a:gd name="connsiteX5" fmla="*/ 212487 w 2284277"/>
              <a:gd name="connsiteY5" fmla="*/ 133377 h 1770752"/>
              <a:gd name="connsiteX6" fmla="*/ 244920 w 2284277"/>
              <a:gd name="connsiteY6" fmla="*/ 43186 h 1770752"/>
              <a:gd name="connsiteX7" fmla="*/ 475880 w 2284277"/>
              <a:gd name="connsiteY7" fmla="*/ 826218 h 1770752"/>
              <a:gd name="connsiteX8" fmla="*/ 1297383 w 2284277"/>
              <a:gd name="connsiteY8" fmla="*/ 534379 h 1770752"/>
              <a:gd name="connsiteX9" fmla="*/ 1541792 w 2284277"/>
              <a:gd name="connsiteY9" fmla="*/ 719874 h 1770752"/>
              <a:gd name="connsiteX10" fmla="*/ 1498362 w 2284277"/>
              <a:gd name="connsiteY10" fmla="*/ 1281139 h 1770752"/>
              <a:gd name="connsiteX11" fmla="*/ 1741248 w 2284277"/>
              <a:gd name="connsiteY11" fmla="*/ 1185889 h 1770752"/>
              <a:gd name="connsiteX12" fmla="*/ 1850787 w 2284277"/>
              <a:gd name="connsiteY12" fmla="*/ 766789 h 1770752"/>
              <a:gd name="connsiteX13" fmla="*/ 2284174 w 2284277"/>
              <a:gd name="connsiteY13" fmla="*/ 938239 h 1770752"/>
              <a:gd name="connsiteX14" fmla="*/ 1893649 w 2284277"/>
              <a:gd name="connsiteY14" fmla="*/ 1095402 h 1770752"/>
              <a:gd name="connsiteX15" fmla="*/ 1712674 w 2284277"/>
              <a:gd name="connsiteY15" fmla="*/ 1414489 h 1770752"/>
              <a:gd name="connsiteX16" fmla="*/ 1341198 w 2284277"/>
              <a:gd name="connsiteY16" fmla="*/ 1600227 h 1770752"/>
              <a:gd name="connsiteX17" fmla="*/ 1459906 w 2284277"/>
              <a:gd name="connsiteY17" fmla="*/ 1770752 h 1770752"/>
              <a:gd name="connsiteX18" fmla="*/ 763870 w 2284277"/>
              <a:gd name="connsiteY18" fmla="*/ 1770752 h 1770752"/>
              <a:gd name="connsiteX0" fmla="*/ 763870 w 2285824"/>
              <a:gd name="connsiteY0" fmla="*/ 1770752 h 1770752"/>
              <a:gd name="connsiteX1" fmla="*/ 1209127 w 2285824"/>
              <a:gd name="connsiteY1" fmla="*/ 865564 h 1770752"/>
              <a:gd name="connsiteX2" fmla="*/ 463619 w 2285824"/>
              <a:gd name="connsiteY2" fmla="*/ 992829 h 1770752"/>
              <a:gd name="connsiteX3" fmla="*/ 219631 w 2285824"/>
              <a:gd name="connsiteY3" fmla="*/ 233389 h 1770752"/>
              <a:gd name="connsiteX4" fmla="*/ 555 w 2285824"/>
              <a:gd name="connsiteY4" fmla="*/ 7170 h 1770752"/>
              <a:gd name="connsiteX5" fmla="*/ 212487 w 2285824"/>
              <a:gd name="connsiteY5" fmla="*/ 133377 h 1770752"/>
              <a:gd name="connsiteX6" fmla="*/ 244920 w 2285824"/>
              <a:gd name="connsiteY6" fmla="*/ 43186 h 1770752"/>
              <a:gd name="connsiteX7" fmla="*/ 475880 w 2285824"/>
              <a:gd name="connsiteY7" fmla="*/ 826218 h 1770752"/>
              <a:gd name="connsiteX8" fmla="*/ 1297383 w 2285824"/>
              <a:gd name="connsiteY8" fmla="*/ 534379 h 1770752"/>
              <a:gd name="connsiteX9" fmla="*/ 1541792 w 2285824"/>
              <a:gd name="connsiteY9" fmla="*/ 719874 h 1770752"/>
              <a:gd name="connsiteX10" fmla="*/ 1498362 w 2285824"/>
              <a:gd name="connsiteY10" fmla="*/ 1281139 h 1770752"/>
              <a:gd name="connsiteX11" fmla="*/ 1741248 w 2285824"/>
              <a:gd name="connsiteY11" fmla="*/ 1185889 h 1770752"/>
              <a:gd name="connsiteX12" fmla="*/ 1850787 w 2285824"/>
              <a:gd name="connsiteY12" fmla="*/ 766789 h 1770752"/>
              <a:gd name="connsiteX13" fmla="*/ 1926987 w 2285824"/>
              <a:gd name="connsiteY13" fmla="*/ 985864 h 1770752"/>
              <a:gd name="connsiteX14" fmla="*/ 2284174 w 2285824"/>
              <a:gd name="connsiteY14" fmla="*/ 938239 h 1770752"/>
              <a:gd name="connsiteX15" fmla="*/ 1893649 w 2285824"/>
              <a:gd name="connsiteY15" fmla="*/ 1095402 h 1770752"/>
              <a:gd name="connsiteX16" fmla="*/ 1712674 w 2285824"/>
              <a:gd name="connsiteY16" fmla="*/ 1414489 h 1770752"/>
              <a:gd name="connsiteX17" fmla="*/ 1341198 w 2285824"/>
              <a:gd name="connsiteY17" fmla="*/ 1600227 h 1770752"/>
              <a:gd name="connsiteX18" fmla="*/ 1459906 w 2285824"/>
              <a:gd name="connsiteY18" fmla="*/ 1770752 h 1770752"/>
              <a:gd name="connsiteX19" fmla="*/ 763870 w 2285824"/>
              <a:gd name="connsiteY19" fmla="*/ 1770752 h 1770752"/>
              <a:gd name="connsiteX0" fmla="*/ 763870 w 2158274"/>
              <a:gd name="connsiteY0" fmla="*/ 1770752 h 1770752"/>
              <a:gd name="connsiteX1" fmla="*/ 1209127 w 2158274"/>
              <a:gd name="connsiteY1" fmla="*/ 865564 h 1770752"/>
              <a:gd name="connsiteX2" fmla="*/ 463619 w 2158274"/>
              <a:gd name="connsiteY2" fmla="*/ 992829 h 1770752"/>
              <a:gd name="connsiteX3" fmla="*/ 219631 w 2158274"/>
              <a:gd name="connsiteY3" fmla="*/ 233389 h 1770752"/>
              <a:gd name="connsiteX4" fmla="*/ 555 w 2158274"/>
              <a:gd name="connsiteY4" fmla="*/ 7170 h 1770752"/>
              <a:gd name="connsiteX5" fmla="*/ 212487 w 2158274"/>
              <a:gd name="connsiteY5" fmla="*/ 133377 h 1770752"/>
              <a:gd name="connsiteX6" fmla="*/ 244920 w 2158274"/>
              <a:gd name="connsiteY6" fmla="*/ 43186 h 1770752"/>
              <a:gd name="connsiteX7" fmla="*/ 475880 w 2158274"/>
              <a:gd name="connsiteY7" fmla="*/ 826218 h 1770752"/>
              <a:gd name="connsiteX8" fmla="*/ 1297383 w 2158274"/>
              <a:gd name="connsiteY8" fmla="*/ 534379 h 1770752"/>
              <a:gd name="connsiteX9" fmla="*/ 1541792 w 2158274"/>
              <a:gd name="connsiteY9" fmla="*/ 719874 h 1770752"/>
              <a:gd name="connsiteX10" fmla="*/ 1498362 w 2158274"/>
              <a:gd name="connsiteY10" fmla="*/ 1281139 h 1770752"/>
              <a:gd name="connsiteX11" fmla="*/ 1741248 w 2158274"/>
              <a:gd name="connsiteY11" fmla="*/ 1185889 h 1770752"/>
              <a:gd name="connsiteX12" fmla="*/ 1850787 w 2158274"/>
              <a:gd name="connsiteY12" fmla="*/ 766789 h 1770752"/>
              <a:gd name="connsiteX13" fmla="*/ 1926987 w 2158274"/>
              <a:gd name="connsiteY13" fmla="*/ 985864 h 1770752"/>
              <a:gd name="connsiteX14" fmla="*/ 2155586 w 2158274"/>
              <a:gd name="connsiteY14" fmla="*/ 819177 h 1770752"/>
              <a:gd name="connsiteX15" fmla="*/ 1893649 w 2158274"/>
              <a:gd name="connsiteY15" fmla="*/ 1095402 h 1770752"/>
              <a:gd name="connsiteX16" fmla="*/ 1712674 w 2158274"/>
              <a:gd name="connsiteY16" fmla="*/ 1414489 h 1770752"/>
              <a:gd name="connsiteX17" fmla="*/ 1341198 w 2158274"/>
              <a:gd name="connsiteY17" fmla="*/ 1600227 h 1770752"/>
              <a:gd name="connsiteX18" fmla="*/ 1459906 w 2158274"/>
              <a:gd name="connsiteY18" fmla="*/ 1770752 h 1770752"/>
              <a:gd name="connsiteX19" fmla="*/ 763870 w 2158274"/>
              <a:gd name="connsiteY19" fmla="*/ 1770752 h 1770752"/>
              <a:gd name="connsiteX0" fmla="*/ 763870 w 2164587"/>
              <a:gd name="connsiteY0" fmla="*/ 1770752 h 1770752"/>
              <a:gd name="connsiteX1" fmla="*/ 1209127 w 2164587"/>
              <a:gd name="connsiteY1" fmla="*/ 865564 h 1770752"/>
              <a:gd name="connsiteX2" fmla="*/ 463619 w 2164587"/>
              <a:gd name="connsiteY2" fmla="*/ 992829 h 1770752"/>
              <a:gd name="connsiteX3" fmla="*/ 219631 w 2164587"/>
              <a:gd name="connsiteY3" fmla="*/ 233389 h 1770752"/>
              <a:gd name="connsiteX4" fmla="*/ 555 w 2164587"/>
              <a:gd name="connsiteY4" fmla="*/ 7170 h 1770752"/>
              <a:gd name="connsiteX5" fmla="*/ 212487 w 2164587"/>
              <a:gd name="connsiteY5" fmla="*/ 133377 h 1770752"/>
              <a:gd name="connsiteX6" fmla="*/ 244920 w 2164587"/>
              <a:gd name="connsiteY6" fmla="*/ 43186 h 1770752"/>
              <a:gd name="connsiteX7" fmla="*/ 475880 w 2164587"/>
              <a:gd name="connsiteY7" fmla="*/ 826218 h 1770752"/>
              <a:gd name="connsiteX8" fmla="*/ 1297383 w 2164587"/>
              <a:gd name="connsiteY8" fmla="*/ 534379 h 1770752"/>
              <a:gd name="connsiteX9" fmla="*/ 1541792 w 2164587"/>
              <a:gd name="connsiteY9" fmla="*/ 719874 h 1770752"/>
              <a:gd name="connsiteX10" fmla="*/ 1498362 w 2164587"/>
              <a:gd name="connsiteY10" fmla="*/ 1281139 h 1770752"/>
              <a:gd name="connsiteX11" fmla="*/ 1741248 w 2164587"/>
              <a:gd name="connsiteY11" fmla="*/ 1185889 h 1770752"/>
              <a:gd name="connsiteX12" fmla="*/ 1850787 w 2164587"/>
              <a:gd name="connsiteY12" fmla="*/ 766789 h 1770752"/>
              <a:gd name="connsiteX13" fmla="*/ 1926987 w 2164587"/>
              <a:gd name="connsiteY13" fmla="*/ 985864 h 1770752"/>
              <a:gd name="connsiteX14" fmla="*/ 2155586 w 2164587"/>
              <a:gd name="connsiteY14" fmla="*/ 819177 h 1770752"/>
              <a:gd name="connsiteX15" fmla="*/ 1893649 w 2164587"/>
              <a:gd name="connsiteY15" fmla="*/ 1095402 h 1770752"/>
              <a:gd name="connsiteX16" fmla="*/ 1712674 w 2164587"/>
              <a:gd name="connsiteY16" fmla="*/ 1414489 h 1770752"/>
              <a:gd name="connsiteX17" fmla="*/ 1341198 w 2164587"/>
              <a:gd name="connsiteY17" fmla="*/ 1600227 h 1770752"/>
              <a:gd name="connsiteX18" fmla="*/ 1459906 w 2164587"/>
              <a:gd name="connsiteY18" fmla="*/ 1770752 h 1770752"/>
              <a:gd name="connsiteX19" fmla="*/ 763870 w 2164587"/>
              <a:gd name="connsiteY19" fmla="*/ 1770752 h 1770752"/>
              <a:gd name="connsiteX0" fmla="*/ 763870 w 2164587"/>
              <a:gd name="connsiteY0" fmla="*/ 1770752 h 1770752"/>
              <a:gd name="connsiteX1" fmla="*/ 1209127 w 2164587"/>
              <a:gd name="connsiteY1" fmla="*/ 865564 h 1770752"/>
              <a:gd name="connsiteX2" fmla="*/ 463619 w 2164587"/>
              <a:gd name="connsiteY2" fmla="*/ 992829 h 1770752"/>
              <a:gd name="connsiteX3" fmla="*/ 219631 w 2164587"/>
              <a:gd name="connsiteY3" fmla="*/ 233389 h 1770752"/>
              <a:gd name="connsiteX4" fmla="*/ 555 w 2164587"/>
              <a:gd name="connsiteY4" fmla="*/ 7170 h 1770752"/>
              <a:gd name="connsiteX5" fmla="*/ 212487 w 2164587"/>
              <a:gd name="connsiteY5" fmla="*/ 133377 h 1770752"/>
              <a:gd name="connsiteX6" fmla="*/ 244920 w 2164587"/>
              <a:gd name="connsiteY6" fmla="*/ 43186 h 1770752"/>
              <a:gd name="connsiteX7" fmla="*/ 475880 w 2164587"/>
              <a:gd name="connsiteY7" fmla="*/ 826218 h 1770752"/>
              <a:gd name="connsiteX8" fmla="*/ 1297383 w 2164587"/>
              <a:gd name="connsiteY8" fmla="*/ 534379 h 1770752"/>
              <a:gd name="connsiteX9" fmla="*/ 1541792 w 2164587"/>
              <a:gd name="connsiteY9" fmla="*/ 719874 h 1770752"/>
              <a:gd name="connsiteX10" fmla="*/ 1498362 w 2164587"/>
              <a:gd name="connsiteY10" fmla="*/ 1281139 h 1770752"/>
              <a:gd name="connsiteX11" fmla="*/ 1741248 w 2164587"/>
              <a:gd name="connsiteY11" fmla="*/ 1185889 h 1770752"/>
              <a:gd name="connsiteX12" fmla="*/ 1850787 w 2164587"/>
              <a:gd name="connsiteY12" fmla="*/ 766789 h 1770752"/>
              <a:gd name="connsiteX13" fmla="*/ 1926987 w 2164587"/>
              <a:gd name="connsiteY13" fmla="*/ 985864 h 1770752"/>
              <a:gd name="connsiteX14" fmla="*/ 2155586 w 2164587"/>
              <a:gd name="connsiteY14" fmla="*/ 819177 h 1770752"/>
              <a:gd name="connsiteX15" fmla="*/ 1893649 w 2164587"/>
              <a:gd name="connsiteY15" fmla="*/ 1095402 h 1770752"/>
              <a:gd name="connsiteX16" fmla="*/ 1712674 w 2164587"/>
              <a:gd name="connsiteY16" fmla="*/ 1414489 h 1770752"/>
              <a:gd name="connsiteX17" fmla="*/ 1341198 w 2164587"/>
              <a:gd name="connsiteY17" fmla="*/ 1600227 h 1770752"/>
              <a:gd name="connsiteX18" fmla="*/ 1459906 w 2164587"/>
              <a:gd name="connsiteY18" fmla="*/ 1770752 h 1770752"/>
              <a:gd name="connsiteX19" fmla="*/ 763870 w 2164587"/>
              <a:gd name="connsiteY19" fmla="*/ 1770752 h 1770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164587" h="1770752">
                <a:moveTo>
                  <a:pt x="763870" y="1770752"/>
                </a:moveTo>
                <a:cubicBezTo>
                  <a:pt x="545506" y="1645648"/>
                  <a:pt x="1162771" y="1325445"/>
                  <a:pt x="1209127" y="865564"/>
                </a:cubicBezTo>
                <a:cubicBezTo>
                  <a:pt x="1167570" y="707529"/>
                  <a:pt x="735437" y="1020124"/>
                  <a:pt x="463619" y="992829"/>
                </a:cubicBezTo>
                <a:cubicBezTo>
                  <a:pt x="287591" y="878735"/>
                  <a:pt x="262034" y="390869"/>
                  <a:pt x="219631" y="233389"/>
                </a:cubicBezTo>
                <a:cubicBezTo>
                  <a:pt x="174601" y="93322"/>
                  <a:pt x="-3660" y="38870"/>
                  <a:pt x="555" y="7170"/>
                </a:cubicBezTo>
                <a:cubicBezTo>
                  <a:pt x="-11351" y="-35692"/>
                  <a:pt x="171760" y="127374"/>
                  <a:pt x="212487" y="133377"/>
                </a:cubicBezTo>
                <a:cubicBezTo>
                  <a:pt x="253214" y="139380"/>
                  <a:pt x="290318" y="230131"/>
                  <a:pt x="244920" y="43186"/>
                </a:cubicBezTo>
                <a:cubicBezTo>
                  <a:pt x="352481" y="37369"/>
                  <a:pt x="280240" y="705691"/>
                  <a:pt x="475880" y="826218"/>
                </a:cubicBezTo>
                <a:cubicBezTo>
                  <a:pt x="640733" y="918720"/>
                  <a:pt x="1127351" y="563533"/>
                  <a:pt x="1297383" y="534379"/>
                </a:cubicBezTo>
                <a:cubicBezTo>
                  <a:pt x="1467415" y="505225"/>
                  <a:pt x="1475752" y="666058"/>
                  <a:pt x="1541792" y="719874"/>
                </a:cubicBezTo>
                <a:cubicBezTo>
                  <a:pt x="1607832" y="773690"/>
                  <a:pt x="1470676" y="1238395"/>
                  <a:pt x="1498362" y="1281139"/>
                </a:cubicBezTo>
                <a:cubicBezTo>
                  <a:pt x="1526049" y="1323883"/>
                  <a:pt x="1682511" y="1271614"/>
                  <a:pt x="1741248" y="1185889"/>
                </a:cubicBezTo>
                <a:cubicBezTo>
                  <a:pt x="1799985" y="1100164"/>
                  <a:pt x="1798399" y="829495"/>
                  <a:pt x="1850787" y="766789"/>
                </a:cubicBezTo>
                <a:cubicBezTo>
                  <a:pt x="1903175" y="704083"/>
                  <a:pt x="1854756" y="957289"/>
                  <a:pt x="1926987" y="985864"/>
                </a:cubicBezTo>
                <a:cubicBezTo>
                  <a:pt x="1999218" y="1014439"/>
                  <a:pt x="2144473" y="847752"/>
                  <a:pt x="2155586" y="819177"/>
                </a:cubicBezTo>
                <a:cubicBezTo>
                  <a:pt x="2219086" y="909665"/>
                  <a:pt x="1926986" y="1021583"/>
                  <a:pt x="1893649" y="1095402"/>
                </a:cubicBezTo>
                <a:cubicBezTo>
                  <a:pt x="1860312" y="1169221"/>
                  <a:pt x="1804749" y="1330352"/>
                  <a:pt x="1712674" y="1414489"/>
                </a:cubicBezTo>
                <a:cubicBezTo>
                  <a:pt x="1620599" y="1498627"/>
                  <a:pt x="1372213" y="1530531"/>
                  <a:pt x="1341198" y="1600227"/>
                </a:cubicBezTo>
                <a:cubicBezTo>
                  <a:pt x="1310183" y="1669923"/>
                  <a:pt x="1597402" y="1744712"/>
                  <a:pt x="1459906" y="1770752"/>
                </a:cubicBezTo>
                <a:lnTo>
                  <a:pt x="763870" y="1770752"/>
                </a:lnTo>
                <a:close/>
              </a:path>
            </a:pathLst>
          </a:custGeom>
          <a:solidFill>
            <a:srgbClr val="8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5" name="Oval 10"/>
          <p:cNvSpPr/>
          <p:nvPr/>
        </p:nvSpPr>
        <p:spPr>
          <a:xfrm rot="20465032">
            <a:off x="7062042" y="3792325"/>
            <a:ext cx="551331" cy="277919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6" name="Oval 10"/>
          <p:cNvSpPr/>
          <p:nvPr/>
        </p:nvSpPr>
        <p:spPr>
          <a:xfrm rot="20465032">
            <a:off x="7854122" y="2540158"/>
            <a:ext cx="551331" cy="277919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7" name="Rectangle 12"/>
          <p:cNvSpPr/>
          <p:nvPr/>
        </p:nvSpPr>
        <p:spPr>
          <a:xfrm rot="17579392">
            <a:off x="7202862" y="3013181"/>
            <a:ext cx="1625145" cy="1065376"/>
          </a:xfrm>
          <a:custGeom>
            <a:avLst/>
            <a:gdLst>
              <a:gd name="connsiteX0" fmla="*/ 0 w 241393"/>
              <a:gd name="connsiteY0" fmla="*/ 0 h 1312985"/>
              <a:gd name="connsiteX1" fmla="*/ 241393 w 241393"/>
              <a:gd name="connsiteY1" fmla="*/ 0 h 1312985"/>
              <a:gd name="connsiteX2" fmla="*/ 241393 w 241393"/>
              <a:gd name="connsiteY2" fmla="*/ 1312985 h 1312985"/>
              <a:gd name="connsiteX3" fmla="*/ 0 w 241393"/>
              <a:gd name="connsiteY3" fmla="*/ 1312985 h 1312985"/>
              <a:gd name="connsiteX4" fmla="*/ 0 w 241393"/>
              <a:gd name="connsiteY4" fmla="*/ 0 h 1312985"/>
              <a:gd name="connsiteX0" fmla="*/ 0 w 1273024"/>
              <a:gd name="connsiteY0" fmla="*/ 0 h 1312985"/>
              <a:gd name="connsiteX1" fmla="*/ 1273024 w 1273024"/>
              <a:gd name="connsiteY1" fmla="*/ 445477 h 1312985"/>
              <a:gd name="connsiteX2" fmla="*/ 241393 w 1273024"/>
              <a:gd name="connsiteY2" fmla="*/ 1312985 h 1312985"/>
              <a:gd name="connsiteX3" fmla="*/ 0 w 1273024"/>
              <a:gd name="connsiteY3" fmla="*/ 1312985 h 1312985"/>
              <a:gd name="connsiteX4" fmla="*/ 0 w 1273024"/>
              <a:gd name="connsiteY4" fmla="*/ 0 h 1312985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241393 w 1273024"/>
              <a:gd name="connsiteY2" fmla="*/ 949570 h 949570"/>
              <a:gd name="connsiteX3" fmla="*/ 0 w 1273024"/>
              <a:gd name="connsiteY3" fmla="*/ 949570 h 949570"/>
              <a:gd name="connsiteX4" fmla="*/ 1019908 w 1273024"/>
              <a:gd name="connsiteY4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1019908 w 1273024"/>
              <a:gd name="connsiteY5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764139 w 1273024"/>
              <a:gd name="connsiteY5" fmla="*/ 616863 h 949570"/>
              <a:gd name="connsiteX6" fmla="*/ 1019908 w 1273024"/>
              <a:gd name="connsiteY6" fmla="*/ 0 h 949570"/>
              <a:gd name="connsiteX0" fmla="*/ 1019908 w 1237855"/>
              <a:gd name="connsiteY0" fmla="*/ 0 h 949570"/>
              <a:gd name="connsiteX1" fmla="*/ 1237855 w 1237855"/>
              <a:gd name="connsiteY1" fmla="*/ 35169 h 949570"/>
              <a:gd name="connsiteX2" fmla="*/ 846201 w 1237855"/>
              <a:gd name="connsiteY2" fmla="*/ 734094 h 949570"/>
              <a:gd name="connsiteX3" fmla="*/ 241393 w 1237855"/>
              <a:gd name="connsiteY3" fmla="*/ 949570 h 949570"/>
              <a:gd name="connsiteX4" fmla="*/ 0 w 1237855"/>
              <a:gd name="connsiteY4" fmla="*/ 949570 h 949570"/>
              <a:gd name="connsiteX5" fmla="*/ 764139 w 1237855"/>
              <a:gd name="connsiteY5" fmla="*/ 616863 h 949570"/>
              <a:gd name="connsiteX6" fmla="*/ 1019908 w 1237855"/>
              <a:gd name="connsiteY6" fmla="*/ 0 h 949570"/>
              <a:gd name="connsiteX0" fmla="*/ 1019908 w 1019908"/>
              <a:gd name="connsiteY0" fmla="*/ 0 h 949570"/>
              <a:gd name="connsiteX1" fmla="*/ 846201 w 1019908"/>
              <a:gd name="connsiteY1" fmla="*/ 734094 h 949570"/>
              <a:gd name="connsiteX2" fmla="*/ 241393 w 1019908"/>
              <a:gd name="connsiteY2" fmla="*/ 949570 h 949570"/>
              <a:gd name="connsiteX3" fmla="*/ 0 w 1019908"/>
              <a:gd name="connsiteY3" fmla="*/ 949570 h 949570"/>
              <a:gd name="connsiteX4" fmla="*/ 764139 w 1019908"/>
              <a:gd name="connsiteY4" fmla="*/ 616863 h 949570"/>
              <a:gd name="connsiteX5" fmla="*/ 1019908 w 1019908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44535"/>
              <a:gd name="connsiteY0" fmla="*/ 0 h 949570"/>
              <a:gd name="connsiteX1" fmla="*/ 846201 w 1044535"/>
              <a:gd name="connsiteY1" fmla="*/ 734094 h 949570"/>
              <a:gd name="connsiteX2" fmla="*/ 241393 w 1044535"/>
              <a:gd name="connsiteY2" fmla="*/ 949570 h 949570"/>
              <a:gd name="connsiteX3" fmla="*/ 0 w 1044535"/>
              <a:gd name="connsiteY3" fmla="*/ 949570 h 949570"/>
              <a:gd name="connsiteX4" fmla="*/ 764139 w 1044535"/>
              <a:gd name="connsiteY4" fmla="*/ 616863 h 949570"/>
              <a:gd name="connsiteX5" fmla="*/ 1019908 w 1044535"/>
              <a:gd name="connsiteY5" fmla="*/ 0 h 949570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19908 w 1099643"/>
              <a:gd name="connsiteY6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176738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250629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1625027 w 1626763"/>
              <a:gd name="connsiteY0" fmla="*/ 5320 h 1018320"/>
              <a:gd name="connsiteX1" fmla="*/ 1027614 w 1626763"/>
              <a:gd name="connsiteY1" fmla="*/ 434364 h 1018320"/>
              <a:gd name="connsiteX2" fmla="*/ 781546 w 1626763"/>
              <a:gd name="connsiteY2" fmla="*/ 802844 h 1018320"/>
              <a:gd name="connsiteX3" fmla="*/ 399540 w 1626763"/>
              <a:gd name="connsiteY3" fmla="*/ 911576 h 1018320"/>
              <a:gd name="connsiteX4" fmla="*/ 250629 w 1626763"/>
              <a:gd name="connsiteY4" fmla="*/ 1018320 h 1018320"/>
              <a:gd name="connsiteX5" fmla="*/ 0 w 1626763"/>
              <a:gd name="connsiteY5" fmla="*/ 932114 h 1018320"/>
              <a:gd name="connsiteX6" fmla="*/ 708721 w 1626763"/>
              <a:gd name="connsiteY6" fmla="*/ 688691 h 1018320"/>
              <a:gd name="connsiteX7" fmla="*/ 938329 w 1626763"/>
              <a:gd name="connsiteY7" fmla="*/ 437442 h 1018320"/>
              <a:gd name="connsiteX8" fmla="*/ 1625027 w 1626763"/>
              <a:gd name="connsiteY8" fmla="*/ 5320 h 1018320"/>
              <a:gd name="connsiteX0" fmla="*/ 1625027 w 1627041"/>
              <a:gd name="connsiteY0" fmla="*/ 5177 h 1018177"/>
              <a:gd name="connsiteX1" fmla="*/ 1115121 w 1627041"/>
              <a:gd name="connsiteY1" fmla="*/ 445379 h 1018177"/>
              <a:gd name="connsiteX2" fmla="*/ 781546 w 1627041"/>
              <a:gd name="connsiteY2" fmla="*/ 802701 h 1018177"/>
              <a:gd name="connsiteX3" fmla="*/ 399540 w 1627041"/>
              <a:gd name="connsiteY3" fmla="*/ 911433 h 1018177"/>
              <a:gd name="connsiteX4" fmla="*/ 250629 w 1627041"/>
              <a:gd name="connsiteY4" fmla="*/ 1018177 h 1018177"/>
              <a:gd name="connsiteX5" fmla="*/ 0 w 1627041"/>
              <a:gd name="connsiteY5" fmla="*/ 931971 h 1018177"/>
              <a:gd name="connsiteX6" fmla="*/ 708721 w 1627041"/>
              <a:gd name="connsiteY6" fmla="*/ 688548 h 1018177"/>
              <a:gd name="connsiteX7" fmla="*/ 938329 w 1627041"/>
              <a:gd name="connsiteY7" fmla="*/ 437299 h 1018177"/>
              <a:gd name="connsiteX8" fmla="*/ 1625027 w 1627041"/>
              <a:gd name="connsiteY8" fmla="*/ 5177 h 1018177"/>
              <a:gd name="connsiteX0" fmla="*/ 1625027 w 1627041"/>
              <a:gd name="connsiteY0" fmla="*/ 5177 h 1018177"/>
              <a:gd name="connsiteX1" fmla="*/ 1115121 w 1627041"/>
              <a:gd name="connsiteY1" fmla="*/ 445379 h 1018177"/>
              <a:gd name="connsiteX2" fmla="*/ 781546 w 1627041"/>
              <a:gd name="connsiteY2" fmla="*/ 802701 h 1018177"/>
              <a:gd name="connsiteX3" fmla="*/ 399540 w 1627041"/>
              <a:gd name="connsiteY3" fmla="*/ 911433 h 1018177"/>
              <a:gd name="connsiteX4" fmla="*/ 250629 w 1627041"/>
              <a:gd name="connsiteY4" fmla="*/ 1018177 h 1018177"/>
              <a:gd name="connsiteX5" fmla="*/ 0 w 1627041"/>
              <a:gd name="connsiteY5" fmla="*/ 931971 h 1018177"/>
              <a:gd name="connsiteX6" fmla="*/ 708721 w 1627041"/>
              <a:gd name="connsiteY6" fmla="*/ 688548 h 1018177"/>
              <a:gd name="connsiteX7" fmla="*/ 1007058 w 1627041"/>
              <a:gd name="connsiteY7" fmla="*/ 339161 h 1018177"/>
              <a:gd name="connsiteX8" fmla="*/ 1625027 w 1627041"/>
              <a:gd name="connsiteY8" fmla="*/ 5177 h 1018177"/>
              <a:gd name="connsiteX0" fmla="*/ 1625027 w 1627041"/>
              <a:gd name="connsiteY0" fmla="*/ 5177 h 1018177"/>
              <a:gd name="connsiteX1" fmla="*/ 1115121 w 1627041"/>
              <a:gd name="connsiteY1" fmla="*/ 445379 h 1018177"/>
              <a:gd name="connsiteX2" fmla="*/ 781546 w 1627041"/>
              <a:gd name="connsiteY2" fmla="*/ 802701 h 1018177"/>
              <a:gd name="connsiteX3" fmla="*/ 399540 w 1627041"/>
              <a:gd name="connsiteY3" fmla="*/ 911433 h 1018177"/>
              <a:gd name="connsiteX4" fmla="*/ 250629 w 1627041"/>
              <a:gd name="connsiteY4" fmla="*/ 1018177 h 1018177"/>
              <a:gd name="connsiteX5" fmla="*/ 0 w 1627041"/>
              <a:gd name="connsiteY5" fmla="*/ 931971 h 1018177"/>
              <a:gd name="connsiteX6" fmla="*/ 708721 w 1627041"/>
              <a:gd name="connsiteY6" fmla="*/ 688548 h 1018177"/>
              <a:gd name="connsiteX7" fmla="*/ 1007058 w 1627041"/>
              <a:gd name="connsiteY7" fmla="*/ 339161 h 1018177"/>
              <a:gd name="connsiteX8" fmla="*/ 1625027 w 1627041"/>
              <a:gd name="connsiteY8" fmla="*/ 5177 h 1018177"/>
              <a:gd name="connsiteX0" fmla="*/ 1625027 w 1627041"/>
              <a:gd name="connsiteY0" fmla="*/ 10376 h 1023376"/>
              <a:gd name="connsiteX1" fmla="*/ 1115121 w 1627041"/>
              <a:gd name="connsiteY1" fmla="*/ 450578 h 1023376"/>
              <a:gd name="connsiteX2" fmla="*/ 781546 w 1627041"/>
              <a:gd name="connsiteY2" fmla="*/ 807900 h 1023376"/>
              <a:gd name="connsiteX3" fmla="*/ 399540 w 1627041"/>
              <a:gd name="connsiteY3" fmla="*/ 916632 h 1023376"/>
              <a:gd name="connsiteX4" fmla="*/ 250629 w 1627041"/>
              <a:gd name="connsiteY4" fmla="*/ 1023376 h 1023376"/>
              <a:gd name="connsiteX5" fmla="*/ 0 w 1627041"/>
              <a:gd name="connsiteY5" fmla="*/ 937170 h 1023376"/>
              <a:gd name="connsiteX6" fmla="*/ 708721 w 1627041"/>
              <a:gd name="connsiteY6" fmla="*/ 693747 h 1023376"/>
              <a:gd name="connsiteX7" fmla="*/ 1007058 w 1627041"/>
              <a:gd name="connsiteY7" fmla="*/ 344360 h 1023376"/>
              <a:gd name="connsiteX8" fmla="*/ 1625027 w 1627041"/>
              <a:gd name="connsiteY8" fmla="*/ 10376 h 1023376"/>
              <a:gd name="connsiteX0" fmla="*/ 1625027 w 1625208"/>
              <a:gd name="connsiteY0" fmla="*/ 10376 h 1023376"/>
              <a:gd name="connsiteX1" fmla="*/ 1115121 w 1625208"/>
              <a:gd name="connsiteY1" fmla="*/ 450578 h 1023376"/>
              <a:gd name="connsiteX2" fmla="*/ 781546 w 1625208"/>
              <a:gd name="connsiteY2" fmla="*/ 807900 h 1023376"/>
              <a:gd name="connsiteX3" fmla="*/ 399540 w 1625208"/>
              <a:gd name="connsiteY3" fmla="*/ 916632 h 1023376"/>
              <a:gd name="connsiteX4" fmla="*/ 250629 w 1625208"/>
              <a:gd name="connsiteY4" fmla="*/ 1023376 h 1023376"/>
              <a:gd name="connsiteX5" fmla="*/ 0 w 1625208"/>
              <a:gd name="connsiteY5" fmla="*/ 937170 h 1023376"/>
              <a:gd name="connsiteX6" fmla="*/ 708721 w 1625208"/>
              <a:gd name="connsiteY6" fmla="*/ 693747 h 1023376"/>
              <a:gd name="connsiteX7" fmla="*/ 1007058 w 1625208"/>
              <a:gd name="connsiteY7" fmla="*/ 344360 h 1023376"/>
              <a:gd name="connsiteX8" fmla="*/ 1625027 w 1625208"/>
              <a:gd name="connsiteY8" fmla="*/ 10376 h 1023376"/>
              <a:gd name="connsiteX0" fmla="*/ 1625027 w 1625208"/>
              <a:gd name="connsiteY0" fmla="*/ 8717 h 1021717"/>
              <a:gd name="connsiteX1" fmla="*/ 1115121 w 1625208"/>
              <a:gd name="connsiteY1" fmla="*/ 448919 h 1021717"/>
              <a:gd name="connsiteX2" fmla="*/ 781546 w 1625208"/>
              <a:gd name="connsiteY2" fmla="*/ 806241 h 1021717"/>
              <a:gd name="connsiteX3" fmla="*/ 399540 w 1625208"/>
              <a:gd name="connsiteY3" fmla="*/ 914973 h 1021717"/>
              <a:gd name="connsiteX4" fmla="*/ 250629 w 1625208"/>
              <a:gd name="connsiteY4" fmla="*/ 1021717 h 1021717"/>
              <a:gd name="connsiteX5" fmla="*/ 0 w 1625208"/>
              <a:gd name="connsiteY5" fmla="*/ 935511 h 1021717"/>
              <a:gd name="connsiteX6" fmla="*/ 708721 w 1625208"/>
              <a:gd name="connsiteY6" fmla="*/ 692088 h 1021717"/>
              <a:gd name="connsiteX7" fmla="*/ 1042665 w 1625208"/>
              <a:gd name="connsiteY7" fmla="*/ 410369 h 1021717"/>
              <a:gd name="connsiteX8" fmla="*/ 1625027 w 1625208"/>
              <a:gd name="connsiteY8" fmla="*/ 8717 h 1021717"/>
              <a:gd name="connsiteX0" fmla="*/ 1625027 w 1625210"/>
              <a:gd name="connsiteY0" fmla="*/ 8717 h 1021717"/>
              <a:gd name="connsiteX1" fmla="*/ 1120791 w 1625210"/>
              <a:gd name="connsiteY1" fmla="*/ 494799 h 1021717"/>
              <a:gd name="connsiteX2" fmla="*/ 781546 w 1625210"/>
              <a:gd name="connsiteY2" fmla="*/ 806241 h 1021717"/>
              <a:gd name="connsiteX3" fmla="*/ 399540 w 1625210"/>
              <a:gd name="connsiteY3" fmla="*/ 914973 h 1021717"/>
              <a:gd name="connsiteX4" fmla="*/ 250629 w 1625210"/>
              <a:gd name="connsiteY4" fmla="*/ 1021717 h 1021717"/>
              <a:gd name="connsiteX5" fmla="*/ 0 w 1625210"/>
              <a:gd name="connsiteY5" fmla="*/ 935511 h 1021717"/>
              <a:gd name="connsiteX6" fmla="*/ 708721 w 1625210"/>
              <a:gd name="connsiteY6" fmla="*/ 692088 h 1021717"/>
              <a:gd name="connsiteX7" fmla="*/ 1042665 w 1625210"/>
              <a:gd name="connsiteY7" fmla="*/ 410369 h 1021717"/>
              <a:gd name="connsiteX8" fmla="*/ 1625027 w 1625210"/>
              <a:gd name="connsiteY8" fmla="*/ 8717 h 1021717"/>
              <a:gd name="connsiteX0" fmla="*/ 1625027 w 1625210"/>
              <a:gd name="connsiteY0" fmla="*/ 8717 h 1021717"/>
              <a:gd name="connsiteX1" fmla="*/ 1120791 w 1625210"/>
              <a:gd name="connsiteY1" fmla="*/ 494799 h 1021717"/>
              <a:gd name="connsiteX2" fmla="*/ 781546 w 1625210"/>
              <a:gd name="connsiteY2" fmla="*/ 806241 h 1021717"/>
              <a:gd name="connsiteX3" fmla="*/ 399540 w 1625210"/>
              <a:gd name="connsiteY3" fmla="*/ 914973 h 1021717"/>
              <a:gd name="connsiteX4" fmla="*/ 250629 w 1625210"/>
              <a:gd name="connsiteY4" fmla="*/ 1021717 h 1021717"/>
              <a:gd name="connsiteX5" fmla="*/ 0 w 1625210"/>
              <a:gd name="connsiteY5" fmla="*/ 935511 h 1021717"/>
              <a:gd name="connsiteX6" fmla="*/ 723602 w 1625210"/>
              <a:gd name="connsiteY6" fmla="*/ 727162 h 1021717"/>
              <a:gd name="connsiteX7" fmla="*/ 1042665 w 1625210"/>
              <a:gd name="connsiteY7" fmla="*/ 410369 h 1021717"/>
              <a:gd name="connsiteX8" fmla="*/ 1625027 w 1625210"/>
              <a:gd name="connsiteY8" fmla="*/ 8717 h 1021717"/>
              <a:gd name="connsiteX0" fmla="*/ 1625027 w 1625210"/>
              <a:gd name="connsiteY0" fmla="*/ 8717 h 1021717"/>
              <a:gd name="connsiteX1" fmla="*/ 1120791 w 1625210"/>
              <a:gd name="connsiteY1" fmla="*/ 494799 h 1021717"/>
              <a:gd name="connsiteX2" fmla="*/ 823355 w 1625210"/>
              <a:gd name="connsiteY2" fmla="*/ 1002336 h 1021717"/>
              <a:gd name="connsiteX3" fmla="*/ 399540 w 1625210"/>
              <a:gd name="connsiteY3" fmla="*/ 914973 h 1021717"/>
              <a:gd name="connsiteX4" fmla="*/ 250629 w 1625210"/>
              <a:gd name="connsiteY4" fmla="*/ 1021717 h 1021717"/>
              <a:gd name="connsiteX5" fmla="*/ 0 w 1625210"/>
              <a:gd name="connsiteY5" fmla="*/ 935511 h 1021717"/>
              <a:gd name="connsiteX6" fmla="*/ 723602 w 1625210"/>
              <a:gd name="connsiteY6" fmla="*/ 727162 h 1021717"/>
              <a:gd name="connsiteX7" fmla="*/ 1042665 w 1625210"/>
              <a:gd name="connsiteY7" fmla="*/ 410369 h 1021717"/>
              <a:gd name="connsiteX8" fmla="*/ 1625027 w 1625210"/>
              <a:gd name="connsiteY8" fmla="*/ 8717 h 1021717"/>
              <a:gd name="connsiteX0" fmla="*/ 1625027 w 1625210"/>
              <a:gd name="connsiteY0" fmla="*/ 8717 h 1021717"/>
              <a:gd name="connsiteX1" fmla="*/ 1120791 w 1625210"/>
              <a:gd name="connsiteY1" fmla="*/ 494799 h 1021717"/>
              <a:gd name="connsiteX2" fmla="*/ 823355 w 1625210"/>
              <a:gd name="connsiteY2" fmla="*/ 1002336 h 1021717"/>
              <a:gd name="connsiteX3" fmla="*/ 399540 w 1625210"/>
              <a:gd name="connsiteY3" fmla="*/ 914973 h 1021717"/>
              <a:gd name="connsiteX4" fmla="*/ 250629 w 1625210"/>
              <a:gd name="connsiteY4" fmla="*/ 1021717 h 1021717"/>
              <a:gd name="connsiteX5" fmla="*/ 0 w 1625210"/>
              <a:gd name="connsiteY5" fmla="*/ 935511 h 1021717"/>
              <a:gd name="connsiteX6" fmla="*/ 780468 w 1625210"/>
              <a:gd name="connsiteY6" fmla="*/ 909971 h 1021717"/>
              <a:gd name="connsiteX7" fmla="*/ 1042665 w 1625210"/>
              <a:gd name="connsiteY7" fmla="*/ 410369 h 1021717"/>
              <a:gd name="connsiteX8" fmla="*/ 1625027 w 1625210"/>
              <a:gd name="connsiteY8" fmla="*/ 8717 h 1021717"/>
              <a:gd name="connsiteX0" fmla="*/ 1625027 w 1625210"/>
              <a:gd name="connsiteY0" fmla="*/ 8717 h 1021717"/>
              <a:gd name="connsiteX1" fmla="*/ 1120791 w 1625210"/>
              <a:gd name="connsiteY1" fmla="*/ 494799 h 1021717"/>
              <a:gd name="connsiteX2" fmla="*/ 823355 w 1625210"/>
              <a:gd name="connsiteY2" fmla="*/ 1002336 h 1021717"/>
              <a:gd name="connsiteX3" fmla="*/ 461718 w 1625210"/>
              <a:gd name="connsiteY3" fmla="*/ 1012755 h 1021717"/>
              <a:gd name="connsiteX4" fmla="*/ 250629 w 1625210"/>
              <a:gd name="connsiteY4" fmla="*/ 1021717 h 1021717"/>
              <a:gd name="connsiteX5" fmla="*/ 0 w 1625210"/>
              <a:gd name="connsiteY5" fmla="*/ 935511 h 1021717"/>
              <a:gd name="connsiteX6" fmla="*/ 780468 w 1625210"/>
              <a:gd name="connsiteY6" fmla="*/ 909971 h 1021717"/>
              <a:gd name="connsiteX7" fmla="*/ 1042665 w 1625210"/>
              <a:gd name="connsiteY7" fmla="*/ 410369 h 1021717"/>
              <a:gd name="connsiteX8" fmla="*/ 1625027 w 1625210"/>
              <a:gd name="connsiteY8" fmla="*/ 8717 h 1021717"/>
              <a:gd name="connsiteX0" fmla="*/ 1625027 w 1625210"/>
              <a:gd name="connsiteY0" fmla="*/ 8717 h 1050364"/>
              <a:gd name="connsiteX1" fmla="*/ 1120791 w 1625210"/>
              <a:gd name="connsiteY1" fmla="*/ 494799 h 1050364"/>
              <a:gd name="connsiteX2" fmla="*/ 823355 w 1625210"/>
              <a:gd name="connsiteY2" fmla="*/ 1002336 h 1050364"/>
              <a:gd name="connsiteX3" fmla="*/ 250629 w 1625210"/>
              <a:gd name="connsiteY3" fmla="*/ 1021717 h 1050364"/>
              <a:gd name="connsiteX4" fmla="*/ 0 w 1625210"/>
              <a:gd name="connsiteY4" fmla="*/ 935511 h 1050364"/>
              <a:gd name="connsiteX5" fmla="*/ 780468 w 1625210"/>
              <a:gd name="connsiteY5" fmla="*/ 909971 h 1050364"/>
              <a:gd name="connsiteX6" fmla="*/ 1042665 w 1625210"/>
              <a:gd name="connsiteY6" fmla="*/ 410369 h 1050364"/>
              <a:gd name="connsiteX7" fmla="*/ 1625027 w 1625210"/>
              <a:gd name="connsiteY7" fmla="*/ 8717 h 1050364"/>
              <a:gd name="connsiteX0" fmla="*/ 1625027 w 1625210"/>
              <a:gd name="connsiteY0" fmla="*/ 9090 h 1050737"/>
              <a:gd name="connsiteX1" fmla="*/ 1120791 w 1625210"/>
              <a:gd name="connsiteY1" fmla="*/ 495172 h 1050737"/>
              <a:gd name="connsiteX2" fmla="*/ 823355 w 1625210"/>
              <a:gd name="connsiteY2" fmla="*/ 1002709 h 1050737"/>
              <a:gd name="connsiteX3" fmla="*/ 250629 w 1625210"/>
              <a:gd name="connsiteY3" fmla="*/ 1022090 h 1050737"/>
              <a:gd name="connsiteX4" fmla="*/ 0 w 1625210"/>
              <a:gd name="connsiteY4" fmla="*/ 935884 h 1050737"/>
              <a:gd name="connsiteX5" fmla="*/ 780468 w 1625210"/>
              <a:gd name="connsiteY5" fmla="*/ 910344 h 1050737"/>
              <a:gd name="connsiteX6" fmla="*/ 855957 w 1625210"/>
              <a:gd name="connsiteY6" fmla="*/ 393386 h 1050737"/>
              <a:gd name="connsiteX7" fmla="*/ 1625027 w 1625210"/>
              <a:gd name="connsiteY7" fmla="*/ 9090 h 1050737"/>
              <a:gd name="connsiteX0" fmla="*/ 1625027 w 1625165"/>
              <a:gd name="connsiteY0" fmla="*/ 9090 h 1050737"/>
              <a:gd name="connsiteX1" fmla="*/ 961716 w 1625165"/>
              <a:gd name="connsiteY1" fmla="*/ 445398 h 1050737"/>
              <a:gd name="connsiteX2" fmla="*/ 823355 w 1625165"/>
              <a:gd name="connsiteY2" fmla="*/ 1002709 h 1050737"/>
              <a:gd name="connsiteX3" fmla="*/ 250629 w 1625165"/>
              <a:gd name="connsiteY3" fmla="*/ 1022090 h 1050737"/>
              <a:gd name="connsiteX4" fmla="*/ 0 w 1625165"/>
              <a:gd name="connsiteY4" fmla="*/ 935884 h 1050737"/>
              <a:gd name="connsiteX5" fmla="*/ 780468 w 1625165"/>
              <a:gd name="connsiteY5" fmla="*/ 910344 h 1050737"/>
              <a:gd name="connsiteX6" fmla="*/ 855957 w 1625165"/>
              <a:gd name="connsiteY6" fmla="*/ 393386 h 1050737"/>
              <a:gd name="connsiteX7" fmla="*/ 1625027 w 1625165"/>
              <a:gd name="connsiteY7" fmla="*/ 9090 h 1050737"/>
              <a:gd name="connsiteX0" fmla="*/ 1625027 w 1625165"/>
              <a:gd name="connsiteY0" fmla="*/ 23729 h 1065376"/>
              <a:gd name="connsiteX1" fmla="*/ 961716 w 1625165"/>
              <a:gd name="connsiteY1" fmla="*/ 460037 h 1065376"/>
              <a:gd name="connsiteX2" fmla="*/ 823355 w 1625165"/>
              <a:gd name="connsiteY2" fmla="*/ 1017348 h 1065376"/>
              <a:gd name="connsiteX3" fmla="*/ 250629 w 1625165"/>
              <a:gd name="connsiteY3" fmla="*/ 1036729 h 1065376"/>
              <a:gd name="connsiteX4" fmla="*/ 0 w 1625165"/>
              <a:gd name="connsiteY4" fmla="*/ 950523 h 1065376"/>
              <a:gd name="connsiteX5" fmla="*/ 780468 w 1625165"/>
              <a:gd name="connsiteY5" fmla="*/ 924983 h 1065376"/>
              <a:gd name="connsiteX6" fmla="*/ 692627 w 1625165"/>
              <a:gd name="connsiteY6" fmla="*/ 153120 h 1065376"/>
              <a:gd name="connsiteX7" fmla="*/ 1625027 w 1625165"/>
              <a:gd name="connsiteY7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823355 w 1625145"/>
              <a:gd name="connsiteY2" fmla="*/ 1017348 h 1065376"/>
              <a:gd name="connsiteX3" fmla="*/ 250629 w 1625145"/>
              <a:gd name="connsiteY3" fmla="*/ 1036729 h 1065376"/>
              <a:gd name="connsiteX4" fmla="*/ 0 w 1625145"/>
              <a:gd name="connsiteY4" fmla="*/ 950523 h 1065376"/>
              <a:gd name="connsiteX5" fmla="*/ 780468 w 1625145"/>
              <a:gd name="connsiteY5" fmla="*/ 924983 h 1065376"/>
              <a:gd name="connsiteX6" fmla="*/ 692627 w 1625145"/>
              <a:gd name="connsiteY6" fmla="*/ 153120 h 1065376"/>
              <a:gd name="connsiteX7" fmla="*/ 1625027 w 1625145"/>
              <a:gd name="connsiteY7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823355 w 1625145"/>
              <a:gd name="connsiteY2" fmla="*/ 1017348 h 1065376"/>
              <a:gd name="connsiteX3" fmla="*/ 250629 w 1625145"/>
              <a:gd name="connsiteY3" fmla="*/ 1036729 h 1065376"/>
              <a:gd name="connsiteX4" fmla="*/ 0 w 1625145"/>
              <a:gd name="connsiteY4" fmla="*/ 950523 h 1065376"/>
              <a:gd name="connsiteX5" fmla="*/ 696325 w 1625145"/>
              <a:gd name="connsiteY5" fmla="*/ 905499 h 1065376"/>
              <a:gd name="connsiteX6" fmla="*/ 692627 w 1625145"/>
              <a:gd name="connsiteY6" fmla="*/ 153120 h 1065376"/>
              <a:gd name="connsiteX7" fmla="*/ 1625027 w 1625145"/>
              <a:gd name="connsiteY7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1155827 w 1625145"/>
              <a:gd name="connsiteY2" fmla="*/ 506458 h 1065376"/>
              <a:gd name="connsiteX3" fmla="*/ 823355 w 1625145"/>
              <a:gd name="connsiteY3" fmla="*/ 1017348 h 1065376"/>
              <a:gd name="connsiteX4" fmla="*/ 250629 w 1625145"/>
              <a:gd name="connsiteY4" fmla="*/ 1036729 h 1065376"/>
              <a:gd name="connsiteX5" fmla="*/ 0 w 1625145"/>
              <a:gd name="connsiteY5" fmla="*/ 950523 h 1065376"/>
              <a:gd name="connsiteX6" fmla="*/ 696325 w 1625145"/>
              <a:gd name="connsiteY6" fmla="*/ 905499 h 1065376"/>
              <a:gd name="connsiteX7" fmla="*/ 692627 w 1625145"/>
              <a:gd name="connsiteY7" fmla="*/ 153120 h 1065376"/>
              <a:gd name="connsiteX8" fmla="*/ 1625027 w 1625145"/>
              <a:gd name="connsiteY8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931036 w 1625145"/>
              <a:gd name="connsiteY2" fmla="*/ 643216 h 1065376"/>
              <a:gd name="connsiteX3" fmla="*/ 1155827 w 1625145"/>
              <a:gd name="connsiteY3" fmla="*/ 506458 h 1065376"/>
              <a:gd name="connsiteX4" fmla="*/ 823355 w 1625145"/>
              <a:gd name="connsiteY4" fmla="*/ 1017348 h 1065376"/>
              <a:gd name="connsiteX5" fmla="*/ 250629 w 1625145"/>
              <a:gd name="connsiteY5" fmla="*/ 1036729 h 1065376"/>
              <a:gd name="connsiteX6" fmla="*/ 0 w 1625145"/>
              <a:gd name="connsiteY6" fmla="*/ 950523 h 1065376"/>
              <a:gd name="connsiteX7" fmla="*/ 696325 w 1625145"/>
              <a:gd name="connsiteY7" fmla="*/ 905499 h 1065376"/>
              <a:gd name="connsiteX8" fmla="*/ 692627 w 1625145"/>
              <a:gd name="connsiteY8" fmla="*/ 153120 h 1065376"/>
              <a:gd name="connsiteX9" fmla="*/ 1625027 w 1625145"/>
              <a:gd name="connsiteY9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931036 w 1625145"/>
              <a:gd name="connsiteY2" fmla="*/ 643216 h 1065376"/>
              <a:gd name="connsiteX3" fmla="*/ 1155827 w 1625145"/>
              <a:gd name="connsiteY3" fmla="*/ 506458 h 1065376"/>
              <a:gd name="connsiteX4" fmla="*/ 1405957 w 1625145"/>
              <a:gd name="connsiteY4" fmla="*/ 738332 h 1065376"/>
              <a:gd name="connsiteX5" fmla="*/ 823355 w 1625145"/>
              <a:gd name="connsiteY5" fmla="*/ 1017348 h 1065376"/>
              <a:gd name="connsiteX6" fmla="*/ 250629 w 1625145"/>
              <a:gd name="connsiteY6" fmla="*/ 1036729 h 1065376"/>
              <a:gd name="connsiteX7" fmla="*/ 0 w 1625145"/>
              <a:gd name="connsiteY7" fmla="*/ 950523 h 1065376"/>
              <a:gd name="connsiteX8" fmla="*/ 696325 w 1625145"/>
              <a:gd name="connsiteY8" fmla="*/ 905499 h 1065376"/>
              <a:gd name="connsiteX9" fmla="*/ 692627 w 1625145"/>
              <a:gd name="connsiteY9" fmla="*/ 153120 h 1065376"/>
              <a:gd name="connsiteX10" fmla="*/ 1625027 w 1625145"/>
              <a:gd name="connsiteY10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931036 w 1625145"/>
              <a:gd name="connsiteY2" fmla="*/ 643216 h 1065376"/>
              <a:gd name="connsiteX3" fmla="*/ 1155827 w 1625145"/>
              <a:gd name="connsiteY3" fmla="*/ 506458 h 1065376"/>
              <a:gd name="connsiteX4" fmla="*/ 977982 w 1625145"/>
              <a:gd name="connsiteY4" fmla="*/ 802643 h 1065376"/>
              <a:gd name="connsiteX5" fmla="*/ 1405957 w 1625145"/>
              <a:gd name="connsiteY5" fmla="*/ 738332 h 1065376"/>
              <a:gd name="connsiteX6" fmla="*/ 823355 w 1625145"/>
              <a:gd name="connsiteY6" fmla="*/ 1017348 h 1065376"/>
              <a:gd name="connsiteX7" fmla="*/ 250629 w 1625145"/>
              <a:gd name="connsiteY7" fmla="*/ 1036729 h 1065376"/>
              <a:gd name="connsiteX8" fmla="*/ 0 w 1625145"/>
              <a:gd name="connsiteY8" fmla="*/ 950523 h 1065376"/>
              <a:gd name="connsiteX9" fmla="*/ 696325 w 1625145"/>
              <a:gd name="connsiteY9" fmla="*/ 905499 h 1065376"/>
              <a:gd name="connsiteX10" fmla="*/ 692627 w 1625145"/>
              <a:gd name="connsiteY10" fmla="*/ 153120 h 1065376"/>
              <a:gd name="connsiteX11" fmla="*/ 1625027 w 1625145"/>
              <a:gd name="connsiteY11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931036 w 1625145"/>
              <a:gd name="connsiteY2" fmla="*/ 643216 h 1065376"/>
              <a:gd name="connsiteX3" fmla="*/ 1155827 w 1625145"/>
              <a:gd name="connsiteY3" fmla="*/ 506458 h 1065376"/>
              <a:gd name="connsiteX4" fmla="*/ 977982 w 1625145"/>
              <a:gd name="connsiteY4" fmla="*/ 802643 h 1065376"/>
              <a:gd name="connsiteX5" fmla="*/ 1405957 w 1625145"/>
              <a:gd name="connsiteY5" fmla="*/ 738332 h 1065376"/>
              <a:gd name="connsiteX6" fmla="*/ 823355 w 1625145"/>
              <a:gd name="connsiteY6" fmla="*/ 1017348 h 1065376"/>
              <a:gd name="connsiteX7" fmla="*/ 250629 w 1625145"/>
              <a:gd name="connsiteY7" fmla="*/ 1036729 h 1065376"/>
              <a:gd name="connsiteX8" fmla="*/ 0 w 1625145"/>
              <a:gd name="connsiteY8" fmla="*/ 950523 h 1065376"/>
              <a:gd name="connsiteX9" fmla="*/ 650621 w 1625145"/>
              <a:gd name="connsiteY9" fmla="*/ 862808 h 1065376"/>
              <a:gd name="connsiteX10" fmla="*/ 692627 w 1625145"/>
              <a:gd name="connsiteY10" fmla="*/ 153120 h 1065376"/>
              <a:gd name="connsiteX11" fmla="*/ 1625027 w 1625145"/>
              <a:gd name="connsiteY11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931036 w 1625145"/>
              <a:gd name="connsiteY2" fmla="*/ 643216 h 1065376"/>
              <a:gd name="connsiteX3" fmla="*/ 1155827 w 1625145"/>
              <a:gd name="connsiteY3" fmla="*/ 506458 h 1065376"/>
              <a:gd name="connsiteX4" fmla="*/ 863549 w 1625145"/>
              <a:gd name="connsiteY4" fmla="*/ 858091 h 1065376"/>
              <a:gd name="connsiteX5" fmla="*/ 1405957 w 1625145"/>
              <a:gd name="connsiteY5" fmla="*/ 738332 h 1065376"/>
              <a:gd name="connsiteX6" fmla="*/ 823355 w 1625145"/>
              <a:gd name="connsiteY6" fmla="*/ 1017348 h 1065376"/>
              <a:gd name="connsiteX7" fmla="*/ 250629 w 1625145"/>
              <a:gd name="connsiteY7" fmla="*/ 1036729 h 1065376"/>
              <a:gd name="connsiteX8" fmla="*/ 0 w 1625145"/>
              <a:gd name="connsiteY8" fmla="*/ 950523 h 1065376"/>
              <a:gd name="connsiteX9" fmla="*/ 650621 w 1625145"/>
              <a:gd name="connsiteY9" fmla="*/ 862808 h 1065376"/>
              <a:gd name="connsiteX10" fmla="*/ 692627 w 1625145"/>
              <a:gd name="connsiteY10" fmla="*/ 153120 h 1065376"/>
              <a:gd name="connsiteX11" fmla="*/ 1625027 w 1625145"/>
              <a:gd name="connsiteY11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855752 w 1625145"/>
              <a:gd name="connsiteY2" fmla="*/ 709646 h 1065376"/>
              <a:gd name="connsiteX3" fmla="*/ 1155827 w 1625145"/>
              <a:gd name="connsiteY3" fmla="*/ 506458 h 1065376"/>
              <a:gd name="connsiteX4" fmla="*/ 863549 w 1625145"/>
              <a:gd name="connsiteY4" fmla="*/ 858091 h 1065376"/>
              <a:gd name="connsiteX5" fmla="*/ 1405957 w 1625145"/>
              <a:gd name="connsiteY5" fmla="*/ 738332 h 1065376"/>
              <a:gd name="connsiteX6" fmla="*/ 823355 w 1625145"/>
              <a:gd name="connsiteY6" fmla="*/ 1017348 h 1065376"/>
              <a:gd name="connsiteX7" fmla="*/ 250629 w 1625145"/>
              <a:gd name="connsiteY7" fmla="*/ 1036729 h 1065376"/>
              <a:gd name="connsiteX8" fmla="*/ 0 w 1625145"/>
              <a:gd name="connsiteY8" fmla="*/ 950523 h 1065376"/>
              <a:gd name="connsiteX9" fmla="*/ 650621 w 1625145"/>
              <a:gd name="connsiteY9" fmla="*/ 862808 h 1065376"/>
              <a:gd name="connsiteX10" fmla="*/ 692627 w 1625145"/>
              <a:gd name="connsiteY10" fmla="*/ 153120 h 1065376"/>
              <a:gd name="connsiteX11" fmla="*/ 1625027 w 1625145"/>
              <a:gd name="connsiteY11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855752 w 1625145"/>
              <a:gd name="connsiteY2" fmla="*/ 709646 h 1065376"/>
              <a:gd name="connsiteX3" fmla="*/ 1155827 w 1625145"/>
              <a:gd name="connsiteY3" fmla="*/ 506458 h 1065376"/>
              <a:gd name="connsiteX4" fmla="*/ 863549 w 1625145"/>
              <a:gd name="connsiteY4" fmla="*/ 858091 h 1065376"/>
              <a:gd name="connsiteX5" fmla="*/ 1405957 w 1625145"/>
              <a:gd name="connsiteY5" fmla="*/ 738332 h 1065376"/>
              <a:gd name="connsiteX6" fmla="*/ 823355 w 1625145"/>
              <a:gd name="connsiteY6" fmla="*/ 1017348 h 1065376"/>
              <a:gd name="connsiteX7" fmla="*/ 250629 w 1625145"/>
              <a:gd name="connsiteY7" fmla="*/ 1036729 h 1065376"/>
              <a:gd name="connsiteX8" fmla="*/ 0 w 1625145"/>
              <a:gd name="connsiteY8" fmla="*/ 950523 h 1065376"/>
              <a:gd name="connsiteX9" fmla="*/ 650621 w 1625145"/>
              <a:gd name="connsiteY9" fmla="*/ 862808 h 1065376"/>
              <a:gd name="connsiteX10" fmla="*/ 692627 w 1625145"/>
              <a:gd name="connsiteY10" fmla="*/ 153120 h 1065376"/>
              <a:gd name="connsiteX11" fmla="*/ 1625027 w 1625145"/>
              <a:gd name="connsiteY11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855752 w 1625145"/>
              <a:gd name="connsiteY2" fmla="*/ 709646 h 1065376"/>
              <a:gd name="connsiteX3" fmla="*/ 1155827 w 1625145"/>
              <a:gd name="connsiteY3" fmla="*/ 506458 h 1065376"/>
              <a:gd name="connsiteX4" fmla="*/ 863549 w 1625145"/>
              <a:gd name="connsiteY4" fmla="*/ 858091 h 1065376"/>
              <a:gd name="connsiteX5" fmla="*/ 1405957 w 1625145"/>
              <a:gd name="connsiteY5" fmla="*/ 738332 h 1065376"/>
              <a:gd name="connsiteX6" fmla="*/ 823355 w 1625145"/>
              <a:gd name="connsiteY6" fmla="*/ 1017348 h 1065376"/>
              <a:gd name="connsiteX7" fmla="*/ 250629 w 1625145"/>
              <a:gd name="connsiteY7" fmla="*/ 1036729 h 1065376"/>
              <a:gd name="connsiteX8" fmla="*/ 0 w 1625145"/>
              <a:gd name="connsiteY8" fmla="*/ 950523 h 1065376"/>
              <a:gd name="connsiteX9" fmla="*/ 650621 w 1625145"/>
              <a:gd name="connsiteY9" fmla="*/ 862808 h 1065376"/>
              <a:gd name="connsiteX10" fmla="*/ 692627 w 1625145"/>
              <a:gd name="connsiteY10" fmla="*/ 153120 h 1065376"/>
              <a:gd name="connsiteX11" fmla="*/ 1625027 w 1625145"/>
              <a:gd name="connsiteY11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855752 w 1625145"/>
              <a:gd name="connsiteY2" fmla="*/ 709646 h 1065376"/>
              <a:gd name="connsiteX3" fmla="*/ 1155827 w 1625145"/>
              <a:gd name="connsiteY3" fmla="*/ 506458 h 1065376"/>
              <a:gd name="connsiteX4" fmla="*/ 863549 w 1625145"/>
              <a:gd name="connsiteY4" fmla="*/ 858091 h 1065376"/>
              <a:gd name="connsiteX5" fmla="*/ 1234481 w 1625145"/>
              <a:gd name="connsiteY5" fmla="*/ 659330 h 1065376"/>
              <a:gd name="connsiteX6" fmla="*/ 1405957 w 1625145"/>
              <a:gd name="connsiteY6" fmla="*/ 738332 h 1065376"/>
              <a:gd name="connsiteX7" fmla="*/ 823355 w 1625145"/>
              <a:gd name="connsiteY7" fmla="*/ 1017348 h 1065376"/>
              <a:gd name="connsiteX8" fmla="*/ 250629 w 1625145"/>
              <a:gd name="connsiteY8" fmla="*/ 1036729 h 1065376"/>
              <a:gd name="connsiteX9" fmla="*/ 0 w 1625145"/>
              <a:gd name="connsiteY9" fmla="*/ 950523 h 1065376"/>
              <a:gd name="connsiteX10" fmla="*/ 650621 w 1625145"/>
              <a:gd name="connsiteY10" fmla="*/ 862808 h 1065376"/>
              <a:gd name="connsiteX11" fmla="*/ 692627 w 1625145"/>
              <a:gd name="connsiteY11" fmla="*/ 153120 h 1065376"/>
              <a:gd name="connsiteX12" fmla="*/ 1625027 w 1625145"/>
              <a:gd name="connsiteY12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855752 w 1625145"/>
              <a:gd name="connsiteY2" fmla="*/ 709646 h 1065376"/>
              <a:gd name="connsiteX3" fmla="*/ 1155827 w 1625145"/>
              <a:gd name="connsiteY3" fmla="*/ 506458 h 1065376"/>
              <a:gd name="connsiteX4" fmla="*/ 863549 w 1625145"/>
              <a:gd name="connsiteY4" fmla="*/ 858091 h 1065376"/>
              <a:gd name="connsiteX5" fmla="*/ 1234481 w 1625145"/>
              <a:gd name="connsiteY5" fmla="*/ 659330 h 1065376"/>
              <a:gd name="connsiteX6" fmla="*/ 1148016 w 1625145"/>
              <a:gd name="connsiteY6" fmla="*/ 790860 h 1065376"/>
              <a:gd name="connsiteX7" fmla="*/ 1405957 w 1625145"/>
              <a:gd name="connsiteY7" fmla="*/ 738332 h 1065376"/>
              <a:gd name="connsiteX8" fmla="*/ 823355 w 1625145"/>
              <a:gd name="connsiteY8" fmla="*/ 1017348 h 1065376"/>
              <a:gd name="connsiteX9" fmla="*/ 250629 w 1625145"/>
              <a:gd name="connsiteY9" fmla="*/ 1036729 h 1065376"/>
              <a:gd name="connsiteX10" fmla="*/ 0 w 1625145"/>
              <a:gd name="connsiteY10" fmla="*/ 950523 h 1065376"/>
              <a:gd name="connsiteX11" fmla="*/ 650621 w 1625145"/>
              <a:gd name="connsiteY11" fmla="*/ 862808 h 1065376"/>
              <a:gd name="connsiteX12" fmla="*/ 692627 w 1625145"/>
              <a:gd name="connsiteY12" fmla="*/ 153120 h 1065376"/>
              <a:gd name="connsiteX13" fmla="*/ 1625027 w 1625145"/>
              <a:gd name="connsiteY13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855752 w 1625145"/>
              <a:gd name="connsiteY2" fmla="*/ 709646 h 1065376"/>
              <a:gd name="connsiteX3" fmla="*/ 1155827 w 1625145"/>
              <a:gd name="connsiteY3" fmla="*/ 506458 h 1065376"/>
              <a:gd name="connsiteX4" fmla="*/ 863549 w 1625145"/>
              <a:gd name="connsiteY4" fmla="*/ 858091 h 1065376"/>
              <a:gd name="connsiteX5" fmla="*/ 995166 w 1625145"/>
              <a:gd name="connsiteY5" fmla="*/ 863469 h 1065376"/>
              <a:gd name="connsiteX6" fmla="*/ 1234481 w 1625145"/>
              <a:gd name="connsiteY6" fmla="*/ 659330 h 1065376"/>
              <a:gd name="connsiteX7" fmla="*/ 1148016 w 1625145"/>
              <a:gd name="connsiteY7" fmla="*/ 790860 h 1065376"/>
              <a:gd name="connsiteX8" fmla="*/ 1405957 w 1625145"/>
              <a:gd name="connsiteY8" fmla="*/ 738332 h 1065376"/>
              <a:gd name="connsiteX9" fmla="*/ 823355 w 1625145"/>
              <a:gd name="connsiteY9" fmla="*/ 1017348 h 1065376"/>
              <a:gd name="connsiteX10" fmla="*/ 250629 w 1625145"/>
              <a:gd name="connsiteY10" fmla="*/ 1036729 h 1065376"/>
              <a:gd name="connsiteX11" fmla="*/ 0 w 1625145"/>
              <a:gd name="connsiteY11" fmla="*/ 950523 h 1065376"/>
              <a:gd name="connsiteX12" fmla="*/ 650621 w 1625145"/>
              <a:gd name="connsiteY12" fmla="*/ 862808 h 1065376"/>
              <a:gd name="connsiteX13" fmla="*/ 692627 w 1625145"/>
              <a:gd name="connsiteY13" fmla="*/ 153120 h 1065376"/>
              <a:gd name="connsiteX14" fmla="*/ 1625027 w 1625145"/>
              <a:gd name="connsiteY14" fmla="*/ 23729 h 1065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625145" h="1065376">
                <a:moveTo>
                  <a:pt x="1625027" y="23729"/>
                </a:moveTo>
                <a:cubicBezTo>
                  <a:pt x="1636018" y="133890"/>
                  <a:pt x="877292" y="102977"/>
                  <a:pt x="848341" y="225326"/>
                </a:cubicBezTo>
                <a:cubicBezTo>
                  <a:pt x="744101" y="282339"/>
                  <a:pt x="804504" y="662791"/>
                  <a:pt x="855752" y="709646"/>
                </a:cubicBezTo>
                <a:cubicBezTo>
                  <a:pt x="907000" y="756501"/>
                  <a:pt x="1092853" y="512482"/>
                  <a:pt x="1155827" y="506458"/>
                </a:cubicBezTo>
                <a:cubicBezTo>
                  <a:pt x="1218801" y="500434"/>
                  <a:pt x="888510" y="810568"/>
                  <a:pt x="863549" y="858091"/>
                </a:cubicBezTo>
                <a:cubicBezTo>
                  <a:pt x="838588" y="905614"/>
                  <a:pt x="933344" y="896596"/>
                  <a:pt x="995166" y="863469"/>
                </a:cubicBezTo>
                <a:cubicBezTo>
                  <a:pt x="1056988" y="830342"/>
                  <a:pt x="1210822" y="659452"/>
                  <a:pt x="1234481" y="659330"/>
                </a:cubicBezTo>
                <a:cubicBezTo>
                  <a:pt x="1258140" y="659208"/>
                  <a:pt x="1119437" y="777693"/>
                  <a:pt x="1148016" y="790860"/>
                </a:cubicBezTo>
                <a:cubicBezTo>
                  <a:pt x="1176595" y="804027"/>
                  <a:pt x="1492661" y="679858"/>
                  <a:pt x="1405957" y="738332"/>
                </a:cubicBezTo>
                <a:cubicBezTo>
                  <a:pt x="1319253" y="796806"/>
                  <a:pt x="958397" y="962125"/>
                  <a:pt x="823355" y="1017348"/>
                </a:cubicBezTo>
                <a:cubicBezTo>
                  <a:pt x="678328" y="1105168"/>
                  <a:pt x="387855" y="1047867"/>
                  <a:pt x="250629" y="1036729"/>
                </a:cubicBezTo>
                <a:lnTo>
                  <a:pt x="0" y="950523"/>
                </a:lnTo>
                <a:cubicBezTo>
                  <a:pt x="176559" y="788821"/>
                  <a:pt x="412487" y="922909"/>
                  <a:pt x="650621" y="862808"/>
                </a:cubicBezTo>
                <a:cubicBezTo>
                  <a:pt x="821890" y="766508"/>
                  <a:pt x="649999" y="255930"/>
                  <a:pt x="692627" y="153120"/>
                </a:cubicBezTo>
                <a:cubicBezTo>
                  <a:pt x="735255" y="50310"/>
                  <a:pt x="1561741" y="-46017"/>
                  <a:pt x="1625027" y="23729"/>
                </a:cubicBezTo>
                <a:close/>
              </a:path>
            </a:pathLst>
          </a:custGeom>
          <a:solidFill>
            <a:srgbClr val="8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8" name="Oval 10"/>
          <p:cNvSpPr/>
          <p:nvPr/>
        </p:nvSpPr>
        <p:spPr>
          <a:xfrm rot="20465032">
            <a:off x="7169444" y="3123094"/>
            <a:ext cx="231143" cy="116516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9" name="Rectangle 12"/>
          <p:cNvSpPr/>
          <p:nvPr/>
        </p:nvSpPr>
        <p:spPr>
          <a:xfrm flipH="1">
            <a:off x="7119928" y="2899938"/>
            <a:ext cx="602623" cy="562837"/>
          </a:xfrm>
          <a:custGeom>
            <a:avLst/>
            <a:gdLst>
              <a:gd name="connsiteX0" fmla="*/ 0 w 241393"/>
              <a:gd name="connsiteY0" fmla="*/ 0 h 1312985"/>
              <a:gd name="connsiteX1" fmla="*/ 241393 w 241393"/>
              <a:gd name="connsiteY1" fmla="*/ 0 h 1312985"/>
              <a:gd name="connsiteX2" fmla="*/ 241393 w 241393"/>
              <a:gd name="connsiteY2" fmla="*/ 1312985 h 1312985"/>
              <a:gd name="connsiteX3" fmla="*/ 0 w 241393"/>
              <a:gd name="connsiteY3" fmla="*/ 1312985 h 1312985"/>
              <a:gd name="connsiteX4" fmla="*/ 0 w 241393"/>
              <a:gd name="connsiteY4" fmla="*/ 0 h 1312985"/>
              <a:gd name="connsiteX0" fmla="*/ 0 w 1273024"/>
              <a:gd name="connsiteY0" fmla="*/ 0 h 1312985"/>
              <a:gd name="connsiteX1" fmla="*/ 1273024 w 1273024"/>
              <a:gd name="connsiteY1" fmla="*/ 445477 h 1312985"/>
              <a:gd name="connsiteX2" fmla="*/ 241393 w 1273024"/>
              <a:gd name="connsiteY2" fmla="*/ 1312985 h 1312985"/>
              <a:gd name="connsiteX3" fmla="*/ 0 w 1273024"/>
              <a:gd name="connsiteY3" fmla="*/ 1312985 h 1312985"/>
              <a:gd name="connsiteX4" fmla="*/ 0 w 1273024"/>
              <a:gd name="connsiteY4" fmla="*/ 0 h 1312985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241393 w 1273024"/>
              <a:gd name="connsiteY2" fmla="*/ 949570 h 949570"/>
              <a:gd name="connsiteX3" fmla="*/ 0 w 1273024"/>
              <a:gd name="connsiteY3" fmla="*/ 949570 h 949570"/>
              <a:gd name="connsiteX4" fmla="*/ 1019908 w 1273024"/>
              <a:gd name="connsiteY4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1019908 w 1273024"/>
              <a:gd name="connsiteY5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764139 w 1273024"/>
              <a:gd name="connsiteY5" fmla="*/ 616863 h 949570"/>
              <a:gd name="connsiteX6" fmla="*/ 1019908 w 1273024"/>
              <a:gd name="connsiteY6" fmla="*/ 0 h 949570"/>
              <a:gd name="connsiteX0" fmla="*/ 1019908 w 1237855"/>
              <a:gd name="connsiteY0" fmla="*/ 0 h 949570"/>
              <a:gd name="connsiteX1" fmla="*/ 1237855 w 1237855"/>
              <a:gd name="connsiteY1" fmla="*/ 35169 h 949570"/>
              <a:gd name="connsiteX2" fmla="*/ 846201 w 1237855"/>
              <a:gd name="connsiteY2" fmla="*/ 734094 h 949570"/>
              <a:gd name="connsiteX3" fmla="*/ 241393 w 1237855"/>
              <a:gd name="connsiteY3" fmla="*/ 949570 h 949570"/>
              <a:gd name="connsiteX4" fmla="*/ 0 w 1237855"/>
              <a:gd name="connsiteY4" fmla="*/ 949570 h 949570"/>
              <a:gd name="connsiteX5" fmla="*/ 764139 w 1237855"/>
              <a:gd name="connsiteY5" fmla="*/ 616863 h 949570"/>
              <a:gd name="connsiteX6" fmla="*/ 1019908 w 1237855"/>
              <a:gd name="connsiteY6" fmla="*/ 0 h 949570"/>
              <a:gd name="connsiteX0" fmla="*/ 1019908 w 1019908"/>
              <a:gd name="connsiteY0" fmla="*/ 0 h 949570"/>
              <a:gd name="connsiteX1" fmla="*/ 846201 w 1019908"/>
              <a:gd name="connsiteY1" fmla="*/ 734094 h 949570"/>
              <a:gd name="connsiteX2" fmla="*/ 241393 w 1019908"/>
              <a:gd name="connsiteY2" fmla="*/ 949570 h 949570"/>
              <a:gd name="connsiteX3" fmla="*/ 0 w 1019908"/>
              <a:gd name="connsiteY3" fmla="*/ 949570 h 949570"/>
              <a:gd name="connsiteX4" fmla="*/ 764139 w 1019908"/>
              <a:gd name="connsiteY4" fmla="*/ 616863 h 949570"/>
              <a:gd name="connsiteX5" fmla="*/ 1019908 w 1019908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44535"/>
              <a:gd name="connsiteY0" fmla="*/ 0 h 949570"/>
              <a:gd name="connsiteX1" fmla="*/ 846201 w 1044535"/>
              <a:gd name="connsiteY1" fmla="*/ 734094 h 949570"/>
              <a:gd name="connsiteX2" fmla="*/ 241393 w 1044535"/>
              <a:gd name="connsiteY2" fmla="*/ 949570 h 949570"/>
              <a:gd name="connsiteX3" fmla="*/ 0 w 1044535"/>
              <a:gd name="connsiteY3" fmla="*/ 949570 h 949570"/>
              <a:gd name="connsiteX4" fmla="*/ 764139 w 1044535"/>
              <a:gd name="connsiteY4" fmla="*/ 616863 h 949570"/>
              <a:gd name="connsiteX5" fmla="*/ 1019908 w 1044535"/>
              <a:gd name="connsiteY5" fmla="*/ 0 h 949570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19908 w 1099643"/>
              <a:gd name="connsiteY6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176738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250629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40410 h 941599"/>
              <a:gd name="connsiteX3" fmla="*/ 399540 w 1034988"/>
              <a:gd name="connsiteY3" fmla="*/ 849142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404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4988" h="941599">
                <a:moveTo>
                  <a:pt x="955253" y="6316"/>
                </a:moveTo>
                <a:cubicBezTo>
                  <a:pt x="993521" y="-46848"/>
                  <a:pt x="1056565" y="249581"/>
                  <a:pt x="1027614" y="371930"/>
                </a:cubicBezTo>
                <a:cubicBezTo>
                  <a:pt x="998663" y="494279"/>
                  <a:pt x="946261" y="699488"/>
                  <a:pt x="781546" y="778510"/>
                </a:cubicBezTo>
                <a:cubicBezTo>
                  <a:pt x="681920" y="819885"/>
                  <a:pt x="563459" y="786336"/>
                  <a:pt x="378108" y="820567"/>
                </a:cubicBezTo>
                <a:lnTo>
                  <a:pt x="86322" y="941599"/>
                </a:lnTo>
                <a:lnTo>
                  <a:pt x="0" y="869680"/>
                </a:lnTo>
                <a:cubicBezTo>
                  <a:pt x="176559" y="707978"/>
                  <a:pt x="472968" y="710170"/>
                  <a:pt x="720627" y="690550"/>
                </a:cubicBezTo>
                <a:cubicBezTo>
                  <a:pt x="891896" y="594250"/>
                  <a:pt x="895701" y="477818"/>
                  <a:pt x="938329" y="375008"/>
                </a:cubicBezTo>
                <a:cubicBezTo>
                  <a:pt x="980957" y="272198"/>
                  <a:pt x="916768" y="-4973"/>
                  <a:pt x="955253" y="6316"/>
                </a:cubicBezTo>
                <a:close/>
              </a:path>
            </a:pathLst>
          </a:custGeom>
          <a:solidFill>
            <a:srgbClr val="8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0" name="Oval 10"/>
          <p:cNvSpPr/>
          <p:nvPr/>
        </p:nvSpPr>
        <p:spPr>
          <a:xfrm rot="2493324" flipH="1">
            <a:off x="6976832" y="3011714"/>
            <a:ext cx="231143" cy="116516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1" name="Oval 10"/>
          <p:cNvSpPr/>
          <p:nvPr/>
        </p:nvSpPr>
        <p:spPr>
          <a:xfrm rot="768465">
            <a:off x="9248568" y="4044822"/>
            <a:ext cx="351171" cy="177020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2" name="Oval 10"/>
          <p:cNvSpPr/>
          <p:nvPr/>
        </p:nvSpPr>
        <p:spPr>
          <a:xfrm rot="19468491">
            <a:off x="9193082" y="3887797"/>
            <a:ext cx="351171" cy="177020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3" name="Oval 10"/>
          <p:cNvSpPr/>
          <p:nvPr/>
        </p:nvSpPr>
        <p:spPr>
          <a:xfrm rot="2038944" flipH="1">
            <a:off x="7894690" y="3256907"/>
            <a:ext cx="351171" cy="177020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4" name="Oval 10"/>
          <p:cNvSpPr/>
          <p:nvPr/>
        </p:nvSpPr>
        <p:spPr>
          <a:xfrm rot="2038944" flipH="1">
            <a:off x="8234181" y="3014046"/>
            <a:ext cx="235059" cy="136901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5" name="Oval 10"/>
          <p:cNvSpPr/>
          <p:nvPr/>
        </p:nvSpPr>
        <p:spPr>
          <a:xfrm rot="19725041">
            <a:off x="6651132" y="2857737"/>
            <a:ext cx="231143" cy="116516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6" name="Rectangle 12"/>
          <p:cNvSpPr/>
          <p:nvPr/>
        </p:nvSpPr>
        <p:spPr>
          <a:xfrm rot="20860009" flipH="1">
            <a:off x="6678522" y="2867500"/>
            <a:ext cx="602623" cy="562837"/>
          </a:xfrm>
          <a:custGeom>
            <a:avLst/>
            <a:gdLst>
              <a:gd name="connsiteX0" fmla="*/ 0 w 241393"/>
              <a:gd name="connsiteY0" fmla="*/ 0 h 1312985"/>
              <a:gd name="connsiteX1" fmla="*/ 241393 w 241393"/>
              <a:gd name="connsiteY1" fmla="*/ 0 h 1312985"/>
              <a:gd name="connsiteX2" fmla="*/ 241393 w 241393"/>
              <a:gd name="connsiteY2" fmla="*/ 1312985 h 1312985"/>
              <a:gd name="connsiteX3" fmla="*/ 0 w 241393"/>
              <a:gd name="connsiteY3" fmla="*/ 1312985 h 1312985"/>
              <a:gd name="connsiteX4" fmla="*/ 0 w 241393"/>
              <a:gd name="connsiteY4" fmla="*/ 0 h 1312985"/>
              <a:gd name="connsiteX0" fmla="*/ 0 w 1273024"/>
              <a:gd name="connsiteY0" fmla="*/ 0 h 1312985"/>
              <a:gd name="connsiteX1" fmla="*/ 1273024 w 1273024"/>
              <a:gd name="connsiteY1" fmla="*/ 445477 h 1312985"/>
              <a:gd name="connsiteX2" fmla="*/ 241393 w 1273024"/>
              <a:gd name="connsiteY2" fmla="*/ 1312985 h 1312985"/>
              <a:gd name="connsiteX3" fmla="*/ 0 w 1273024"/>
              <a:gd name="connsiteY3" fmla="*/ 1312985 h 1312985"/>
              <a:gd name="connsiteX4" fmla="*/ 0 w 1273024"/>
              <a:gd name="connsiteY4" fmla="*/ 0 h 1312985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241393 w 1273024"/>
              <a:gd name="connsiteY2" fmla="*/ 949570 h 949570"/>
              <a:gd name="connsiteX3" fmla="*/ 0 w 1273024"/>
              <a:gd name="connsiteY3" fmla="*/ 949570 h 949570"/>
              <a:gd name="connsiteX4" fmla="*/ 1019908 w 1273024"/>
              <a:gd name="connsiteY4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1019908 w 1273024"/>
              <a:gd name="connsiteY5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764139 w 1273024"/>
              <a:gd name="connsiteY5" fmla="*/ 616863 h 949570"/>
              <a:gd name="connsiteX6" fmla="*/ 1019908 w 1273024"/>
              <a:gd name="connsiteY6" fmla="*/ 0 h 949570"/>
              <a:gd name="connsiteX0" fmla="*/ 1019908 w 1237855"/>
              <a:gd name="connsiteY0" fmla="*/ 0 h 949570"/>
              <a:gd name="connsiteX1" fmla="*/ 1237855 w 1237855"/>
              <a:gd name="connsiteY1" fmla="*/ 35169 h 949570"/>
              <a:gd name="connsiteX2" fmla="*/ 846201 w 1237855"/>
              <a:gd name="connsiteY2" fmla="*/ 734094 h 949570"/>
              <a:gd name="connsiteX3" fmla="*/ 241393 w 1237855"/>
              <a:gd name="connsiteY3" fmla="*/ 949570 h 949570"/>
              <a:gd name="connsiteX4" fmla="*/ 0 w 1237855"/>
              <a:gd name="connsiteY4" fmla="*/ 949570 h 949570"/>
              <a:gd name="connsiteX5" fmla="*/ 764139 w 1237855"/>
              <a:gd name="connsiteY5" fmla="*/ 616863 h 949570"/>
              <a:gd name="connsiteX6" fmla="*/ 1019908 w 1237855"/>
              <a:gd name="connsiteY6" fmla="*/ 0 h 949570"/>
              <a:gd name="connsiteX0" fmla="*/ 1019908 w 1019908"/>
              <a:gd name="connsiteY0" fmla="*/ 0 h 949570"/>
              <a:gd name="connsiteX1" fmla="*/ 846201 w 1019908"/>
              <a:gd name="connsiteY1" fmla="*/ 734094 h 949570"/>
              <a:gd name="connsiteX2" fmla="*/ 241393 w 1019908"/>
              <a:gd name="connsiteY2" fmla="*/ 949570 h 949570"/>
              <a:gd name="connsiteX3" fmla="*/ 0 w 1019908"/>
              <a:gd name="connsiteY3" fmla="*/ 949570 h 949570"/>
              <a:gd name="connsiteX4" fmla="*/ 764139 w 1019908"/>
              <a:gd name="connsiteY4" fmla="*/ 616863 h 949570"/>
              <a:gd name="connsiteX5" fmla="*/ 1019908 w 1019908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44535"/>
              <a:gd name="connsiteY0" fmla="*/ 0 h 949570"/>
              <a:gd name="connsiteX1" fmla="*/ 846201 w 1044535"/>
              <a:gd name="connsiteY1" fmla="*/ 734094 h 949570"/>
              <a:gd name="connsiteX2" fmla="*/ 241393 w 1044535"/>
              <a:gd name="connsiteY2" fmla="*/ 949570 h 949570"/>
              <a:gd name="connsiteX3" fmla="*/ 0 w 1044535"/>
              <a:gd name="connsiteY3" fmla="*/ 949570 h 949570"/>
              <a:gd name="connsiteX4" fmla="*/ 764139 w 1044535"/>
              <a:gd name="connsiteY4" fmla="*/ 616863 h 949570"/>
              <a:gd name="connsiteX5" fmla="*/ 1019908 w 1044535"/>
              <a:gd name="connsiteY5" fmla="*/ 0 h 949570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19908 w 1099643"/>
              <a:gd name="connsiteY6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176738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250629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40410 h 941599"/>
              <a:gd name="connsiteX3" fmla="*/ 399540 w 1034988"/>
              <a:gd name="connsiteY3" fmla="*/ 849142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404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4988" h="941599">
                <a:moveTo>
                  <a:pt x="955253" y="6316"/>
                </a:moveTo>
                <a:cubicBezTo>
                  <a:pt x="993521" y="-46848"/>
                  <a:pt x="1056565" y="249581"/>
                  <a:pt x="1027614" y="371930"/>
                </a:cubicBezTo>
                <a:cubicBezTo>
                  <a:pt x="998663" y="494279"/>
                  <a:pt x="946261" y="699488"/>
                  <a:pt x="781546" y="778510"/>
                </a:cubicBezTo>
                <a:cubicBezTo>
                  <a:pt x="681920" y="819885"/>
                  <a:pt x="563459" y="786336"/>
                  <a:pt x="378108" y="820567"/>
                </a:cubicBezTo>
                <a:lnTo>
                  <a:pt x="86322" y="941599"/>
                </a:lnTo>
                <a:lnTo>
                  <a:pt x="0" y="869680"/>
                </a:lnTo>
                <a:cubicBezTo>
                  <a:pt x="176559" y="707978"/>
                  <a:pt x="472968" y="710170"/>
                  <a:pt x="720627" y="690550"/>
                </a:cubicBezTo>
                <a:cubicBezTo>
                  <a:pt x="891896" y="594250"/>
                  <a:pt x="895701" y="477818"/>
                  <a:pt x="938329" y="375008"/>
                </a:cubicBezTo>
                <a:cubicBezTo>
                  <a:pt x="980957" y="272198"/>
                  <a:pt x="916768" y="-4973"/>
                  <a:pt x="955253" y="6316"/>
                </a:cubicBezTo>
                <a:close/>
              </a:path>
            </a:pathLst>
          </a:custGeom>
          <a:solidFill>
            <a:srgbClr val="8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7" name="Oval 10"/>
          <p:cNvSpPr/>
          <p:nvPr/>
        </p:nvSpPr>
        <p:spPr>
          <a:xfrm flipH="1">
            <a:off x="6557355" y="3212913"/>
            <a:ext cx="231143" cy="116516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8" name="Oval 10"/>
          <p:cNvSpPr/>
          <p:nvPr/>
        </p:nvSpPr>
        <p:spPr>
          <a:xfrm rot="20465032">
            <a:off x="7829799" y="3960555"/>
            <a:ext cx="231143" cy="116516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9" name="Rectangle 12"/>
          <p:cNvSpPr/>
          <p:nvPr/>
        </p:nvSpPr>
        <p:spPr>
          <a:xfrm rot="18988596">
            <a:off x="7344789" y="3824707"/>
            <a:ext cx="609819" cy="621920"/>
          </a:xfrm>
          <a:custGeom>
            <a:avLst/>
            <a:gdLst>
              <a:gd name="connsiteX0" fmla="*/ 0 w 241393"/>
              <a:gd name="connsiteY0" fmla="*/ 0 h 1312985"/>
              <a:gd name="connsiteX1" fmla="*/ 241393 w 241393"/>
              <a:gd name="connsiteY1" fmla="*/ 0 h 1312985"/>
              <a:gd name="connsiteX2" fmla="*/ 241393 w 241393"/>
              <a:gd name="connsiteY2" fmla="*/ 1312985 h 1312985"/>
              <a:gd name="connsiteX3" fmla="*/ 0 w 241393"/>
              <a:gd name="connsiteY3" fmla="*/ 1312985 h 1312985"/>
              <a:gd name="connsiteX4" fmla="*/ 0 w 241393"/>
              <a:gd name="connsiteY4" fmla="*/ 0 h 1312985"/>
              <a:gd name="connsiteX0" fmla="*/ 0 w 1273024"/>
              <a:gd name="connsiteY0" fmla="*/ 0 h 1312985"/>
              <a:gd name="connsiteX1" fmla="*/ 1273024 w 1273024"/>
              <a:gd name="connsiteY1" fmla="*/ 445477 h 1312985"/>
              <a:gd name="connsiteX2" fmla="*/ 241393 w 1273024"/>
              <a:gd name="connsiteY2" fmla="*/ 1312985 h 1312985"/>
              <a:gd name="connsiteX3" fmla="*/ 0 w 1273024"/>
              <a:gd name="connsiteY3" fmla="*/ 1312985 h 1312985"/>
              <a:gd name="connsiteX4" fmla="*/ 0 w 1273024"/>
              <a:gd name="connsiteY4" fmla="*/ 0 h 1312985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241393 w 1273024"/>
              <a:gd name="connsiteY2" fmla="*/ 949570 h 949570"/>
              <a:gd name="connsiteX3" fmla="*/ 0 w 1273024"/>
              <a:gd name="connsiteY3" fmla="*/ 949570 h 949570"/>
              <a:gd name="connsiteX4" fmla="*/ 1019908 w 1273024"/>
              <a:gd name="connsiteY4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1019908 w 1273024"/>
              <a:gd name="connsiteY5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764139 w 1273024"/>
              <a:gd name="connsiteY5" fmla="*/ 616863 h 949570"/>
              <a:gd name="connsiteX6" fmla="*/ 1019908 w 1273024"/>
              <a:gd name="connsiteY6" fmla="*/ 0 h 949570"/>
              <a:gd name="connsiteX0" fmla="*/ 1019908 w 1237855"/>
              <a:gd name="connsiteY0" fmla="*/ 0 h 949570"/>
              <a:gd name="connsiteX1" fmla="*/ 1237855 w 1237855"/>
              <a:gd name="connsiteY1" fmla="*/ 35169 h 949570"/>
              <a:gd name="connsiteX2" fmla="*/ 846201 w 1237855"/>
              <a:gd name="connsiteY2" fmla="*/ 734094 h 949570"/>
              <a:gd name="connsiteX3" fmla="*/ 241393 w 1237855"/>
              <a:gd name="connsiteY3" fmla="*/ 949570 h 949570"/>
              <a:gd name="connsiteX4" fmla="*/ 0 w 1237855"/>
              <a:gd name="connsiteY4" fmla="*/ 949570 h 949570"/>
              <a:gd name="connsiteX5" fmla="*/ 764139 w 1237855"/>
              <a:gd name="connsiteY5" fmla="*/ 616863 h 949570"/>
              <a:gd name="connsiteX6" fmla="*/ 1019908 w 1237855"/>
              <a:gd name="connsiteY6" fmla="*/ 0 h 949570"/>
              <a:gd name="connsiteX0" fmla="*/ 1019908 w 1019908"/>
              <a:gd name="connsiteY0" fmla="*/ 0 h 949570"/>
              <a:gd name="connsiteX1" fmla="*/ 846201 w 1019908"/>
              <a:gd name="connsiteY1" fmla="*/ 734094 h 949570"/>
              <a:gd name="connsiteX2" fmla="*/ 241393 w 1019908"/>
              <a:gd name="connsiteY2" fmla="*/ 949570 h 949570"/>
              <a:gd name="connsiteX3" fmla="*/ 0 w 1019908"/>
              <a:gd name="connsiteY3" fmla="*/ 949570 h 949570"/>
              <a:gd name="connsiteX4" fmla="*/ 764139 w 1019908"/>
              <a:gd name="connsiteY4" fmla="*/ 616863 h 949570"/>
              <a:gd name="connsiteX5" fmla="*/ 1019908 w 1019908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44535"/>
              <a:gd name="connsiteY0" fmla="*/ 0 h 949570"/>
              <a:gd name="connsiteX1" fmla="*/ 846201 w 1044535"/>
              <a:gd name="connsiteY1" fmla="*/ 734094 h 949570"/>
              <a:gd name="connsiteX2" fmla="*/ 241393 w 1044535"/>
              <a:gd name="connsiteY2" fmla="*/ 949570 h 949570"/>
              <a:gd name="connsiteX3" fmla="*/ 0 w 1044535"/>
              <a:gd name="connsiteY3" fmla="*/ 949570 h 949570"/>
              <a:gd name="connsiteX4" fmla="*/ 764139 w 1044535"/>
              <a:gd name="connsiteY4" fmla="*/ 616863 h 949570"/>
              <a:gd name="connsiteX5" fmla="*/ 1019908 w 1044535"/>
              <a:gd name="connsiteY5" fmla="*/ 0 h 949570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19908 w 1099643"/>
              <a:gd name="connsiteY6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176738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250629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40410 h 941599"/>
              <a:gd name="connsiteX3" fmla="*/ 399540 w 1034988"/>
              <a:gd name="connsiteY3" fmla="*/ 849142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404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1040442"/>
              <a:gd name="connsiteX1" fmla="*/ 1027614 w 1034988"/>
              <a:gd name="connsiteY1" fmla="*/ 371930 h 1040442"/>
              <a:gd name="connsiteX2" fmla="*/ 781546 w 1034988"/>
              <a:gd name="connsiteY2" fmla="*/ 778510 h 1040442"/>
              <a:gd name="connsiteX3" fmla="*/ 378108 w 1034988"/>
              <a:gd name="connsiteY3" fmla="*/ 820567 h 1040442"/>
              <a:gd name="connsiteX4" fmla="*/ 459222 w 1034988"/>
              <a:gd name="connsiteY4" fmla="*/ 1040442 h 1040442"/>
              <a:gd name="connsiteX5" fmla="*/ 0 w 1034988"/>
              <a:gd name="connsiteY5" fmla="*/ 869680 h 1040442"/>
              <a:gd name="connsiteX6" fmla="*/ 720627 w 1034988"/>
              <a:gd name="connsiteY6" fmla="*/ 690550 h 1040442"/>
              <a:gd name="connsiteX7" fmla="*/ 938329 w 1034988"/>
              <a:gd name="connsiteY7" fmla="*/ 375008 h 1040442"/>
              <a:gd name="connsiteX8" fmla="*/ 955253 w 1034988"/>
              <a:gd name="connsiteY8" fmla="*/ 6316 h 1040442"/>
              <a:gd name="connsiteX0" fmla="*/ 940089 w 1019824"/>
              <a:gd name="connsiteY0" fmla="*/ 6316 h 1040442"/>
              <a:gd name="connsiteX1" fmla="*/ 1012450 w 1019824"/>
              <a:gd name="connsiteY1" fmla="*/ 371930 h 1040442"/>
              <a:gd name="connsiteX2" fmla="*/ 766382 w 1019824"/>
              <a:gd name="connsiteY2" fmla="*/ 778510 h 1040442"/>
              <a:gd name="connsiteX3" fmla="*/ 362944 w 1019824"/>
              <a:gd name="connsiteY3" fmla="*/ 820567 h 1040442"/>
              <a:gd name="connsiteX4" fmla="*/ 444058 w 1019824"/>
              <a:gd name="connsiteY4" fmla="*/ 1040442 h 1040442"/>
              <a:gd name="connsiteX5" fmla="*/ -1 w 1019824"/>
              <a:gd name="connsiteY5" fmla="*/ 743059 h 1040442"/>
              <a:gd name="connsiteX6" fmla="*/ 705463 w 1019824"/>
              <a:gd name="connsiteY6" fmla="*/ 690550 h 1040442"/>
              <a:gd name="connsiteX7" fmla="*/ 923165 w 1019824"/>
              <a:gd name="connsiteY7" fmla="*/ 375008 h 1040442"/>
              <a:gd name="connsiteX8" fmla="*/ 940089 w 1019824"/>
              <a:gd name="connsiteY8" fmla="*/ 6316 h 1040442"/>
              <a:gd name="connsiteX0" fmla="*/ 940091 w 1019826"/>
              <a:gd name="connsiteY0" fmla="*/ 6316 h 1040442"/>
              <a:gd name="connsiteX1" fmla="*/ 1012452 w 1019826"/>
              <a:gd name="connsiteY1" fmla="*/ 371930 h 1040442"/>
              <a:gd name="connsiteX2" fmla="*/ 766384 w 1019826"/>
              <a:gd name="connsiteY2" fmla="*/ 778510 h 1040442"/>
              <a:gd name="connsiteX3" fmla="*/ 454502 w 1019826"/>
              <a:gd name="connsiteY3" fmla="*/ 782200 h 1040442"/>
              <a:gd name="connsiteX4" fmla="*/ 444060 w 1019826"/>
              <a:gd name="connsiteY4" fmla="*/ 1040442 h 1040442"/>
              <a:gd name="connsiteX5" fmla="*/ 1 w 1019826"/>
              <a:gd name="connsiteY5" fmla="*/ 743059 h 1040442"/>
              <a:gd name="connsiteX6" fmla="*/ 705465 w 1019826"/>
              <a:gd name="connsiteY6" fmla="*/ 690550 h 1040442"/>
              <a:gd name="connsiteX7" fmla="*/ 923167 w 1019826"/>
              <a:gd name="connsiteY7" fmla="*/ 375008 h 1040442"/>
              <a:gd name="connsiteX8" fmla="*/ 940091 w 1019826"/>
              <a:gd name="connsiteY8" fmla="*/ 6316 h 1040442"/>
              <a:gd name="connsiteX0" fmla="*/ 965137 w 1044872"/>
              <a:gd name="connsiteY0" fmla="*/ 6316 h 1040442"/>
              <a:gd name="connsiteX1" fmla="*/ 1037498 w 1044872"/>
              <a:gd name="connsiteY1" fmla="*/ 371930 h 1040442"/>
              <a:gd name="connsiteX2" fmla="*/ 791430 w 1044872"/>
              <a:gd name="connsiteY2" fmla="*/ 778510 h 1040442"/>
              <a:gd name="connsiteX3" fmla="*/ 479548 w 1044872"/>
              <a:gd name="connsiteY3" fmla="*/ 782200 h 1040442"/>
              <a:gd name="connsiteX4" fmla="*/ 469106 w 1044872"/>
              <a:gd name="connsiteY4" fmla="*/ 1040442 h 1040442"/>
              <a:gd name="connsiteX5" fmla="*/ 0 w 1044872"/>
              <a:gd name="connsiteY5" fmla="*/ 780321 h 1040442"/>
              <a:gd name="connsiteX6" fmla="*/ 730511 w 1044872"/>
              <a:gd name="connsiteY6" fmla="*/ 690550 h 1040442"/>
              <a:gd name="connsiteX7" fmla="*/ 948213 w 1044872"/>
              <a:gd name="connsiteY7" fmla="*/ 375008 h 1040442"/>
              <a:gd name="connsiteX8" fmla="*/ 965137 w 1044872"/>
              <a:gd name="connsiteY8" fmla="*/ 6316 h 1040442"/>
              <a:gd name="connsiteX0" fmla="*/ 965137 w 1044872"/>
              <a:gd name="connsiteY0" fmla="*/ 6316 h 1040442"/>
              <a:gd name="connsiteX1" fmla="*/ 1037498 w 1044872"/>
              <a:gd name="connsiteY1" fmla="*/ 371930 h 1040442"/>
              <a:gd name="connsiteX2" fmla="*/ 791430 w 1044872"/>
              <a:gd name="connsiteY2" fmla="*/ 778510 h 1040442"/>
              <a:gd name="connsiteX3" fmla="*/ 494524 w 1044872"/>
              <a:gd name="connsiteY3" fmla="*/ 801550 h 1040442"/>
              <a:gd name="connsiteX4" fmla="*/ 469106 w 1044872"/>
              <a:gd name="connsiteY4" fmla="*/ 1040442 h 1040442"/>
              <a:gd name="connsiteX5" fmla="*/ 0 w 1044872"/>
              <a:gd name="connsiteY5" fmla="*/ 780321 h 1040442"/>
              <a:gd name="connsiteX6" fmla="*/ 730511 w 1044872"/>
              <a:gd name="connsiteY6" fmla="*/ 690550 h 1040442"/>
              <a:gd name="connsiteX7" fmla="*/ 948213 w 1044872"/>
              <a:gd name="connsiteY7" fmla="*/ 375008 h 1040442"/>
              <a:gd name="connsiteX8" fmla="*/ 965137 w 1044872"/>
              <a:gd name="connsiteY8" fmla="*/ 6316 h 1040442"/>
              <a:gd name="connsiteX0" fmla="*/ 965620 w 1045355"/>
              <a:gd name="connsiteY0" fmla="*/ 6316 h 1040442"/>
              <a:gd name="connsiteX1" fmla="*/ 1037981 w 1045355"/>
              <a:gd name="connsiteY1" fmla="*/ 371930 h 1040442"/>
              <a:gd name="connsiteX2" fmla="*/ 791913 w 1045355"/>
              <a:gd name="connsiteY2" fmla="*/ 778510 h 1040442"/>
              <a:gd name="connsiteX3" fmla="*/ 495007 w 1045355"/>
              <a:gd name="connsiteY3" fmla="*/ 801550 h 1040442"/>
              <a:gd name="connsiteX4" fmla="*/ 469589 w 1045355"/>
              <a:gd name="connsiteY4" fmla="*/ 1040442 h 1040442"/>
              <a:gd name="connsiteX5" fmla="*/ 483 w 1045355"/>
              <a:gd name="connsiteY5" fmla="*/ 780321 h 1040442"/>
              <a:gd name="connsiteX6" fmla="*/ 446314 w 1045355"/>
              <a:gd name="connsiteY6" fmla="*/ 466873 h 1040442"/>
              <a:gd name="connsiteX7" fmla="*/ 730994 w 1045355"/>
              <a:gd name="connsiteY7" fmla="*/ 690550 h 1040442"/>
              <a:gd name="connsiteX8" fmla="*/ 948696 w 1045355"/>
              <a:gd name="connsiteY8" fmla="*/ 375008 h 1040442"/>
              <a:gd name="connsiteX9" fmla="*/ 965620 w 1045355"/>
              <a:gd name="connsiteY9" fmla="*/ 6316 h 1040442"/>
              <a:gd name="connsiteX0" fmla="*/ 967612 w 1047347"/>
              <a:gd name="connsiteY0" fmla="*/ 6316 h 1040442"/>
              <a:gd name="connsiteX1" fmla="*/ 1039973 w 1047347"/>
              <a:gd name="connsiteY1" fmla="*/ 371930 h 1040442"/>
              <a:gd name="connsiteX2" fmla="*/ 793905 w 1047347"/>
              <a:gd name="connsiteY2" fmla="*/ 778510 h 1040442"/>
              <a:gd name="connsiteX3" fmla="*/ 496999 w 1047347"/>
              <a:gd name="connsiteY3" fmla="*/ 801550 h 1040442"/>
              <a:gd name="connsiteX4" fmla="*/ 471581 w 1047347"/>
              <a:gd name="connsiteY4" fmla="*/ 1040442 h 1040442"/>
              <a:gd name="connsiteX5" fmla="*/ 2475 w 1047347"/>
              <a:gd name="connsiteY5" fmla="*/ 780321 h 1040442"/>
              <a:gd name="connsiteX6" fmla="*/ 349896 w 1047347"/>
              <a:gd name="connsiteY6" fmla="*/ 683500 h 1040442"/>
              <a:gd name="connsiteX7" fmla="*/ 448306 w 1047347"/>
              <a:gd name="connsiteY7" fmla="*/ 466873 h 1040442"/>
              <a:gd name="connsiteX8" fmla="*/ 732986 w 1047347"/>
              <a:gd name="connsiteY8" fmla="*/ 690550 h 1040442"/>
              <a:gd name="connsiteX9" fmla="*/ 950688 w 1047347"/>
              <a:gd name="connsiteY9" fmla="*/ 375008 h 1040442"/>
              <a:gd name="connsiteX10" fmla="*/ 967612 w 1047347"/>
              <a:gd name="connsiteY10" fmla="*/ 6316 h 1040442"/>
              <a:gd name="connsiteX0" fmla="*/ 967614 w 1047349"/>
              <a:gd name="connsiteY0" fmla="*/ 6316 h 1040442"/>
              <a:gd name="connsiteX1" fmla="*/ 1039975 w 1047349"/>
              <a:gd name="connsiteY1" fmla="*/ 371930 h 1040442"/>
              <a:gd name="connsiteX2" fmla="*/ 793907 w 1047349"/>
              <a:gd name="connsiteY2" fmla="*/ 778510 h 1040442"/>
              <a:gd name="connsiteX3" fmla="*/ 497001 w 1047349"/>
              <a:gd name="connsiteY3" fmla="*/ 801550 h 1040442"/>
              <a:gd name="connsiteX4" fmla="*/ 471583 w 1047349"/>
              <a:gd name="connsiteY4" fmla="*/ 1040442 h 1040442"/>
              <a:gd name="connsiteX5" fmla="*/ 2477 w 1047349"/>
              <a:gd name="connsiteY5" fmla="*/ 780321 h 1040442"/>
              <a:gd name="connsiteX6" fmla="*/ 349898 w 1047349"/>
              <a:gd name="connsiteY6" fmla="*/ 683500 h 1040442"/>
              <a:gd name="connsiteX7" fmla="*/ 448308 w 1047349"/>
              <a:gd name="connsiteY7" fmla="*/ 466873 h 1040442"/>
              <a:gd name="connsiteX8" fmla="*/ 476352 w 1047349"/>
              <a:gd name="connsiteY8" fmla="*/ 652148 h 1040442"/>
              <a:gd name="connsiteX9" fmla="*/ 732988 w 1047349"/>
              <a:gd name="connsiteY9" fmla="*/ 690550 h 1040442"/>
              <a:gd name="connsiteX10" fmla="*/ 950690 w 1047349"/>
              <a:gd name="connsiteY10" fmla="*/ 375008 h 1040442"/>
              <a:gd name="connsiteX11" fmla="*/ 967614 w 1047349"/>
              <a:gd name="connsiteY11" fmla="*/ 6316 h 1040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47349" h="1040442">
                <a:moveTo>
                  <a:pt x="967614" y="6316"/>
                </a:moveTo>
                <a:cubicBezTo>
                  <a:pt x="1005882" y="-46848"/>
                  <a:pt x="1068926" y="249581"/>
                  <a:pt x="1039975" y="371930"/>
                </a:cubicBezTo>
                <a:cubicBezTo>
                  <a:pt x="1011024" y="494279"/>
                  <a:pt x="958622" y="699488"/>
                  <a:pt x="793907" y="778510"/>
                </a:cubicBezTo>
                <a:cubicBezTo>
                  <a:pt x="694281" y="819885"/>
                  <a:pt x="682352" y="767319"/>
                  <a:pt x="497001" y="801550"/>
                </a:cubicBezTo>
                <a:lnTo>
                  <a:pt x="471583" y="1040442"/>
                </a:lnTo>
                <a:lnTo>
                  <a:pt x="2477" y="780321"/>
                </a:lnTo>
                <a:cubicBezTo>
                  <a:pt x="-30508" y="696259"/>
                  <a:pt x="275593" y="735741"/>
                  <a:pt x="349898" y="683500"/>
                </a:cubicBezTo>
                <a:cubicBezTo>
                  <a:pt x="424203" y="631259"/>
                  <a:pt x="410060" y="479105"/>
                  <a:pt x="448308" y="466873"/>
                </a:cubicBezTo>
                <a:cubicBezTo>
                  <a:pt x="486556" y="454641"/>
                  <a:pt x="428906" y="614869"/>
                  <a:pt x="476352" y="652148"/>
                </a:cubicBezTo>
                <a:cubicBezTo>
                  <a:pt x="523798" y="689427"/>
                  <a:pt x="671104" y="729734"/>
                  <a:pt x="732988" y="690550"/>
                </a:cubicBezTo>
                <a:cubicBezTo>
                  <a:pt x="904257" y="594250"/>
                  <a:pt x="908062" y="477818"/>
                  <a:pt x="950690" y="375008"/>
                </a:cubicBezTo>
                <a:cubicBezTo>
                  <a:pt x="993318" y="272198"/>
                  <a:pt x="929129" y="-4973"/>
                  <a:pt x="967614" y="6316"/>
                </a:cubicBezTo>
                <a:close/>
              </a:path>
            </a:pathLst>
          </a:custGeom>
          <a:solidFill>
            <a:srgbClr val="8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0" name="Oval 10"/>
          <p:cNvSpPr/>
          <p:nvPr/>
        </p:nvSpPr>
        <p:spPr>
          <a:xfrm rot="20783089" flipH="1">
            <a:off x="7577051" y="3848840"/>
            <a:ext cx="231143" cy="134643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7842559" y="2523114"/>
            <a:ext cx="133351" cy="13335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8355854" y="3093997"/>
            <a:ext cx="133351" cy="13335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3" name="Oval 72"/>
          <p:cNvSpPr/>
          <p:nvPr/>
        </p:nvSpPr>
        <p:spPr>
          <a:xfrm>
            <a:off x="9007031" y="3384965"/>
            <a:ext cx="133351" cy="13335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4" name="Oval 73"/>
          <p:cNvSpPr/>
          <p:nvPr/>
        </p:nvSpPr>
        <p:spPr>
          <a:xfrm>
            <a:off x="6979890" y="3624519"/>
            <a:ext cx="133351" cy="13335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6710779" y="3624518"/>
            <a:ext cx="133351" cy="13335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7563223" y="3641298"/>
            <a:ext cx="133351" cy="13335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6596492" y="2867550"/>
            <a:ext cx="133351" cy="13335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8" name="Oval 10"/>
          <p:cNvSpPr/>
          <p:nvPr/>
        </p:nvSpPr>
        <p:spPr>
          <a:xfrm rot="768465">
            <a:off x="8790077" y="4501139"/>
            <a:ext cx="351171" cy="177020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9" name="Oval 10"/>
          <p:cNvSpPr/>
          <p:nvPr/>
        </p:nvSpPr>
        <p:spPr>
          <a:xfrm rot="19468491">
            <a:off x="8734592" y="4344115"/>
            <a:ext cx="351171" cy="177020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80" name="Picture 7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821" y="2453242"/>
            <a:ext cx="261229" cy="259847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0356">
            <a:off x="8296353" y="3007555"/>
            <a:ext cx="261229" cy="259847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4943">
            <a:off x="8912889" y="3305898"/>
            <a:ext cx="261229" cy="259847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7465" flipH="1">
            <a:off x="7512149" y="3561718"/>
            <a:ext cx="261229" cy="259847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19291" y="3559830"/>
            <a:ext cx="261229" cy="259847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6955">
            <a:off x="6646841" y="3561271"/>
            <a:ext cx="261229" cy="259847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553" y="2791686"/>
            <a:ext cx="261229" cy="259847"/>
          </a:xfrm>
          <a:prstGeom prst="rect">
            <a:avLst/>
          </a:prstGeom>
        </p:spPr>
      </p:pic>
      <p:sp>
        <p:nvSpPr>
          <p:cNvPr id="87" name="Oval 10"/>
          <p:cNvSpPr/>
          <p:nvPr/>
        </p:nvSpPr>
        <p:spPr>
          <a:xfrm rot="2493324" flipH="1">
            <a:off x="7420830" y="2474131"/>
            <a:ext cx="551331" cy="277919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8" name="Oval 10"/>
          <p:cNvSpPr/>
          <p:nvPr/>
        </p:nvSpPr>
        <p:spPr>
          <a:xfrm rot="19895557">
            <a:off x="8393396" y="3124403"/>
            <a:ext cx="351171" cy="177020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9" name="Oval 10"/>
          <p:cNvSpPr/>
          <p:nvPr/>
        </p:nvSpPr>
        <p:spPr>
          <a:xfrm rot="2493324" flipH="1">
            <a:off x="8600206" y="3311970"/>
            <a:ext cx="551331" cy="277919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6" t="23333" r="24286" b="28096"/>
          <a:stretch/>
        </p:blipFill>
        <p:spPr>
          <a:xfrm>
            <a:off x="7293342" y="4856099"/>
            <a:ext cx="744623" cy="654755"/>
          </a:xfrm>
          <a:prstGeom prst="rect">
            <a:avLst/>
          </a:prstGeom>
        </p:spPr>
      </p:pic>
      <p:sp>
        <p:nvSpPr>
          <p:cNvPr id="96" name="Heart 95"/>
          <p:cNvSpPr/>
          <p:nvPr/>
        </p:nvSpPr>
        <p:spPr>
          <a:xfrm>
            <a:off x="3495936" y="324225"/>
            <a:ext cx="527008" cy="527008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7" name="Rectangle 96"/>
          <p:cNvSpPr/>
          <p:nvPr/>
        </p:nvSpPr>
        <p:spPr>
          <a:xfrm>
            <a:off x="335365" y="108602"/>
            <a:ext cx="29193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ĐỘI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NAM</a:t>
            </a:r>
          </a:p>
        </p:txBody>
      </p:sp>
      <p:sp>
        <p:nvSpPr>
          <p:cNvPr id="98" name="Heart 97"/>
          <p:cNvSpPr/>
          <p:nvPr/>
        </p:nvSpPr>
        <p:spPr>
          <a:xfrm>
            <a:off x="4068097" y="324225"/>
            <a:ext cx="527008" cy="527008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9" name="Heart 98"/>
          <p:cNvSpPr/>
          <p:nvPr/>
        </p:nvSpPr>
        <p:spPr>
          <a:xfrm>
            <a:off x="4620961" y="324225"/>
            <a:ext cx="527008" cy="527008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0" name="Heart 99"/>
          <p:cNvSpPr/>
          <p:nvPr/>
        </p:nvSpPr>
        <p:spPr>
          <a:xfrm>
            <a:off x="7188880" y="324225"/>
            <a:ext cx="527008" cy="527008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9003337" y="57531"/>
            <a:ext cx="24208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ĐỘI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NỮ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02" name="Heart 101"/>
          <p:cNvSpPr/>
          <p:nvPr/>
        </p:nvSpPr>
        <p:spPr>
          <a:xfrm>
            <a:off x="7761041" y="324225"/>
            <a:ext cx="527008" cy="527008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3" name="Heart 102"/>
          <p:cNvSpPr/>
          <p:nvPr/>
        </p:nvSpPr>
        <p:spPr>
          <a:xfrm>
            <a:off x="8313905" y="324225"/>
            <a:ext cx="527008" cy="527008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04" name="Picture 10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6" t="23333" r="24286" b="28096"/>
          <a:stretch/>
        </p:blipFill>
        <p:spPr>
          <a:xfrm>
            <a:off x="3497284" y="4906706"/>
            <a:ext cx="744623" cy="654755"/>
          </a:xfrm>
          <a:prstGeom prst="rect">
            <a:avLst/>
          </a:prstGeom>
        </p:spPr>
      </p:pic>
      <p:pic>
        <p:nvPicPr>
          <p:cNvPr id="111" name="Rodeo_Sho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00470" y="727132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472197" y="1972817"/>
            <a:ext cx="337355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>
                <a:ln w="12700">
                  <a:noFill/>
                  <a:prstDash val="solid"/>
                </a:ln>
                <a:solidFill>
                  <a:srgbClr val="7030A0"/>
                </a:solidFill>
              </a:rPr>
              <a:t>TRÒ CHƠI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914" y="4665162"/>
            <a:ext cx="1209675" cy="1057275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066" y="3374854"/>
            <a:ext cx="2609850" cy="2295525"/>
          </a:xfrm>
          <a:prstGeom prst="rect">
            <a:avLst/>
          </a:prstGeom>
        </p:spPr>
      </p:pic>
      <p:sp>
        <p:nvSpPr>
          <p:cNvPr id="105" name="Rectangle 104"/>
          <p:cNvSpPr/>
          <p:nvPr/>
        </p:nvSpPr>
        <p:spPr>
          <a:xfrm>
            <a:off x="3217103" y="3018382"/>
            <a:ext cx="575779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CÙNG CHĂM SÓC CÂY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AFCD3BC0-64CF-4B29-8701-6C8F42065812}"/>
              </a:ext>
            </a:extLst>
          </p:cNvPr>
          <p:cNvSpPr/>
          <p:nvPr/>
        </p:nvSpPr>
        <p:spPr>
          <a:xfrm>
            <a:off x="1120965" y="161758"/>
            <a:ext cx="9931598" cy="6162796"/>
          </a:xfrm>
          <a:prstGeom prst="rect">
            <a:avLst/>
          </a:prstGeom>
          <a:solidFill>
            <a:schemeClr val="bg1">
              <a:alpha val="75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nhổ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qua.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(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thua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“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045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8035" fill="hold"/>
                                        <p:tgtEl>
                                          <p:spTgt spid="1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" dur="1" fill="hold"/>
                                        <p:tgtEl>
                                          <p:spTgt spid="1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1"/>
                </p:tgtEl>
              </p:cMediaNode>
            </p:audio>
          </p:childTnLst>
        </p:cTn>
      </p:par>
    </p:tnLst>
    <p:bldLst>
      <p:bldP spid="10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extLst>
              <a:ext uri="{FF2B5EF4-FFF2-40B4-BE49-F238E27FC236}">
                <a16:creationId xmlns:a16="http://schemas.microsoft.com/office/drawing/2014/main" id="{5E6992EC-CEC6-44D4-BF75-722EFC961D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236" y="0"/>
            <a:ext cx="12192000" cy="6441786"/>
          </a:xfrm>
          <a:prstGeom prst="rect">
            <a:avLst/>
          </a:prstGeom>
        </p:spPr>
      </p:pic>
      <p:sp>
        <p:nvSpPr>
          <p:cNvPr id="106" name="Oval 10">
            <a:extLst>
              <a:ext uri="{FF2B5EF4-FFF2-40B4-BE49-F238E27FC236}">
                <a16:creationId xmlns:a16="http://schemas.microsoft.com/office/drawing/2014/main" id="{D61DC200-1BF3-4E5F-84CC-4E2F430709C5}"/>
              </a:ext>
            </a:extLst>
          </p:cNvPr>
          <p:cNvSpPr/>
          <p:nvPr/>
        </p:nvSpPr>
        <p:spPr>
          <a:xfrm rot="2038944" flipH="1">
            <a:off x="4234311" y="2894805"/>
            <a:ext cx="351171" cy="177020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7" name="Oval 10">
            <a:extLst>
              <a:ext uri="{FF2B5EF4-FFF2-40B4-BE49-F238E27FC236}">
                <a16:creationId xmlns:a16="http://schemas.microsoft.com/office/drawing/2014/main" id="{35938352-8CD3-4625-B99C-A894E36E3BE2}"/>
              </a:ext>
            </a:extLst>
          </p:cNvPr>
          <p:cNvSpPr/>
          <p:nvPr/>
        </p:nvSpPr>
        <p:spPr>
          <a:xfrm rot="20465032">
            <a:off x="5232892" y="3221737"/>
            <a:ext cx="551331" cy="277919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8" name="Rectangle 12">
            <a:extLst>
              <a:ext uri="{FF2B5EF4-FFF2-40B4-BE49-F238E27FC236}">
                <a16:creationId xmlns:a16="http://schemas.microsoft.com/office/drawing/2014/main" id="{D1490502-4E15-47F4-8469-EB6EBB058005}"/>
              </a:ext>
            </a:extLst>
          </p:cNvPr>
          <p:cNvSpPr/>
          <p:nvPr/>
        </p:nvSpPr>
        <p:spPr>
          <a:xfrm>
            <a:off x="4276380" y="3278149"/>
            <a:ext cx="1235855" cy="955887"/>
          </a:xfrm>
          <a:custGeom>
            <a:avLst/>
            <a:gdLst>
              <a:gd name="connsiteX0" fmla="*/ 0 w 241393"/>
              <a:gd name="connsiteY0" fmla="*/ 0 h 1312985"/>
              <a:gd name="connsiteX1" fmla="*/ 241393 w 241393"/>
              <a:gd name="connsiteY1" fmla="*/ 0 h 1312985"/>
              <a:gd name="connsiteX2" fmla="*/ 241393 w 241393"/>
              <a:gd name="connsiteY2" fmla="*/ 1312985 h 1312985"/>
              <a:gd name="connsiteX3" fmla="*/ 0 w 241393"/>
              <a:gd name="connsiteY3" fmla="*/ 1312985 h 1312985"/>
              <a:gd name="connsiteX4" fmla="*/ 0 w 241393"/>
              <a:gd name="connsiteY4" fmla="*/ 0 h 1312985"/>
              <a:gd name="connsiteX0" fmla="*/ 0 w 1273024"/>
              <a:gd name="connsiteY0" fmla="*/ 0 h 1312985"/>
              <a:gd name="connsiteX1" fmla="*/ 1273024 w 1273024"/>
              <a:gd name="connsiteY1" fmla="*/ 445477 h 1312985"/>
              <a:gd name="connsiteX2" fmla="*/ 241393 w 1273024"/>
              <a:gd name="connsiteY2" fmla="*/ 1312985 h 1312985"/>
              <a:gd name="connsiteX3" fmla="*/ 0 w 1273024"/>
              <a:gd name="connsiteY3" fmla="*/ 1312985 h 1312985"/>
              <a:gd name="connsiteX4" fmla="*/ 0 w 1273024"/>
              <a:gd name="connsiteY4" fmla="*/ 0 h 1312985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241393 w 1273024"/>
              <a:gd name="connsiteY2" fmla="*/ 949570 h 949570"/>
              <a:gd name="connsiteX3" fmla="*/ 0 w 1273024"/>
              <a:gd name="connsiteY3" fmla="*/ 949570 h 949570"/>
              <a:gd name="connsiteX4" fmla="*/ 1019908 w 1273024"/>
              <a:gd name="connsiteY4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1019908 w 1273024"/>
              <a:gd name="connsiteY5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764139 w 1273024"/>
              <a:gd name="connsiteY5" fmla="*/ 616863 h 949570"/>
              <a:gd name="connsiteX6" fmla="*/ 1019908 w 1273024"/>
              <a:gd name="connsiteY6" fmla="*/ 0 h 949570"/>
              <a:gd name="connsiteX0" fmla="*/ 1019908 w 1237855"/>
              <a:gd name="connsiteY0" fmla="*/ 0 h 949570"/>
              <a:gd name="connsiteX1" fmla="*/ 1237855 w 1237855"/>
              <a:gd name="connsiteY1" fmla="*/ 35169 h 949570"/>
              <a:gd name="connsiteX2" fmla="*/ 846201 w 1237855"/>
              <a:gd name="connsiteY2" fmla="*/ 734094 h 949570"/>
              <a:gd name="connsiteX3" fmla="*/ 241393 w 1237855"/>
              <a:gd name="connsiteY3" fmla="*/ 949570 h 949570"/>
              <a:gd name="connsiteX4" fmla="*/ 0 w 1237855"/>
              <a:gd name="connsiteY4" fmla="*/ 949570 h 949570"/>
              <a:gd name="connsiteX5" fmla="*/ 764139 w 1237855"/>
              <a:gd name="connsiteY5" fmla="*/ 616863 h 949570"/>
              <a:gd name="connsiteX6" fmla="*/ 1019908 w 1237855"/>
              <a:gd name="connsiteY6" fmla="*/ 0 h 949570"/>
              <a:gd name="connsiteX0" fmla="*/ 1019908 w 1019908"/>
              <a:gd name="connsiteY0" fmla="*/ 0 h 949570"/>
              <a:gd name="connsiteX1" fmla="*/ 846201 w 1019908"/>
              <a:gd name="connsiteY1" fmla="*/ 734094 h 949570"/>
              <a:gd name="connsiteX2" fmla="*/ 241393 w 1019908"/>
              <a:gd name="connsiteY2" fmla="*/ 949570 h 949570"/>
              <a:gd name="connsiteX3" fmla="*/ 0 w 1019908"/>
              <a:gd name="connsiteY3" fmla="*/ 949570 h 949570"/>
              <a:gd name="connsiteX4" fmla="*/ 764139 w 1019908"/>
              <a:gd name="connsiteY4" fmla="*/ 616863 h 949570"/>
              <a:gd name="connsiteX5" fmla="*/ 1019908 w 1019908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44535"/>
              <a:gd name="connsiteY0" fmla="*/ 0 h 949570"/>
              <a:gd name="connsiteX1" fmla="*/ 846201 w 1044535"/>
              <a:gd name="connsiteY1" fmla="*/ 734094 h 949570"/>
              <a:gd name="connsiteX2" fmla="*/ 241393 w 1044535"/>
              <a:gd name="connsiteY2" fmla="*/ 949570 h 949570"/>
              <a:gd name="connsiteX3" fmla="*/ 0 w 1044535"/>
              <a:gd name="connsiteY3" fmla="*/ 949570 h 949570"/>
              <a:gd name="connsiteX4" fmla="*/ 764139 w 1044535"/>
              <a:gd name="connsiteY4" fmla="*/ 616863 h 949570"/>
              <a:gd name="connsiteX5" fmla="*/ 1019908 w 1044535"/>
              <a:gd name="connsiteY5" fmla="*/ 0 h 949570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19908 w 1099643"/>
              <a:gd name="connsiteY6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176738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250629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190503"/>
              <a:gd name="connsiteY0" fmla="*/ 6316 h 955886"/>
              <a:gd name="connsiteX1" fmla="*/ 1027614 w 1190503"/>
              <a:gd name="connsiteY1" fmla="*/ 371930 h 955886"/>
              <a:gd name="connsiteX2" fmla="*/ 1185016 w 1190503"/>
              <a:gd name="connsiteY2" fmla="*/ 598028 h 955886"/>
              <a:gd name="connsiteX3" fmla="*/ 781546 w 1190503"/>
              <a:gd name="connsiteY3" fmla="*/ 740410 h 955886"/>
              <a:gd name="connsiteX4" fmla="*/ 399540 w 1190503"/>
              <a:gd name="connsiteY4" fmla="*/ 849142 h 955886"/>
              <a:gd name="connsiteX5" fmla="*/ 250629 w 1190503"/>
              <a:gd name="connsiteY5" fmla="*/ 955886 h 955886"/>
              <a:gd name="connsiteX6" fmla="*/ 0 w 1190503"/>
              <a:gd name="connsiteY6" fmla="*/ 869680 h 955886"/>
              <a:gd name="connsiteX7" fmla="*/ 708721 w 1190503"/>
              <a:gd name="connsiteY7" fmla="*/ 626257 h 955886"/>
              <a:gd name="connsiteX8" fmla="*/ 938329 w 1190503"/>
              <a:gd name="connsiteY8" fmla="*/ 375008 h 955886"/>
              <a:gd name="connsiteX9" fmla="*/ 955253 w 1190503"/>
              <a:gd name="connsiteY9" fmla="*/ 6316 h 955886"/>
              <a:gd name="connsiteX0" fmla="*/ 955253 w 1192019"/>
              <a:gd name="connsiteY0" fmla="*/ 6316 h 955886"/>
              <a:gd name="connsiteX1" fmla="*/ 1027614 w 1192019"/>
              <a:gd name="connsiteY1" fmla="*/ 371930 h 955886"/>
              <a:gd name="connsiteX2" fmla="*/ 899266 w 1192019"/>
              <a:gd name="connsiteY2" fmla="*/ 591678 h 955886"/>
              <a:gd name="connsiteX3" fmla="*/ 1185016 w 1192019"/>
              <a:gd name="connsiteY3" fmla="*/ 598028 h 955886"/>
              <a:gd name="connsiteX4" fmla="*/ 781546 w 1192019"/>
              <a:gd name="connsiteY4" fmla="*/ 740410 h 955886"/>
              <a:gd name="connsiteX5" fmla="*/ 399540 w 1192019"/>
              <a:gd name="connsiteY5" fmla="*/ 849142 h 955886"/>
              <a:gd name="connsiteX6" fmla="*/ 250629 w 1192019"/>
              <a:gd name="connsiteY6" fmla="*/ 955886 h 955886"/>
              <a:gd name="connsiteX7" fmla="*/ 0 w 1192019"/>
              <a:gd name="connsiteY7" fmla="*/ 869680 h 955886"/>
              <a:gd name="connsiteX8" fmla="*/ 708721 w 1192019"/>
              <a:gd name="connsiteY8" fmla="*/ 626257 h 955886"/>
              <a:gd name="connsiteX9" fmla="*/ 938329 w 1192019"/>
              <a:gd name="connsiteY9" fmla="*/ 375008 h 955886"/>
              <a:gd name="connsiteX10" fmla="*/ 955253 w 1192019"/>
              <a:gd name="connsiteY10" fmla="*/ 6316 h 955886"/>
              <a:gd name="connsiteX0" fmla="*/ 955253 w 1241948"/>
              <a:gd name="connsiteY0" fmla="*/ 6316 h 955886"/>
              <a:gd name="connsiteX1" fmla="*/ 1027614 w 1241948"/>
              <a:gd name="connsiteY1" fmla="*/ 371930 h 955886"/>
              <a:gd name="connsiteX2" fmla="*/ 899266 w 1241948"/>
              <a:gd name="connsiteY2" fmla="*/ 591678 h 955886"/>
              <a:gd name="connsiteX3" fmla="*/ 1235816 w 1241948"/>
              <a:gd name="connsiteY3" fmla="*/ 636128 h 955886"/>
              <a:gd name="connsiteX4" fmla="*/ 781546 w 1241948"/>
              <a:gd name="connsiteY4" fmla="*/ 740410 h 955886"/>
              <a:gd name="connsiteX5" fmla="*/ 399540 w 1241948"/>
              <a:gd name="connsiteY5" fmla="*/ 849142 h 955886"/>
              <a:gd name="connsiteX6" fmla="*/ 250629 w 1241948"/>
              <a:gd name="connsiteY6" fmla="*/ 955886 h 955886"/>
              <a:gd name="connsiteX7" fmla="*/ 0 w 1241948"/>
              <a:gd name="connsiteY7" fmla="*/ 869680 h 955886"/>
              <a:gd name="connsiteX8" fmla="*/ 708721 w 1241948"/>
              <a:gd name="connsiteY8" fmla="*/ 626257 h 955886"/>
              <a:gd name="connsiteX9" fmla="*/ 938329 w 1241948"/>
              <a:gd name="connsiteY9" fmla="*/ 375008 h 955886"/>
              <a:gd name="connsiteX10" fmla="*/ 955253 w 1241948"/>
              <a:gd name="connsiteY10" fmla="*/ 6316 h 955886"/>
              <a:gd name="connsiteX0" fmla="*/ 955253 w 1240391"/>
              <a:gd name="connsiteY0" fmla="*/ 6316 h 955886"/>
              <a:gd name="connsiteX1" fmla="*/ 1027614 w 1240391"/>
              <a:gd name="connsiteY1" fmla="*/ 371930 h 955886"/>
              <a:gd name="connsiteX2" fmla="*/ 899266 w 1240391"/>
              <a:gd name="connsiteY2" fmla="*/ 591678 h 955886"/>
              <a:gd name="connsiteX3" fmla="*/ 1235816 w 1240391"/>
              <a:gd name="connsiteY3" fmla="*/ 636128 h 955886"/>
              <a:gd name="connsiteX4" fmla="*/ 1077065 w 1240391"/>
              <a:gd name="connsiteY4" fmla="*/ 756778 h 955886"/>
              <a:gd name="connsiteX5" fmla="*/ 781546 w 1240391"/>
              <a:gd name="connsiteY5" fmla="*/ 740410 h 955886"/>
              <a:gd name="connsiteX6" fmla="*/ 399540 w 1240391"/>
              <a:gd name="connsiteY6" fmla="*/ 849142 h 955886"/>
              <a:gd name="connsiteX7" fmla="*/ 250629 w 1240391"/>
              <a:gd name="connsiteY7" fmla="*/ 955886 h 955886"/>
              <a:gd name="connsiteX8" fmla="*/ 0 w 1240391"/>
              <a:gd name="connsiteY8" fmla="*/ 869680 h 955886"/>
              <a:gd name="connsiteX9" fmla="*/ 708721 w 1240391"/>
              <a:gd name="connsiteY9" fmla="*/ 626257 h 955886"/>
              <a:gd name="connsiteX10" fmla="*/ 938329 w 1240391"/>
              <a:gd name="connsiteY10" fmla="*/ 375008 h 955886"/>
              <a:gd name="connsiteX11" fmla="*/ 955253 w 1240391"/>
              <a:gd name="connsiteY11" fmla="*/ 6316 h 955886"/>
              <a:gd name="connsiteX0" fmla="*/ 955253 w 1235854"/>
              <a:gd name="connsiteY0" fmla="*/ 6316 h 955886"/>
              <a:gd name="connsiteX1" fmla="*/ 1027614 w 1235854"/>
              <a:gd name="connsiteY1" fmla="*/ 371930 h 955886"/>
              <a:gd name="connsiteX2" fmla="*/ 899266 w 1235854"/>
              <a:gd name="connsiteY2" fmla="*/ 591678 h 955886"/>
              <a:gd name="connsiteX3" fmla="*/ 1045316 w 1235854"/>
              <a:gd name="connsiteY3" fmla="*/ 686928 h 955886"/>
              <a:gd name="connsiteX4" fmla="*/ 1235816 w 1235854"/>
              <a:gd name="connsiteY4" fmla="*/ 636128 h 955886"/>
              <a:gd name="connsiteX5" fmla="*/ 1077065 w 1235854"/>
              <a:gd name="connsiteY5" fmla="*/ 756778 h 955886"/>
              <a:gd name="connsiteX6" fmla="*/ 781546 w 1235854"/>
              <a:gd name="connsiteY6" fmla="*/ 740410 h 955886"/>
              <a:gd name="connsiteX7" fmla="*/ 399540 w 1235854"/>
              <a:gd name="connsiteY7" fmla="*/ 849142 h 955886"/>
              <a:gd name="connsiteX8" fmla="*/ 250629 w 1235854"/>
              <a:gd name="connsiteY8" fmla="*/ 955886 h 955886"/>
              <a:gd name="connsiteX9" fmla="*/ 0 w 1235854"/>
              <a:gd name="connsiteY9" fmla="*/ 869680 h 955886"/>
              <a:gd name="connsiteX10" fmla="*/ 708721 w 1235854"/>
              <a:gd name="connsiteY10" fmla="*/ 626257 h 955886"/>
              <a:gd name="connsiteX11" fmla="*/ 938329 w 1235854"/>
              <a:gd name="connsiteY11" fmla="*/ 375008 h 955886"/>
              <a:gd name="connsiteX12" fmla="*/ 955253 w 1235854"/>
              <a:gd name="connsiteY12" fmla="*/ 6316 h 955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35854" h="955886">
                <a:moveTo>
                  <a:pt x="955253" y="6316"/>
                </a:moveTo>
                <a:cubicBezTo>
                  <a:pt x="993521" y="-46848"/>
                  <a:pt x="1056565" y="249581"/>
                  <a:pt x="1027614" y="371930"/>
                </a:cubicBezTo>
                <a:cubicBezTo>
                  <a:pt x="1056383" y="452557"/>
                  <a:pt x="873032" y="553995"/>
                  <a:pt x="899266" y="591678"/>
                </a:cubicBezTo>
                <a:cubicBezTo>
                  <a:pt x="905391" y="633594"/>
                  <a:pt x="989224" y="679520"/>
                  <a:pt x="1045316" y="686928"/>
                </a:cubicBezTo>
                <a:cubicBezTo>
                  <a:pt x="1101408" y="694336"/>
                  <a:pt x="1233700" y="613903"/>
                  <a:pt x="1235816" y="636128"/>
                </a:cubicBezTo>
                <a:cubicBezTo>
                  <a:pt x="1237933" y="658353"/>
                  <a:pt x="1152777" y="739398"/>
                  <a:pt x="1077065" y="756778"/>
                </a:cubicBezTo>
                <a:cubicBezTo>
                  <a:pt x="1001353" y="774158"/>
                  <a:pt x="893408" y="711258"/>
                  <a:pt x="781546" y="740410"/>
                </a:cubicBezTo>
                <a:cubicBezTo>
                  <a:pt x="681920" y="781785"/>
                  <a:pt x="499166" y="807767"/>
                  <a:pt x="399540" y="849142"/>
                </a:cubicBezTo>
                <a:lnTo>
                  <a:pt x="250629" y="955886"/>
                </a:lnTo>
                <a:lnTo>
                  <a:pt x="0" y="869680"/>
                </a:lnTo>
                <a:cubicBezTo>
                  <a:pt x="176559" y="707978"/>
                  <a:pt x="470587" y="686358"/>
                  <a:pt x="708721" y="626257"/>
                </a:cubicBezTo>
                <a:cubicBezTo>
                  <a:pt x="879990" y="529957"/>
                  <a:pt x="895701" y="477818"/>
                  <a:pt x="938329" y="375008"/>
                </a:cubicBezTo>
                <a:cubicBezTo>
                  <a:pt x="980957" y="272198"/>
                  <a:pt x="916768" y="-4973"/>
                  <a:pt x="955253" y="6316"/>
                </a:cubicBezTo>
                <a:close/>
              </a:path>
            </a:pathLst>
          </a:custGeom>
          <a:solidFill>
            <a:srgbClr val="8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9" name="Oval 10">
            <a:extLst>
              <a:ext uri="{FF2B5EF4-FFF2-40B4-BE49-F238E27FC236}">
                <a16:creationId xmlns:a16="http://schemas.microsoft.com/office/drawing/2014/main" id="{23EA3A8E-1D7E-4C5C-BE8F-0C49A922BFC8}"/>
              </a:ext>
            </a:extLst>
          </p:cNvPr>
          <p:cNvSpPr/>
          <p:nvPr/>
        </p:nvSpPr>
        <p:spPr>
          <a:xfrm rot="2493324" flipH="1">
            <a:off x="2805787" y="3808229"/>
            <a:ext cx="551331" cy="277919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0" name="Isosceles Triangle 9">
            <a:extLst>
              <a:ext uri="{FF2B5EF4-FFF2-40B4-BE49-F238E27FC236}">
                <a16:creationId xmlns:a16="http://schemas.microsoft.com/office/drawing/2014/main" id="{F4BC6CF1-DA02-4EAD-93E6-BDA0DBE3690E}"/>
              </a:ext>
            </a:extLst>
          </p:cNvPr>
          <p:cNvSpPr/>
          <p:nvPr/>
        </p:nvSpPr>
        <p:spPr>
          <a:xfrm>
            <a:off x="2980372" y="3503084"/>
            <a:ext cx="2164587" cy="1770752"/>
          </a:xfrm>
          <a:custGeom>
            <a:avLst/>
            <a:gdLst>
              <a:gd name="connsiteX0" fmla="*/ 0 w 696036"/>
              <a:gd name="connsiteY0" fmla="*/ 1364776 h 1364776"/>
              <a:gd name="connsiteX1" fmla="*/ 348018 w 696036"/>
              <a:gd name="connsiteY1" fmla="*/ 0 h 1364776"/>
              <a:gd name="connsiteX2" fmla="*/ 696036 w 696036"/>
              <a:gd name="connsiteY2" fmla="*/ 1364776 h 1364776"/>
              <a:gd name="connsiteX3" fmla="*/ 0 w 696036"/>
              <a:gd name="connsiteY3" fmla="*/ 1364776 h 1364776"/>
              <a:gd name="connsiteX0" fmla="*/ 0 w 696036"/>
              <a:gd name="connsiteY0" fmla="*/ 1364776 h 1364776"/>
              <a:gd name="connsiteX1" fmla="*/ 348018 w 696036"/>
              <a:gd name="connsiteY1" fmla="*/ 0 h 1364776"/>
              <a:gd name="connsiteX2" fmla="*/ 696036 w 696036"/>
              <a:gd name="connsiteY2" fmla="*/ 1364776 h 1364776"/>
              <a:gd name="connsiteX3" fmla="*/ 0 w 696036"/>
              <a:gd name="connsiteY3" fmla="*/ 1364776 h 1364776"/>
              <a:gd name="connsiteX0" fmla="*/ 0 w 696036"/>
              <a:gd name="connsiteY0" fmla="*/ 1364776 h 1364776"/>
              <a:gd name="connsiteX1" fmla="*/ 348018 w 696036"/>
              <a:gd name="connsiteY1" fmla="*/ 0 h 1364776"/>
              <a:gd name="connsiteX2" fmla="*/ 696036 w 696036"/>
              <a:gd name="connsiteY2" fmla="*/ 1364776 h 1364776"/>
              <a:gd name="connsiteX3" fmla="*/ 0 w 696036"/>
              <a:gd name="connsiteY3" fmla="*/ 1364776 h 1364776"/>
              <a:gd name="connsiteX0" fmla="*/ 1112292 w 1808328"/>
              <a:gd name="connsiteY0" fmla="*/ 1337481 h 1337481"/>
              <a:gd name="connsiteX1" fmla="*/ 0 w 1808328"/>
              <a:gd name="connsiteY1" fmla="*/ 0 h 1337481"/>
              <a:gd name="connsiteX2" fmla="*/ 1808328 w 1808328"/>
              <a:gd name="connsiteY2" fmla="*/ 1337481 h 1337481"/>
              <a:gd name="connsiteX3" fmla="*/ 1112292 w 1808328"/>
              <a:gd name="connsiteY3" fmla="*/ 1337481 h 1337481"/>
              <a:gd name="connsiteX0" fmla="*/ 1112679 w 2046882"/>
              <a:gd name="connsiteY0" fmla="*/ 1457784 h 1457784"/>
              <a:gd name="connsiteX1" fmla="*/ 387 w 2046882"/>
              <a:gd name="connsiteY1" fmla="*/ 120303 h 1457784"/>
              <a:gd name="connsiteX2" fmla="*/ 1945192 w 2046882"/>
              <a:gd name="connsiteY2" fmla="*/ 161246 h 1457784"/>
              <a:gd name="connsiteX3" fmla="*/ 1808715 w 2046882"/>
              <a:gd name="connsiteY3" fmla="*/ 1457784 h 1457784"/>
              <a:gd name="connsiteX4" fmla="*/ 1112679 w 2046882"/>
              <a:gd name="connsiteY4" fmla="*/ 1457784 h 1457784"/>
              <a:gd name="connsiteX0" fmla="*/ 1135827 w 2070030"/>
              <a:gd name="connsiteY0" fmla="*/ 1457784 h 1457784"/>
              <a:gd name="connsiteX1" fmla="*/ 1654441 w 2070030"/>
              <a:gd name="connsiteY1" fmla="*/ 284076 h 1457784"/>
              <a:gd name="connsiteX2" fmla="*/ 23535 w 2070030"/>
              <a:gd name="connsiteY2" fmla="*/ 120303 h 1457784"/>
              <a:gd name="connsiteX3" fmla="*/ 1968340 w 2070030"/>
              <a:gd name="connsiteY3" fmla="*/ 161246 h 1457784"/>
              <a:gd name="connsiteX4" fmla="*/ 1831863 w 2070030"/>
              <a:gd name="connsiteY4" fmla="*/ 1457784 h 1457784"/>
              <a:gd name="connsiteX5" fmla="*/ 1135827 w 2070030"/>
              <a:gd name="connsiteY5" fmla="*/ 1457784 h 1457784"/>
              <a:gd name="connsiteX0" fmla="*/ 1138405 w 2072608"/>
              <a:gd name="connsiteY0" fmla="*/ 1457784 h 1457784"/>
              <a:gd name="connsiteX1" fmla="*/ 1657019 w 2072608"/>
              <a:gd name="connsiteY1" fmla="*/ 284076 h 1457784"/>
              <a:gd name="connsiteX2" fmla="*/ 838154 w 2072608"/>
              <a:gd name="connsiteY2" fmla="*/ 679861 h 1457784"/>
              <a:gd name="connsiteX3" fmla="*/ 26113 w 2072608"/>
              <a:gd name="connsiteY3" fmla="*/ 120303 h 1457784"/>
              <a:gd name="connsiteX4" fmla="*/ 1970918 w 2072608"/>
              <a:gd name="connsiteY4" fmla="*/ 161246 h 1457784"/>
              <a:gd name="connsiteX5" fmla="*/ 1834441 w 2072608"/>
              <a:gd name="connsiteY5" fmla="*/ 1457784 h 1457784"/>
              <a:gd name="connsiteX6" fmla="*/ 1138405 w 2072608"/>
              <a:gd name="connsiteY6" fmla="*/ 1457784 h 1457784"/>
              <a:gd name="connsiteX0" fmla="*/ 1112730 w 1998172"/>
              <a:gd name="connsiteY0" fmla="*/ 1360349 h 1360349"/>
              <a:gd name="connsiteX1" fmla="*/ 1631344 w 1998172"/>
              <a:gd name="connsiteY1" fmla="*/ 186641 h 1360349"/>
              <a:gd name="connsiteX2" fmla="*/ 812479 w 1998172"/>
              <a:gd name="connsiteY2" fmla="*/ 582426 h 1360349"/>
              <a:gd name="connsiteX3" fmla="*/ 438 w 1998172"/>
              <a:gd name="connsiteY3" fmla="*/ 22868 h 1360349"/>
              <a:gd name="connsiteX4" fmla="*/ 730592 w 1998172"/>
              <a:gd name="connsiteY4" fmla="*/ 364062 h 1360349"/>
              <a:gd name="connsiteX5" fmla="*/ 1945243 w 1998172"/>
              <a:gd name="connsiteY5" fmla="*/ 63811 h 1360349"/>
              <a:gd name="connsiteX6" fmla="*/ 1808766 w 1998172"/>
              <a:gd name="connsiteY6" fmla="*/ 1360349 h 1360349"/>
              <a:gd name="connsiteX7" fmla="*/ 1112730 w 1998172"/>
              <a:gd name="connsiteY7" fmla="*/ 1360349 h 1360349"/>
              <a:gd name="connsiteX0" fmla="*/ 558217 w 1443659"/>
              <a:gd name="connsiteY0" fmla="*/ 1704152 h 1704152"/>
              <a:gd name="connsiteX1" fmla="*/ 1076831 w 1443659"/>
              <a:gd name="connsiteY1" fmla="*/ 530444 h 1704152"/>
              <a:gd name="connsiteX2" fmla="*/ 257966 w 1443659"/>
              <a:gd name="connsiteY2" fmla="*/ 926229 h 1704152"/>
              <a:gd name="connsiteX3" fmla="*/ 87369 w 1443659"/>
              <a:gd name="connsiteY3" fmla="*/ 11829 h 1704152"/>
              <a:gd name="connsiteX4" fmla="*/ 176079 w 1443659"/>
              <a:gd name="connsiteY4" fmla="*/ 707865 h 1704152"/>
              <a:gd name="connsiteX5" fmla="*/ 1390730 w 1443659"/>
              <a:gd name="connsiteY5" fmla="*/ 407614 h 1704152"/>
              <a:gd name="connsiteX6" fmla="*/ 1254253 w 1443659"/>
              <a:gd name="connsiteY6" fmla="*/ 1704152 h 1704152"/>
              <a:gd name="connsiteX7" fmla="*/ 558217 w 1443659"/>
              <a:gd name="connsiteY7" fmla="*/ 1704152 h 1704152"/>
              <a:gd name="connsiteX0" fmla="*/ 482647 w 1368089"/>
              <a:gd name="connsiteY0" fmla="*/ 1705811 h 1705811"/>
              <a:gd name="connsiteX1" fmla="*/ 1001261 w 1368089"/>
              <a:gd name="connsiteY1" fmla="*/ 532103 h 1705811"/>
              <a:gd name="connsiteX2" fmla="*/ 182396 w 1368089"/>
              <a:gd name="connsiteY2" fmla="*/ 927888 h 1705811"/>
              <a:gd name="connsiteX3" fmla="*/ 11799 w 1368089"/>
              <a:gd name="connsiteY3" fmla="*/ 13488 h 1705811"/>
              <a:gd name="connsiteX4" fmla="*/ 305226 w 1368089"/>
              <a:gd name="connsiteY4" fmla="*/ 600342 h 1705811"/>
              <a:gd name="connsiteX5" fmla="*/ 1315160 w 1368089"/>
              <a:gd name="connsiteY5" fmla="*/ 409273 h 1705811"/>
              <a:gd name="connsiteX6" fmla="*/ 1178683 w 1368089"/>
              <a:gd name="connsiteY6" fmla="*/ 1705811 h 1705811"/>
              <a:gd name="connsiteX7" fmla="*/ 482647 w 1368089"/>
              <a:gd name="connsiteY7" fmla="*/ 1705811 h 1705811"/>
              <a:gd name="connsiteX0" fmla="*/ 482647 w 1368089"/>
              <a:gd name="connsiteY0" fmla="*/ 1692323 h 1692323"/>
              <a:gd name="connsiteX1" fmla="*/ 1001261 w 1368089"/>
              <a:gd name="connsiteY1" fmla="*/ 518615 h 1692323"/>
              <a:gd name="connsiteX2" fmla="*/ 182396 w 1368089"/>
              <a:gd name="connsiteY2" fmla="*/ 914400 h 1692323"/>
              <a:gd name="connsiteX3" fmla="*/ 11799 w 1368089"/>
              <a:gd name="connsiteY3" fmla="*/ 0 h 1692323"/>
              <a:gd name="connsiteX4" fmla="*/ 305226 w 1368089"/>
              <a:gd name="connsiteY4" fmla="*/ 586854 h 1692323"/>
              <a:gd name="connsiteX5" fmla="*/ 1315160 w 1368089"/>
              <a:gd name="connsiteY5" fmla="*/ 395785 h 1692323"/>
              <a:gd name="connsiteX6" fmla="*/ 1178683 w 1368089"/>
              <a:gd name="connsiteY6" fmla="*/ 1692323 h 1692323"/>
              <a:gd name="connsiteX7" fmla="*/ 482647 w 1368089"/>
              <a:gd name="connsiteY7" fmla="*/ 1692323 h 1692323"/>
              <a:gd name="connsiteX0" fmla="*/ 482647 w 1368089"/>
              <a:gd name="connsiteY0" fmla="*/ 1692323 h 1692323"/>
              <a:gd name="connsiteX1" fmla="*/ 1001261 w 1368089"/>
              <a:gd name="connsiteY1" fmla="*/ 518615 h 1692323"/>
              <a:gd name="connsiteX2" fmla="*/ 182396 w 1368089"/>
              <a:gd name="connsiteY2" fmla="*/ 914400 h 1692323"/>
              <a:gd name="connsiteX3" fmla="*/ 11799 w 1368089"/>
              <a:gd name="connsiteY3" fmla="*/ 0 h 1692323"/>
              <a:gd name="connsiteX4" fmla="*/ 264282 w 1368089"/>
              <a:gd name="connsiteY4" fmla="*/ 750628 h 1692323"/>
              <a:gd name="connsiteX5" fmla="*/ 1315160 w 1368089"/>
              <a:gd name="connsiteY5" fmla="*/ 395785 h 1692323"/>
              <a:gd name="connsiteX6" fmla="*/ 1178683 w 1368089"/>
              <a:gd name="connsiteY6" fmla="*/ 1692323 h 1692323"/>
              <a:gd name="connsiteX7" fmla="*/ 482647 w 1368089"/>
              <a:gd name="connsiteY7" fmla="*/ 1692323 h 1692323"/>
              <a:gd name="connsiteX0" fmla="*/ 482647 w 1368089"/>
              <a:gd name="connsiteY0" fmla="*/ 1692323 h 1692323"/>
              <a:gd name="connsiteX1" fmla="*/ 1055852 w 1368089"/>
              <a:gd name="connsiteY1" fmla="*/ 641445 h 1692323"/>
              <a:gd name="connsiteX2" fmla="*/ 182396 w 1368089"/>
              <a:gd name="connsiteY2" fmla="*/ 914400 h 1692323"/>
              <a:gd name="connsiteX3" fmla="*/ 11799 w 1368089"/>
              <a:gd name="connsiteY3" fmla="*/ 0 h 1692323"/>
              <a:gd name="connsiteX4" fmla="*/ 264282 w 1368089"/>
              <a:gd name="connsiteY4" fmla="*/ 750628 h 1692323"/>
              <a:gd name="connsiteX5" fmla="*/ 1315160 w 1368089"/>
              <a:gd name="connsiteY5" fmla="*/ 395785 h 1692323"/>
              <a:gd name="connsiteX6" fmla="*/ 1178683 w 1368089"/>
              <a:gd name="connsiteY6" fmla="*/ 1692323 h 1692323"/>
              <a:gd name="connsiteX7" fmla="*/ 482647 w 1368089"/>
              <a:gd name="connsiteY7" fmla="*/ 1692323 h 1692323"/>
              <a:gd name="connsiteX0" fmla="*/ 482647 w 1368089"/>
              <a:gd name="connsiteY0" fmla="*/ 1692323 h 1692323"/>
              <a:gd name="connsiteX1" fmla="*/ 1042204 w 1368089"/>
              <a:gd name="connsiteY1" fmla="*/ 764275 h 1692323"/>
              <a:gd name="connsiteX2" fmla="*/ 182396 w 1368089"/>
              <a:gd name="connsiteY2" fmla="*/ 914400 h 1692323"/>
              <a:gd name="connsiteX3" fmla="*/ 11799 w 1368089"/>
              <a:gd name="connsiteY3" fmla="*/ 0 h 1692323"/>
              <a:gd name="connsiteX4" fmla="*/ 264282 w 1368089"/>
              <a:gd name="connsiteY4" fmla="*/ 750628 h 1692323"/>
              <a:gd name="connsiteX5" fmla="*/ 1315160 w 1368089"/>
              <a:gd name="connsiteY5" fmla="*/ 395785 h 1692323"/>
              <a:gd name="connsiteX6" fmla="*/ 1178683 w 1368089"/>
              <a:gd name="connsiteY6" fmla="*/ 1692323 h 1692323"/>
              <a:gd name="connsiteX7" fmla="*/ 482647 w 1368089"/>
              <a:gd name="connsiteY7" fmla="*/ 1692323 h 1692323"/>
              <a:gd name="connsiteX0" fmla="*/ 482647 w 1320476"/>
              <a:gd name="connsiteY0" fmla="*/ 1692323 h 1692323"/>
              <a:gd name="connsiteX1" fmla="*/ 1042204 w 1320476"/>
              <a:gd name="connsiteY1" fmla="*/ 764275 h 1692323"/>
              <a:gd name="connsiteX2" fmla="*/ 182396 w 1320476"/>
              <a:gd name="connsiteY2" fmla="*/ 914400 h 1692323"/>
              <a:gd name="connsiteX3" fmla="*/ 11799 w 1320476"/>
              <a:gd name="connsiteY3" fmla="*/ 0 h 1692323"/>
              <a:gd name="connsiteX4" fmla="*/ 264282 w 1320476"/>
              <a:gd name="connsiteY4" fmla="*/ 750628 h 1692323"/>
              <a:gd name="connsiteX5" fmla="*/ 1260569 w 1320476"/>
              <a:gd name="connsiteY5" fmla="*/ 641445 h 1692323"/>
              <a:gd name="connsiteX6" fmla="*/ 1178683 w 1320476"/>
              <a:gd name="connsiteY6" fmla="*/ 1692323 h 1692323"/>
              <a:gd name="connsiteX7" fmla="*/ 482647 w 1320476"/>
              <a:gd name="connsiteY7" fmla="*/ 1692323 h 1692323"/>
              <a:gd name="connsiteX0" fmla="*/ 482647 w 1320476"/>
              <a:gd name="connsiteY0" fmla="*/ 1692323 h 1692323"/>
              <a:gd name="connsiteX1" fmla="*/ 1042204 w 1320476"/>
              <a:gd name="connsiteY1" fmla="*/ 764275 h 1692323"/>
              <a:gd name="connsiteX2" fmla="*/ 182396 w 1320476"/>
              <a:gd name="connsiteY2" fmla="*/ 914400 h 1692323"/>
              <a:gd name="connsiteX3" fmla="*/ 11799 w 1320476"/>
              <a:gd name="connsiteY3" fmla="*/ 0 h 1692323"/>
              <a:gd name="connsiteX4" fmla="*/ 264282 w 1320476"/>
              <a:gd name="connsiteY4" fmla="*/ 750628 h 1692323"/>
              <a:gd name="connsiteX5" fmla="*/ 1260569 w 1320476"/>
              <a:gd name="connsiteY5" fmla="*/ 641445 h 1692323"/>
              <a:gd name="connsiteX6" fmla="*/ 1178683 w 1320476"/>
              <a:gd name="connsiteY6" fmla="*/ 1692323 h 1692323"/>
              <a:gd name="connsiteX7" fmla="*/ 482647 w 1320476"/>
              <a:gd name="connsiteY7" fmla="*/ 1692323 h 1692323"/>
              <a:gd name="connsiteX0" fmla="*/ 482647 w 1320476"/>
              <a:gd name="connsiteY0" fmla="*/ 1692323 h 1692323"/>
              <a:gd name="connsiteX1" fmla="*/ 1042204 w 1320476"/>
              <a:gd name="connsiteY1" fmla="*/ 764275 h 1692323"/>
              <a:gd name="connsiteX2" fmla="*/ 182396 w 1320476"/>
              <a:gd name="connsiteY2" fmla="*/ 914400 h 1692323"/>
              <a:gd name="connsiteX3" fmla="*/ 11799 w 1320476"/>
              <a:gd name="connsiteY3" fmla="*/ 0 h 1692323"/>
              <a:gd name="connsiteX4" fmla="*/ 264282 w 1320476"/>
              <a:gd name="connsiteY4" fmla="*/ 750628 h 1692323"/>
              <a:gd name="connsiteX5" fmla="*/ 1260569 w 1320476"/>
              <a:gd name="connsiteY5" fmla="*/ 641445 h 1692323"/>
              <a:gd name="connsiteX6" fmla="*/ 1178683 w 1320476"/>
              <a:gd name="connsiteY6" fmla="*/ 1692323 h 1692323"/>
              <a:gd name="connsiteX7" fmla="*/ 482647 w 1320476"/>
              <a:gd name="connsiteY7" fmla="*/ 1692323 h 1692323"/>
              <a:gd name="connsiteX0" fmla="*/ 482647 w 1320476"/>
              <a:gd name="connsiteY0" fmla="*/ 1692323 h 1692323"/>
              <a:gd name="connsiteX1" fmla="*/ 1042204 w 1320476"/>
              <a:gd name="connsiteY1" fmla="*/ 764275 h 1692323"/>
              <a:gd name="connsiteX2" fmla="*/ 182396 w 1320476"/>
              <a:gd name="connsiteY2" fmla="*/ 914400 h 1692323"/>
              <a:gd name="connsiteX3" fmla="*/ 11799 w 1320476"/>
              <a:gd name="connsiteY3" fmla="*/ 0 h 1692323"/>
              <a:gd name="connsiteX4" fmla="*/ 264282 w 1320476"/>
              <a:gd name="connsiteY4" fmla="*/ 750628 h 1692323"/>
              <a:gd name="connsiteX5" fmla="*/ 1260569 w 1320476"/>
              <a:gd name="connsiteY5" fmla="*/ 641445 h 1692323"/>
              <a:gd name="connsiteX6" fmla="*/ 1178683 w 1320476"/>
              <a:gd name="connsiteY6" fmla="*/ 1692323 h 1692323"/>
              <a:gd name="connsiteX7" fmla="*/ 482647 w 1320476"/>
              <a:gd name="connsiteY7" fmla="*/ 1692323 h 1692323"/>
              <a:gd name="connsiteX0" fmla="*/ 482647 w 1320476"/>
              <a:gd name="connsiteY0" fmla="*/ 1692323 h 1692323"/>
              <a:gd name="connsiteX1" fmla="*/ 1042204 w 1320476"/>
              <a:gd name="connsiteY1" fmla="*/ 764275 h 1692323"/>
              <a:gd name="connsiteX2" fmla="*/ 182396 w 1320476"/>
              <a:gd name="connsiteY2" fmla="*/ 914400 h 1692323"/>
              <a:gd name="connsiteX3" fmla="*/ 11799 w 1320476"/>
              <a:gd name="connsiteY3" fmla="*/ 0 h 1692323"/>
              <a:gd name="connsiteX4" fmla="*/ 240377 w 1320476"/>
              <a:gd name="connsiteY4" fmla="*/ 816369 h 1692323"/>
              <a:gd name="connsiteX5" fmla="*/ 1260569 w 1320476"/>
              <a:gd name="connsiteY5" fmla="*/ 641445 h 1692323"/>
              <a:gd name="connsiteX6" fmla="*/ 1178683 w 1320476"/>
              <a:gd name="connsiteY6" fmla="*/ 1692323 h 1692323"/>
              <a:gd name="connsiteX7" fmla="*/ 482647 w 1320476"/>
              <a:gd name="connsiteY7" fmla="*/ 1692323 h 1692323"/>
              <a:gd name="connsiteX0" fmla="*/ 482647 w 1320476"/>
              <a:gd name="connsiteY0" fmla="*/ 1692323 h 1692323"/>
              <a:gd name="connsiteX1" fmla="*/ 1042204 w 1320476"/>
              <a:gd name="connsiteY1" fmla="*/ 764275 h 1692323"/>
              <a:gd name="connsiteX2" fmla="*/ 182396 w 1320476"/>
              <a:gd name="connsiteY2" fmla="*/ 914400 h 1692323"/>
              <a:gd name="connsiteX3" fmla="*/ 11799 w 1320476"/>
              <a:gd name="connsiteY3" fmla="*/ 0 h 1692323"/>
              <a:gd name="connsiteX4" fmla="*/ 240377 w 1320476"/>
              <a:gd name="connsiteY4" fmla="*/ 816369 h 1692323"/>
              <a:gd name="connsiteX5" fmla="*/ 1260569 w 1320476"/>
              <a:gd name="connsiteY5" fmla="*/ 641445 h 1692323"/>
              <a:gd name="connsiteX6" fmla="*/ 1178683 w 1320476"/>
              <a:gd name="connsiteY6" fmla="*/ 1692323 h 1692323"/>
              <a:gd name="connsiteX7" fmla="*/ 482647 w 1320476"/>
              <a:gd name="connsiteY7" fmla="*/ 1692323 h 1692323"/>
              <a:gd name="connsiteX0" fmla="*/ 505441 w 1343270"/>
              <a:gd name="connsiteY0" fmla="*/ 1692323 h 1692323"/>
              <a:gd name="connsiteX1" fmla="*/ 1064998 w 1343270"/>
              <a:gd name="connsiteY1" fmla="*/ 764275 h 1692323"/>
              <a:gd name="connsiteX2" fmla="*/ 205190 w 1343270"/>
              <a:gd name="connsiteY2" fmla="*/ 914400 h 1692323"/>
              <a:gd name="connsiteX3" fmla="*/ 34593 w 1343270"/>
              <a:gd name="connsiteY3" fmla="*/ 0 h 1692323"/>
              <a:gd name="connsiteX4" fmla="*/ 263171 w 1343270"/>
              <a:gd name="connsiteY4" fmla="*/ 816369 h 1692323"/>
              <a:gd name="connsiteX5" fmla="*/ 1283363 w 1343270"/>
              <a:gd name="connsiteY5" fmla="*/ 641445 h 1692323"/>
              <a:gd name="connsiteX6" fmla="*/ 1201477 w 1343270"/>
              <a:gd name="connsiteY6" fmla="*/ 1692323 h 1692323"/>
              <a:gd name="connsiteX7" fmla="*/ 505441 w 1343270"/>
              <a:gd name="connsiteY7" fmla="*/ 1692323 h 1692323"/>
              <a:gd name="connsiteX0" fmla="*/ 505441 w 1343270"/>
              <a:gd name="connsiteY0" fmla="*/ 1692323 h 1692323"/>
              <a:gd name="connsiteX1" fmla="*/ 1064998 w 1343270"/>
              <a:gd name="connsiteY1" fmla="*/ 764275 h 1692323"/>
              <a:gd name="connsiteX2" fmla="*/ 205190 w 1343270"/>
              <a:gd name="connsiteY2" fmla="*/ 914400 h 1692323"/>
              <a:gd name="connsiteX3" fmla="*/ 34593 w 1343270"/>
              <a:gd name="connsiteY3" fmla="*/ 0 h 1692323"/>
              <a:gd name="connsiteX4" fmla="*/ 263171 w 1343270"/>
              <a:gd name="connsiteY4" fmla="*/ 816369 h 1692323"/>
              <a:gd name="connsiteX5" fmla="*/ 1283363 w 1343270"/>
              <a:gd name="connsiteY5" fmla="*/ 641445 h 1692323"/>
              <a:gd name="connsiteX6" fmla="*/ 1201477 w 1343270"/>
              <a:gd name="connsiteY6" fmla="*/ 1692323 h 1692323"/>
              <a:gd name="connsiteX7" fmla="*/ 505441 w 1343270"/>
              <a:gd name="connsiteY7" fmla="*/ 1692323 h 1692323"/>
              <a:gd name="connsiteX0" fmla="*/ 505441 w 1287477"/>
              <a:gd name="connsiteY0" fmla="*/ 1692323 h 1692323"/>
              <a:gd name="connsiteX1" fmla="*/ 1064998 w 1287477"/>
              <a:gd name="connsiteY1" fmla="*/ 764275 h 1692323"/>
              <a:gd name="connsiteX2" fmla="*/ 205190 w 1287477"/>
              <a:gd name="connsiteY2" fmla="*/ 914400 h 1692323"/>
              <a:gd name="connsiteX3" fmla="*/ 34593 w 1287477"/>
              <a:gd name="connsiteY3" fmla="*/ 0 h 1692323"/>
              <a:gd name="connsiteX4" fmla="*/ 263171 w 1287477"/>
              <a:gd name="connsiteY4" fmla="*/ 816369 h 1692323"/>
              <a:gd name="connsiteX5" fmla="*/ 1038954 w 1287477"/>
              <a:gd name="connsiteY5" fmla="*/ 455950 h 1692323"/>
              <a:gd name="connsiteX6" fmla="*/ 1283363 w 1287477"/>
              <a:gd name="connsiteY6" fmla="*/ 641445 h 1692323"/>
              <a:gd name="connsiteX7" fmla="*/ 1201477 w 1287477"/>
              <a:gd name="connsiteY7" fmla="*/ 1692323 h 1692323"/>
              <a:gd name="connsiteX8" fmla="*/ 505441 w 1287477"/>
              <a:gd name="connsiteY8" fmla="*/ 1692323 h 1692323"/>
              <a:gd name="connsiteX0" fmla="*/ 505441 w 1287477"/>
              <a:gd name="connsiteY0" fmla="*/ 1692323 h 1692323"/>
              <a:gd name="connsiteX1" fmla="*/ 1064998 w 1287477"/>
              <a:gd name="connsiteY1" fmla="*/ 764275 h 1692323"/>
              <a:gd name="connsiteX2" fmla="*/ 205190 w 1287477"/>
              <a:gd name="connsiteY2" fmla="*/ 914400 h 1692323"/>
              <a:gd name="connsiteX3" fmla="*/ 34593 w 1287477"/>
              <a:gd name="connsiteY3" fmla="*/ 0 h 1692323"/>
              <a:gd name="connsiteX4" fmla="*/ 217451 w 1287477"/>
              <a:gd name="connsiteY4" fmla="*/ 747789 h 1692323"/>
              <a:gd name="connsiteX5" fmla="*/ 1038954 w 1287477"/>
              <a:gd name="connsiteY5" fmla="*/ 455950 h 1692323"/>
              <a:gd name="connsiteX6" fmla="*/ 1283363 w 1287477"/>
              <a:gd name="connsiteY6" fmla="*/ 641445 h 1692323"/>
              <a:gd name="connsiteX7" fmla="*/ 1201477 w 1287477"/>
              <a:gd name="connsiteY7" fmla="*/ 1692323 h 1692323"/>
              <a:gd name="connsiteX8" fmla="*/ 505441 w 1287477"/>
              <a:gd name="connsiteY8" fmla="*/ 1692323 h 1692323"/>
              <a:gd name="connsiteX0" fmla="*/ 505441 w 1287477"/>
              <a:gd name="connsiteY0" fmla="*/ 1692323 h 1692323"/>
              <a:gd name="connsiteX1" fmla="*/ 1064998 w 1287477"/>
              <a:gd name="connsiteY1" fmla="*/ 764275 h 1692323"/>
              <a:gd name="connsiteX2" fmla="*/ 205190 w 1287477"/>
              <a:gd name="connsiteY2" fmla="*/ 914400 h 1692323"/>
              <a:gd name="connsiteX3" fmla="*/ 34593 w 1287477"/>
              <a:gd name="connsiteY3" fmla="*/ 0 h 1692323"/>
              <a:gd name="connsiteX4" fmla="*/ 217451 w 1287477"/>
              <a:gd name="connsiteY4" fmla="*/ 747789 h 1692323"/>
              <a:gd name="connsiteX5" fmla="*/ 1038954 w 1287477"/>
              <a:gd name="connsiteY5" fmla="*/ 455950 h 1692323"/>
              <a:gd name="connsiteX6" fmla="*/ 1283363 w 1287477"/>
              <a:gd name="connsiteY6" fmla="*/ 641445 h 1692323"/>
              <a:gd name="connsiteX7" fmla="*/ 1201477 w 1287477"/>
              <a:gd name="connsiteY7" fmla="*/ 1692323 h 1692323"/>
              <a:gd name="connsiteX8" fmla="*/ 505441 w 1287477"/>
              <a:gd name="connsiteY8" fmla="*/ 1692323 h 1692323"/>
              <a:gd name="connsiteX0" fmla="*/ 569194 w 1351230"/>
              <a:gd name="connsiteY0" fmla="*/ 1722803 h 1722803"/>
              <a:gd name="connsiteX1" fmla="*/ 1128751 w 1351230"/>
              <a:gd name="connsiteY1" fmla="*/ 794755 h 1722803"/>
              <a:gd name="connsiteX2" fmla="*/ 268943 w 1351230"/>
              <a:gd name="connsiteY2" fmla="*/ 944880 h 1722803"/>
              <a:gd name="connsiteX3" fmla="*/ 14526 w 1351230"/>
              <a:gd name="connsiteY3" fmla="*/ 0 h 1722803"/>
              <a:gd name="connsiteX4" fmla="*/ 281204 w 1351230"/>
              <a:gd name="connsiteY4" fmla="*/ 778269 h 1722803"/>
              <a:gd name="connsiteX5" fmla="*/ 1102707 w 1351230"/>
              <a:gd name="connsiteY5" fmla="*/ 486430 h 1722803"/>
              <a:gd name="connsiteX6" fmla="*/ 1347116 w 1351230"/>
              <a:gd name="connsiteY6" fmla="*/ 671925 h 1722803"/>
              <a:gd name="connsiteX7" fmla="*/ 1265230 w 1351230"/>
              <a:gd name="connsiteY7" fmla="*/ 1722803 h 1722803"/>
              <a:gd name="connsiteX8" fmla="*/ 569194 w 1351230"/>
              <a:gd name="connsiteY8" fmla="*/ 1722803 h 1722803"/>
              <a:gd name="connsiteX0" fmla="*/ 618323 w 1400359"/>
              <a:gd name="connsiteY0" fmla="*/ 1722803 h 1722803"/>
              <a:gd name="connsiteX1" fmla="*/ 1177880 w 1400359"/>
              <a:gd name="connsiteY1" fmla="*/ 794755 h 1722803"/>
              <a:gd name="connsiteX2" fmla="*/ 318072 w 1400359"/>
              <a:gd name="connsiteY2" fmla="*/ 944880 h 1722803"/>
              <a:gd name="connsiteX3" fmla="*/ 63655 w 1400359"/>
              <a:gd name="connsiteY3" fmla="*/ 0 h 1722803"/>
              <a:gd name="connsiteX4" fmla="*/ 330333 w 1400359"/>
              <a:gd name="connsiteY4" fmla="*/ 778269 h 1722803"/>
              <a:gd name="connsiteX5" fmla="*/ 1151836 w 1400359"/>
              <a:gd name="connsiteY5" fmla="*/ 486430 h 1722803"/>
              <a:gd name="connsiteX6" fmla="*/ 1396245 w 1400359"/>
              <a:gd name="connsiteY6" fmla="*/ 671925 h 1722803"/>
              <a:gd name="connsiteX7" fmla="*/ 1314359 w 1400359"/>
              <a:gd name="connsiteY7" fmla="*/ 1722803 h 1722803"/>
              <a:gd name="connsiteX8" fmla="*/ 618323 w 1400359"/>
              <a:gd name="connsiteY8" fmla="*/ 1722803 h 1722803"/>
              <a:gd name="connsiteX0" fmla="*/ 618323 w 1400359"/>
              <a:gd name="connsiteY0" fmla="*/ 1722803 h 1722803"/>
              <a:gd name="connsiteX1" fmla="*/ 1063580 w 1400359"/>
              <a:gd name="connsiteY1" fmla="*/ 817615 h 1722803"/>
              <a:gd name="connsiteX2" fmla="*/ 318072 w 1400359"/>
              <a:gd name="connsiteY2" fmla="*/ 944880 h 1722803"/>
              <a:gd name="connsiteX3" fmla="*/ 63655 w 1400359"/>
              <a:gd name="connsiteY3" fmla="*/ 0 h 1722803"/>
              <a:gd name="connsiteX4" fmla="*/ 330333 w 1400359"/>
              <a:gd name="connsiteY4" fmla="*/ 778269 h 1722803"/>
              <a:gd name="connsiteX5" fmla="*/ 1151836 w 1400359"/>
              <a:gd name="connsiteY5" fmla="*/ 486430 h 1722803"/>
              <a:gd name="connsiteX6" fmla="*/ 1396245 w 1400359"/>
              <a:gd name="connsiteY6" fmla="*/ 671925 h 1722803"/>
              <a:gd name="connsiteX7" fmla="*/ 1314359 w 1400359"/>
              <a:gd name="connsiteY7" fmla="*/ 1722803 h 1722803"/>
              <a:gd name="connsiteX8" fmla="*/ 618323 w 1400359"/>
              <a:gd name="connsiteY8" fmla="*/ 1722803 h 1722803"/>
              <a:gd name="connsiteX0" fmla="*/ 618323 w 1400359"/>
              <a:gd name="connsiteY0" fmla="*/ 1722803 h 1722803"/>
              <a:gd name="connsiteX1" fmla="*/ 1063580 w 1400359"/>
              <a:gd name="connsiteY1" fmla="*/ 817615 h 1722803"/>
              <a:gd name="connsiteX2" fmla="*/ 318072 w 1400359"/>
              <a:gd name="connsiteY2" fmla="*/ 944880 h 1722803"/>
              <a:gd name="connsiteX3" fmla="*/ 63655 w 1400359"/>
              <a:gd name="connsiteY3" fmla="*/ 0 h 1722803"/>
              <a:gd name="connsiteX4" fmla="*/ 330333 w 1400359"/>
              <a:gd name="connsiteY4" fmla="*/ 778269 h 1722803"/>
              <a:gd name="connsiteX5" fmla="*/ 1151836 w 1400359"/>
              <a:gd name="connsiteY5" fmla="*/ 486430 h 1722803"/>
              <a:gd name="connsiteX6" fmla="*/ 1396245 w 1400359"/>
              <a:gd name="connsiteY6" fmla="*/ 671925 h 1722803"/>
              <a:gd name="connsiteX7" fmla="*/ 1314359 w 1400359"/>
              <a:gd name="connsiteY7" fmla="*/ 1722803 h 1722803"/>
              <a:gd name="connsiteX8" fmla="*/ 618323 w 1400359"/>
              <a:gd name="connsiteY8" fmla="*/ 1722803 h 1722803"/>
              <a:gd name="connsiteX0" fmla="*/ 618323 w 1400359"/>
              <a:gd name="connsiteY0" fmla="*/ 1722803 h 1722803"/>
              <a:gd name="connsiteX1" fmla="*/ 1063580 w 1400359"/>
              <a:gd name="connsiteY1" fmla="*/ 817615 h 1722803"/>
              <a:gd name="connsiteX2" fmla="*/ 318072 w 1400359"/>
              <a:gd name="connsiteY2" fmla="*/ 944880 h 1722803"/>
              <a:gd name="connsiteX3" fmla="*/ 63655 w 1400359"/>
              <a:gd name="connsiteY3" fmla="*/ 0 h 1722803"/>
              <a:gd name="connsiteX4" fmla="*/ 330333 w 1400359"/>
              <a:gd name="connsiteY4" fmla="*/ 778269 h 1722803"/>
              <a:gd name="connsiteX5" fmla="*/ 1151836 w 1400359"/>
              <a:gd name="connsiteY5" fmla="*/ 486430 h 1722803"/>
              <a:gd name="connsiteX6" fmla="*/ 1396245 w 1400359"/>
              <a:gd name="connsiteY6" fmla="*/ 671925 h 1722803"/>
              <a:gd name="connsiteX7" fmla="*/ 1314359 w 1400359"/>
              <a:gd name="connsiteY7" fmla="*/ 1722803 h 1722803"/>
              <a:gd name="connsiteX8" fmla="*/ 618323 w 1400359"/>
              <a:gd name="connsiteY8" fmla="*/ 1722803 h 1722803"/>
              <a:gd name="connsiteX0" fmla="*/ 618323 w 1400359"/>
              <a:gd name="connsiteY0" fmla="*/ 1722803 h 1722803"/>
              <a:gd name="connsiteX1" fmla="*/ 1063580 w 1400359"/>
              <a:gd name="connsiteY1" fmla="*/ 817615 h 1722803"/>
              <a:gd name="connsiteX2" fmla="*/ 318072 w 1400359"/>
              <a:gd name="connsiteY2" fmla="*/ 944880 h 1722803"/>
              <a:gd name="connsiteX3" fmla="*/ 63655 w 1400359"/>
              <a:gd name="connsiteY3" fmla="*/ 0 h 1722803"/>
              <a:gd name="connsiteX4" fmla="*/ 330333 w 1400359"/>
              <a:gd name="connsiteY4" fmla="*/ 778269 h 1722803"/>
              <a:gd name="connsiteX5" fmla="*/ 1151836 w 1400359"/>
              <a:gd name="connsiteY5" fmla="*/ 486430 h 1722803"/>
              <a:gd name="connsiteX6" fmla="*/ 1396245 w 1400359"/>
              <a:gd name="connsiteY6" fmla="*/ 671925 h 1722803"/>
              <a:gd name="connsiteX7" fmla="*/ 1314359 w 1400359"/>
              <a:gd name="connsiteY7" fmla="*/ 1722803 h 1722803"/>
              <a:gd name="connsiteX8" fmla="*/ 618323 w 1400359"/>
              <a:gd name="connsiteY8" fmla="*/ 1722803 h 1722803"/>
              <a:gd name="connsiteX0" fmla="*/ 586523 w 1368559"/>
              <a:gd name="connsiteY0" fmla="*/ 1761340 h 1761340"/>
              <a:gd name="connsiteX1" fmla="*/ 1031780 w 1368559"/>
              <a:gd name="connsiteY1" fmla="*/ 856152 h 1761340"/>
              <a:gd name="connsiteX2" fmla="*/ 286272 w 1368559"/>
              <a:gd name="connsiteY2" fmla="*/ 983417 h 1761340"/>
              <a:gd name="connsiteX3" fmla="*/ 42284 w 1368559"/>
              <a:gd name="connsiteY3" fmla="*/ 223977 h 1761340"/>
              <a:gd name="connsiteX4" fmla="*/ 31855 w 1368559"/>
              <a:gd name="connsiteY4" fmla="*/ 38537 h 1761340"/>
              <a:gd name="connsiteX5" fmla="*/ 298533 w 1368559"/>
              <a:gd name="connsiteY5" fmla="*/ 816806 h 1761340"/>
              <a:gd name="connsiteX6" fmla="*/ 1120036 w 1368559"/>
              <a:gd name="connsiteY6" fmla="*/ 524967 h 1761340"/>
              <a:gd name="connsiteX7" fmla="*/ 1364445 w 1368559"/>
              <a:gd name="connsiteY7" fmla="*/ 710462 h 1761340"/>
              <a:gd name="connsiteX8" fmla="*/ 1282559 w 1368559"/>
              <a:gd name="connsiteY8" fmla="*/ 1761340 h 1761340"/>
              <a:gd name="connsiteX9" fmla="*/ 586523 w 1368559"/>
              <a:gd name="connsiteY9" fmla="*/ 1761340 h 1761340"/>
              <a:gd name="connsiteX0" fmla="*/ 569156 w 1351192"/>
              <a:gd name="connsiteY0" fmla="*/ 1765374 h 1765374"/>
              <a:gd name="connsiteX1" fmla="*/ 1014413 w 1351192"/>
              <a:gd name="connsiteY1" fmla="*/ 860186 h 1765374"/>
              <a:gd name="connsiteX2" fmla="*/ 268905 w 1351192"/>
              <a:gd name="connsiteY2" fmla="*/ 987451 h 1765374"/>
              <a:gd name="connsiteX3" fmla="*/ 24917 w 1351192"/>
              <a:gd name="connsiteY3" fmla="*/ 228011 h 1765374"/>
              <a:gd name="connsiteX4" fmla="*/ 50206 w 1351192"/>
              <a:gd name="connsiteY4" fmla="*/ 37808 h 1765374"/>
              <a:gd name="connsiteX5" fmla="*/ 281166 w 1351192"/>
              <a:gd name="connsiteY5" fmla="*/ 820840 h 1765374"/>
              <a:gd name="connsiteX6" fmla="*/ 1102669 w 1351192"/>
              <a:gd name="connsiteY6" fmla="*/ 529001 h 1765374"/>
              <a:gd name="connsiteX7" fmla="*/ 1347078 w 1351192"/>
              <a:gd name="connsiteY7" fmla="*/ 714496 h 1765374"/>
              <a:gd name="connsiteX8" fmla="*/ 1265192 w 1351192"/>
              <a:gd name="connsiteY8" fmla="*/ 1765374 h 1765374"/>
              <a:gd name="connsiteX9" fmla="*/ 569156 w 1351192"/>
              <a:gd name="connsiteY9" fmla="*/ 1765374 h 1765374"/>
              <a:gd name="connsiteX0" fmla="*/ 576794 w 1358830"/>
              <a:gd name="connsiteY0" fmla="*/ 1727566 h 1727566"/>
              <a:gd name="connsiteX1" fmla="*/ 1022051 w 1358830"/>
              <a:gd name="connsiteY1" fmla="*/ 822378 h 1727566"/>
              <a:gd name="connsiteX2" fmla="*/ 276543 w 1358830"/>
              <a:gd name="connsiteY2" fmla="*/ 949643 h 1727566"/>
              <a:gd name="connsiteX3" fmla="*/ 32555 w 1358830"/>
              <a:gd name="connsiteY3" fmla="*/ 190203 h 1727566"/>
              <a:gd name="connsiteX4" fmla="*/ 57844 w 1358830"/>
              <a:gd name="connsiteY4" fmla="*/ 0 h 1727566"/>
              <a:gd name="connsiteX5" fmla="*/ 288804 w 1358830"/>
              <a:gd name="connsiteY5" fmla="*/ 783032 h 1727566"/>
              <a:gd name="connsiteX6" fmla="*/ 1110307 w 1358830"/>
              <a:gd name="connsiteY6" fmla="*/ 491193 h 1727566"/>
              <a:gd name="connsiteX7" fmla="*/ 1354716 w 1358830"/>
              <a:gd name="connsiteY7" fmla="*/ 676688 h 1727566"/>
              <a:gd name="connsiteX8" fmla="*/ 1272830 w 1358830"/>
              <a:gd name="connsiteY8" fmla="*/ 1727566 h 1727566"/>
              <a:gd name="connsiteX9" fmla="*/ 576794 w 1358830"/>
              <a:gd name="connsiteY9" fmla="*/ 1727566 h 1727566"/>
              <a:gd name="connsiteX0" fmla="*/ 763388 w 1545424"/>
              <a:gd name="connsiteY0" fmla="*/ 1799620 h 1799620"/>
              <a:gd name="connsiteX1" fmla="*/ 1208645 w 1545424"/>
              <a:gd name="connsiteY1" fmla="*/ 894432 h 1799620"/>
              <a:gd name="connsiteX2" fmla="*/ 463137 w 1545424"/>
              <a:gd name="connsiteY2" fmla="*/ 1021697 h 1799620"/>
              <a:gd name="connsiteX3" fmla="*/ 219149 w 1545424"/>
              <a:gd name="connsiteY3" fmla="*/ 262257 h 1799620"/>
              <a:gd name="connsiteX4" fmla="*/ 73 w 1545424"/>
              <a:gd name="connsiteY4" fmla="*/ 36038 h 1799620"/>
              <a:gd name="connsiteX5" fmla="*/ 244438 w 1545424"/>
              <a:gd name="connsiteY5" fmla="*/ 72054 h 1799620"/>
              <a:gd name="connsiteX6" fmla="*/ 475398 w 1545424"/>
              <a:gd name="connsiteY6" fmla="*/ 855086 h 1799620"/>
              <a:gd name="connsiteX7" fmla="*/ 1296901 w 1545424"/>
              <a:gd name="connsiteY7" fmla="*/ 563247 h 1799620"/>
              <a:gd name="connsiteX8" fmla="*/ 1541310 w 1545424"/>
              <a:gd name="connsiteY8" fmla="*/ 748742 h 1799620"/>
              <a:gd name="connsiteX9" fmla="*/ 1459424 w 1545424"/>
              <a:gd name="connsiteY9" fmla="*/ 1799620 h 1799620"/>
              <a:gd name="connsiteX10" fmla="*/ 763388 w 1545424"/>
              <a:gd name="connsiteY10" fmla="*/ 1799620 h 1799620"/>
              <a:gd name="connsiteX0" fmla="*/ 763870 w 1545906"/>
              <a:gd name="connsiteY0" fmla="*/ 1772670 h 1772670"/>
              <a:gd name="connsiteX1" fmla="*/ 1209127 w 1545906"/>
              <a:gd name="connsiteY1" fmla="*/ 867482 h 1772670"/>
              <a:gd name="connsiteX2" fmla="*/ 463619 w 1545906"/>
              <a:gd name="connsiteY2" fmla="*/ 994747 h 1772670"/>
              <a:gd name="connsiteX3" fmla="*/ 219631 w 1545906"/>
              <a:gd name="connsiteY3" fmla="*/ 235307 h 1772670"/>
              <a:gd name="connsiteX4" fmla="*/ 555 w 1545906"/>
              <a:gd name="connsiteY4" fmla="*/ 9088 h 1772670"/>
              <a:gd name="connsiteX5" fmla="*/ 212487 w 1545906"/>
              <a:gd name="connsiteY5" fmla="*/ 135295 h 1772670"/>
              <a:gd name="connsiteX6" fmla="*/ 244920 w 1545906"/>
              <a:gd name="connsiteY6" fmla="*/ 45104 h 1772670"/>
              <a:gd name="connsiteX7" fmla="*/ 475880 w 1545906"/>
              <a:gd name="connsiteY7" fmla="*/ 828136 h 1772670"/>
              <a:gd name="connsiteX8" fmla="*/ 1297383 w 1545906"/>
              <a:gd name="connsiteY8" fmla="*/ 536297 h 1772670"/>
              <a:gd name="connsiteX9" fmla="*/ 1541792 w 1545906"/>
              <a:gd name="connsiteY9" fmla="*/ 721792 h 1772670"/>
              <a:gd name="connsiteX10" fmla="*/ 1459906 w 1545906"/>
              <a:gd name="connsiteY10" fmla="*/ 1772670 h 1772670"/>
              <a:gd name="connsiteX11" fmla="*/ 763870 w 1545906"/>
              <a:gd name="connsiteY11" fmla="*/ 1772670 h 1772670"/>
              <a:gd name="connsiteX0" fmla="*/ 763870 w 1545906"/>
              <a:gd name="connsiteY0" fmla="*/ 1770752 h 1770752"/>
              <a:gd name="connsiteX1" fmla="*/ 1209127 w 1545906"/>
              <a:gd name="connsiteY1" fmla="*/ 865564 h 1770752"/>
              <a:gd name="connsiteX2" fmla="*/ 463619 w 1545906"/>
              <a:gd name="connsiteY2" fmla="*/ 992829 h 1770752"/>
              <a:gd name="connsiteX3" fmla="*/ 219631 w 1545906"/>
              <a:gd name="connsiteY3" fmla="*/ 233389 h 1770752"/>
              <a:gd name="connsiteX4" fmla="*/ 555 w 1545906"/>
              <a:gd name="connsiteY4" fmla="*/ 7170 h 1770752"/>
              <a:gd name="connsiteX5" fmla="*/ 212487 w 1545906"/>
              <a:gd name="connsiteY5" fmla="*/ 133377 h 1770752"/>
              <a:gd name="connsiteX6" fmla="*/ 244920 w 1545906"/>
              <a:gd name="connsiteY6" fmla="*/ 43186 h 1770752"/>
              <a:gd name="connsiteX7" fmla="*/ 475880 w 1545906"/>
              <a:gd name="connsiteY7" fmla="*/ 826218 h 1770752"/>
              <a:gd name="connsiteX8" fmla="*/ 1297383 w 1545906"/>
              <a:gd name="connsiteY8" fmla="*/ 534379 h 1770752"/>
              <a:gd name="connsiteX9" fmla="*/ 1541792 w 1545906"/>
              <a:gd name="connsiteY9" fmla="*/ 719874 h 1770752"/>
              <a:gd name="connsiteX10" fmla="*/ 1459906 w 1545906"/>
              <a:gd name="connsiteY10" fmla="*/ 1770752 h 1770752"/>
              <a:gd name="connsiteX11" fmla="*/ 763870 w 1545906"/>
              <a:gd name="connsiteY11" fmla="*/ 1770752 h 1770752"/>
              <a:gd name="connsiteX0" fmla="*/ 763870 w 1545906"/>
              <a:gd name="connsiteY0" fmla="*/ 1770752 h 1770752"/>
              <a:gd name="connsiteX1" fmla="*/ 1209127 w 1545906"/>
              <a:gd name="connsiteY1" fmla="*/ 865564 h 1770752"/>
              <a:gd name="connsiteX2" fmla="*/ 463619 w 1545906"/>
              <a:gd name="connsiteY2" fmla="*/ 992829 h 1770752"/>
              <a:gd name="connsiteX3" fmla="*/ 219631 w 1545906"/>
              <a:gd name="connsiteY3" fmla="*/ 233389 h 1770752"/>
              <a:gd name="connsiteX4" fmla="*/ 555 w 1545906"/>
              <a:gd name="connsiteY4" fmla="*/ 7170 h 1770752"/>
              <a:gd name="connsiteX5" fmla="*/ 212487 w 1545906"/>
              <a:gd name="connsiteY5" fmla="*/ 133377 h 1770752"/>
              <a:gd name="connsiteX6" fmla="*/ 244920 w 1545906"/>
              <a:gd name="connsiteY6" fmla="*/ 43186 h 1770752"/>
              <a:gd name="connsiteX7" fmla="*/ 475880 w 1545906"/>
              <a:gd name="connsiteY7" fmla="*/ 826218 h 1770752"/>
              <a:gd name="connsiteX8" fmla="*/ 1297383 w 1545906"/>
              <a:gd name="connsiteY8" fmla="*/ 534379 h 1770752"/>
              <a:gd name="connsiteX9" fmla="*/ 1541792 w 1545906"/>
              <a:gd name="connsiteY9" fmla="*/ 719874 h 1770752"/>
              <a:gd name="connsiteX10" fmla="*/ 1459906 w 1545906"/>
              <a:gd name="connsiteY10" fmla="*/ 1770752 h 1770752"/>
              <a:gd name="connsiteX11" fmla="*/ 763870 w 1545906"/>
              <a:gd name="connsiteY11" fmla="*/ 1770752 h 1770752"/>
              <a:gd name="connsiteX0" fmla="*/ 763870 w 1894058"/>
              <a:gd name="connsiteY0" fmla="*/ 1770752 h 1770752"/>
              <a:gd name="connsiteX1" fmla="*/ 1209127 w 1894058"/>
              <a:gd name="connsiteY1" fmla="*/ 865564 h 1770752"/>
              <a:gd name="connsiteX2" fmla="*/ 463619 w 1894058"/>
              <a:gd name="connsiteY2" fmla="*/ 992829 h 1770752"/>
              <a:gd name="connsiteX3" fmla="*/ 219631 w 1894058"/>
              <a:gd name="connsiteY3" fmla="*/ 233389 h 1770752"/>
              <a:gd name="connsiteX4" fmla="*/ 555 w 1894058"/>
              <a:gd name="connsiteY4" fmla="*/ 7170 h 1770752"/>
              <a:gd name="connsiteX5" fmla="*/ 212487 w 1894058"/>
              <a:gd name="connsiteY5" fmla="*/ 133377 h 1770752"/>
              <a:gd name="connsiteX6" fmla="*/ 244920 w 1894058"/>
              <a:gd name="connsiteY6" fmla="*/ 43186 h 1770752"/>
              <a:gd name="connsiteX7" fmla="*/ 475880 w 1894058"/>
              <a:gd name="connsiteY7" fmla="*/ 826218 h 1770752"/>
              <a:gd name="connsiteX8" fmla="*/ 1297383 w 1894058"/>
              <a:gd name="connsiteY8" fmla="*/ 534379 h 1770752"/>
              <a:gd name="connsiteX9" fmla="*/ 1541792 w 1894058"/>
              <a:gd name="connsiteY9" fmla="*/ 719874 h 1770752"/>
              <a:gd name="connsiteX10" fmla="*/ 1893649 w 1894058"/>
              <a:gd name="connsiteY10" fmla="*/ 1095402 h 1770752"/>
              <a:gd name="connsiteX11" fmla="*/ 1459906 w 1894058"/>
              <a:gd name="connsiteY11" fmla="*/ 1770752 h 1770752"/>
              <a:gd name="connsiteX12" fmla="*/ 763870 w 1894058"/>
              <a:gd name="connsiteY12" fmla="*/ 1770752 h 1770752"/>
              <a:gd name="connsiteX0" fmla="*/ 763870 w 1896475"/>
              <a:gd name="connsiteY0" fmla="*/ 1770752 h 1770752"/>
              <a:gd name="connsiteX1" fmla="*/ 1209127 w 1896475"/>
              <a:gd name="connsiteY1" fmla="*/ 865564 h 1770752"/>
              <a:gd name="connsiteX2" fmla="*/ 463619 w 1896475"/>
              <a:gd name="connsiteY2" fmla="*/ 992829 h 1770752"/>
              <a:gd name="connsiteX3" fmla="*/ 219631 w 1896475"/>
              <a:gd name="connsiteY3" fmla="*/ 233389 h 1770752"/>
              <a:gd name="connsiteX4" fmla="*/ 555 w 1896475"/>
              <a:gd name="connsiteY4" fmla="*/ 7170 h 1770752"/>
              <a:gd name="connsiteX5" fmla="*/ 212487 w 1896475"/>
              <a:gd name="connsiteY5" fmla="*/ 133377 h 1770752"/>
              <a:gd name="connsiteX6" fmla="*/ 244920 w 1896475"/>
              <a:gd name="connsiteY6" fmla="*/ 43186 h 1770752"/>
              <a:gd name="connsiteX7" fmla="*/ 475880 w 1896475"/>
              <a:gd name="connsiteY7" fmla="*/ 826218 h 1770752"/>
              <a:gd name="connsiteX8" fmla="*/ 1297383 w 1896475"/>
              <a:gd name="connsiteY8" fmla="*/ 534379 h 1770752"/>
              <a:gd name="connsiteX9" fmla="*/ 1541792 w 1896475"/>
              <a:gd name="connsiteY9" fmla="*/ 719874 h 1770752"/>
              <a:gd name="connsiteX10" fmla="*/ 1498362 w 1896475"/>
              <a:gd name="connsiteY10" fmla="*/ 1281139 h 1770752"/>
              <a:gd name="connsiteX11" fmla="*/ 1893649 w 1896475"/>
              <a:gd name="connsiteY11" fmla="*/ 1095402 h 1770752"/>
              <a:gd name="connsiteX12" fmla="*/ 1459906 w 1896475"/>
              <a:gd name="connsiteY12" fmla="*/ 1770752 h 1770752"/>
              <a:gd name="connsiteX13" fmla="*/ 763870 w 1896475"/>
              <a:gd name="connsiteY13" fmla="*/ 1770752 h 1770752"/>
              <a:gd name="connsiteX0" fmla="*/ 763870 w 1917418"/>
              <a:gd name="connsiteY0" fmla="*/ 1770752 h 1770752"/>
              <a:gd name="connsiteX1" fmla="*/ 1209127 w 1917418"/>
              <a:gd name="connsiteY1" fmla="*/ 865564 h 1770752"/>
              <a:gd name="connsiteX2" fmla="*/ 463619 w 1917418"/>
              <a:gd name="connsiteY2" fmla="*/ 992829 h 1770752"/>
              <a:gd name="connsiteX3" fmla="*/ 219631 w 1917418"/>
              <a:gd name="connsiteY3" fmla="*/ 233389 h 1770752"/>
              <a:gd name="connsiteX4" fmla="*/ 555 w 1917418"/>
              <a:gd name="connsiteY4" fmla="*/ 7170 h 1770752"/>
              <a:gd name="connsiteX5" fmla="*/ 212487 w 1917418"/>
              <a:gd name="connsiteY5" fmla="*/ 133377 h 1770752"/>
              <a:gd name="connsiteX6" fmla="*/ 244920 w 1917418"/>
              <a:gd name="connsiteY6" fmla="*/ 43186 h 1770752"/>
              <a:gd name="connsiteX7" fmla="*/ 475880 w 1917418"/>
              <a:gd name="connsiteY7" fmla="*/ 826218 h 1770752"/>
              <a:gd name="connsiteX8" fmla="*/ 1297383 w 1917418"/>
              <a:gd name="connsiteY8" fmla="*/ 534379 h 1770752"/>
              <a:gd name="connsiteX9" fmla="*/ 1541792 w 1917418"/>
              <a:gd name="connsiteY9" fmla="*/ 719874 h 1770752"/>
              <a:gd name="connsiteX10" fmla="*/ 1498362 w 1917418"/>
              <a:gd name="connsiteY10" fmla="*/ 1281139 h 1770752"/>
              <a:gd name="connsiteX11" fmla="*/ 1850787 w 1917418"/>
              <a:gd name="connsiteY11" fmla="*/ 766789 h 1770752"/>
              <a:gd name="connsiteX12" fmla="*/ 1893649 w 1917418"/>
              <a:gd name="connsiteY12" fmla="*/ 1095402 h 1770752"/>
              <a:gd name="connsiteX13" fmla="*/ 1459906 w 1917418"/>
              <a:gd name="connsiteY13" fmla="*/ 1770752 h 1770752"/>
              <a:gd name="connsiteX14" fmla="*/ 763870 w 1917418"/>
              <a:gd name="connsiteY14" fmla="*/ 1770752 h 1770752"/>
              <a:gd name="connsiteX0" fmla="*/ 763870 w 1910464"/>
              <a:gd name="connsiteY0" fmla="*/ 1770752 h 1770752"/>
              <a:gd name="connsiteX1" fmla="*/ 1209127 w 1910464"/>
              <a:gd name="connsiteY1" fmla="*/ 865564 h 1770752"/>
              <a:gd name="connsiteX2" fmla="*/ 463619 w 1910464"/>
              <a:gd name="connsiteY2" fmla="*/ 992829 h 1770752"/>
              <a:gd name="connsiteX3" fmla="*/ 219631 w 1910464"/>
              <a:gd name="connsiteY3" fmla="*/ 233389 h 1770752"/>
              <a:gd name="connsiteX4" fmla="*/ 555 w 1910464"/>
              <a:gd name="connsiteY4" fmla="*/ 7170 h 1770752"/>
              <a:gd name="connsiteX5" fmla="*/ 212487 w 1910464"/>
              <a:gd name="connsiteY5" fmla="*/ 133377 h 1770752"/>
              <a:gd name="connsiteX6" fmla="*/ 244920 w 1910464"/>
              <a:gd name="connsiteY6" fmla="*/ 43186 h 1770752"/>
              <a:gd name="connsiteX7" fmla="*/ 475880 w 1910464"/>
              <a:gd name="connsiteY7" fmla="*/ 826218 h 1770752"/>
              <a:gd name="connsiteX8" fmla="*/ 1297383 w 1910464"/>
              <a:gd name="connsiteY8" fmla="*/ 534379 h 1770752"/>
              <a:gd name="connsiteX9" fmla="*/ 1541792 w 1910464"/>
              <a:gd name="connsiteY9" fmla="*/ 719874 h 1770752"/>
              <a:gd name="connsiteX10" fmla="*/ 1498362 w 1910464"/>
              <a:gd name="connsiteY10" fmla="*/ 1281139 h 1770752"/>
              <a:gd name="connsiteX11" fmla="*/ 1741248 w 1910464"/>
              <a:gd name="connsiteY11" fmla="*/ 1185889 h 1770752"/>
              <a:gd name="connsiteX12" fmla="*/ 1850787 w 1910464"/>
              <a:gd name="connsiteY12" fmla="*/ 766789 h 1770752"/>
              <a:gd name="connsiteX13" fmla="*/ 1893649 w 1910464"/>
              <a:gd name="connsiteY13" fmla="*/ 1095402 h 1770752"/>
              <a:gd name="connsiteX14" fmla="*/ 1459906 w 1910464"/>
              <a:gd name="connsiteY14" fmla="*/ 1770752 h 1770752"/>
              <a:gd name="connsiteX15" fmla="*/ 763870 w 1910464"/>
              <a:gd name="connsiteY15" fmla="*/ 1770752 h 1770752"/>
              <a:gd name="connsiteX0" fmla="*/ 763870 w 1909757"/>
              <a:gd name="connsiteY0" fmla="*/ 1770752 h 1770752"/>
              <a:gd name="connsiteX1" fmla="*/ 1209127 w 1909757"/>
              <a:gd name="connsiteY1" fmla="*/ 865564 h 1770752"/>
              <a:gd name="connsiteX2" fmla="*/ 463619 w 1909757"/>
              <a:gd name="connsiteY2" fmla="*/ 992829 h 1770752"/>
              <a:gd name="connsiteX3" fmla="*/ 219631 w 1909757"/>
              <a:gd name="connsiteY3" fmla="*/ 233389 h 1770752"/>
              <a:gd name="connsiteX4" fmla="*/ 555 w 1909757"/>
              <a:gd name="connsiteY4" fmla="*/ 7170 h 1770752"/>
              <a:gd name="connsiteX5" fmla="*/ 212487 w 1909757"/>
              <a:gd name="connsiteY5" fmla="*/ 133377 h 1770752"/>
              <a:gd name="connsiteX6" fmla="*/ 244920 w 1909757"/>
              <a:gd name="connsiteY6" fmla="*/ 43186 h 1770752"/>
              <a:gd name="connsiteX7" fmla="*/ 475880 w 1909757"/>
              <a:gd name="connsiteY7" fmla="*/ 826218 h 1770752"/>
              <a:gd name="connsiteX8" fmla="*/ 1297383 w 1909757"/>
              <a:gd name="connsiteY8" fmla="*/ 534379 h 1770752"/>
              <a:gd name="connsiteX9" fmla="*/ 1541792 w 1909757"/>
              <a:gd name="connsiteY9" fmla="*/ 719874 h 1770752"/>
              <a:gd name="connsiteX10" fmla="*/ 1498362 w 1909757"/>
              <a:gd name="connsiteY10" fmla="*/ 1281139 h 1770752"/>
              <a:gd name="connsiteX11" fmla="*/ 1741248 w 1909757"/>
              <a:gd name="connsiteY11" fmla="*/ 1185889 h 1770752"/>
              <a:gd name="connsiteX12" fmla="*/ 1850787 w 1909757"/>
              <a:gd name="connsiteY12" fmla="*/ 766789 h 1770752"/>
              <a:gd name="connsiteX13" fmla="*/ 1893649 w 1909757"/>
              <a:gd name="connsiteY13" fmla="*/ 1095402 h 1770752"/>
              <a:gd name="connsiteX14" fmla="*/ 1341198 w 1909757"/>
              <a:gd name="connsiteY14" fmla="*/ 1600227 h 1770752"/>
              <a:gd name="connsiteX15" fmla="*/ 1459906 w 1909757"/>
              <a:gd name="connsiteY15" fmla="*/ 1770752 h 1770752"/>
              <a:gd name="connsiteX16" fmla="*/ 763870 w 1909757"/>
              <a:gd name="connsiteY16" fmla="*/ 1770752 h 1770752"/>
              <a:gd name="connsiteX0" fmla="*/ 763870 w 1905704"/>
              <a:gd name="connsiteY0" fmla="*/ 1770752 h 1770752"/>
              <a:gd name="connsiteX1" fmla="*/ 1209127 w 1905704"/>
              <a:gd name="connsiteY1" fmla="*/ 865564 h 1770752"/>
              <a:gd name="connsiteX2" fmla="*/ 463619 w 1905704"/>
              <a:gd name="connsiteY2" fmla="*/ 992829 h 1770752"/>
              <a:gd name="connsiteX3" fmla="*/ 219631 w 1905704"/>
              <a:gd name="connsiteY3" fmla="*/ 233389 h 1770752"/>
              <a:gd name="connsiteX4" fmla="*/ 555 w 1905704"/>
              <a:gd name="connsiteY4" fmla="*/ 7170 h 1770752"/>
              <a:gd name="connsiteX5" fmla="*/ 212487 w 1905704"/>
              <a:gd name="connsiteY5" fmla="*/ 133377 h 1770752"/>
              <a:gd name="connsiteX6" fmla="*/ 244920 w 1905704"/>
              <a:gd name="connsiteY6" fmla="*/ 43186 h 1770752"/>
              <a:gd name="connsiteX7" fmla="*/ 475880 w 1905704"/>
              <a:gd name="connsiteY7" fmla="*/ 826218 h 1770752"/>
              <a:gd name="connsiteX8" fmla="*/ 1297383 w 1905704"/>
              <a:gd name="connsiteY8" fmla="*/ 534379 h 1770752"/>
              <a:gd name="connsiteX9" fmla="*/ 1541792 w 1905704"/>
              <a:gd name="connsiteY9" fmla="*/ 719874 h 1770752"/>
              <a:gd name="connsiteX10" fmla="*/ 1498362 w 1905704"/>
              <a:gd name="connsiteY10" fmla="*/ 1281139 h 1770752"/>
              <a:gd name="connsiteX11" fmla="*/ 1741248 w 1905704"/>
              <a:gd name="connsiteY11" fmla="*/ 1185889 h 1770752"/>
              <a:gd name="connsiteX12" fmla="*/ 1850787 w 1905704"/>
              <a:gd name="connsiteY12" fmla="*/ 766789 h 1770752"/>
              <a:gd name="connsiteX13" fmla="*/ 1893649 w 1905704"/>
              <a:gd name="connsiteY13" fmla="*/ 1095402 h 1770752"/>
              <a:gd name="connsiteX14" fmla="*/ 1712674 w 1905704"/>
              <a:gd name="connsiteY14" fmla="*/ 1414489 h 1770752"/>
              <a:gd name="connsiteX15" fmla="*/ 1341198 w 1905704"/>
              <a:gd name="connsiteY15" fmla="*/ 1600227 h 1770752"/>
              <a:gd name="connsiteX16" fmla="*/ 1459906 w 1905704"/>
              <a:gd name="connsiteY16" fmla="*/ 1770752 h 1770752"/>
              <a:gd name="connsiteX17" fmla="*/ 763870 w 1905704"/>
              <a:gd name="connsiteY17" fmla="*/ 1770752 h 1770752"/>
              <a:gd name="connsiteX0" fmla="*/ 763870 w 2284277"/>
              <a:gd name="connsiteY0" fmla="*/ 1770752 h 1770752"/>
              <a:gd name="connsiteX1" fmla="*/ 1209127 w 2284277"/>
              <a:gd name="connsiteY1" fmla="*/ 865564 h 1770752"/>
              <a:gd name="connsiteX2" fmla="*/ 463619 w 2284277"/>
              <a:gd name="connsiteY2" fmla="*/ 992829 h 1770752"/>
              <a:gd name="connsiteX3" fmla="*/ 219631 w 2284277"/>
              <a:gd name="connsiteY3" fmla="*/ 233389 h 1770752"/>
              <a:gd name="connsiteX4" fmla="*/ 555 w 2284277"/>
              <a:gd name="connsiteY4" fmla="*/ 7170 h 1770752"/>
              <a:gd name="connsiteX5" fmla="*/ 212487 w 2284277"/>
              <a:gd name="connsiteY5" fmla="*/ 133377 h 1770752"/>
              <a:gd name="connsiteX6" fmla="*/ 244920 w 2284277"/>
              <a:gd name="connsiteY6" fmla="*/ 43186 h 1770752"/>
              <a:gd name="connsiteX7" fmla="*/ 475880 w 2284277"/>
              <a:gd name="connsiteY7" fmla="*/ 826218 h 1770752"/>
              <a:gd name="connsiteX8" fmla="*/ 1297383 w 2284277"/>
              <a:gd name="connsiteY8" fmla="*/ 534379 h 1770752"/>
              <a:gd name="connsiteX9" fmla="*/ 1541792 w 2284277"/>
              <a:gd name="connsiteY9" fmla="*/ 719874 h 1770752"/>
              <a:gd name="connsiteX10" fmla="*/ 1498362 w 2284277"/>
              <a:gd name="connsiteY10" fmla="*/ 1281139 h 1770752"/>
              <a:gd name="connsiteX11" fmla="*/ 1741248 w 2284277"/>
              <a:gd name="connsiteY11" fmla="*/ 1185889 h 1770752"/>
              <a:gd name="connsiteX12" fmla="*/ 1850787 w 2284277"/>
              <a:gd name="connsiteY12" fmla="*/ 766789 h 1770752"/>
              <a:gd name="connsiteX13" fmla="*/ 2284174 w 2284277"/>
              <a:gd name="connsiteY13" fmla="*/ 938239 h 1770752"/>
              <a:gd name="connsiteX14" fmla="*/ 1893649 w 2284277"/>
              <a:gd name="connsiteY14" fmla="*/ 1095402 h 1770752"/>
              <a:gd name="connsiteX15" fmla="*/ 1712674 w 2284277"/>
              <a:gd name="connsiteY15" fmla="*/ 1414489 h 1770752"/>
              <a:gd name="connsiteX16" fmla="*/ 1341198 w 2284277"/>
              <a:gd name="connsiteY16" fmla="*/ 1600227 h 1770752"/>
              <a:gd name="connsiteX17" fmla="*/ 1459906 w 2284277"/>
              <a:gd name="connsiteY17" fmla="*/ 1770752 h 1770752"/>
              <a:gd name="connsiteX18" fmla="*/ 763870 w 2284277"/>
              <a:gd name="connsiteY18" fmla="*/ 1770752 h 1770752"/>
              <a:gd name="connsiteX0" fmla="*/ 763870 w 2285824"/>
              <a:gd name="connsiteY0" fmla="*/ 1770752 h 1770752"/>
              <a:gd name="connsiteX1" fmla="*/ 1209127 w 2285824"/>
              <a:gd name="connsiteY1" fmla="*/ 865564 h 1770752"/>
              <a:gd name="connsiteX2" fmla="*/ 463619 w 2285824"/>
              <a:gd name="connsiteY2" fmla="*/ 992829 h 1770752"/>
              <a:gd name="connsiteX3" fmla="*/ 219631 w 2285824"/>
              <a:gd name="connsiteY3" fmla="*/ 233389 h 1770752"/>
              <a:gd name="connsiteX4" fmla="*/ 555 w 2285824"/>
              <a:gd name="connsiteY4" fmla="*/ 7170 h 1770752"/>
              <a:gd name="connsiteX5" fmla="*/ 212487 w 2285824"/>
              <a:gd name="connsiteY5" fmla="*/ 133377 h 1770752"/>
              <a:gd name="connsiteX6" fmla="*/ 244920 w 2285824"/>
              <a:gd name="connsiteY6" fmla="*/ 43186 h 1770752"/>
              <a:gd name="connsiteX7" fmla="*/ 475880 w 2285824"/>
              <a:gd name="connsiteY7" fmla="*/ 826218 h 1770752"/>
              <a:gd name="connsiteX8" fmla="*/ 1297383 w 2285824"/>
              <a:gd name="connsiteY8" fmla="*/ 534379 h 1770752"/>
              <a:gd name="connsiteX9" fmla="*/ 1541792 w 2285824"/>
              <a:gd name="connsiteY9" fmla="*/ 719874 h 1770752"/>
              <a:gd name="connsiteX10" fmla="*/ 1498362 w 2285824"/>
              <a:gd name="connsiteY10" fmla="*/ 1281139 h 1770752"/>
              <a:gd name="connsiteX11" fmla="*/ 1741248 w 2285824"/>
              <a:gd name="connsiteY11" fmla="*/ 1185889 h 1770752"/>
              <a:gd name="connsiteX12" fmla="*/ 1850787 w 2285824"/>
              <a:gd name="connsiteY12" fmla="*/ 766789 h 1770752"/>
              <a:gd name="connsiteX13" fmla="*/ 1926987 w 2285824"/>
              <a:gd name="connsiteY13" fmla="*/ 985864 h 1770752"/>
              <a:gd name="connsiteX14" fmla="*/ 2284174 w 2285824"/>
              <a:gd name="connsiteY14" fmla="*/ 938239 h 1770752"/>
              <a:gd name="connsiteX15" fmla="*/ 1893649 w 2285824"/>
              <a:gd name="connsiteY15" fmla="*/ 1095402 h 1770752"/>
              <a:gd name="connsiteX16" fmla="*/ 1712674 w 2285824"/>
              <a:gd name="connsiteY16" fmla="*/ 1414489 h 1770752"/>
              <a:gd name="connsiteX17" fmla="*/ 1341198 w 2285824"/>
              <a:gd name="connsiteY17" fmla="*/ 1600227 h 1770752"/>
              <a:gd name="connsiteX18" fmla="*/ 1459906 w 2285824"/>
              <a:gd name="connsiteY18" fmla="*/ 1770752 h 1770752"/>
              <a:gd name="connsiteX19" fmla="*/ 763870 w 2285824"/>
              <a:gd name="connsiteY19" fmla="*/ 1770752 h 1770752"/>
              <a:gd name="connsiteX0" fmla="*/ 763870 w 2158274"/>
              <a:gd name="connsiteY0" fmla="*/ 1770752 h 1770752"/>
              <a:gd name="connsiteX1" fmla="*/ 1209127 w 2158274"/>
              <a:gd name="connsiteY1" fmla="*/ 865564 h 1770752"/>
              <a:gd name="connsiteX2" fmla="*/ 463619 w 2158274"/>
              <a:gd name="connsiteY2" fmla="*/ 992829 h 1770752"/>
              <a:gd name="connsiteX3" fmla="*/ 219631 w 2158274"/>
              <a:gd name="connsiteY3" fmla="*/ 233389 h 1770752"/>
              <a:gd name="connsiteX4" fmla="*/ 555 w 2158274"/>
              <a:gd name="connsiteY4" fmla="*/ 7170 h 1770752"/>
              <a:gd name="connsiteX5" fmla="*/ 212487 w 2158274"/>
              <a:gd name="connsiteY5" fmla="*/ 133377 h 1770752"/>
              <a:gd name="connsiteX6" fmla="*/ 244920 w 2158274"/>
              <a:gd name="connsiteY6" fmla="*/ 43186 h 1770752"/>
              <a:gd name="connsiteX7" fmla="*/ 475880 w 2158274"/>
              <a:gd name="connsiteY7" fmla="*/ 826218 h 1770752"/>
              <a:gd name="connsiteX8" fmla="*/ 1297383 w 2158274"/>
              <a:gd name="connsiteY8" fmla="*/ 534379 h 1770752"/>
              <a:gd name="connsiteX9" fmla="*/ 1541792 w 2158274"/>
              <a:gd name="connsiteY9" fmla="*/ 719874 h 1770752"/>
              <a:gd name="connsiteX10" fmla="*/ 1498362 w 2158274"/>
              <a:gd name="connsiteY10" fmla="*/ 1281139 h 1770752"/>
              <a:gd name="connsiteX11" fmla="*/ 1741248 w 2158274"/>
              <a:gd name="connsiteY11" fmla="*/ 1185889 h 1770752"/>
              <a:gd name="connsiteX12" fmla="*/ 1850787 w 2158274"/>
              <a:gd name="connsiteY12" fmla="*/ 766789 h 1770752"/>
              <a:gd name="connsiteX13" fmla="*/ 1926987 w 2158274"/>
              <a:gd name="connsiteY13" fmla="*/ 985864 h 1770752"/>
              <a:gd name="connsiteX14" fmla="*/ 2155586 w 2158274"/>
              <a:gd name="connsiteY14" fmla="*/ 819177 h 1770752"/>
              <a:gd name="connsiteX15" fmla="*/ 1893649 w 2158274"/>
              <a:gd name="connsiteY15" fmla="*/ 1095402 h 1770752"/>
              <a:gd name="connsiteX16" fmla="*/ 1712674 w 2158274"/>
              <a:gd name="connsiteY16" fmla="*/ 1414489 h 1770752"/>
              <a:gd name="connsiteX17" fmla="*/ 1341198 w 2158274"/>
              <a:gd name="connsiteY17" fmla="*/ 1600227 h 1770752"/>
              <a:gd name="connsiteX18" fmla="*/ 1459906 w 2158274"/>
              <a:gd name="connsiteY18" fmla="*/ 1770752 h 1770752"/>
              <a:gd name="connsiteX19" fmla="*/ 763870 w 2158274"/>
              <a:gd name="connsiteY19" fmla="*/ 1770752 h 1770752"/>
              <a:gd name="connsiteX0" fmla="*/ 763870 w 2164587"/>
              <a:gd name="connsiteY0" fmla="*/ 1770752 h 1770752"/>
              <a:gd name="connsiteX1" fmla="*/ 1209127 w 2164587"/>
              <a:gd name="connsiteY1" fmla="*/ 865564 h 1770752"/>
              <a:gd name="connsiteX2" fmla="*/ 463619 w 2164587"/>
              <a:gd name="connsiteY2" fmla="*/ 992829 h 1770752"/>
              <a:gd name="connsiteX3" fmla="*/ 219631 w 2164587"/>
              <a:gd name="connsiteY3" fmla="*/ 233389 h 1770752"/>
              <a:gd name="connsiteX4" fmla="*/ 555 w 2164587"/>
              <a:gd name="connsiteY4" fmla="*/ 7170 h 1770752"/>
              <a:gd name="connsiteX5" fmla="*/ 212487 w 2164587"/>
              <a:gd name="connsiteY5" fmla="*/ 133377 h 1770752"/>
              <a:gd name="connsiteX6" fmla="*/ 244920 w 2164587"/>
              <a:gd name="connsiteY6" fmla="*/ 43186 h 1770752"/>
              <a:gd name="connsiteX7" fmla="*/ 475880 w 2164587"/>
              <a:gd name="connsiteY7" fmla="*/ 826218 h 1770752"/>
              <a:gd name="connsiteX8" fmla="*/ 1297383 w 2164587"/>
              <a:gd name="connsiteY8" fmla="*/ 534379 h 1770752"/>
              <a:gd name="connsiteX9" fmla="*/ 1541792 w 2164587"/>
              <a:gd name="connsiteY9" fmla="*/ 719874 h 1770752"/>
              <a:gd name="connsiteX10" fmla="*/ 1498362 w 2164587"/>
              <a:gd name="connsiteY10" fmla="*/ 1281139 h 1770752"/>
              <a:gd name="connsiteX11" fmla="*/ 1741248 w 2164587"/>
              <a:gd name="connsiteY11" fmla="*/ 1185889 h 1770752"/>
              <a:gd name="connsiteX12" fmla="*/ 1850787 w 2164587"/>
              <a:gd name="connsiteY12" fmla="*/ 766789 h 1770752"/>
              <a:gd name="connsiteX13" fmla="*/ 1926987 w 2164587"/>
              <a:gd name="connsiteY13" fmla="*/ 985864 h 1770752"/>
              <a:gd name="connsiteX14" fmla="*/ 2155586 w 2164587"/>
              <a:gd name="connsiteY14" fmla="*/ 819177 h 1770752"/>
              <a:gd name="connsiteX15" fmla="*/ 1893649 w 2164587"/>
              <a:gd name="connsiteY15" fmla="*/ 1095402 h 1770752"/>
              <a:gd name="connsiteX16" fmla="*/ 1712674 w 2164587"/>
              <a:gd name="connsiteY16" fmla="*/ 1414489 h 1770752"/>
              <a:gd name="connsiteX17" fmla="*/ 1341198 w 2164587"/>
              <a:gd name="connsiteY17" fmla="*/ 1600227 h 1770752"/>
              <a:gd name="connsiteX18" fmla="*/ 1459906 w 2164587"/>
              <a:gd name="connsiteY18" fmla="*/ 1770752 h 1770752"/>
              <a:gd name="connsiteX19" fmla="*/ 763870 w 2164587"/>
              <a:gd name="connsiteY19" fmla="*/ 1770752 h 1770752"/>
              <a:gd name="connsiteX0" fmla="*/ 763870 w 2164587"/>
              <a:gd name="connsiteY0" fmla="*/ 1770752 h 1770752"/>
              <a:gd name="connsiteX1" fmla="*/ 1209127 w 2164587"/>
              <a:gd name="connsiteY1" fmla="*/ 865564 h 1770752"/>
              <a:gd name="connsiteX2" fmla="*/ 463619 w 2164587"/>
              <a:gd name="connsiteY2" fmla="*/ 992829 h 1770752"/>
              <a:gd name="connsiteX3" fmla="*/ 219631 w 2164587"/>
              <a:gd name="connsiteY3" fmla="*/ 233389 h 1770752"/>
              <a:gd name="connsiteX4" fmla="*/ 555 w 2164587"/>
              <a:gd name="connsiteY4" fmla="*/ 7170 h 1770752"/>
              <a:gd name="connsiteX5" fmla="*/ 212487 w 2164587"/>
              <a:gd name="connsiteY5" fmla="*/ 133377 h 1770752"/>
              <a:gd name="connsiteX6" fmla="*/ 244920 w 2164587"/>
              <a:gd name="connsiteY6" fmla="*/ 43186 h 1770752"/>
              <a:gd name="connsiteX7" fmla="*/ 475880 w 2164587"/>
              <a:gd name="connsiteY7" fmla="*/ 826218 h 1770752"/>
              <a:gd name="connsiteX8" fmla="*/ 1297383 w 2164587"/>
              <a:gd name="connsiteY8" fmla="*/ 534379 h 1770752"/>
              <a:gd name="connsiteX9" fmla="*/ 1541792 w 2164587"/>
              <a:gd name="connsiteY9" fmla="*/ 719874 h 1770752"/>
              <a:gd name="connsiteX10" fmla="*/ 1498362 w 2164587"/>
              <a:gd name="connsiteY10" fmla="*/ 1281139 h 1770752"/>
              <a:gd name="connsiteX11" fmla="*/ 1741248 w 2164587"/>
              <a:gd name="connsiteY11" fmla="*/ 1185889 h 1770752"/>
              <a:gd name="connsiteX12" fmla="*/ 1850787 w 2164587"/>
              <a:gd name="connsiteY12" fmla="*/ 766789 h 1770752"/>
              <a:gd name="connsiteX13" fmla="*/ 1926987 w 2164587"/>
              <a:gd name="connsiteY13" fmla="*/ 985864 h 1770752"/>
              <a:gd name="connsiteX14" fmla="*/ 2155586 w 2164587"/>
              <a:gd name="connsiteY14" fmla="*/ 819177 h 1770752"/>
              <a:gd name="connsiteX15" fmla="*/ 1893649 w 2164587"/>
              <a:gd name="connsiteY15" fmla="*/ 1095402 h 1770752"/>
              <a:gd name="connsiteX16" fmla="*/ 1712674 w 2164587"/>
              <a:gd name="connsiteY16" fmla="*/ 1414489 h 1770752"/>
              <a:gd name="connsiteX17" fmla="*/ 1341198 w 2164587"/>
              <a:gd name="connsiteY17" fmla="*/ 1600227 h 1770752"/>
              <a:gd name="connsiteX18" fmla="*/ 1459906 w 2164587"/>
              <a:gd name="connsiteY18" fmla="*/ 1770752 h 1770752"/>
              <a:gd name="connsiteX19" fmla="*/ 763870 w 2164587"/>
              <a:gd name="connsiteY19" fmla="*/ 1770752 h 1770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164587" h="1770752">
                <a:moveTo>
                  <a:pt x="763870" y="1770752"/>
                </a:moveTo>
                <a:cubicBezTo>
                  <a:pt x="545506" y="1645648"/>
                  <a:pt x="1162771" y="1325445"/>
                  <a:pt x="1209127" y="865564"/>
                </a:cubicBezTo>
                <a:cubicBezTo>
                  <a:pt x="1167570" y="707529"/>
                  <a:pt x="735437" y="1020124"/>
                  <a:pt x="463619" y="992829"/>
                </a:cubicBezTo>
                <a:cubicBezTo>
                  <a:pt x="287591" y="878735"/>
                  <a:pt x="262034" y="390869"/>
                  <a:pt x="219631" y="233389"/>
                </a:cubicBezTo>
                <a:cubicBezTo>
                  <a:pt x="174601" y="93322"/>
                  <a:pt x="-3660" y="38870"/>
                  <a:pt x="555" y="7170"/>
                </a:cubicBezTo>
                <a:cubicBezTo>
                  <a:pt x="-11351" y="-35692"/>
                  <a:pt x="171760" y="127374"/>
                  <a:pt x="212487" y="133377"/>
                </a:cubicBezTo>
                <a:cubicBezTo>
                  <a:pt x="253214" y="139380"/>
                  <a:pt x="290318" y="230131"/>
                  <a:pt x="244920" y="43186"/>
                </a:cubicBezTo>
                <a:cubicBezTo>
                  <a:pt x="352481" y="37369"/>
                  <a:pt x="280240" y="705691"/>
                  <a:pt x="475880" y="826218"/>
                </a:cubicBezTo>
                <a:cubicBezTo>
                  <a:pt x="640733" y="918720"/>
                  <a:pt x="1127351" y="563533"/>
                  <a:pt x="1297383" y="534379"/>
                </a:cubicBezTo>
                <a:cubicBezTo>
                  <a:pt x="1467415" y="505225"/>
                  <a:pt x="1475752" y="666058"/>
                  <a:pt x="1541792" y="719874"/>
                </a:cubicBezTo>
                <a:cubicBezTo>
                  <a:pt x="1607832" y="773690"/>
                  <a:pt x="1470676" y="1238395"/>
                  <a:pt x="1498362" y="1281139"/>
                </a:cubicBezTo>
                <a:cubicBezTo>
                  <a:pt x="1526049" y="1323883"/>
                  <a:pt x="1682511" y="1271614"/>
                  <a:pt x="1741248" y="1185889"/>
                </a:cubicBezTo>
                <a:cubicBezTo>
                  <a:pt x="1799985" y="1100164"/>
                  <a:pt x="1798399" y="829495"/>
                  <a:pt x="1850787" y="766789"/>
                </a:cubicBezTo>
                <a:cubicBezTo>
                  <a:pt x="1903175" y="704083"/>
                  <a:pt x="1854756" y="957289"/>
                  <a:pt x="1926987" y="985864"/>
                </a:cubicBezTo>
                <a:cubicBezTo>
                  <a:pt x="1999218" y="1014439"/>
                  <a:pt x="2144473" y="847752"/>
                  <a:pt x="2155586" y="819177"/>
                </a:cubicBezTo>
                <a:cubicBezTo>
                  <a:pt x="2219086" y="909665"/>
                  <a:pt x="1926986" y="1021583"/>
                  <a:pt x="1893649" y="1095402"/>
                </a:cubicBezTo>
                <a:cubicBezTo>
                  <a:pt x="1860312" y="1169221"/>
                  <a:pt x="1804749" y="1330352"/>
                  <a:pt x="1712674" y="1414489"/>
                </a:cubicBezTo>
                <a:cubicBezTo>
                  <a:pt x="1620599" y="1498627"/>
                  <a:pt x="1372213" y="1530531"/>
                  <a:pt x="1341198" y="1600227"/>
                </a:cubicBezTo>
                <a:cubicBezTo>
                  <a:pt x="1310183" y="1669923"/>
                  <a:pt x="1597402" y="1744712"/>
                  <a:pt x="1459906" y="1770752"/>
                </a:cubicBezTo>
                <a:lnTo>
                  <a:pt x="763870" y="1770752"/>
                </a:lnTo>
                <a:close/>
              </a:path>
            </a:pathLst>
          </a:custGeom>
          <a:solidFill>
            <a:srgbClr val="8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2" name="Oval 10">
            <a:extLst>
              <a:ext uri="{FF2B5EF4-FFF2-40B4-BE49-F238E27FC236}">
                <a16:creationId xmlns:a16="http://schemas.microsoft.com/office/drawing/2014/main" id="{6440239A-AB27-44CA-A9A8-46275F252A3D}"/>
              </a:ext>
            </a:extLst>
          </p:cNvPr>
          <p:cNvSpPr/>
          <p:nvPr/>
        </p:nvSpPr>
        <p:spPr>
          <a:xfrm rot="20465032">
            <a:off x="3261436" y="3636065"/>
            <a:ext cx="551331" cy="277919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3" name="Oval 10">
            <a:extLst>
              <a:ext uri="{FF2B5EF4-FFF2-40B4-BE49-F238E27FC236}">
                <a16:creationId xmlns:a16="http://schemas.microsoft.com/office/drawing/2014/main" id="{63FFD41F-74CE-441A-91BC-3054B8C5125C}"/>
              </a:ext>
            </a:extLst>
          </p:cNvPr>
          <p:cNvSpPr/>
          <p:nvPr/>
        </p:nvSpPr>
        <p:spPr>
          <a:xfrm rot="20465032">
            <a:off x="4053516" y="2383897"/>
            <a:ext cx="551331" cy="277919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4" name="Rectangle 12">
            <a:extLst>
              <a:ext uri="{FF2B5EF4-FFF2-40B4-BE49-F238E27FC236}">
                <a16:creationId xmlns:a16="http://schemas.microsoft.com/office/drawing/2014/main" id="{643E9E60-A93B-4F33-82E7-7196C23BC4A6}"/>
              </a:ext>
            </a:extLst>
          </p:cNvPr>
          <p:cNvSpPr/>
          <p:nvPr/>
        </p:nvSpPr>
        <p:spPr>
          <a:xfrm rot="17579392">
            <a:off x="3402256" y="2856922"/>
            <a:ext cx="1625145" cy="1065376"/>
          </a:xfrm>
          <a:custGeom>
            <a:avLst/>
            <a:gdLst>
              <a:gd name="connsiteX0" fmla="*/ 0 w 241393"/>
              <a:gd name="connsiteY0" fmla="*/ 0 h 1312985"/>
              <a:gd name="connsiteX1" fmla="*/ 241393 w 241393"/>
              <a:gd name="connsiteY1" fmla="*/ 0 h 1312985"/>
              <a:gd name="connsiteX2" fmla="*/ 241393 w 241393"/>
              <a:gd name="connsiteY2" fmla="*/ 1312985 h 1312985"/>
              <a:gd name="connsiteX3" fmla="*/ 0 w 241393"/>
              <a:gd name="connsiteY3" fmla="*/ 1312985 h 1312985"/>
              <a:gd name="connsiteX4" fmla="*/ 0 w 241393"/>
              <a:gd name="connsiteY4" fmla="*/ 0 h 1312985"/>
              <a:gd name="connsiteX0" fmla="*/ 0 w 1273024"/>
              <a:gd name="connsiteY0" fmla="*/ 0 h 1312985"/>
              <a:gd name="connsiteX1" fmla="*/ 1273024 w 1273024"/>
              <a:gd name="connsiteY1" fmla="*/ 445477 h 1312985"/>
              <a:gd name="connsiteX2" fmla="*/ 241393 w 1273024"/>
              <a:gd name="connsiteY2" fmla="*/ 1312985 h 1312985"/>
              <a:gd name="connsiteX3" fmla="*/ 0 w 1273024"/>
              <a:gd name="connsiteY3" fmla="*/ 1312985 h 1312985"/>
              <a:gd name="connsiteX4" fmla="*/ 0 w 1273024"/>
              <a:gd name="connsiteY4" fmla="*/ 0 h 1312985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241393 w 1273024"/>
              <a:gd name="connsiteY2" fmla="*/ 949570 h 949570"/>
              <a:gd name="connsiteX3" fmla="*/ 0 w 1273024"/>
              <a:gd name="connsiteY3" fmla="*/ 949570 h 949570"/>
              <a:gd name="connsiteX4" fmla="*/ 1019908 w 1273024"/>
              <a:gd name="connsiteY4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1019908 w 1273024"/>
              <a:gd name="connsiteY5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764139 w 1273024"/>
              <a:gd name="connsiteY5" fmla="*/ 616863 h 949570"/>
              <a:gd name="connsiteX6" fmla="*/ 1019908 w 1273024"/>
              <a:gd name="connsiteY6" fmla="*/ 0 h 949570"/>
              <a:gd name="connsiteX0" fmla="*/ 1019908 w 1237855"/>
              <a:gd name="connsiteY0" fmla="*/ 0 h 949570"/>
              <a:gd name="connsiteX1" fmla="*/ 1237855 w 1237855"/>
              <a:gd name="connsiteY1" fmla="*/ 35169 h 949570"/>
              <a:gd name="connsiteX2" fmla="*/ 846201 w 1237855"/>
              <a:gd name="connsiteY2" fmla="*/ 734094 h 949570"/>
              <a:gd name="connsiteX3" fmla="*/ 241393 w 1237855"/>
              <a:gd name="connsiteY3" fmla="*/ 949570 h 949570"/>
              <a:gd name="connsiteX4" fmla="*/ 0 w 1237855"/>
              <a:gd name="connsiteY4" fmla="*/ 949570 h 949570"/>
              <a:gd name="connsiteX5" fmla="*/ 764139 w 1237855"/>
              <a:gd name="connsiteY5" fmla="*/ 616863 h 949570"/>
              <a:gd name="connsiteX6" fmla="*/ 1019908 w 1237855"/>
              <a:gd name="connsiteY6" fmla="*/ 0 h 949570"/>
              <a:gd name="connsiteX0" fmla="*/ 1019908 w 1019908"/>
              <a:gd name="connsiteY0" fmla="*/ 0 h 949570"/>
              <a:gd name="connsiteX1" fmla="*/ 846201 w 1019908"/>
              <a:gd name="connsiteY1" fmla="*/ 734094 h 949570"/>
              <a:gd name="connsiteX2" fmla="*/ 241393 w 1019908"/>
              <a:gd name="connsiteY2" fmla="*/ 949570 h 949570"/>
              <a:gd name="connsiteX3" fmla="*/ 0 w 1019908"/>
              <a:gd name="connsiteY3" fmla="*/ 949570 h 949570"/>
              <a:gd name="connsiteX4" fmla="*/ 764139 w 1019908"/>
              <a:gd name="connsiteY4" fmla="*/ 616863 h 949570"/>
              <a:gd name="connsiteX5" fmla="*/ 1019908 w 1019908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44535"/>
              <a:gd name="connsiteY0" fmla="*/ 0 h 949570"/>
              <a:gd name="connsiteX1" fmla="*/ 846201 w 1044535"/>
              <a:gd name="connsiteY1" fmla="*/ 734094 h 949570"/>
              <a:gd name="connsiteX2" fmla="*/ 241393 w 1044535"/>
              <a:gd name="connsiteY2" fmla="*/ 949570 h 949570"/>
              <a:gd name="connsiteX3" fmla="*/ 0 w 1044535"/>
              <a:gd name="connsiteY3" fmla="*/ 949570 h 949570"/>
              <a:gd name="connsiteX4" fmla="*/ 764139 w 1044535"/>
              <a:gd name="connsiteY4" fmla="*/ 616863 h 949570"/>
              <a:gd name="connsiteX5" fmla="*/ 1019908 w 1044535"/>
              <a:gd name="connsiteY5" fmla="*/ 0 h 949570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19908 w 1099643"/>
              <a:gd name="connsiteY6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176738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250629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1625027 w 1626763"/>
              <a:gd name="connsiteY0" fmla="*/ 5320 h 1018320"/>
              <a:gd name="connsiteX1" fmla="*/ 1027614 w 1626763"/>
              <a:gd name="connsiteY1" fmla="*/ 434364 h 1018320"/>
              <a:gd name="connsiteX2" fmla="*/ 781546 w 1626763"/>
              <a:gd name="connsiteY2" fmla="*/ 802844 h 1018320"/>
              <a:gd name="connsiteX3" fmla="*/ 399540 w 1626763"/>
              <a:gd name="connsiteY3" fmla="*/ 911576 h 1018320"/>
              <a:gd name="connsiteX4" fmla="*/ 250629 w 1626763"/>
              <a:gd name="connsiteY4" fmla="*/ 1018320 h 1018320"/>
              <a:gd name="connsiteX5" fmla="*/ 0 w 1626763"/>
              <a:gd name="connsiteY5" fmla="*/ 932114 h 1018320"/>
              <a:gd name="connsiteX6" fmla="*/ 708721 w 1626763"/>
              <a:gd name="connsiteY6" fmla="*/ 688691 h 1018320"/>
              <a:gd name="connsiteX7" fmla="*/ 938329 w 1626763"/>
              <a:gd name="connsiteY7" fmla="*/ 437442 h 1018320"/>
              <a:gd name="connsiteX8" fmla="*/ 1625027 w 1626763"/>
              <a:gd name="connsiteY8" fmla="*/ 5320 h 1018320"/>
              <a:gd name="connsiteX0" fmla="*/ 1625027 w 1627041"/>
              <a:gd name="connsiteY0" fmla="*/ 5177 h 1018177"/>
              <a:gd name="connsiteX1" fmla="*/ 1115121 w 1627041"/>
              <a:gd name="connsiteY1" fmla="*/ 445379 h 1018177"/>
              <a:gd name="connsiteX2" fmla="*/ 781546 w 1627041"/>
              <a:gd name="connsiteY2" fmla="*/ 802701 h 1018177"/>
              <a:gd name="connsiteX3" fmla="*/ 399540 w 1627041"/>
              <a:gd name="connsiteY3" fmla="*/ 911433 h 1018177"/>
              <a:gd name="connsiteX4" fmla="*/ 250629 w 1627041"/>
              <a:gd name="connsiteY4" fmla="*/ 1018177 h 1018177"/>
              <a:gd name="connsiteX5" fmla="*/ 0 w 1627041"/>
              <a:gd name="connsiteY5" fmla="*/ 931971 h 1018177"/>
              <a:gd name="connsiteX6" fmla="*/ 708721 w 1627041"/>
              <a:gd name="connsiteY6" fmla="*/ 688548 h 1018177"/>
              <a:gd name="connsiteX7" fmla="*/ 938329 w 1627041"/>
              <a:gd name="connsiteY7" fmla="*/ 437299 h 1018177"/>
              <a:gd name="connsiteX8" fmla="*/ 1625027 w 1627041"/>
              <a:gd name="connsiteY8" fmla="*/ 5177 h 1018177"/>
              <a:gd name="connsiteX0" fmla="*/ 1625027 w 1627041"/>
              <a:gd name="connsiteY0" fmla="*/ 5177 h 1018177"/>
              <a:gd name="connsiteX1" fmla="*/ 1115121 w 1627041"/>
              <a:gd name="connsiteY1" fmla="*/ 445379 h 1018177"/>
              <a:gd name="connsiteX2" fmla="*/ 781546 w 1627041"/>
              <a:gd name="connsiteY2" fmla="*/ 802701 h 1018177"/>
              <a:gd name="connsiteX3" fmla="*/ 399540 w 1627041"/>
              <a:gd name="connsiteY3" fmla="*/ 911433 h 1018177"/>
              <a:gd name="connsiteX4" fmla="*/ 250629 w 1627041"/>
              <a:gd name="connsiteY4" fmla="*/ 1018177 h 1018177"/>
              <a:gd name="connsiteX5" fmla="*/ 0 w 1627041"/>
              <a:gd name="connsiteY5" fmla="*/ 931971 h 1018177"/>
              <a:gd name="connsiteX6" fmla="*/ 708721 w 1627041"/>
              <a:gd name="connsiteY6" fmla="*/ 688548 h 1018177"/>
              <a:gd name="connsiteX7" fmla="*/ 1007058 w 1627041"/>
              <a:gd name="connsiteY7" fmla="*/ 339161 h 1018177"/>
              <a:gd name="connsiteX8" fmla="*/ 1625027 w 1627041"/>
              <a:gd name="connsiteY8" fmla="*/ 5177 h 1018177"/>
              <a:gd name="connsiteX0" fmla="*/ 1625027 w 1627041"/>
              <a:gd name="connsiteY0" fmla="*/ 5177 h 1018177"/>
              <a:gd name="connsiteX1" fmla="*/ 1115121 w 1627041"/>
              <a:gd name="connsiteY1" fmla="*/ 445379 h 1018177"/>
              <a:gd name="connsiteX2" fmla="*/ 781546 w 1627041"/>
              <a:gd name="connsiteY2" fmla="*/ 802701 h 1018177"/>
              <a:gd name="connsiteX3" fmla="*/ 399540 w 1627041"/>
              <a:gd name="connsiteY3" fmla="*/ 911433 h 1018177"/>
              <a:gd name="connsiteX4" fmla="*/ 250629 w 1627041"/>
              <a:gd name="connsiteY4" fmla="*/ 1018177 h 1018177"/>
              <a:gd name="connsiteX5" fmla="*/ 0 w 1627041"/>
              <a:gd name="connsiteY5" fmla="*/ 931971 h 1018177"/>
              <a:gd name="connsiteX6" fmla="*/ 708721 w 1627041"/>
              <a:gd name="connsiteY6" fmla="*/ 688548 h 1018177"/>
              <a:gd name="connsiteX7" fmla="*/ 1007058 w 1627041"/>
              <a:gd name="connsiteY7" fmla="*/ 339161 h 1018177"/>
              <a:gd name="connsiteX8" fmla="*/ 1625027 w 1627041"/>
              <a:gd name="connsiteY8" fmla="*/ 5177 h 1018177"/>
              <a:gd name="connsiteX0" fmla="*/ 1625027 w 1627041"/>
              <a:gd name="connsiteY0" fmla="*/ 10376 h 1023376"/>
              <a:gd name="connsiteX1" fmla="*/ 1115121 w 1627041"/>
              <a:gd name="connsiteY1" fmla="*/ 450578 h 1023376"/>
              <a:gd name="connsiteX2" fmla="*/ 781546 w 1627041"/>
              <a:gd name="connsiteY2" fmla="*/ 807900 h 1023376"/>
              <a:gd name="connsiteX3" fmla="*/ 399540 w 1627041"/>
              <a:gd name="connsiteY3" fmla="*/ 916632 h 1023376"/>
              <a:gd name="connsiteX4" fmla="*/ 250629 w 1627041"/>
              <a:gd name="connsiteY4" fmla="*/ 1023376 h 1023376"/>
              <a:gd name="connsiteX5" fmla="*/ 0 w 1627041"/>
              <a:gd name="connsiteY5" fmla="*/ 937170 h 1023376"/>
              <a:gd name="connsiteX6" fmla="*/ 708721 w 1627041"/>
              <a:gd name="connsiteY6" fmla="*/ 693747 h 1023376"/>
              <a:gd name="connsiteX7" fmla="*/ 1007058 w 1627041"/>
              <a:gd name="connsiteY7" fmla="*/ 344360 h 1023376"/>
              <a:gd name="connsiteX8" fmla="*/ 1625027 w 1627041"/>
              <a:gd name="connsiteY8" fmla="*/ 10376 h 1023376"/>
              <a:gd name="connsiteX0" fmla="*/ 1625027 w 1625208"/>
              <a:gd name="connsiteY0" fmla="*/ 10376 h 1023376"/>
              <a:gd name="connsiteX1" fmla="*/ 1115121 w 1625208"/>
              <a:gd name="connsiteY1" fmla="*/ 450578 h 1023376"/>
              <a:gd name="connsiteX2" fmla="*/ 781546 w 1625208"/>
              <a:gd name="connsiteY2" fmla="*/ 807900 h 1023376"/>
              <a:gd name="connsiteX3" fmla="*/ 399540 w 1625208"/>
              <a:gd name="connsiteY3" fmla="*/ 916632 h 1023376"/>
              <a:gd name="connsiteX4" fmla="*/ 250629 w 1625208"/>
              <a:gd name="connsiteY4" fmla="*/ 1023376 h 1023376"/>
              <a:gd name="connsiteX5" fmla="*/ 0 w 1625208"/>
              <a:gd name="connsiteY5" fmla="*/ 937170 h 1023376"/>
              <a:gd name="connsiteX6" fmla="*/ 708721 w 1625208"/>
              <a:gd name="connsiteY6" fmla="*/ 693747 h 1023376"/>
              <a:gd name="connsiteX7" fmla="*/ 1007058 w 1625208"/>
              <a:gd name="connsiteY7" fmla="*/ 344360 h 1023376"/>
              <a:gd name="connsiteX8" fmla="*/ 1625027 w 1625208"/>
              <a:gd name="connsiteY8" fmla="*/ 10376 h 1023376"/>
              <a:gd name="connsiteX0" fmla="*/ 1625027 w 1625208"/>
              <a:gd name="connsiteY0" fmla="*/ 8717 h 1021717"/>
              <a:gd name="connsiteX1" fmla="*/ 1115121 w 1625208"/>
              <a:gd name="connsiteY1" fmla="*/ 448919 h 1021717"/>
              <a:gd name="connsiteX2" fmla="*/ 781546 w 1625208"/>
              <a:gd name="connsiteY2" fmla="*/ 806241 h 1021717"/>
              <a:gd name="connsiteX3" fmla="*/ 399540 w 1625208"/>
              <a:gd name="connsiteY3" fmla="*/ 914973 h 1021717"/>
              <a:gd name="connsiteX4" fmla="*/ 250629 w 1625208"/>
              <a:gd name="connsiteY4" fmla="*/ 1021717 h 1021717"/>
              <a:gd name="connsiteX5" fmla="*/ 0 w 1625208"/>
              <a:gd name="connsiteY5" fmla="*/ 935511 h 1021717"/>
              <a:gd name="connsiteX6" fmla="*/ 708721 w 1625208"/>
              <a:gd name="connsiteY6" fmla="*/ 692088 h 1021717"/>
              <a:gd name="connsiteX7" fmla="*/ 1042665 w 1625208"/>
              <a:gd name="connsiteY7" fmla="*/ 410369 h 1021717"/>
              <a:gd name="connsiteX8" fmla="*/ 1625027 w 1625208"/>
              <a:gd name="connsiteY8" fmla="*/ 8717 h 1021717"/>
              <a:gd name="connsiteX0" fmla="*/ 1625027 w 1625210"/>
              <a:gd name="connsiteY0" fmla="*/ 8717 h 1021717"/>
              <a:gd name="connsiteX1" fmla="*/ 1120791 w 1625210"/>
              <a:gd name="connsiteY1" fmla="*/ 494799 h 1021717"/>
              <a:gd name="connsiteX2" fmla="*/ 781546 w 1625210"/>
              <a:gd name="connsiteY2" fmla="*/ 806241 h 1021717"/>
              <a:gd name="connsiteX3" fmla="*/ 399540 w 1625210"/>
              <a:gd name="connsiteY3" fmla="*/ 914973 h 1021717"/>
              <a:gd name="connsiteX4" fmla="*/ 250629 w 1625210"/>
              <a:gd name="connsiteY4" fmla="*/ 1021717 h 1021717"/>
              <a:gd name="connsiteX5" fmla="*/ 0 w 1625210"/>
              <a:gd name="connsiteY5" fmla="*/ 935511 h 1021717"/>
              <a:gd name="connsiteX6" fmla="*/ 708721 w 1625210"/>
              <a:gd name="connsiteY6" fmla="*/ 692088 h 1021717"/>
              <a:gd name="connsiteX7" fmla="*/ 1042665 w 1625210"/>
              <a:gd name="connsiteY7" fmla="*/ 410369 h 1021717"/>
              <a:gd name="connsiteX8" fmla="*/ 1625027 w 1625210"/>
              <a:gd name="connsiteY8" fmla="*/ 8717 h 1021717"/>
              <a:gd name="connsiteX0" fmla="*/ 1625027 w 1625210"/>
              <a:gd name="connsiteY0" fmla="*/ 8717 h 1021717"/>
              <a:gd name="connsiteX1" fmla="*/ 1120791 w 1625210"/>
              <a:gd name="connsiteY1" fmla="*/ 494799 h 1021717"/>
              <a:gd name="connsiteX2" fmla="*/ 781546 w 1625210"/>
              <a:gd name="connsiteY2" fmla="*/ 806241 h 1021717"/>
              <a:gd name="connsiteX3" fmla="*/ 399540 w 1625210"/>
              <a:gd name="connsiteY3" fmla="*/ 914973 h 1021717"/>
              <a:gd name="connsiteX4" fmla="*/ 250629 w 1625210"/>
              <a:gd name="connsiteY4" fmla="*/ 1021717 h 1021717"/>
              <a:gd name="connsiteX5" fmla="*/ 0 w 1625210"/>
              <a:gd name="connsiteY5" fmla="*/ 935511 h 1021717"/>
              <a:gd name="connsiteX6" fmla="*/ 723602 w 1625210"/>
              <a:gd name="connsiteY6" fmla="*/ 727162 h 1021717"/>
              <a:gd name="connsiteX7" fmla="*/ 1042665 w 1625210"/>
              <a:gd name="connsiteY7" fmla="*/ 410369 h 1021717"/>
              <a:gd name="connsiteX8" fmla="*/ 1625027 w 1625210"/>
              <a:gd name="connsiteY8" fmla="*/ 8717 h 1021717"/>
              <a:gd name="connsiteX0" fmla="*/ 1625027 w 1625210"/>
              <a:gd name="connsiteY0" fmla="*/ 8717 h 1021717"/>
              <a:gd name="connsiteX1" fmla="*/ 1120791 w 1625210"/>
              <a:gd name="connsiteY1" fmla="*/ 494799 h 1021717"/>
              <a:gd name="connsiteX2" fmla="*/ 823355 w 1625210"/>
              <a:gd name="connsiteY2" fmla="*/ 1002336 h 1021717"/>
              <a:gd name="connsiteX3" fmla="*/ 399540 w 1625210"/>
              <a:gd name="connsiteY3" fmla="*/ 914973 h 1021717"/>
              <a:gd name="connsiteX4" fmla="*/ 250629 w 1625210"/>
              <a:gd name="connsiteY4" fmla="*/ 1021717 h 1021717"/>
              <a:gd name="connsiteX5" fmla="*/ 0 w 1625210"/>
              <a:gd name="connsiteY5" fmla="*/ 935511 h 1021717"/>
              <a:gd name="connsiteX6" fmla="*/ 723602 w 1625210"/>
              <a:gd name="connsiteY6" fmla="*/ 727162 h 1021717"/>
              <a:gd name="connsiteX7" fmla="*/ 1042665 w 1625210"/>
              <a:gd name="connsiteY7" fmla="*/ 410369 h 1021717"/>
              <a:gd name="connsiteX8" fmla="*/ 1625027 w 1625210"/>
              <a:gd name="connsiteY8" fmla="*/ 8717 h 1021717"/>
              <a:gd name="connsiteX0" fmla="*/ 1625027 w 1625210"/>
              <a:gd name="connsiteY0" fmla="*/ 8717 h 1021717"/>
              <a:gd name="connsiteX1" fmla="*/ 1120791 w 1625210"/>
              <a:gd name="connsiteY1" fmla="*/ 494799 h 1021717"/>
              <a:gd name="connsiteX2" fmla="*/ 823355 w 1625210"/>
              <a:gd name="connsiteY2" fmla="*/ 1002336 h 1021717"/>
              <a:gd name="connsiteX3" fmla="*/ 399540 w 1625210"/>
              <a:gd name="connsiteY3" fmla="*/ 914973 h 1021717"/>
              <a:gd name="connsiteX4" fmla="*/ 250629 w 1625210"/>
              <a:gd name="connsiteY4" fmla="*/ 1021717 h 1021717"/>
              <a:gd name="connsiteX5" fmla="*/ 0 w 1625210"/>
              <a:gd name="connsiteY5" fmla="*/ 935511 h 1021717"/>
              <a:gd name="connsiteX6" fmla="*/ 780468 w 1625210"/>
              <a:gd name="connsiteY6" fmla="*/ 909971 h 1021717"/>
              <a:gd name="connsiteX7" fmla="*/ 1042665 w 1625210"/>
              <a:gd name="connsiteY7" fmla="*/ 410369 h 1021717"/>
              <a:gd name="connsiteX8" fmla="*/ 1625027 w 1625210"/>
              <a:gd name="connsiteY8" fmla="*/ 8717 h 1021717"/>
              <a:gd name="connsiteX0" fmla="*/ 1625027 w 1625210"/>
              <a:gd name="connsiteY0" fmla="*/ 8717 h 1021717"/>
              <a:gd name="connsiteX1" fmla="*/ 1120791 w 1625210"/>
              <a:gd name="connsiteY1" fmla="*/ 494799 h 1021717"/>
              <a:gd name="connsiteX2" fmla="*/ 823355 w 1625210"/>
              <a:gd name="connsiteY2" fmla="*/ 1002336 h 1021717"/>
              <a:gd name="connsiteX3" fmla="*/ 461718 w 1625210"/>
              <a:gd name="connsiteY3" fmla="*/ 1012755 h 1021717"/>
              <a:gd name="connsiteX4" fmla="*/ 250629 w 1625210"/>
              <a:gd name="connsiteY4" fmla="*/ 1021717 h 1021717"/>
              <a:gd name="connsiteX5" fmla="*/ 0 w 1625210"/>
              <a:gd name="connsiteY5" fmla="*/ 935511 h 1021717"/>
              <a:gd name="connsiteX6" fmla="*/ 780468 w 1625210"/>
              <a:gd name="connsiteY6" fmla="*/ 909971 h 1021717"/>
              <a:gd name="connsiteX7" fmla="*/ 1042665 w 1625210"/>
              <a:gd name="connsiteY7" fmla="*/ 410369 h 1021717"/>
              <a:gd name="connsiteX8" fmla="*/ 1625027 w 1625210"/>
              <a:gd name="connsiteY8" fmla="*/ 8717 h 1021717"/>
              <a:gd name="connsiteX0" fmla="*/ 1625027 w 1625210"/>
              <a:gd name="connsiteY0" fmla="*/ 8717 h 1050364"/>
              <a:gd name="connsiteX1" fmla="*/ 1120791 w 1625210"/>
              <a:gd name="connsiteY1" fmla="*/ 494799 h 1050364"/>
              <a:gd name="connsiteX2" fmla="*/ 823355 w 1625210"/>
              <a:gd name="connsiteY2" fmla="*/ 1002336 h 1050364"/>
              <a:gd name="connsiteX3" fmla="*/ 250629 w 1625210"/>
              <a:gd name="connsiteY3" fmla="*/ 1021717 h 1050364"/>
              <a:gd name="connsiteX4" fmla="*/ 0 w 1625210"/>
              <a:gd name="connsiteY4" fmla="*/ 935511 h 1050364"/>
              <a:gd name="connsiteX5" fmla="*/ 780468 w 1625210"/>
              <a:gd name="connsiteY5" fmla="*/ 909971 h 1050364"/>
              <a:gd name="connsiteX6" fmla="*/ 1042665 w 1625210"/>
              <a:gd name="connsiteY6" fmla="*/ 410369 h 1050364"/>
              <a:gd name="connsiteX7" fmla="*/ 1625027 w 1625210"/>
              <a:gd name="connsiteY7" fmla="*/ 8717 h 1050364"/>
              <a:gd name="connsiteX0" fmla="*/ 1625027 w 1625210"/>
              <a:gd name="connsiteY0" fmla="*/ 9090 h 1050737"/>
              <a:gd name="connsiteX1" fmla="*/ 1120791 w 1625210"/>
              <a:gd name="connsiteY1" fmla="*/ 495172 h 1050737"/>
              <a:gd name="connsiteX2" fmla="*/ 823355 w 1625210"/>
              <a:gd name="connsiteY2" fmla="*/ 1002709 h 1050737"/>
              <a:gd name="connsiteX3" fmla="*/ 250629 w 1625210"/>
              <a:gd name="connsiteY3" fmla="*/ 1022090 h 1050737"/>
              <a:gd name="connsiteX4" fmla="*/ 0 w 1625210"/>
              <a:gd name="connsiteY4" fmla="*/ 935884 h 1050737"/>
              <a:gd name="connsiteX5" fmla="*/ 780468 w 1625210"/>
              <a:gd name="connsiteY5" fmla="*/ 910344 h 1050737"/>
              <a:gd name="connsiteX6" fmla="*/ 855957 w 1625210"/>
              <a:gd name="connsiteY6" fmla="*/ 393386 h 1050737"/>
              <a:gd name="connsiteX7" fmla="*/ 1625027 w 1625210"/>
              <a:gd name="connsiteY7" fmla="*/ 9090 h 1050737"/>
              <a:gd name="connsiteX0" fmla="*/ 1625027 w 1625165"/>
              <a:gd name="connsiteY0" fmla="*/ 9090 h 1050737"/>
              <a:gd name="connsiteX1" fmla="*/ 961716 w 1625165"/>
              <a:gd name="connsiteY1" fmla="*/ 445398 h 1050737"/>
              <a:gd name="connsiteX2" fmla="*/ 823355 w 1625165"/>
              <a:gd name="connsiteY2" fmla="*/ 1002709 h 1050737"/>
              <a:gd name="connsiteX3" fmla="*/ 250629 w 1625165"/>
              <a:gd name="connsiteY3" fmla="*/ 1022090 h 1050737"/>
              <a:gd name="connsiteX4" fmla="*/ 0 w 1625165"/>
              <a:gd name="connsiteY4" fmla="*/ 935884 h 1050737"/>
              <a:gd name="connsiteX5" fmla="*/ 780468 w 1625165"/>
              <a:gd name="connsiteY5" fmla="*/ 910344 h 1050737"/>
              <a:gd name="connsiteX6" fmla="*/ 855957 w 1625165"/>
              <a:gd name="connsiteY6" fmla="*/ 393386 h 1050737"/>
              <a:gd name="connsiteX7" fmla="*/ 1625027 w 1625165"/>
              <a:gd name="connsiteY7" fmla="*/ 9090 h 1050737"/>
              <a:gd name="connsiteX0" fmla="*/ 1625027 w 1625165"/>
              <a:gd name="connsiteY0" fmla="*/ 23729 h 1065376"/>
              <a:gd name="connsiteX1" fmla="*/ 961716 w 1625165"/>
              <a:gd name="connsiteY1" fmla="*/ 460037 h 1065376"/>
              <a:gd name="connsiteX2" fmla="*/ 823355 w 1625165"/>
              <a:gd name="connsiteY2" fmla="*/ 1017348 h 1065376"/>
              <a:gd name="connsiteX3" fmla="*/ 250629 w 1625165"/>
              <a:gd name="connsiteY3" fmla="*/ 1036729 h 1065376"/>
              <a:gd name="connsiteX4" fmla="*/ 0 w 1625165"/>
              <a:gd name="connsiteY4" fmla="*/ 950523 h 1065376"/>
              <a:gd name="connsiteX5" fmla="*/ 780468 w 1625165"/>
              <a:gd name="connsiteY5" fmla="*/ 924983 h 1065376"/>
              <a:gd name="connsiteX6" fmla="*/ 692627 w 1625165"/>
              <a:gd name="connsiteY6" fmla="*/ 153120 h 1065376"/>
              <a:gd name="connsiteX7" fmla="*/ 1625027 w 1625165"/>
              <a:gd name="connsiteY7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823355 w 1625145"/>
              <a:gd name="connsiteY2" fmla="*/ 1017348 h 1065376"/>
              <a:gd name="connsiteX3" fmla="*/ 250629 w 1625145"/>
              <a:gd name="connsiteY3" fmla="*/ 1036729 h 1065376"/>
              <a:gd name="connsiteX4" fmla="*/ 0 w 1625145"/>
              <a:gd name="connsiteY4" fmla="*/ 950523 h 1065376"/>
              <a:gd name="connsiteX5" fmla="*/ 780468 w 1625145"/>
              <a:gd name="connsiteY5" fmla="*/ 924983 h 1065376"/>
              <a:gd name="connsiteX6" fmla="*/ 692627 w 1625145"/>
              <a:gd name="connsiteY6" fmla="*/ 153120 h 1065376"/>
              <a:gd name="connsiteX7" fmla="*/ 1625027 w 1625145"/>
              <a:gd name="connsiteY7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823355 w 1625145"/>
              <a:gd name="connsiteY2" fmla="*/ 1017348 h 1065376"/>
              <a:gd name="connsiteX3" fmla="*/ 250629 w 1625145"/>
              <a:gd name="connsiteY3" fmla="*/ 1036729 h 1065376"/>
              <a:gd name="connsiteX4" fmla="*/ 0 w 1625145"/>
              <a:gd name="connsiteY4" fmla="*/ 950523 h 1065376"/>
              <a:gd name="connsiteX5" fmla="*/ 696325 w 1625145"/>
              <a:gd name="connsiteY5" fmla="*/ 905499 h 1065376"/>
              <a:gd name="connsiteX6" fmla="*/ 692627 w 1625145"/>
              <a:gd name="connsiteY6" fmla="*/ 153120 h 1065376"/>
              <a:gd name="connsiteX7" fmla="*/ 1625027 w 1625145"/>
              <a:gd name="connsiteY7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1155827 w 1625145"/>
              <a:gd name="connsiteY2" fmla="*/ 506458 h 1065376"/>
              <a:gd name="connsiteX3" fmla="*/ 823355 w 1625145"/>
              <a:gd name="connsiteY3" fmla="*/ 1017348 h 1065376"/>
              <a:gd name="connsiteX4" fmla="*/ 250629 w 1625145"/>
              <a:gd name="connsiteY4" fmla="*/ 1036729 h 1065376"/>
              <a:gd name="connsiteX5" fmla="*/ 0 w 1625145"/>
              <a:gd name="connsiteY5" fmla="*/ 950523 h 1065376"/>
              <a:gd name="connsiteX6" fmla="*/ 696325 w 1625145"/>
              <a:gd name="connsiteY6" fmla="*/ 905499 h 1065376"/>
              <a:gd name="connsiteX7" fmla="*/ 692627 w 1625145"/>
              <a:gd name="connsiteY7" fmla="*/ 153120 h 1065376"/>
              <a:gd name="connsiteX8" fmla="*/ 1625027 w 1625145"/>
              <a:gd name="connsiteY8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931036 w 1625145"/>
              <a:gd name="connsiteY2" fmla="*/ 643216 h 1065376"/>
              <a:gd name="connsiteX3" fmla="*/ 1155827 w 1625145"/>
              <a:gd name="connsiteY3" fmla="*/ 506458 h 1065376"/>
              <a:gd name="connsiteX4" fmla="*/ 823355 w 1625145"/>
              <a:gd name="connsiteY4" fmla="*/ 1017348 h 1065376"/>
              <a:gd name="connsiteX5" fmla="*/ 250629 w 1625145"/>
              <a:gd name="connsiteY5" fmla="*/ 1036729 h 1065376"/>
              <a:gd name="connsiteX6" fmla="*/ 0 w 1625145"/>
              <a:gd name="connsiteY6" fmla="*/ 950523 h 1065376"/>
              <a:gd name="connsiteX7" fmla="*/ 696325 w 1625145"/>
              <a:gd name="connsiteY7" fmla="*/ 905499 h 1065376"/>
              <a:gd name="connsiteX8" fmla="*/ 692627 w 1625145"/>
              <a:gd name="connsiteY8" fmla="*/ 153120 h 1065376"/>
              <a:gd name="connsiteX9" fmla="*/ 1625027 w 1625145"/>
              <a:gd name="connsiteY9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931036 w 1625145"/>
              <a:gd name="connsiteY2" fmla="*/ 643216 h 1065376"/>
              <a:gd name="connsiteX3" fmla="*/ 1155827 w 1625145"/>
              <a:gd name="connsiteY3" fmla="*/ 506458 h 1065376"/>
              <a:gd name="connsiteX4" fmla="*/ 1405957 w 1625145"/>
              <a:gd name="connsiteY4" fmla="*/ 738332 h 1065376"/>
              <a:gd name="connsiteX5" fmla="*/ 823355 w 1625145"/>
              <a:gd name="connsiteY5" fmla="*/ 1017348 h 1065376"/>
              <a:gd name="connsiteX6" fmla="*/ 250629 w 1625145"/>
              <a:gd name="connsiteY6" fmla="*/ 1036729 h 1065376"/>
              <a:gd name="connsiteX7" fmla="*/ 0 w 1625145"/>
              <a:gd name="connsiteY7" fmla="*/ 950523 h 1065376"/>
              <a:gd name="connsiteX8" fmla="*/ 696325 w 1625145"/>
              <a:gd name="connsiteY8" fmla="*/ 905499 h 1065376"/>
              <a:gd name="connsiteX9" fmla="*/ 692627 w 1625145"/>
              <a:gd name="connsiteY9" fmla="*/ 153120 h 1065376"/>
              <a:gd name="connsiteX10" fmla="*/ 1625027 w 1625145"/>
              <a:gd name="connsiteY10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931036 w 1625145"/>
              <a:gd name="connsiteY2" fmla="*/ 643216 h 1065376"/>
              <a:gd name="connsiteX3" fmla="*/ 1155827 w 1625145"/>
              <a:gd name="connsiteY3" fmla="*/ 506458 h 1065376"/>
              <a:gd name="connsiteX4" fmla="*/ 977982 w 1625145"/>
              <a:gd name="connsiteY4" fmla="*/ 802643 h 1065376"/>
              <a:gd name="connsiteX5" fmla="*/ 1405957 w 1625145"/>
              <a:gd name="connsiteY5" fmla="*/ 738332 h 1065376"/>
              <a:gd name="connsiteX6" fmla="*/ 823355 w 1625145"/>
              <a:gd name="connsiteY6" fmla="*/ 1017348 h 1065376"/>
              <a:gd name="connsiteX7" fmla="*/ 250629 w 1625145"/>
              <a:gd name="connsiteY7" fmla="*/ 1036729 h 1065376"/>
              <a:gd name="connsiteX8" fmla="*/ 0 w 1625145"/>
              <a:gd name="connsiteY8" fmla="*/ 950523 h 1065376"/>
              <a:gd name="connsiteX9" fmla="*/ 696325 w 1625145"/>
              <a:gd name="connsiteY9" fmla="*/ 905499 h 1065376"/>
              <a:gd name="connsiteX10" fmla="*/ 692627 w 1625145"/>
              <a:gd name="connsiteY10" fmla="*/ 153120 h 1065376"/>
              <a:gd name="connsiteX11" fmla="*/ 1625027 w 1625145"/>
              <a:gd name="connsiteY11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931036 w 1625145"/>
              <a:gd name="connsiteY2" fmla="*/ 643216 h 1065376"/>
              <a:gd name="connsiteX3" fmla="*/ 1155827 w 1625145"/>
              <a:gd name="connsiteY3" fmla="*/ 506458 h 1065376"/>
              <a:gd name="connsiteX4" fmla="*/ 977982 w 1625145"/>
              <a:gd name="connsiteY4" fmla="*/ 802643 h 1065376"/>
              <a:gd name="connsiteX5" fmla="*/ 1405957 w 1625145"/>
              <a:gd name="connsiteY5" fmla="*/ 738332 h 1065376"/>
              <a:gd name="connsiteX6" fmla="*/ 823355 w 1625145"/>
              <a:gd name="connsiteY6" fmla="*/ 1017348 h 1065376"/>
              <a:gd name="connsiteX7" fmla="*/ 250629 w 1625145"/>
              <a:gd name="connsiteY7" fmla="*/ 1036729 h 1065376"/>
              <a:gd name="connsiteX8" fmla="*/ 0 w 1625145"/>
              <a:gd name="connsiteY8" fmla="*/ 950523 h 1065376"/>
              <a:gd name="connsiteX9" fmla="*/ 650621 w 1625145"/>
              <a:gd name="connsiteY9" fmla="*/ 862808 h 1065376"/>
              <a:gd name="connsiteX10" fmla="*/ 692627 w 1625145"/>
              <a:gd name="connsiteY10" fmla="*/ 153120 h 1065376"/>
              <a:gd name="connsiteX11" fmla="*/ 1625027 w 1625145"/>
              <a:gd name="connsiteY11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931036 w 1625145"/>
              <a:gd name="connsiteY2" fmla="*/ 643216 h 1065376"/>
              <a:gd name="connsiteX3" fmla="*/ 1155827 w 1625145"/>
              <a:gd name="connsiteY3" fmla="*/ 506458 h 1065376"/>
              <a:gd name="connsiteX4" fmla="*/ 863549 w 1625145"/>
              <a:gd name="connsiteY4" fmla="*/ 858091 h 1065376"/>
              <a:gd name="connsiteX5" fmla="*/ 1405957 w 1625145"/>
              <a:gd name="connsiteY5" fmla="*/ 738332 h 1065376"/>
              <a:gd name="connsiteX6" fmla="*/ 823355 w 1625145"/>
              <a:gd name="connsiteY6" fmla="*/ 1017348 h 1065376"/>
              <a:gd name="connsiteX7" fmla="*/ 250629 w 1625145"/>
              <a:gd name="connsiteY7" fmla="*/ 1036729 h 1065376"/>
              <a:gd name="connsiteX8" fmla="*/ 0 w 1625145"/>
              <a:gd name="connsiteY8" fmla="*/ 950523 h 1065376"/>
              <a:gd name="connsiteX9" fmla="*/ 650621 w 1625145"/>
              <a:gd name="connsiteY9" fmla="*/ 862808 h 1065376"/>
              <a:gd name="connsiteX10" fmla="*/ 692627 w 1625145"/>
              <a:gd name="connsiteY10" fmla="*/ 153120 h 1065376"/>
              <a:gd name="connsiteX11" fmla="*/ 1625027 w 1625145"/>
              <a:gd name="connsiteY11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855752 w 1625145"/>
              <a:gd name="connsiteY2" fmla="*/ 709646 h 1065376"/>
              <a:gd name="connsiteX3" fmla="*/ 1155827 w 1625145"/>
              <a:gd name="connsiteY3" fmla="*/ 506458 h 1065376"/>
              <a:gd name="connsiteX4" fmla="*/ 863549 w 1625145"/>
              <a:gd name="connsiteY4" fmla="*/ 858091 h 1065376"/>
              <a:gd name="connsiteX5" fmla="*/ 1405957 w 1625145"/>
              <a:gd name="connsiteY5" fmla="*/ 738332 h 1065376"/>
              <a:gd name="connsiteX6" fmla="*/ 823355 w 1625145"/>
              <a:gd name="connsiteY6" fmla="*/ 1017348 h 1065376"/>
              <a:gd name="connsiteX7" fmla="*/ 250629 w 1625145"/>
              <a:gd name="connsiteY7" fmla="*/ 1036729 h 1065376"/>
              <a:gd name="connsiteX8" fmla="*/ 0 w 1625145"/>
              <a:gd name="connsiteY8" fmla="*/ 950523 h 1065376"/>
              <a:gd name="connsiteX9" fmla="*/ 650621 w 1625145"/>
              <a:gd name="connsiteY9" fmla="*/ 862808 h 1065376"/>
              <a:gd name="connsiteX10" fmla="*/ 692627 w 1625145"/>
              <a:gd name="connsiteY10" fmla="*/ 153120 h 1065376"/>
              <a:gd name="connsiteX11" fmla="*/ 1625027 w 1625145"/>
              <a:gd name="connsiteY11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855752 w 1625145"/>
              <a:gd name="connsiteY2" fmla="*/ 709646 h 1065376"/>
              <a:gd name="connsiteX3" fmla="*/ 1155827 w 1625145"/>
              <a:gd name="connsiteY3" fmla="*/ 506458 h 1065376"/>
              <a:gd name="connsiteX4" fmla="*/ 863549 w 1625145"/>
              <a:gd name="connsiteY4" fmla="*/ 858091 h 1065376"/>
              <a:gd name="connsiteX5" fmla="*/ 1405957 w 1625145"/>
              <a:gd name="connsiteY5" fmla="*/ 738332 h 1065376"/>
              <a:gd name="connsiteX6" fmla="*/ 823355 w 1625145"/>
              <a:gd name="connsiteY6" fmla="*/ 1017348 h 1065376"/>
              <a:gd name="connsiteX7" fmla="*/ 250629 w 1625145"/>
              <a:gd name="connsiteY7" fmla="*/ 1036729 h 1065376"/>
              <a:gd name="connsiteX8" fmla="*/ 0 w 1625145"/>
              <a:gd name="connsiteY8" fmla="*/ 950523 h 1065376"/>
              <a:gd name="connsiteX9" fmla="*/ 650621 w 1625145"/>
              <a:gd name="connsiteY9" fmla="*/ 862808 h 1065376"/>
              <a:gd name="connsiteX10" fmla="*/ 692627 w 1625145"/>
              <a:gd name="connsiteY10" fmla="*/ 153120 h 1065376"/>
              <a:gd name="connsiteX11" fmla="*/ 1625027 w 1625145"/>
              <a:gd name="connsiteY11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855752 w 1625145"/>
              <a:gd name="connsiteY2" fmla="*/ 709646 h 1065376"/>
              <a:gd name="connsiteX3" fmla="*/ 1155827 w 1625145"/>
              <a:gd name="connsiteY3" fmla="*/ 506458 h 1065376"/>
              <a:gd name="connsiteX4" fmla="*/ 863549 w 1625145"/>
              <a:gd name="connsiteY4" fmla="*/ 858091 h 1065376"/>
              <a:gd name="connsiteX5" fmla="*/ 1405957 w 1625145"/>
              <a:gd name="connsiteY5" fmla="*/ 738332 h 1065376"/>
              <a:gd name="connsiteX6" fmla="*/ 823355 w 1625145"/>
              <a:gd name="connsiteY6" fmla="*/ 1017348 h 1065376"/>
              <a:gd name="connsiteX7" fmla="*/ 250629 w 1625145"/>
              <a:gd name="connsiteY7" fmla="*/ 1036729 h 1065376"/>
              <a:gd name="connsiteX8" fmla="*/ 0 w 1625145"/>
              <a:gd name="connsiteY8" fmla="*/ 950523 h 1065376"/>
              <a:gd name="connsiteX9" fmla="*/ 650621 w 1625145"/>
              <a:gd name="connsiteY9" fmla="*/ 862808 h 1065376"/>
              <a:gd name="connsiteX10" fmla="*/ 692627 w 1625145"/>
              <a:gd name="connsiteY10" fmla="*/ 153120 h 1065376"/>
              <a:gd name="connsiteX11" fmla="*/ 1625027 w 1625145"/>
              <a:gd name="connsiteY11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855752 w 1625145"/>
              <a:gd name="connsiteY2" fmla="*/ 709646 h 1065376"/>
              <a:gd name="connsiteX3" fmla="*/ 1155827 w 1625145"/>
              <a:gd name="connsiteY3" fmla="*/ 506458 h 1065376"/>
              <a:gd name="connsiteX4" fmla="*/ 863549 w 1625145"/>
              <a:gd name="connsiteY4" fmla="*/ 858091 h 1065376"/>
              <a:gd name="connsiteX5" fmla="*/ 1234481 w 1625145"/>
              <a:gd name="connsiteY5" fmla="*/ 659330 h 1065376"/>
              <a:gd name="connsiteX6" fmla="*/ 1405957 w 1625145"/>
              <a:gd name="connsiteY6" fmla="*/ 738332 h 1065376"/>
              <a:gd name="connsiteX7" fmla="*/ 823355 w 1625145"/>
              <a:gd name="connsiteY7" fmla="*/ 1017348 h 1065376"/>
              <a:gd name="connsiteX8" fmla="*/ 250629 w 1625145"/>
              <a:gd name="connsiteY8" fmla="*/ 1036729 h 1065376"/>
              <a:gd name="connsiteX9" fmla="*/ 0 w 1625145"/>
              <a:gd name="connsiteY9" fmla="*/ 950523 h 1065376"/>
              <a:gd name="connsiteX10" fmla="*/ 650621 w 1625145"/>
              <a:gd name="connsiteY10" fmla="*/ 862808 h 1065376"/>
              <a:gd name="connsiteX11" fmla="*/ 692627 w 1625145"/>
              <a:gd name="connsiteY11" fmla="*/ 153120 h 1065376"/>
              <a:gd name="connsiteX12" fmla="*/ 1625027 w 1625145"/>
              <a:gd name="connsiteY12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855752 w 1625145"/>
              <a:gd name="connsiteY2" fmla="*/ 709646 h 1065376"/>
              <a:gd name="connsiteX3" fmla="*/ 1155827 w 1625145"/>
              <a:gd name="connsiteY3" fmla="*/ 506458 h 1065376"/>
              <a:gd name="connsiteX4" fmla="*/ 863549 w 1625145"/>
              <a:gd name="connsiteY4" fmla="*/ 858091 h 1065376"/>
              <a:gd name="connsiteX5" fmla="*/ 1234481 w 1625145"/>
              <a:gd name="connsiteY5" fmla="*/ 659330 h 1065376"/>
              <a:gd name="connsiteX6" fmla="*/ 1148016 w 1625145"/>
              <a:gd name="connsiteY6" fmla="*/ 790860 h 1065376"/>
              <a:gd name="connsiteX7" fmla="*/ 1405957 w 1625145"/>
              <a:gd name="connsiteY7" fmla="*/ 738332 h 1065376"/>
              <a:gd name="connsiteX8" fmla="*/ 823355 w 1625145"/>
              <a:gd name="connsiteY8" fmla="*/ 1017348 h 1065376"/>
              <a:gd name="connsiteX9" fmla="*/ 250629 w 1625145"/>
              <a:gd name="connsiteY9" fmla="*/ 1036729 h 1065376"/>
              <a:gd name="connsiteX10" fmla="*/ 0 w 1625145"/>
              <a:gd name="connsiteY10" fmla="*/ 950523 h 1065376"/>
              <a:gd name="connsiteX11" fmla="*/ 650621 w 1625145"/>
              <a:gd name="connsiteY11" fmla="*/ 862808 h 1065376"/>
              <a:gd name="connsiteX12" fmla="*/ 692627 w 1625145"/>
              <a:gd name="connsiteY12" fmla="*/ 153120 h 1065376"/>
              <a:gd name="connsiteX13" fmla="*/ 1625027 w 1625145"/>
              <a:gd name="connsiteY13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855752 w 1625145"/>
              <a:gd name="connsiteY2" fmla="*/ 709646 h 1065376"/>
              <a:gd name="connsiteX3" fmla="*/ 1155827 w 1625145"/>
              <a:gd name="connsiteY3" fmla="*/ 506458 h 1065376"/>
              <a:gd name="connsiteX4" fmla="*/ 863549 w 1625145"/>
              <a:gd name="connsiteY4" fmla="*/ 858091 h 1065376"/>
              <a:gd name="connsiteX5" fmla="*/ 995166 w 1625145"/>
              <a:gd name="connsiteY5" fmla="*/ 863469 h 1065376"/>
              <a:gd name="connsiteX6" fmla="*/ 1234481 w 1625145"/>
              <a:gd name="connsiteY6" fmla="*/ 659330 h 1065376"/>
              <a:gd name="connsiteX7" fmla="*/ 1148016 w 1625145"/>
              <a:gd name="connsiteY7" fmla="*/ 790860 h 1065376"/>
              <a:gd name="connsiteX8" fmla="*/ 1405957 w 1625145"/>
              <a:gd name="connsiteY8" fmla="*/ 738332 h 1065376"/>
              <a:gd name="connsiteX9" fmla="*/ 823355 w 1625145"/>
              <a:gd name="connsiteY9" fmla="*/ 1017348 h 1065376"/>
              <a:gd name="connsiteX10" fmla="*/ 250629 w 1625145"/>
              <a:gd name="connsiteY10" fmla="*/ 1036729 h 1065376"/>
              <a:gd name="connsiteX11" fmla="*/ 0 w 1625145"/>
              <a:gd name="connsiteY11" fmla="*/ 950523 h 1065376"/>
              <a:gd name="connsiteX12" fmla="*/ 650621 w 1625145"/>
              <a:gd name="connsiteY12" fmla="*/ 862808 h 1065376"/>
              <a:gd name="connsiteX13" fmla="*/ 692627 w 1625145"/>
              <a:gd name="connsiteY13" fmla="*/ 153120 h 1065376"/>
              <a:gd name="connsiteX14" fmla="*/ 1625027 w 1625145"/>
              <a:gd name="connsiteY14" fmla="*/ 23729 h 1065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625145" h="1065376">
                <a:moveTo>
                  <a:pt x="1625027" y="23729"/>
                </a:moveTo>
                <a:cubicBezTo>
                  <a:pt x="1636018" y="133890"/>
                  <a:pt x="877292" y="102977"/>
                  <a:pt x="848341" y="225326"/>
                </a:cubicBezTo>
                <a:cubicBezTo>
                  <a:pt x="744101" y="282339"/>
                  <a:pt x="804504" y="662791"/>
                  <a:pt x="855752" y="709646"/>
                </a:cubicBezTo>
                <a:cubicBezTo>
                  <a:pt x="907000" y="756501"/>
                  <a:pt x="1092853" y="512482"/>
                  <a:pt x="1155827" y="506458"/>
                </a:cubicBezTo>
                <a:cubicBezTo>
                  <a:pt x="1218801" y="500434"/>
                  <a:pt x="888510" y="810568"/>
                  <a:pt x="863549" y="858091"/>
                </a:cubicBezTo>
                <a:cubicBezTo>
                  <a:pt x="838588" y="905614"/>
                  <a:pt x="933344" y="896596"/>
                  <a:pt x="995166" y="863469"/>
                </a:cubicBezTo>
                <a:cubicBezTo>
                  <a:pt x="1056988" y="830342"/>
                  <a:pt x="1210822" y="659452"/>
                  <a:pt x="1234481" y="659330"/>
                </a:cubicBezTo>
                <a:cubicBezTo>
                  <a:pt x="1258140" y="659208"/>
                  <a:pt x="1119437" y="777693"/>
                  <a:pt x="1148016" y="790860"/>
                </a:cubicBezTo>
                <a:cubicBezTo>
                  <a:pt x="1176595" y="804027"/>
                  <a:pt x="1492661" y="679858"/>
                  <a:pt x="1405957" y="738332"/>
                </a:cubicBezTo>
                <a:cubicBezTo>
                  <a:pt x="1319253" y="796806"/>
                  <a:pt x="958397" y="962125"/>
                  <a:pt x="823355" y="1017348"/>
                </a:cubicBezTo>
                <a:cubicBezTo>
                  <a:pt x="678328" y="1105168"/>
                  <a:pt x="387855" y="1047867"/>
                  <a:pt x="250629" y="1036729"/>
                </a:cubicBezTo>
                <a:lnTo>
                  <a:pt x="0" y="950523"/>
                </a:lnTo>
                <a:cubicBezTo>
                  <a:pt x="176559" y="788821"/>
                  <a:pt x="412487" y="922909"/>
                  <a:pt x="650621" y="862808"/>
                </a:cubicBezTo>
                <a:cubicBezTo>
                  <a:pt x="821890" y="766508"/>
                  <a:pt x="649999" y="255930"/>
                  <a:pt x="692627" y="153120"/>
                </a:cubicBezTo>
                <a:cubicBezTo>
                  <a:pt x="735255" y="50310"/>
                  <a:pt x="1561741" y="-46017"/>
                  <a:pt x="1625027" y="23729"/>
                </a:cubicBezTo>
                <a:close/>
              </a:path>
            </a:pathLst>
          </a:custGeom>
          <a:solidFill>
            <a:srgbClr val="8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5" name="Oval 10">
            <a:extLst>
              <a:ext uri="{FF2B5EF4-FFF2-40B4-BE49-F238E27FC236}">
                <a16:creationId xmlns:a16="http://schemas.microsoft.com/office/drawing/2014/main" id="{C325DB64-953E-4B7A-AAF5-97D4661D64F4}"/>
              </a:ext>
            </a:extLst>
          </p:cNvPr>
          <p:cNvSpPr/>
          <p:nvPr/>
        </p:nvSpPr>
        <p:spPr>
          <a:xfrm rot="20465032">
            <a:off x="3368840" y="2966834"/>
            <a:ext cx="231143" cy="116516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6" name="Rectangle 12">
            <a:extLst>
              <a:ext uri="{FF2B5EF4-FFF2-40B4-BE49-F238E27FC236}">
                <a16:creationId xmlns:a16="http://schemas.microsoft.com/office/drawing/2014/main" id="{F2736318-2E15-4605-B405-A4F119D191B9}"/>
              </a:ext>
            </a:extLst>
          </p:cNvPr>
          <p:cNvSpPr/>
          <p:nvPr/>
        </p:nvSpPr>
        <p:spPr>
          <a:xfrm flipH="1">
            <a:off x="3319324" y="2743678"/>
            <a:ext cx="602623" cy="562837"/>
          </a:xfrm>
          <a:custGeom>
            <a:avLst/>
            <a:gdLst>
              <a:gd name="connsiteX0" fmla="*/ 0 w 241393"/>
              <a:gd name="connsiteY0" fmla="*/ 0 h 1312985"/>
              <a:gd name="connsiteX1" fmla="*/ 241393 w 241393"/>
              <a:gd name="connsiteY1" fmla="*/ 0 h 1312985"/>
              <a:gd name="connsiteX2" fmla="*/ 241393 w 241393"/>
              <a:gd name="connsiteY2" fmla="*/ 1312985 h 1312985"/>
              <a:gd name="connsiteX3" fmla="*/ 0 w 241393"/>
              <a:gd name="connsiteY3" fmla="*/ 1312985 h 1312985"/>
              <a:gd name="connsiteX4" fmla="*/ 0 w 241393"/>
              <a:gd name="connsiteY4" fmla="*/ 0 h 1312985"/>
              <a:gd name="connsiteX0" fmla="*/ 0 w 1273024"/>
              <a:gd name="connsiteY0" fmla="*/ 0 h 1312985"/>
              <a:gd name="connsiteX1" fmla="*/ 1273024 w 1273024"/>
              <a:gd name="connsiteY1" fmla="*/ 445477 h 1312985"/>
              <a:gd name="connsiteX2" fmla="*/ 241393 w 1273024"/>
              <a:gd name="connsiteY2" fmla="*/ 1312985 h 1312985"/>
              <a:gd name="connsiteX3" fmla="*/ 0 w 1273024"/>
              <a:gd name="connsiteY3" fmla="*/ 1312985 h 1312985"/>
              <a:gd name="connsiteX4" fmla="*/ 0 w 1273024"/>
              <a:gd name="connsiteY4" fmla="*/ 0 h 1312985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241393 w 1273024"/>
              <a:gd name="connsiteY2" fmla="*/ 949570 h 949570"/>
              <a:gd name="connsiteX3" fmla="*/ 0 w 1273024"/>
              <a:gd name="connsiteY3" fmla="*/ 949570 h 949570"/>
              <a:gd name="connsiteX4" fmla="*/ 1019908 w 1273024"/>
              <a:gd name="connsiteY4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1019908 w 1273024"/>
              <a:gd name="connsiteY5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764139 w 1273024"/>
              <a:gd name="connsiteY5" fmla="*/ 616863 h 949570"/>
              <a:gd name="connsiteX6" fmla="*/ 1019908 w 1273024"/>
              <a:gd name="connsiteY6" fmla="*/ 0 h 949570"/>
              <a:gd name="connsiteX0" fmla="*/ 1019908 w 1237855"/>
              <a:gd name="connsiteY0" fmla="*/ 0 h 949570"/>
              <a:gd name="connsiteX1" fmla="*/ 1237855 w 1237855"/>
              <a:gd name="connsiteY1" fmla="*/ 35169 h 949570"/>
              <a:gd name="connsiteX2" fmla="*/ 846201 w 1237855"/>
              <a:gd name="connsiteY2" fmla="*/ 734094 h 949570"/>
              <a:gd name="connsiteX3" fmla="*/ 241393 w 1237855"/>
              <a:gd name="connsiteY3" fmla="*/ 949570 h 949570"/>
              <a:gd name="connsiteX4" fmla="*/ 0 w 1237855"/>
              <a:gd name="connsiteY4" fmla="*/ 949570 h 949570"/>
              <a:gd name="connsiteX5" fmla="*/ 764139 w 1237855"/>
              <a:gd name="connsiteY5" fmla="*/ 616863 h 949570"/>
              <a:gd name="connsiteX6" fmla="*/ 1019908 w 1237855"/>
              <a:gd name="connsiteY6" fmla="*/ 0 h 949570"/>
              <a:gd name="connsiteX0" fmla="*/ 1019908 w 1019908"/>
              <a:gd name="connsiteY0" fmla="*/ 0 h 949570"/>
              <a:gd name="connsiteX1" fmla="*/ 846201 w 1019908"/>
              <a:gd name="connsiteY1" fmla="*/ 734094 h 949570"/>
              <a:gd name="connsiteX2" fmla="*/ 241393 w 1019908"/>
              <a:gd name="connsiteY2" fmla="*/ 949570 h 949570"/>
              <a:gd name="connsiteX3" fmla="*/ 0 w 1019908"/>
              <a:gd name="connsiteY3" fmla="*/ 949570 h 949570"/>
              <a:gd name="connsiteX4" fmla="*/ 764139 w 1019908"/>
              <a:gd name="connsiteY4" fmla="*/ 616863 h 949570"/>
              <a:gd name="connsiteX5" fmla="*/ 1019908 w 1019908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44535"/>
              <a:gd name="connsiteY0" fmla="*/ 0 h 949570"/>
              <a:gd name="connsiteX1" fmla="*/ 846201 w 1044535"/>
              <a:gd name="connsiteY1" fmla="*/ 734094 h 949570"/>
              <a:gd name="connsiteX2" fmla="*/ 241393 w 1044535"/>
              <a:gd name="connsiteY2" fmla="*/ 949570 h 949570"/>
              <a:gd name="connsiteX3" fmla="*/ 0 w 1044535"/>
              <a:gd name="connsiteY3" fmla="*/ 949570 h 949570"/>
              <a:gd name="connsiteX4" fmla="*/ 764139 w 1044535"/>
              <a:gd name="connsiteY4" fmla="*/ 616863 h 949570"/>
              <a:gd name="connsiteX5" fmla="*/ 1019908 w 1044535"/>
              <a:gd name="connsiteY5" fmla="*/ 0 h 949570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19908 w 1099643"/>
              <a:gd name="connsiteY6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176738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250629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40410 h 941599"/>
              <a:gd name="connsiteX3" fmla="*/ 399540 w 1034988"/>
              <a:gd name="connsiteY3" fmla="*/ 849142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404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4988" h="941599">
                <a:moveTo>
                  <a:pt x="955253" y="6316"/>
                </a:moveTo>
                <a:cubicBezTo>
                  <a:pt x="993521" y="-46848"/>
                  <a:pt x="1056565" y="249581"/>
                  <a:pt x="1027614" y="371930"/>
                </a:cubicBezTo>
                <a:cubicBezTo>
                  <a:pt x="998663" y="494279"/>
                  <a:pt x="946261" y="699488"/>
                  <a:pt x="781546" y="778510"/>
                </a:cubicBezTo>
                <a:cubicBezTo>
                  <a:pt x="681920" y="819885"/>
                  <a:pt x="563459" y="786336"/>
                  <a:pt x="378108" y="820567"/>
                </a:cubicBezTo>
                <a:lnTo>
                  <a:pt x="86322" y="941599"/>
                </a:lnTo>
                <a:lnTo>
                  <a:pt x="0" y="869680"/>
                </a:lnTo>
                <a:cubicBezTo>
                  <a:pt x="176559" y="707978"/>
                  <a:pt x="472968" y="710170"/>
                  <a:pt x="720627" y="690550"/>
                </a:cubicBezTo>
                <a:cubicBezTo>
                  <a:pt x="891896" y="594250"/>
                  <a:pt x="895701" y="477818"/>
                  <a:pt x="938329" y="375008"/>
                </a:cubicBezTo>
                <a:cubicBezTo>
                  <a:pt x="980957" y="272198"/>
                  <a:pt x="916768" y="-4973"/>
                  <a:pt x="955253" y="6316"/>
                </a:cubicBezTo>
                <a:close/>
              </a:path>
            </a:pathLst>
          </a:custGeom>
          <a:solidFill>
            <a:srgbClr val="8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7" name="Oval 10">
            <a:extLst>
              <a:ext uri="{FF2B5EF4-FFF2-40B4-BE49-F238E27FC236}">
                <a16:creationId xmlns:a16="http://schemas.microsoft.com/office/drawing/2014/main" id="{A2DE391C-A495-4572-A4BA-76ABC206AFD2}"/>
              </a:ext>
            </a:extLst>
          </p:cNvPr>
          <p:cNvSpPr/>
          <p:nvPr/>
        </p:nvSpPr>
        <p:spPr>
          <a:xfrm rot="2493324" flipH="1">
            <a:off x="3176228" y="2855454"/>
            <a:ext cx="231143" cy="116516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8" name="Oval 10">
            <a:extLst>
              <a:ext uri="{FF2B5EF4-FFF2-40B4-BE49-F238E27FC236}">
                <a16:creationId xmlns:a16="http://schemas.microsoft.com/office/drawing/2014/main" id="{39468DB5-7289-491A-A038-CA9AD81DEFE6}"/>
              </a:ext>
            </a:extLst>
          </p:cNvPr>
          <p:cNvSpPr/>
          <p:nvPr/>
        </p:nvSpPr>
        <p:spPr>
          <a:xfrm rot="768465">
            <a:off x="5447963" y="3888562"/>
            <a:ext cx="351171" cy="177020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9" name="Oval 10">
            <a:extLst>
              <a:ext uri="{FF2B5EF4-FFF2-40B4-BE49-F238E27FC236}">
                <a16:creationId xmlns:a16="http://schemas.microsoft.com/office/drawing/2014/main" id="{15CE0EBC-2808-4D1C-9CF6-C991590BB7C3}"/>
              </a:ext>
            </a:extLst>
          </p:cNvPr>
          <p:cNvSpPr/>
          <p:nvPr/>
        </p:nvSpPr>
        <p:spPr>
          <a:xfrm rot="19468491">
            <a:off x="5392478" y="3731537"/>
            <a:ext cx="351171" cy="177020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0" name="Oval 10">
            <a:extLst>
              <a:ext uri="{FF2B5EF4-FFF2-40B4-BE49-F238E27FC236}">
                <a16:creationId xmlns:a16="http://schemas.microsoft.com/office/drawing/2014/main" id="{4A4F71F1-0734-44B8-88EB-7E575A39D6AF}"/>
              </a:ext>
            </a:extLst>
          </p:cNvPr>
          <p:cNvSpPr/>
          <p:nvPr/>
        </p:nvSpPr>
        <p:spPr>
          <a:xfrm rot="2038944" flipH="1">
            <a:off x="4094086" y="3100646"/>
            <a:ext cx="351171" cy="177020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1" name="Oval 10">
            <a:extLst>
              <a:ext uri="{FF2B5EF4-FFF2-40B4-BE49-F238E27FC236}">
                <a16:creationId xmlns:a16="http://schemas.microsoft.com/office/drawing/2014/main" id="{C1A32D24-7596-4BC6-B644-B6D2373AD5BB}"/>
              </a:ext>
            </a:extLst>
          </p:cNvPr>
          <p:cNvSpPr/>
          <p:nvPr/>
        </p:nvSpPr>
        <p:spPr>
          <a:xfrm rot="2038944" flipH="1">
            <a:off x="4433576" y="2857786"/>
            <a:ext cx="235059" cy="136901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2" name="Oval 10">
            <a:extLst>
              <a:ext uri="{FF2B5EF4-FFF2-40B4-BE49-F238E27FC236}">
                <a16:creationId xmlns:a16="http://schemas.microsoft.com/office/drawing/2014/main" id="{50A0AED5-6933-481A-82BA-D8DE40525BD9}"/>
              </a:ext>
            </a:extLst>
          </p:cNvPr>
          <p:cNvSpPr/>
          <p:nvPr/>
        </p:nvSpPr>
        <p:spPr>
          <a:xfrm rot="19725041">
            <a:off x="2850528" y="2701477"/>
            <a:ext cx="231143" cy="116516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3" name="Rectangle 12">
            <a:extLst>
              <a:ext uri="{FF2B5EF4-FFF2-40B4-BE49-F238E27FC236}">
                <a16:creationId xmlns:a16="http://schemas.microsoft.com/office/drawing/2014/main" id="{BB31E1D9-C112-44F7-A214-162F983E0BB6}"/>
              </a:ext>
            </a:extLst>
          </p:cNvPr>
          <p:cNvSpPr/>
          <p:nvPr/>
        </p:nvSpPr>
        <p:spPr>
          <a:xfrm rot="20860009" flipH="1">
            <a:off x="2877917" y="2711241"/>
            <a:ext cx="602623" cy="562837"/>
          </a:xfrm>
          <a:custGeom>
            <a:avLst/>
            <a:gdLst>
              <a:gd name="connsiteX0" fmla="*/ 0 w 241393"/>
              <a:gd name="connsiteY0" fmla="*/ 0 h 1312985"/>
              <a:gd name="connsiteX1" fmla="*/ 241393 w 241393"/>
              <a:gd name="connsiteY1" fmla="*/ 0 h 1312985"/>
              <a:gd name="connsiteX2" fmla="*/ 241393 w 241393"/>
              <a:gd name="connsiteY2" fmla="*/ 1312985 h 1312985"/>
              <a:gd name="connsiteX3" fmla="*/ 0 w 241393"/>
              <a:gd name="connsiteY3" fmla="*/ 1312985 h 1312985"/>
              <a:gd name="connsiteX4" fmla="*/ 0 w 241393"/>
              <a:gd name="connsiteY4" fmla="*/ 0 h 1312985"/>
              <a:gd name="connsiteX0" fmla="*/ 0 w 1273024"/>
              <a:gd name="connsiteY0" fmla="*/ 0 h 1312985"/>
              <a:gd name="connsiteX1" fmla="*/ 1273024 w 1273024"/>
              <a:gd name="connsiteY1" fmla="*/ 445477 h 1312985"/>
              <a:gd name="connsiteX2" fmla="*/ 241393 w 1273024"/>
              <a:gd name="connsiteY2" fmla="*/ 1312985 h 1312985"/>
              <a:gd name="connsiteX3" fmla="*/ 0 w 1273024"/>
              <a:gd name="connsiteY3" fmla="*/ 1312985 h 1312985"/>
              <a:gd name="connsiteX4" fmla="*/ 0 w 1273024"/>
              <a:gd name="connsiteY4" fmla="*/ 0 h 1312985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241393 w 1273024"/>
              <a:gd name="connsiteY2" fmla="*/ 949570 h 949570"/>
              <a:gd name="connsiteX3" fmla="*/ 0 w 1273024"/>
              <a:gd name="connsiteY3" fmla="*/ 949570 h 949570"/>
              <a:gd name="connsiteX4" fmla="*/ 1019908 w 1273024"/>
              <a:gd name="connsiteY4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1019908 w 1273024"/>
              <a:gd name="connsiteY5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764139 w 1273024"/>
              <a:gd name="connsiteY5" fmla="*/ 616863 h 949570"/>
              <a:gd name="connsiteX6" fmla="*/ 1019908 w 1273024"/>
              <a:gd name="connsiteY6" fmla="*/ 0 h 949570"/>
              <a:gd name="connsiteX0" fmla="*/ 1019908 w 1237855"/>
              <a:gd name="connsiteY0" fmla="*/ 0 h 949570"/>
              <a:gd name="connsiteX1" fmla="*/ 1237855 w 1237855"/>
              <a:gd name="connsiteY1" fmla="*/ 35169 h 949570"/>
              <a:gd name="connsiteX2" fmla="*/ 846201 w 1237855"/>
              <a:gd name="connsiteY2" fmla="*/ 734094 h 949570"/>
              <a:gd name="connsiteX3" fmla="*/ 241393 w 1237855"/>
              <a:gd name="connsiteY3" fmla="*/ 949570 h 949570"/>
              <a:gd name="connsiteX4" fmla="*/ 0 w 1237855"/>
              <a:gd name="connsiteY4" fmla="*/ 949570 h 949570"/>
              <a:gd name="connsiteX5" fmla="*/ 764139 w 1237855"/>
              <a:gd name="connsiteY5" fmla="*/ 616863 h 949570"/>
              <a:gd name="connsiteX6" fmla="*/ 1019908 w 1237855"/>
              <a:gd name="connsiteY6" fmla="*/ 0 h 949570"/>
              <a:gd name="connsiteX0" fmla="*/ 1019908 w 1019908"/>
              <a:gd name="connsiteY0" fmla="*/ 0 h 949570"/>
              <a:gd name="connsiteX1" fmla="*/ 846201 w 1019908"/>
              <a:gd name="connsiteY1" fmla="*/ 734094 h 949570"/>
              <a:gd name="connsiteX2" fmla="*/ 241393 w 1019908"/>
              <a:gd name="connsiteY2" fmla="*/ 949570 h 949570"/>
              <a:gd name="connsiteX3" fmla="*/ 0 w 1019908"/>
              <a:gd name="connsiteY3" fmla="*/ 949570 h 949570"/>
              <a:gd name="connsiteX4" fmla="*/ 764139 w 1019908"/>
              <a:gd name="connsiteY4" fmla="*/ 616863 h 949570"/>
              <a:gd name="connsiteX5" fmla="*/ 1019908 w 1019908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44535"/>
              <a:gd name="connsiteY0" fmla="*/ 0 h 949570"/>
              <a:gd name="connsiteX1" fmla="*/ 846201 w 1044535"/>
              <a:gd name="connsiteY1" fmla="*/ 734094 h 949570"/>
              <a:gd name="connsiteX2" fmla="*/ 241393 w 1044535"/>
              <a:gd name="connsiteY2" fmla="*/ 949570 h 949570"/>
              <a:gd name="connsiteX3" fmla="*/ 0 w 1044535"/>
              <a:gd name="connsiteY3" fmla="*/ 949570 h 949570"/>
              <a:gd name="connsiteX4" fmla="*/ 764139 w 1044535"/>
              <a:gd name="connsiteY4" fmla="*/ 616863 h 949570"/>
              <a:gd name="connsiteX5" fmla="*/ 1019908 w 1044535"/>
              <a:gd name="connsiteY5" fmla="*/ 0 h 949570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19908 w 1099643"/>
              <a:gd name="connsiteY6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176738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250629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40410 h 941599"/>
              <a:gd name="connsiteX3" fmla="*/ 399540 w 1034988"/>
              <a:gd name="connsiteY3" fmla="*/ 849142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404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4988" h="941599">
                <a:moveTo>
                  <a:pt x="955253" y="6316"/>
                </a:moveTo>
                <a:cubicBezTo>
                  <a:pt x="993521" y="-46848"/>
                  <a:pt x="1056565" y="249581"/>
                  <a:pt x="1027614" y="371930"/>
                </a:cubicBezTo>
                <a:cubicBezTo>
                  <a:pt x="998663" y="494279"/>
                  <a:pt x="946261" y="699488"/>
                  <a:pt x="781546" y="778510"/>
                </a:cubicBezTo>
                <a:cubicBezTo>
                  <a:pt x="681920" y="819885"/>
                  <a:pt x="563459" y="786336"/>
                  <a:pt x="378108" y="820567"/>
                </a:cubicBezTo>
                <a:lnTo>
                  <a:pt x="86322" y="941599"/>
                </a:lnTo>
                <a:lnTo>
                  <a:pt x="0" y="869680"/>
                </a:lnTo>
                <a:cubicBezTo>
                  <a:pt x="176559" y="707978"/>
                  <a:pt x="472968" y="710170"/>
                  <a:pt x="720627" y="690550"/>
                </a:cubicBezTo>
                <a:cubicBezTo>
                  <a:pt x="891896" y="594250"/>
                  <a:pt x="895701" y="477818"/>
                  <a:pt x="938329" y="375008"/>
                </a:cubicBezTo>
                <a:cubicBezTo>
                  <a:pt x="980957" y="272198"/>
                  <a:pt x="916768" y="-4973"/>
                  <a:pt x="955253" y="6316"/>
                </a:cubicBezTo>
                <a:close/>
              </a:path>
            </a:pathLst>
          </a:custGeom>
          <a:solidFill>
            <a:srgbClr val="8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4" name="Oval 10">
            <a:extLst>
              <a:ext uri="{FF2B5EF4-FFF2-40B4-BE49-F238E27FC236}">
                <a16:creationId xmlns:a16="http://schemas.microsoft.com/office/drawing/2014/main" id="{A51E5EF5-01FF-4587-9984-F05DD4F5E009}"/>
              </a:ext>
            </a:extLst>
          </p:cNvPr>
          <p:cNvSpPr/>
          <p:nvPr/>
        </p:nvSpPr>
        <p:spPr>
          <a:xfrm flipH="1">
            <a:off x="2756749" y="3056653"/>
            <a:ext cx="231143" cy="116516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5" name="Oval 10">
            <a:extLst>
              <a:ext uri="{FF2B5EF4-FFF2-40B4-BE49-F238E27FC236}">
                <a16:creationId xmlns:a16="http://schemas.microsoft.com/office/drawing/2014/main" id="{2F7F0439-F1AA-4A0F-ACD4-386E84A709A0}"/>
              </a:ext>
            </a:extLst>
          </p:cNvPr>
          <p:cNvSpPr/>
          <p:nvPr/>
        </p:nvSpPr>
        <p:spPr>
          <a:xfrm rot="20465032">
            <a:off x="4029193" y="3804296"/>
            <a:ext cx="231143" cy="116516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6" name="Rectangle 12">
            <a:extLst>
              <a:ext uri="{FF2B5EF4-FFF2-40B4-BE49-F238E27FC236}">
                <a16:creationId xmlns:a16="http://schemas.microsoft.com/office/drawing/2014/main" id="{A2D5D360-6F75-457B-BEDB-5D4A94467723}"/>
              </a:ext>
            </a:extLst>
          </p:cNvPr>
          <p:cNvSpPr/>
          <p:nvPr/>
        </p:nvSpPr>
        <p:spPr>
          <a:xfrm rot="18988596">
            <a:off x="3544184" y="3668446"/>
            <a:ext cx="609819" cy="621920"/>
          </a:xfrm>
          <a:custGeom>
            <a:avLst/>
            <a:gdLst>
              <a:gd name="connsiteX0" fmla="*/ 0 w 241393"/>
              <a:gd name="connsiteY0" fmla="*/ 0 h 1312985"/>
              <a:gd name="connsiteX1" fmla="*/ 241393 w 241393"/>
              <a:gd name="connsiteY1" fmla="*/ 0 h 1312985"/>
              <a:gd name="connsiteX2" fmla="*/ 241393 w 241393"/>
              <a:gd name="connsiteY2" fmla="*/ 1312985 h 1312985"/>
              <a:gd name="connsiteX3" fmla="*/ 0 w 241393"/>
              <a:gd name="connsiteY3" fmla="*/ 1312985 h 1312985"/>
              <a:gd name="connsiteX4" fmla="*/ 0 w 241393"/>
              <a:gd name="connsiteY4" fmla="*/ 0 h 1312985"/>
              <a:gd name="connsiteX0" fmla="*/ 0 w 1273024"/>
              <a:gd name="connsiteY0" fmla="*/ 0 h 1312985"/>
              <a:gd name="connsiteX1" fmla="*/ 1273024 w 1273024"/>
              <a:gd name="connsiteY1" fmla="*/ 445477 h 1312985"/>
              <a:gd name="connsiteX2" fmla="*/ 241393 w 1273024"/>
              <a:gd name="connsiteY2" fmla="*/ 1312985 h 1312985"/>
              <a:gd name="connsiteX3" fmla="*/ 0 w 1273024"/>
              <a:gd name="connsiteY3" fmla="*/ 1312985 h 1312985"/>
              <a:gd name="connsiteX4" fmla="*/ 0 w 1273024"/>
              <a:gd name="connsiteY4" fmla="*/ 0 h 1312985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241393 w 1273024"/>
              <a:gd name="connsiteY2" fmla="*/ 949570 h 949570"/>
              <a:gd name="connsiteX3" fmla="*/ 0 w 1273024"/>
              <a:gd name="connsiteY3" fmla="*/ 949570 h 949570"/>
              <a:gd name="connsiteX4" fmla="*/ 1019908 w 1273024"/>
              <a:gd name="connsiteY4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1019908 w 1273024"/>
              <a:gd name="connsiteY5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764139 w 1273024"/>
              <a:gd name="connsiteY5" fmla="*/ 616863 h 949570"/>
              <a:gd name="connsiteX6" fmla="*/ 1019908 w 1273024"/>
              <a:gd name="connsiteY6" fmla="*/ 0 h 949570"/>
              <a:gd name="connsiteX0" fmla="*/ 1019908 w 1237855"/>
              <a:gd name="connsiteY0" fmla="*/ 0 h 949570"/>
              <a:gd name="connsiteX1" fmla="*/ 1237855 w 1237855"/>
              <a:gd name="connsiteY1" fmla="*/ 35169 h 949570"/>
              <a:gd name="connsiteX2" fmla="*/ 846201 w 1237855"/>
              <a:gd name="connsiteY2" fmla="*/ 734094 h 949570"/>
              <a:gd name="connsiteX3" fmla="*/ 241393 w 1237855"/>
              <a:gd name="connsiteY3" fmla="*/ 949570 h 949570"/>
              <a:gd name="connsiteX4" fmla="*/ 0 w 1237855"/>
              <a:gd name="connsiteY4" fmla="*/ 949570 h 949570"/>
              <a:gd name="connsiteX5" fmla="*/ 764139 w 1237855"/>
              <a:gd name="connsiteY5" fmla="*/ 616863 h 949570"/>
              <a:gd name="connsiteX6" fmla="*/ 1019908 w 1237855"/>
              <a:gd name="connsiteY6" fmla="*/ 0 h 949570"/>
              <a:gd name="connsiteX0" fmla="*/ 1019908 w 1019908"/>
              <a:gd name="connsiteY0" fmla="*/ 0 h 949570"/>
              <a:gd name="connsiteX1" fmla="*/ 846201 w 1019908"/>
              <a:gd name="connsiteY1" fmla="*/ 734094 h 949570"/>
              <a:gd name="connsiteX2" fmla="*/ 241393 w 1019908"/>
              <a:gd name="connsiteY2" fmla="*/ 949570 h 949570"/>
              <a:gd name="connsiteX3" fmla="*/ 0 w 1019908"/>
              <a:gd name="connsiteY3" fmla="*/ 949570 h 949570"/>
              <a:gd name="connsiteX4" fmla="*/ 764139 w 1019908"/>
              <a:gd name="connsiteY4" fmla="*/ 616863 h 949570"/>
              <a:gd name="connsiteX5" fmla="*/ 1019908 w 1019908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44535"/>
              <a:gd name="connsiteY0" fmla="*/ 0 h 949570"/>
              <a:gd name="connsiteX1" fmla="*/ 846201 w 1044535"/>
              <a:gd name="connsiteY1" fmla="*/ 734094 h 949570"/>
              <a:gd name="connsiteX2" fmla="*/ 241393 w 1044535"/>
              <a:gd name="connsiteY2" fmla="*/ 949570 h 949570"/>
              <a:gd name="connsiteX3" fmla="*/ 0 w 1044535"/>
              <a:gd name="connsiteY3" fmla="*/ 949570 h 949570"/>
              <a:gd name="connsiteX4" fmla="*/ 764139 w 1044535"/>
              <a:gd name="connsiteY4" fmla="*/ 616863 h 949570"/>
              <a:gd name="connsiteX5" fmla="*/ 1019908 w 1044535"/>
              <a:gd name="connsiteY5" fmla="*/ 0 h 949570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19908 w 1099643"/>
              <a:gd name="connsiteY6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176738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250629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40410 h 941599"/>
              <a:gd name="connsiteX3" fmla="*/ 399540 w 1034988"/>
              <a:gd name="connsiteY3" fmla="*/ 849142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404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1040442"/>
              <a:gd name="connsiteX1" fmla="*/ 1027614 w 1034988"/>
              <a:gd name="connsiteY1" fmla="*/ 371930 h 1040442"/>
              <a:gd name="connsiteX2" fmla="*/ 781546 w 1034988"/>
              <a:gd name="connsiteY2" fmla="*/ 778510 h 1040442"/>
              <a:gd name="connsiteX3" fmla="*/ 378108 w 1034988"/>
              <a:gd name="connsiteY3" fmla="*/ 820567 h 1040442"/>
              <a:gd name="connsiteX4" fmla="*/ 459222 w 1034988"/>
              <a:gd name="connsiteY4" fmla="*/ 1040442 h 1040442"/>
              <a:gd name="connsiteX5" fmla="*/ 0 w 1034988"/>
              <a:gd name="connsiteY5" fmla="*/ 869680 h 1040442"/>
              <a:gd name="connsiteX6" fmla="*/ 720627 w 1034988"/>
              <a:gd name="connsiteY6" fmla="*/ 690550 h 1040442"/>
              <a:gd name="connsiteX7" fmla="*/ 938329 w 1034988"/>
              <a:gd name="connsiteY7" fmla="*/ 375008 h 1040442"/>
              <a:gd name="connsiteX8" fmla="*/ 955253 w 1034988"/>
              <a:gd name="connsiteY8" fmla="*/ 6316 h 1040442"/>
              <a:gd name="connsiteX0" fmla="*/ 940089 w 1019824"/>
              <a:gd name="connsiteY0" fmla="*/ 6316 h 1040442"/>
              <a:gd name="connsiteX1" fmla="*/ 1012450 w 1019824"/>
              <a:gd name="connsiteY1" fmla="*/ 371930 h 1040442"/>
              <a:gd name="connsiteX2" fmla="*/ 766382 w 1019824"/>
              <a:gd name="connsiteY2" fmla="*/ 778510 h 1040442"/>
              <a:gd name="connsiteX3" fmla="*/ 362944 w 1019824"/>
              <a:gd name="connsiteY3" fmla="*/ 820567 h 1040442"/>
              <a:gd name="connsiteX4" fmla="*/ 444058 w 1019824"/>
              <a:gd name="connsiteY4" fmla="*/ 1040442 h 1040442"/>
              <a:gd name="connsiteX5" fmla="*/ -1 w 1019824"/>
              <a:gd name="connsiteY5" fmla="*/ 743059 h 1040442"/>
              <a:gd name="connsiteX6" fmla="*/ 705463 w 1019824"/>
              <a:gd name="connsiteY6" fmla="*/ 690550 h 1040442"/>
              <a:gd name="connsiteX7" fmla="*/ 923165 w 1019824"/>
              <a:gd name="connsiteY7" fmla="*/ 375008 h 1040442"/>
              <a:gd name="connsiteX8" fmla="*/ 940089 w 1019824"/>
              <a:gd name="connsiteY8" fmla="*/ 6316 h 1040442"/>
              <a:gd name="connsiteX0" fmla="*/ 940091 w 1019826"/>
              <a:gd name="connsiteY0" fmla="*/ 6316 h 1040442"/>
              <a:gd name="connsiteX1" fmla="*/ 1012452 w 1019826"/>
              <a:gd name="connsiteY1" fmla="*/ 371930 h 1040442"/>
              <a:gd name="connsiteX2" fmla="*/ 766384 w 1019826"/>
              <a:gd name="connsiteY2" fmla="*/ 778510 h 1040442"/>
              <a:gd name="connsiteX3" fmla="*/ 454502 w 1019826"/>
              <a:gd name="connsiteY3" fmla="*/ 782200 h 1040442"/>
              <a:gd name="connsiteX4" fmla="*/ 444060 w 1019826"/>
              <a:gd name="connsiteY4" fmla="*/ 1040442 h 1040442"/>
              <a:gd name="connsiteX5" fmla="*/ 1 w 1019826"/>
              <a:gd name="connsiteY5" fmla="*/ 743059 h 1040442"/>
              <a:gd name="connsiteX6" fmla="*/ 705465 w 1019826"/>
              <a:gd name="connsiteY6" fmla="*/ 690550 h 1040442"/>
              <a:gd name="connsiteX7" fmla="*/ 923167 w 1019826"/>
              <a:gd name="connsiteY7" fmla="*/ 375008 h 1040442"/>
              <a:gd name="connsiteX8" fmla="*/ 940091 w 1019826"/>
              <a:gd name="connsiteY8" fmla="*/ 6316 h 1040442"/>
              <a:gd name="connsiteX0" fmla="*/ 965137 w 1044872"/>
              <a:gd name="connsiteY0" fmla="*/ 6316 h 1040442"/>
              <a:gd name="connsiteX1" fmla="*/ 1037498 w 1044872"/>
              <a:gd name="connsiteY1" fmla="*/ 371930 h 1040442"/>
              <a:gd name="connsiteX2" fmla="*/ 791430 w 1044872"/>
              <a:gd name="connsiteY2" fmla="*/ 778510 h 1040442"/>
              <a:gd name="connsiteX3" fmla="*/ 479548 w 1044872"/>
              <a:gd name="connsiteY3" fmla="*/ 782200 h 1040442"/>
              <a:gd name="connsiteX4" fmla="*/ 469106 w 1044872"/>
              <a:gd name="connsiteY4" fmla="*/ 1040442 h 1040442"/>
              <a:gd name="connsiteX5" fmla="*/ 0 w 1044872"/>
              <a:gd name="connsiteY5" fmla="*/ 780321 h 1040442"/>
              <a:gd name="connsiteX6" fmla="*/ 730511 w 1044872"/>
              <a:gd name="connsiteY6" fmla="*/ 690550 h 1040442"/>
              <a:gd name="connsiteX7" fmla="*/ 948213 w 1044872"/>
              <a:gd name="connsiteY7" fmla="*/ 375008 h 1040442"/>
              <a:gd name="connsiteX8" fmla="*/ 965137 w 1044872"/>
              <a:gd name="connsiteY8" fmla="*/ 6316 h 1040442"/>
              <a:gd name="connsiteX0" fmla="*/ 965137 w 1044872"/>
              <a:gd name="connsiteY0" fmla="*/ 6316 h 1040442"/>
              <a:gd name="connsiteX1" fmla="*/ 1037498 w 1044872"/>
              <a:gd name="connsiteY1" fmla="*/ 371930 h 1040442"/>
              <a:gd name="connsiteX2" fmla="*/ 791430 w 1044872"/>
              <a:gd name="connsiteY2" fmla="*/ 778510 h 1040442"/>
              <a:gd name="connsiteX3" fmla="*/ 494524 w 1044872"/>
              <a:gd name="connsiteY3" fmla="*/ 801550 h 1040442"/>
              <a:gd name="connsiteX4" fmla="*/ 469106 w 1044872"/>
              <a:gd name="connsiteY4" fmla="*/ 1040442 h 1040442"/>
              <a:gd name="connsiteX5" fmla="*/ 0 w 1044872"/>
              <a:gd name="connsiteY5" fmla="*/ 780321 h 1040442"/>
              <a:gd name="connsiteX6" fmla="*/ 730511 w 1044872"/>
              <a:gd name="connsiteY6" fmla="*/ 690550 h 1040442"/>
              <a:gd name="connsiteX7" fmla="*/ 948213 w 1044872"/>
              <a:gd name="connsiteY7" fmla="*/ 375008 h 1040442"/>
              <a:gd name="connsiteX8" fmla="*/ 965137 w 1044872"/>
              <a:gd name="connsiteY8" fmla="*/ 6316 h 1040442"/>
              <a:gd name="connsiteX0" fmla="*/ 965620 w 1045355"/>
              <a:gd name="connsiteY0" fmla="*/ 6316 h 1040442"/>
              <a:gd name="connsiteX1" fmla="*/ 1037981 w 1045355"/>
              <a:gd name="connsiteY1" fmla="*/ 371930 h 1040442"/>
              <a:gd name="connsiteX2" fmla="*/ 791913 w 1045355"/>
              <a:gd name="connsiteY2" fmla="*/ 778510 h 1040442"/>
              <a:gd name="connsiteX3" fmla="*/ 495007 w 1045355"/>
              <a:gd name="connsiteY3" fmla="*/ 801550 h 1040442"/>
              <a:gd name="connsiteX4" fmla="*/ 469589 w 1045355"/>
              <a:gd name="connsiteY4" fmla="*/ 1040442 h 1040442"/>
              <a:gd name="connsiteX5" fmla="*/ 483 w 1045355"/>
              <a:gd name="connsiteY5" fmla="*/ 780321 h 1040442"/>
              <a:gd name="connsiteX6" fmla="*/ 446314 w 1045355"/>
              <a:gd name="connsiteY6" fmla="*/ 466873 h 1040442"/>
              <a:gd name="connsiteX7" fmla="*/ 730994 w 1045355"/>
              <a:gd name="connsiteY7" fmla="*/ 690550 h 1040442"/>
              <a:gd name="connsiteX8" fmla="*/ 948696 w 1045355"/>
              <a:gd name="connsiteY8" fmla="*/ 375008 h 1040442"/>
              <a:gd name="connsiteX9" fmla="*/ 965620 w 1045355"/>
              <a:gd name="connsiteY9" fmla="*/ 6316 h 1040442"/>
              <a:gd name="connsiteX0" fmla="*/ 967612 w 1047347"/>
              <a:gd name="connsiteY0" fmla="*/ 6316 h 1040442"/>
              <a:gd name="connsiteX1" fmla="*/ 1039973 w 1047347"/>
              <a:gd name="connsiteY1" fmla="*/ 371930 h 1040442"/>
              <a:gd name="connsiteX2" fmla="*/ 793905 w 1047347"/>
              <a:gd name="connsiteY2" fmla="*/ 778510 h 1040442"/>
              <a:gd name="connsiteX3" fmla="*/ 496999 w 1047347"/>
              <a:gd name="connsiteY3" fmla="*/ 801550 h 1040442"/>
              <a:gd name="connsiteX4" fmla="*/ 471581 w 1047347"/>
              <a:gd name="connsiteY4" fmla="*/ 1040442 h 1040442"/>
              <a:gd name="connsiteX5" fmla="*/ 2475 w 1047347"/>
              <a:gd name="connsiteY5" fmla="*/ 780321 h 1040442"/>
              <a:gd name="connsiteX6" fmla="*/ 349896 w 1047347"/>
              <a:gd name="connsiteY6" fmla="*/ 683500 h 1040442"/>
              <a:gd name="connsiteX7" fmla="*/ 448306 w 1047347"/>
              <a:gd name="connsiteY7" fmla="*/ 466873 h 1040442"/>
              <a:gd name="connsiteX8" fmla="*/ 732986 w 1047347"/>
              <a:gd name="connsiteY8" fmla="*/ 690550 h 1040442"/>
              <a:gd name="connsiteX9" fmla="*/ 950688 w 1047347"/>
              <a:gd name="connsiteY9" fmla="*/ 375008 h 1040442"/>
              <a:gd name="connsiteX10" fmla="*/ 967612 w 1047347"/>
              <a:gd name="connsiteY10" fmla="*/ 6316 h 1040442"/>
              <a:gd name="connsiteX0" fmla="*/ 967614 w 1047349"/>
              <a:gd name="connsiteY0" fmla="*/ 6316 h 1040442"/>
              <a:gd name="connsiteX1" fmla="*/ 1039975 w 1047349"/>
              <a:gd name="connsiteY1" fmla="*/ 371930 h 1040442"/>
              <a:gd name="connsiteX2" fmla="*/ 793907 w 1047349"/>
              <a:gd name="connsiteY2" fmla="*/ 778510 h 1040442"/>
              <a:gd name="connsiteX3" fmla="*/ 497001 w 1047349"/>
              <a:gd name="connsiteY3" fmla="*/ 801550 h 1040442"/>
              <a:gd name="connsiteX4" fmla="*/ 471583 w 1047349"/>
              <a:gd name="connsiteY4" fmla="*/ 1040442 h 1040442"/>
              <a:gd name="connsiteX5" fmla="*/ 2477 w 1047349"/>
              <a:gd name="connsiteY5" fmla="*/ 780321 h 1040442"/>
              <a:gd name="connsiteX6" fmla="*/ 349898 w 1047349"/>
              <a:gd name="connsiteY6" fmla="*/ 683500 h 1040442"/>
              <a:gd name="connsiteX7" fmla="*/ 448308 w 1047349"/>
              <a:gd name="connsiteY7" fmla="*/ 466873 h 1040442"/>
              <a:gd name="connsiteX8" fmla="*/ 476352 w 1047349"/>
              <a:gd name="connsiteY8" fmla="*/ 652148 h 1040442"/>
              <a:gd name="connsiteX9" fmla="*/ 732988 w 1047349"/>
              <a:gd name="connsiteY9" fmla="*/ 690550 h 1040442"/>
              <a:gd name="connsiteX10" fmla="*/ 950690 w 1047349"/>
              <a:gd name="connsiteY10" fmla="*/ 375008 h 1040442"/>
              <a:gd name="connsiteX11" fmla="*/ 967614 w 1047349"/>
              <a:gd name="connsiteY11" fmla="*/ 6316 h 1040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47349" h="1040442">
                <a:moveTo>
                  <a:pt x="967614" y="6316"/>
                </a:moveTo>
                <a:cubicBezTo>
                  <a:pt x="1005882" y="-46848"/>
                  <a:pt x="1068926" y="249581"/>
                  <a:pt x="1039975" y="371930"/>
                </a:cubicBezTo>
                <a:cubicBezTo>
                  <a:pt x="1011024" y="494279"/>
                  <a:pt x="958622" y="699488"/>
                  <a:pt x="793907" y="778510"/>
                </a:cubicBezTo>
                <a:cubicBezTo>
                  <a:pt x="694281" y="819885"/>
                  <a:pt x="682352" y="767319"/>
                  <a:pt x="497001" y="801550"/>
                </a:cubicBezTo>
                <a:lnTo>
                  <a:pt x="471583" y="1040442"/>
                </a:lnTo>
                <a:lnTo>
                  <a:pt x="2477" y="780321"/>
                </a:lnTo>
                <a:cubicBezTo>
                  <a:pt x="-30508" y="696259"/>
                  <a:pt x="275593" y="735741"/>
                  <a:pt x="349898" y="683500"/>
                </a:cubicBezTo>
                <a:cubicBezTo>
                  <a:pt x="424203" y="631259"/>
                  <a:pt x="410060" y="479105"/>
                  <a:pt x="448308" y="466873"/>
                </a:cubicBezTo>
                <a:cubicBezTo>
                  <a:pt x="486556" y="454641"/>
                  <a:pt x="428906" y="614869"/>
                  <a:pt x="476352" y="652148"/>
                </a:cubicBezTo>
                <a:cubicBezTo>
                  <a:pt x="523798" y="689427"/>
                  <a:pt x="671104" y="729734"/>
                  <a:pt x="732988" y="690550"/>
                </a:cubicBezTo>
                <a:cubicBezTo>
                  <a:pt x="904257" y="594250"/>
                  <a:pt x="908062" y="477818"/>
                  <a:pt x="950690" y="375008"/>
                </a:cubicBezTo>
                <a:cubicBezTo>
                  <a:pt x="993318" y="272198"/>
                  <a:pt x="929129" y="-4973"/>
                  <a:pt x="967614" y="6316"/>
                </a:cubicBezTo>
                <a:close/>
              </a:path>
            </a:pathLst>
          </a:custGeom>
          <a:solidFill>
            <a:srgbClr val="8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7" name="Oval 10">
            <a:extLst>
              <a:ext uri="{FF2B5EF4-FFF2-40B4-BE49-F238E27FC236}">
                <a16:creationId xmlns:a16="http://schemas.microsoft.com/office/drawing/2014/main" id="{EBE119D0-81F2-4986-A33D-88915DBC8BD7}"/>
              </a:ext>
            </a:extLst>
          </p:cNvPr>
          <p:cNvSpPr/>
          <p:nvPr/>
        </p:nvSpPr>
        <p:spPr>
          <a:xfrm rot="20783089" flipH="1">
            <a:off x="3776446" y="3692580"/>
            <a:ext cx="231143" cy="134643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id="{51318320-F958-4D48-8329-545CD118B492}"/>
              </a:ext>
            </a:extLst>
          </p:cNvPr>
          <p:cNvSpPr/>
          <p:nvPr/>
        </p:nvSpPr>
        <p:spPr>
          <a:xfrm>
            <a:off x="4041953" y="2366853"/>
            <a:ext cx="133351" cy="13335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9" name="Oval 128">
            <a:extLst>
              <a:ext uri="{FF2B5EF4-FFF2-40B4-BE49-F238E27FC236}">
                <a16:creationId xmlns:a16="http://schemas.microsoft.com/office/drawing/2014/main" id="{8AED901D-11C4-4688-AEEB-72FC1D6CCE8C}"/>
              </a:ext>
            </a:extLst>
          </p:cNvPr>
          <p:cNvSpPr/>
          <p:nvPr/>
        </p:nvSpPr>
        <p:spPr>
          <a:xfrm>
            <a:off x="4555249" y="2937737"/>
            <a:ext cx="133351" cy="13335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2EC6D09B-A4C0-47AF-ADC6-63ACC0233C23}"/>
              </a:ext>
            </a:extLst>
          </p:cNvPr>
          <p:cNvSpPr/>
          <p:nvPr/>
        </p:nvSpPr>
        <p:spPr>
          <a:xfrm>
            <a:off x="5206425" y="3228705"/>
            <a:ext cx="133351" cy="13335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68AEC131-1063-4CBF-A9E5-E7583CD29348}"/>
              </a:ext>
            </a:extLst>
          </p:cNvPr>
          <p:cNvSpPr/>
          <p:nvPr/>
        </p:nvSpPr>
        <p:spPr>
          <a:xfrm>
            <a:off x="3179285" y="3468260"/>
            <a:ext cx="133351" cy="13335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32" name="Oval 131">
            <a:extLst>
              <a:ext uri="{FF2B5EF4-FFF2-40B4-BE49-F238E27FC236}">
                <a16:creationId xmlns:a16="http://schemas.microsoft.com/office/drawing/2014/main" id="{2E07FC06-1CC3-41D4-85A3-518605D9E2D4}"/>
              </a:ext>
            </a:extLst>
          </p:cNvPr>
          <p:cNvSpPr/>
          <p:nvPr/>
        </p:nvSpPr>
        <p:spPr>
          <a:xfrm>
            <a:off x="2910174" y="3468258"/>
            <a:ext cx="133351" cy="13335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33" name="Oval 132">
            <a:extLst>
              <a:ext uri="{FF2B5EF4-FFF2-40B4-BE49-F238E27FC236}">
                <a16:creationId xmlns:a16="http://schemas.microsoft.com/office/drawing/2014/main" id="{073CF209-A562-4564-86EF-20FD7A5C9D92}"/>
              </a:ext>
            </a:extLst>
          </p:cNvPr>
          <p:cNvSpPr/>
          <p:nvPr/>
        </p:nvSpPr>
        <p:spPr>
          <a:xfrm>
            <a:off x="3762617" y="3485038"/>
            <a:ext cx="133351" cy="13335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id="{B093D2BC-9DED-4918-8D1A-7A67C2E467DB}"/>
              </a:ext>
            </a:extLst>
          </p:cNvPr>
          <p:cNvSpPr/>
          <p:nvPr/>
        </p:nvSpPr>
        <p:spPr>
          <a:xfrm>
            <a:off x="2795888" y="2711290"/>
            <a:ext cx="133351" cy="13335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35" name="Oval 10">
            <a:extLst>
              <a:ext uri="{FF2B5EF4-FFF2-40B4-BE49-F238E27FC236}">
                <a16:creationId xmlns:a16="http://schemas.microsoft.com/office/drawing/2014/main" id="{9F139FD8-22E8-44E4-A791-37FE2C48FBD8}"/>
              </a:ext>
            </a:extLst>
          </p:cNvPr>
          <p:cNvSpPr/>
          <p:nvPr/>
        </p:nvSpPr>
        <p:spPr>
          <a:xfrm rot="768465">
            <a:off x="4989472" y="4344880"/>
            <a:ext cx="351171" cy="177020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36" name="Oval 10">
            <a:extLst>
              <a:ext uri="{FF2B5EF4-FFF2-40B4-BE49-F238E27FC236}">
                <a16:creationId xmlns:a16="http://schemas.microsoft.com/office/drawing/2014/main" id="{34E35E33-BD31-4D0B-8AA4-DD8F4E070CBD}"/>
              </a:ext>
            </a:extLst>
          </p:cNvPr>
          <p:cNvSpPr/>
          <p:nvPr/>
        </p:nvSpPr>
        <p:spPr>
          <a:xfrm rot="19468491">
            <a:off x="4933987" y="4187854"/>
            <a:ext cx="351171" cy="177020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37" name="Picture 136">
            <a:extLst>
              <a:ext uri="{FF2B5EF4-FFF2-40B4-BE49-F238E27FC236}">
                <a16:creationId xmlns:a16="http://schemas.microsoft.com/office/drawing/2014/main" id="{BA1E4172-F44B-4BF9-AADA-4C16ECA586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217" y="2296981"/>
            <a:ext cx="261229" cy="259847"/>
          </a:xfrm>
          <a:prstGeom prst="rect">
            <a:avLst/>
          </a:prstGeom>
        </p:spPr>
      </p:pic>
      <p:pic>
        <p:nvPicPr>
          <p:cNvPr id="138" name="Picture 137">
            <a:extLst>
              <a:ext uri="{FF2B5EF4-FFF2-40B4-BE49-F238E27FC236}">
                <a16:creationId xmlns:a16="http://schemas.microsoft.com/office/drawing/2014/main" id="{5FB89BB2-C810-44D3-A119-FE434ED2C4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0356">
            <a:off x="4495747" y="2851296"/>
            <a:ext cx="261229" cy="259847"/>
          </a:xfrm>
          <a:prstGeom prst="rect">
            <a:avLst/>
          </a:prstGeom>
        </p:spPr>
      </p:pic>
      <p:pic>
        <p:nvPicPr>
          <p:cNvPr id="139" name="Picture 138">
            <a:extLst>
              <a:ext uri="{FF2B5EF4-FFF2-40B4-BE49-F238E27FC236}">
                <a16:creationId xmlns:a16="http://schemas.microsoft.com/office/drawing/2014/main" id="{A1E0CA89-A014-4FD9-A4AF-B9A3FF2A3B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4943">
            <a:off x="5112285" y="3149638"/>
            <a:ext cx="261229" cy="259847"/>
          </a:xfrm>
          <a:prstGeom prst="rect">
            <a:avLst/>
          </a:prstGeom>
        </p:spPr>
      </p:pic>
      <p:pic>
        <p:nvPicPr>
          <p:cNvPr id="140" name="Picture 139">
            <a:extLst>
              <a:ext uri="{FF2B5EF4-FFF2-40B4-BE49-F238E27FC236}">
                <a16:creationId xmlns:a16="http://schemas.microsoft.com/office/drawing/2014/main" id="{B701D874-0843-4190-A579-561EAB5549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7465" flipH="1">
            <a:off x="3711545" y="3405458"/>
            <a:ext cx="261229" cy="259847"/>
          </a:xfrm>
          <a:prstGeom prst="rect">
            <a:avLst/>
          </a:prstGeom>
        </p:spPr>
      </p:pic>
      <p:pic>
        <p:nvPicPr>
          <p:cNvPr id="141" name="Picture 140">
            <a:extLst>
              <a:ext uri="{FF2B5EF4-FFF2-40B4-BE49-F238E27FC236}">
                <a16:creationId xmlns:a16="http://schemas.microsoft.com/office/drawing/2014/main" id="{4FF44351-45A0-4F8C-B5F5-0E24AD1CE75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18686" y="3403570"/>
            <a:ext cx="261229" cy="259847"/>
          </a:xfrm>
          <a:prstGeom prst="rect">
            <a:avLst/>
          </a:prstGeom>
        </p:spPr>
      </p:pic>
      <p:pic>
        <p:nvPicPr>
          <p:cNvPr id="142" name="Picture 141">
            <a:extLst>
              <a:ext uri="{FF2B5EF4-FFF2-40B4-BE49-F238E27FC236}">
                <a16:creationId xmlns:a16="http://schemas.microsoft.com/office/drawing/2014/main" id="{A86FED4A-C1DE-4A3B-9975-722738EFA9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6955">
            <a:off x="2846235" y="3405012"/>
            <a:ext cx="261229" cy="259847"/>
          </a:xfrm>
          <a:prstGeom prst="rect">
            <a:avLst/>
          </a:prstGeom>
        </p:spPr>
      </p:pic>
      <p:pic>
        <p:nvPicPr>
          <p:cNvPr id="143" name="Picture 142">
            <a:extLst>
              <a:ext uri="{FF2B5EF4-FFF2-40B4-BE49-F238E27FC236}">
                <a16:creationId xmlns:a16="http://schemas.microsoft.com/office/drawing/2014/main" id="{F92A9FE3-11D5-4AFC-91AA-819BFBFDED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949" y="2635425"/>
            <a:ext cx="261229" cy="259847"/>
          </a:xfrm>
          <a:prstGeom prst="rect">
            <a:avLst/>
          </a:prstGeom>
        </p:spPr>
      </p:pic>
      <p:sp>
        <p:nvSpPr>
          <p:cNvPr id="144" name="Oval 10">
            <a:extLst>
              <a:ext uri="{FF2B5EF4-FFF2-40B4-BE49-F238E27FC236}">
                <a16:creationId xmlns:a16="http://schemas.microsoft.com/office/drawing/2014/main" id="{A4C62E99-A8F5-4CE5-B997-C25A0EE059E7}"/>
              </a:ext>
            </a:extLst>
          </p:cNvPr>
          <p:cNvSpPr/>
          <p:nvPr/>
        </p:nvSpPr>
        <p:spPr>
          <a:xfrm rot="2493324" flipH="1">
            <a:off x="3620226" y="2317872"/>
            <a:ext cx="551331" cy="277919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5" name="Oval 10">
            <a:extLst>
              <a:ext uri="{FF2B5EF4-FFF2-40B4-BE49-F238E27FC236}">
                <a16:creationId xmlns:a16="http://schemas.microsoft.com/office/drawing/2014/main" id="{81B65DAE-B95C-4D63-8A76-EE41390834B3}"/>
              </a:ext>
            </a:extLst>
          </p:cNvPr>
          <p:cNvSpPr/>
          <p:nvPr/>
        </p:nvSpPr>
        <p:spPr>
          <a:xfrm rot="19895557">
            <a:off x="4592791" y="2968142"/>
            <a:ext cx="351171" cy="177020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6" name="Oval 10">
            <a:extLst>
              <a:ext uri="{FF2B5EF4-FFF2-40B4-BE49-F238E27FC236}">
                <a16:creationId xmlns:a16="http://schemas.microsoft.com/office/drawing/2014/main" id="{DC668570-7CA9-480A-8B89-EEEB0A28BFD2}"/>
              </a:ext>
            </a:extLst>
          </p:cNvPr>
          <p:cNvSpPr/>
          <p:nvPr/>
        </p:nvSpPr>
        <p:spPr>
          <a:xfrm rot="2493324" flipH="1">
            <a:off x="4799602" y="3155710"/>
            <a:ext cx="551331" cy="277919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47" name="Picture 146">
            <a:hlinkClick r:id="rId7" action="ppaction://hlinksldjump"/>
            <a:extLst>
              <a:ext uri="{FF2B5EF4-FFF2-40B4-BE49-F238E27FC236}">
                <a16:creationId xmlns:a16="http://schemas.microsoft.com/office/drawing/2014/main" id="{B039104E-3821-4052-BD84-23B6CAB163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282" y="5678932"/>
            <a:ext cx="664522" cy="798704"/>
          </a:xfrm>
          <a:prstGeom prst="rect">
            <a:avLst/>
          </a:prstGeom>
        </p:spPr>
      </p:pic>
      <p:pic>
        <p:nvPicPr>
          <p:cNvPr id="148" name="Picture 147">
            <a:hlinkClick r:id="rId9" action="ppaction://hlinksldjump"/>
            <a:extLst>
              <a:ext uri="{FF2B5EF4-FFF2-40B4-BE49-F238E27FC236}">
                <a16:creationId xmlns:a16="http://schemas.microsoft.com/office/drawing/2014/main" id="{A1CB5E0C-F320-4D2A-ADA9-AF477C625D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652" y="5678932"/>
            <a:ext cx="664522" cy="798704"/>
          </a:xfrm>
          <a:prstGeom prst="rect">
            <a:avLst/>
          </a:prstGeom>
        </p:spPr>
      </p:pic>
      <p:sp>
        <p:nvSpPr>
          <p:cNvPr id="149" name="Teardrop 148">
            <a:extLst>
              <a:ext uri="{FF2B5EF4-FFF2-40B4-BE49-F238E27FC236}">
                <a16:creationId xmlns:a16="http://schemas.microsoft.com/office/drawing/2014/main" id="{261748E8-E9E7-4E80-B3C4-891FE039D462}"/>
              </a:ext>
            </a:extLst>
          </p:cNvPr>
          <p:cNvSpPr/>
          <p:nvPr/>
        </p:nvSpPr>
        <p:spPr>
          <a:xfrm rot="18900000">
            <a:off x="3945469" y="4679604"/>
            <a:ext cx="627687" cy="627687"/>
          </a:xfrm>
          <a:prstGeom prst="teardrop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50" name="Picture 149">
            <a:hlinkClick r:id="rId10" action="ppaction://hlinksldjump"/>
            <a:extLst>
              <a:ext uri="{FF2B5EF4-FFF2-40B4-BE49-F238E27FC236}">
                <a16:creationId xmlns:a16="http://schemas.microsoft.com/office/drawing/2014/main" id="{87D31416-DDA7-486F-94F5-D8A806D4B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979" y="5666773"/>
            <a:ext cx="829128" cy="823031"/>
          </a:xfrm>
          <a:prstGeom prst="rect">
            <a:avLst/>
          </a:prstGeom>
        </p:spPr>
      </p:pic>
      <p:pic>
        <p:nvPicPr>
          <p:cNvPr id="151" name="Picture 150">
            <a:hlinkClick r:id="rId12" action="ppaction://hlinksldjump"/>
            <a:extLst>
              <a:ext uri="{FF2B5EF4-FFF2-40B4-BE49-F238E27FC236}">
                <a16:creationId xmlns:a16="http://schemas.microsoft.com/office/drawing/2014/main" id="{07EB5B73-F485-4D37-A4DD-17C2252CA66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349" y="5666773"/>
            <a:ext cx="829128" cy="823031"/>
          </a:xfrm>
          <a:prstGeom prst="rect">
            <a:avLst/>
          </a:prstGeom>
        </p:spPr>
      </p:pic>
      <p:pic>
        <p:nvPicPr>
          <p:cNvPr id="152" name="Picture 151">
            <a:extLst>
              <a:ext uri="{FF2B5EF4-FFF2-40B4-BE49-F238E27FC236}">
                <a16:creationId xmlns:a16="http://schemas.microsoft.com/office/drawing/2014/main" id="{9DD1E620-D63E-470C-A917-B0C59768A113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6" t="23333" r="24286" b="28096"/>
          <a:stretch/>
        </p:blipFill>
        <p:spPr>
          <a:xfrm>
            <a:off x="3492737" y="4699839"/>
            <a:ext cx="744623" cy="654755"/>
          </a:xfrm>
          <a:prstGeom prst="rect">
            <a:avLst/>
          </a:prstGeom>
        </p:spPr>
      </p:pic>
      <p:pic>
        <p:nvPicPr>
          <p:cNvPr id="153" name="Picture 152">
            <a:hlinkClick r:id="rId14" action="ppaction://hlinksldjump"/>
            <a:extLst>
              <a:ext uri="{FF2B5EF4-FFF2-40B4-BE49-F238E27FC236}">
                <a16:creationId xmlns:a16="http://schemas.microsoft.com/office/drawing/2014/main" id="{A299043E-8534-442E-81A4-CF8626611C9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286" y="5678932"/>
            <a:ext cx="664523" cy="798704"/>
          </a:xfrm>
          <a:prstGeom prst="rect">
            <a:avLst/>
          </a:prstGeom>
        </p:spPr>
      </p:pic>
      <p:pic>
        <p:nvPicPr>
          <p:cNvPr id="154" name="Picture 153">
            <a:hlinkClick r:id="rId15" action="ppaction://hlinksldjump"/>
            <a:extLst>
              <a:ext uri="{FF2B5EF4-FFF2-40B4-BE49-F238E27FC236}">
                <a16:creationId xmlns:a16="http://schemas.microsoft.com/office/drawing/2014/main" id="{581DEA9C-D788-4CAB-954E-71C7CEBC88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656" y="5678932"/>
            <a:ext cx="664523" cy="798704"/>
          </a:xfrm>
          <a:prstGeom prst="rect">
            <a:avLst/>
          </a:prstGeom>
        </p:spPr>
      </p:pic>
      <p:sp>
        <p:nvSpPr>
          <p:cNvPr id="155" name="Teardrop 154">
            <a:extLst>
              <a:ext uri="{FF2B5EF4-FFF2-40B4-BE49-F238E27FC236}">
                <a16:creationId xmlns:a16="http://schemas.microsoft.com/office/drawing/2014/main" id="{C92B3C5E-5638-42F1-921B-312679A7A15D}"/>
              </a:ext>
            </a:extLst>
          </p:cNvPr>
          <p:cNvSpPr/>
          <p:nvPr/>
        </p:nvSpPr>
        <p:spPr>
          <a:xfrm rot="18900000">
            <a:off x="3945469" y="4679604"/>
            <a:ext cx="627687" cy="627687"/>
          </a:xfrm>
          <a:prstGeom prst="teardrop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56" name="Picture 155">
            <a:hlinkClick r:id="rId16" action="ppaction://hlinksldjump"/>
            <a:extLst>
              <a:ext uri="{FF2B5EF4-FFF2-40B4-BE49-F238E27FC236}">
                <a16:creationId xmlns:a16="http://schemas.microsoft.com/office/drawing/2014/main" id="{BD978E0B-7020-4289-A7C0-5513432CBFE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882" y="5614948"/>
            <a:ext cx="639331" cy="926672"/>
          </a:xfrm>
          <a:prstGeom prst="rect">
            <a:avLst/>
          </a:prstGeom>
        </p:spPr>
      </p:pic>
      <p:pic>
        <p:nvPicPr>
          <p:cNvPr id="157" name="Picture 156">
            <a:hlinkClick r:id="rId18" action="ppaction://hlinksldjump"/>
            <a:extLst>
              <a:ext uri="{FF2B5EF4-FFF2-40B4-BE49-F238E27FC236}">
                <a16:creationId xmlns:a16="http://schemas.microsoft.com/office/drawing/2014/main" id="{A19DFA01-39B8-4C4B-B8CD-DE791505771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160" y="5614948"/>
            <a:ext cx="639331" cy="926672"/>
          </a:xfrm>
          <a:prstGeom prst="rect">
            <a:avLst/>
          </a:prstGeom>
        </p:spPr>
      </p:pic>
      <p:pic>
        <p:nvPicPr>
          <p:cNvPr id="158" name="Picture 157">
            <a:extLst>
              <a:ext uri="{FF2B5EF4-FFF2-40B4-BE49-F238E27FC236}">
                <a16:creationId xmlns:a16="http://schemas.microsoft.com/office/drawing/2014/main" id="{134F2CBC-2616-4F33-9124-076AF5D40D6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243" y="4450426"/>
            <a:ext cx="639331" cy="926672"/>
          </a:xfrm>
          <a:prstGeom prst="rect">
            <a:avLst/>
          </a:prstGeom>
        </p:spPr>
      </p:pic>
      <p:pic>
        <p:nvPicPr>
          <p:cNvPr id="159" name="Picture 158">
            <a:extLst>
              <a:ext uri="{FF2B5EF4-FFF2-40B4-BE49-F238E27FC236}">
                <a16:creationId xmlns:a16="http://schemas.microsoft.com/office/drawing/2014/main" id="{1D22AEED-705B-42AD-A4CE-3A598D182DF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836" y="4146520"/>
            <a:ext cx="331960" cy="175033"/>
          </a:xfrm>
          <a:prstGeom prst="rect">
            <a:avLst/>
          </a:prstGeom>
        </p:spPr>
      </p:pic>
      <p:pic>
        <p:nvPicPr>
          <p:cNvPr id="160" name="Picture 159">
            <a:extLst>
              <a:ext uri="{FF2B5EF4-FFF2-40B4-BE49-F238E27FC236}">
                <a16:creationId xmlns:a16="http://schemas.microsoft.com/office/drawing/2014/main" id="{5BD78247-8DBA-4B0C-832E-339F0822F56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096" y="3813033"/>
            <a:ext cx="331960" cy="175033"/>
          </a:xfrm>
          <a:prstGeom prst="rect">
            <a:avLst/>
          </a:prstGeom>
        </p:spPr>
      </p:pic>
      <p:pic>
        <p:nvPicPr>
          <p:cNvPr id="161" name="Picture 160">
            <a:hlinkClick r:id="rId20" action="ppaction://hlinksldjump"/>
            <a:extLst>
              <a:ext uri="{FF2B5EF4-FFF2-40B4-BE49-F238E27FC236}">
                <a16:creationId xmlns:a16="http://schemas.microsoft.com/office/drawing/2014/main" id="{A1E393D8-3667-4C6D-8BC6-810E543CA91D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253" y="5708552"/>
            <a:ext cx="819503" cy="739473"/>
          </a:xfrm>
          <a:prstGeom prst="rect">
            <a:avLst/>
          </a:prstGeom>
        </p:spPr>
      </p:pic>
      <p:pic>
        <p:nvPicPr>
          <p:cNvPr id="162" name="Picture 161">
            <a:hlinkClick r:id="rId22" action="ppaction://hlinksldjump"/>
            <a:extLst>
              <a:ext uri="{FF2B5EF4-FFF2-40B4-BE49-F238E27FC236}">
                <a16:creationId xmlns:a16="http://schemas.microsoft.com/office/drawing/2014/main" id="{91B3A284-DD91-4BBB-B1A8-E537AE53F45E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965" y="5708552"/>
            <a:ext cx="819503" cy="739473"/>
          </a:xfrm>
          <a:prstGeom prst="rect">
            <a:avLst/>
          </a:prstGeom>
        </p:spPr>
      </p:pic>
      <p:sp>
        <p:nvSpPr>
          <p:cNvPr id="163" name="Oval 10">
            <a:extLst>
              <a:ext uri="{FF2B5EF4-FFF2-40B4-BE49-F238E27FC236}">
                <a16:creationId xmlns:a16="http://schemas.microsoft.com/office/drawing/2014/main" id="{01F201BD-34A5-4BE9-9032-7073FAA60D37}"/>
              </a:ext>
            </a:extLst>
          </p:cNvPr>
          <p:cNvSpPr/>
          <p:nvPr/>
        </p:nvSpPr>
        <p:spPr>
          <a:xfrm rot="2038944" flipH="1">
            <a:off x="8034910" y="2812321"/>
            <a:ext cx="351171" cy="177020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64" name="Oval 10">
            <a:extLst>
              <a:ext uri="{FF2B5EF4-FFF2-40B4-BE49-F238E27FC236}">
                <a16:creationId xmlns:a16="http://schemas.microsoft.com/office/drawing/2014/main" id="{AB52C707-67DC-43B1-82AF-57E340BE2D56}"/>
              </a:ext>
            </a:extLst>
          </p:cNvPr>
          <p:cNvSpPr/>
          <p:nvPr/>
        </p:nvSpPr>
        <p:spPr>
          <a:xfrm rot="20465032">
            <a:off x="9033492" y="3139253"/>
            <a:ext cx="551331" cy="277919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65" name="Rectangle 12">
            <a:extLst>
              <a:ext uri="{FF2B5EF4-FFF2-40B4-BE49-F238E27FC236}">
                <a16:creationId xmlns:a16="http://schemas.microsoft.com/office/drawing/2014/main" id="{D673693F-2444-441F-85DE-5DFBB194433D}"/>
              </a:ext>
            </a:extLst>
          </p:cNvPr>
          <p:cNvSpPr/>
          <p:nvPr/>
        </p:nvSpPr>
        <p:spPr>
          <a:xfrm>
            <a:off x="8076978" y="3195666"/>
            <a:ext cx="1235855" cy="955887"/>
          </a:xfrm>
          <a:custGeom>
            <a:avLst/>
            <a:gdLst>
              <a:gd name="connsiteX0" fmla="*/ 0 w 241393"/>
              <a:gd name="connsiteY0" fmla="*/ 0 h 1312985"/>
              <a:gd name="connsiteX1" fmla="*/ 241393 w 241393"/>
              <a:gd name="connsiteY1" fmla="*/ 0 h 1312985"/>
              <a:gd name="connsiteX2" fmla="*/ 241393 w 241393"/>
              <a:gd name="connsiteY2" fmla="*/ 1312985 h 1312985"/>
              <a:gd name="connsiteX3" fmla="*/ 0 w 241393"/>
              <a:gd name="connsiteY3" fmla="*/ 1312985 h 1312985"/>
              <a:gd name="connsiteX4" fmla="*/ 0 w 241393"/>
              <a:gd name="connsiteY4" fmla="*/ 0 h 1312985"/>
              <a:gd name="connsiteX0" fmla="*/ 0 w 1273024"/>
              <a:gd name="connsiteY0" fmla="*/ 0 h 1312985"/>
              <a:gd name="connsiteX1" fmla="*/ 1273024 w 1273024"/>
              <a:gd name="connsiteY1" fmla="*/ 445477 h 1312985"/>
              <a:gd name="connsiteX2" fmla="*/ 241393 w 1273024"/>
              <a:gd name="connsiteY2" fmla="*/ 1312985 h 1312985"/>
              <a:gd name="connsiteX3" fmla="*/ 0 w 1273024"/>
              <a:gd name="connsiteY3" fmla="*/ 1312985 h 1312985"/>
              <a:gd name="connsiteX4" fmla="*/ 0 w 1273024"/>
              <a:gd name="connsiteY4" fmla="*/ 0 h 1312985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241393 w 1273024"/>
              <a:gd name="connsiteY2" fmla="*/ 949570 h 949570"/>
              <a:gd name="connsiteX3" fmla="*/ 0 w 1273024"/>
              <a:gd name="connsiteY3" fmla="*/ 949570 h 949570"/>
              <a:gd name="connsiteX4" fmla="*/ 1019908 w 1273024"/>
              <a:gd name="connsiteY4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1019908 w 1273024"/>
              <a:gd name="connsiteY5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764139 w 1273024"/>
              <a:gd name="connsiteY5" fmla="*/ 616863 h 949570"/>
              <a:gd name="connsiteX6" fmla="*/ 1019908 w 1273024"/>
              <a:gd name="connsiteY6" fmla="*/ 0 h 949570"/>
              <a:gd name="connsiteX0" fmla="*/ 1019908 w 1237855"/>
              <a:gd name="connsiteY0" fmla="*/ 0 h 949570"/>
              <a:gd name="connsiteX1" fmla="*/ 1237855 w 1237855"/>
              <a:gd name="connsiteY1" fmla="*/ 35169 h 949570"/>
              <a:gd name="connsiteX2" fmla="*/ 846201 w 1237855"/>
              <a:gd name="connsiteY2" fmla="*/ 734094 h 949570"/>
              <a:gd name="connsiteX3" fmla="*/ 241393 w 1237855"/>
              <a:gd name="connsiteY3" fmla="*/ 949570 h 949570"/>
              <a:gd name="connsiteX4" fmla="*/ 0 w 1237855"/>
              <a:gd name="connsiteY4" fmla="*/ 949570 h 949570"/>
              <a:gd name="connsiteX5" fmla="*/ 764139 w 1237855"/>
              <a:gd name="connsiteY5" fmla="*/ 616863 h 949570"/>
              <a:gd name="connsiteX6" fmla="*/ 1019908 w 1237855"/>
              <a:gd name="connsiteY6" fmla="*/ 0 h 949570"/>
              <a:gd name="connsiteX0" fmla="*/ 1019908 w 1019908"/>
              <a:gd name="connsiteY0" fmla="*/ 0 h 949570"/>
              <a:gd name="connsiteX1" fmla="*/ 846201 w 1019908"/>
              <a:gd name="connsiteY1" fmla="*/ 734094 h 949570"/>
              <a:gd name="connsiteX2" fmla="*/ 241393 w 1019908"/>
              <a:gd name="connsiteY2" fmla="*/ 949570 h 949570"/>
              <a:gd name="connsiteX3" fmla="*/ 0 w 1019908"/>
              <a:gd name="connsiteY3" fmla="*/ 949570 h 949570"/>
              <a:gd name="connsiteX4" fmla="*/ 764139 w 1019908"/>
              <a:gd name="connsiteY4" fmla="*/ 616863 h 949570"/>
              <a:gd name="connsiteX5" fmla="*/ 1019908 w 1019908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44535"/>
              <a:gd name="connsiteY0" fmla="*/ 0 h 949570"/>
              <a:gd name="connsiteX1" fmla="*/ 846201 w 1044535"/>
              <a:gd name="connsiteY1" fmla="*/ 734094 h 949570"/>
              <a:gd name="connsiteX2" fmla="*/ 241393 w 1044535"/>
              <a:gd name="connsiteY2" fmla="*/ 949570 h 949570"/>
              <a:gd name="connsiteX3" fmla="*/ 0 w 1044535"/>
              <a:gd name="connsiteY3" fmla="*/ 949570 h 949570"/>
              <a:gd name="connsiteX4" fmla="*/ 764139 w 1044535"/>
              <a:gd name="connsiteY4" fmla="*/ 616863 h 949570"/>
              <a:gd name="connsiteX5" fmla="*/ 1019908 w 1044535"/>
              <a:gd name="connsiteY5" fmla="*/ 0 h 949570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19908 w 1099643"/>
              <a:gd name="connsiteY6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176738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250629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190503"/>
              <a:gd name="connsiteY0" fmla="*/ 6316 h 955886"/>
              <a:gd name="connsiteX1" fmla="*/ 1027614 w 1190503"/>
              <a:gd name="connsiteY1" fmla="*/ 371930 h 955886"/>
              <a:gd name="connsiteX2" fmla="*/ 1185016 w 1190503"/>
              <a:gd name="connsiteY2" fmla="*/ 598028 h 955886"/>
              <a:gd name="connsiteX3" fmla="*/ 781546 w 1190503"/>
              <a:gd name="connsiteY3" fmla="*/ 740410 h 955886"/>
              <a:gd name="connsiteX4" fmla="*/ 399540 w 1190503"/>
              <a:gd name="connsiteY4" fmla="*/ 849142 h 955886"/>
              <a:gd name="connsiteX5" fmla="*/ 250629 w 1190503"/>
              <a:gd name="connsiteY5" fmla="*/ 955886 h 955886"/>
              <a:gd name="connsiteX6" fmla="*/ 0 w 1190503"/>
              <a:gd name="connsiteY6" fmla="*/ 869680 h 955886"/>
              <a:gd name="connsiteX7" fmla="*/ 708721 w 1190503"/>
              <a:gd name="connsiteY7" fmla="*/ 626257 h 955886"/>
              <a:gd name="connsiteX8" fmla="*/ 938329 w 1190503"/>
              <a:gd name="connsiteY8" fmla="*/ 375008 h 955886"/>
              <a:gd name="connsiteX9" fmla="*/ 955253 w 1190503"/>
              <a:gd name="connsiteY9" fmla="*/ 6316 h 955886"/>
              <a:gd name="connsiteX0" fmla="*/ 955253 w 1192019"/>
              <a:gd name="connsiteY0" fmla="*/ 6316 h 955886"/>
              <a:gd name="connsiteX1" fmla="*/ 1027614 w 1192019"/>
              <a:gd name="connsiteY1" fmla="*/ 371930 h 955886"/>
              <a:gd name="connsiteX2" fmla="*/ 899266 w 1192019"/>
              <a:gd name="connsiteY2" fmla="*/ 591678 h 955886"/>
              <a:gd name="connsiteX3" fmla="*/ 1185016 w 1192019"/>
              <a:gd name="connsiteY3" fmla="*/ 598028 h 955886"/>
              <a:gd name="connsiteX4" fmla="*/ 781546 w 1192019"/>
              <a:gd name="connsiteY4" fmla="*/ 740410 h 955886"/>
              <a:gd name="connsiteX5" fmla="*/ 399540 w 1192019"/>
              <a:gd name="connsiteY5" fmla="*/ 849142 h 955886"/>
              <a:gd name="connsiteX6" fmla="*/ 250629 w 1192019"/>
              <a:gd name="connsiteY6" fmla="*/ 955886 h 955886"/>
              <a:gd name="connsiteX7" fmla="*/ 0 w 1192019"/>
              <a:gd name="connsiteY7" fmla="*/ 869680 h 955886"/>
              <a:gd name="connsiteX8" fmla="*/ 708721 w 1192019"/>
              <a:gd name="connsiteY8" fmla="*/ 626257 h 955886"/>
              <a:gd name="connsiteX9" fmla="*/ 938329 w 1192019"/>
              <a:gd name="connsiteY9" fmla="*/ 375008 h 955886"/>
              <a:gd name="connsiteX10" fmla="*/ 955253 w 1192019"/>
              <a:gd name="connsiteY10" fmla="*/ 6316 h 955886"/>
              <a:gd name="connsiteX0" fmla="*/ 955253 w 1241948"/>
              <a:gd name="connsiteY0" fmla="*/ 6316 h 955886"/>
              <a:gd name="connsiteX1" fmla="*/ 1027614 w 1241948"/>
              <a:gd name="connsiteY1" fmla="*/ 371930 h 955886"/>
              <a:gd name="connsiteX2" fmla="*/ 899266 w 1241948"/>
              <a:gd name="connsiteY2" fmla="*/ 591678 h 955886"/>
              <a:gd name="connsiteX3" fmla="*/ 1235816 w 1241948"/>
              <a:gd name="connsiteY3" fmla="*/ 636128 h 955886"/>
              <a:gd name="connsiteX4" fmla="*/ 781546 w 1241948"/>
              <a:gd name="connsiteY4" fmla="*/ 740410 h 955886"/>
              <a:gd name="connsiteX5" fmla="*/ 399540 w 1241948"/>
              <a:gd name="connsiteY5" fmla="*/ 849142 h 955886"/>
              <a:gd name="connsiteX6" fmla="*/ 250629 w 1241948"/>
              <a:gd name="connsiteY6" fmla="*/ 955886 h 955886"/>
              <a:gd name="connsiteX7" fmla="*/ 0 w 1241948"/>
              <a:gd name="connsiteY7" fmla="*/ 869680 h 955886"/>
              <a:gd name="connsiteX8" fmla="*/ 708721 w 1241948"/>
              <a:gd name="connsiteY8" fmla="*/ 626257 h 955886"/>
              <a:gd name="connsiteX9" fmla="*/ 938329 w 1241948"/>
              <a:gd name="connsiteY9" fmla="*/ 375008 h 955886"/>
              <a:gd name="connsiteX10" fmla="*/ 955253 w 1241948"/>
              <a:gd name="connsiteY10" fmla="*/ 6316 h 955886"/>
              <a:gd name="connsiteX0" fmla="*/ 955253 w 1240391"/>
              <a:gd name="connsiteY0" fmla="*/ 6316 h 955886"/>
              <a:gd name="connsiteX1" fmla="*/ 1027614 w 1240391"/>
              <a:gd name="connsiteY1" fmla="*/ 371930 h 955886"/>
              <a:gd name="connsiteX2" fmla="*/ 899266 w 1240391"/>
              <a:gd name="connsiteY2" fmla="*/ 591678 h 955886"/>
              <a:gd name="connsiteX3" fmla="*/ 1235816 w 1240391"/>
              <a:gd name="connsiteY3" fmla="*/ 636128 h 955886"/>
              <a:gd name="connsiteX4" fmla="*/ 1077065 w 1240391"/>
              <a:gd name="connsiteY4" fmla="*/ 756778 h 955886"/>
              <a:gd name="connsiteX5" fmla="*/ 781546 w 1240391"/>
              <a:gd name="connsiteY5" fmla="*/ 740410 h 955886"/>
              <a:gd name="connsiteX6" fmla="*/ 399540 w 1240391"/>
              <a:gd name="connsiteY6" fmla="*/ 849142 h 955886"/>
              <a:gd name="connsiteX7" fmla="*/ 250629 w 1240391"/>
              <a:gd name="connsiteY7" fmla="*/ 955886 h 955886"/>
              <a:gd name="connsiteX8" fmla="*/ 0 w 1240391"/>
              <a:gd name="connsiteY8" fmla="*/ 869680 h 955886"/>
              <a:gd name="connsiteX9" fmla="*/ 708721 w 1240391"/>
              <a:gd name="connsiteY9" fmla="*/ 626257 h 955886"/>
              <a:gd name="connsiteX10" fmla="*/ 938329 w 1240391"/>
              <a:gd name="connsiteY10" fmla="*/ 375008 h 955886"/>
              <a:gd name="connsiteX11" fmla="*/ 955253 w 1240391"/>
              <a:gd name="connsiteY11" fmla="*/ 6316 h 955886"/>
              <a:gd name="connsiteX0" fmla="*/ 955253 w 1235854"/>
              <a:gd name="connsiteY0" fmla="*/ 6316 h 955886"/>
              <a:gd name="connsiteX1" fmla="*/ 1027614 w 1235854"/>
              <a:gd name="connsiteY1" fmla="*/ 371930 h 955886"/>
              <a:gd name="connsiteX2" fmla="*/ 899266 w 1235854"/>
              <a:gd name="connsiteY2" fmla="*/ 591678 h 955886"/>
              <a:gd name="connsiteX3" fmla="*/ 1045316 w 1235854"/>
              <a:gd name="connsiteY3" fmla="*/ 686928 h 955886"/>
              <a:gd name="connsiteX4" fmla="*/ 1235816 w 1235854"/>
              <a:gd name="connsiteY4" fmla="*/ 636128 h 955886"/>
              <a:gd name="connsiteX5" fmla="*/ 1077065 w 1235854"/>
              <a:gd name="connsiteY5" fmla="*/ 756778 h 955886"/>
              <a:gd name="connsiteX6" fmla="*/ 781546 w 1235854"/>
              <a:gd name="connsiteY6" fmla="*/ 740410 h 955886"/>
              <a:gd name="connsiteX7" fmla="*/ 399540 w 1235854"/>
              <a:gd name="connsiteY7" fmla="*/ 849142 h 955886"/>
              <a:gd name="connsiteX8" fmla="*/ 250629 w 1235854"/>
              <a:gd name="connsiteY8" fmla="*/ 955886 h 955886"/>
              <a:gd name="connsiteX9" fmla="*/ 0 w 1235854"/>
              <a:gd name="connsiteY9" fmla="*/ 869680 h 955886"/>
              <a:gd name="connsiteX10" fmla="*/ 708721 w 1235854"/>
              <a:gd name="connsiteY10" fmla="*/ 626257 h 955886"/>
              <a:gd name="connsiteX11" fmla="*/ 938329 w 1235854"/>
              <a:gd name="connsiteY11" fmla="*/ 375008 h 955886"/>
              <a:gd name="connsiteX12" fmla="*/ 955253 w 1235854"/>
              <a:gd name="connsiteY12" fmla="*/ 6316 h 955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35854" h="955886">
                <a:moveTo>
                  <a:pt x="955253" y="6316"/>
                </a:moveTo>
                <a:cubicBezTo>
                  <a:pt x="993521" y="-46848"/>
                  <a:pt x="1056565" y="249581"/>
                  <a:pt x="1027614" y="371930"/>
                </a:cubicBezTo>
                <a:cubicBezTo>
                  <a:pt x="1056383" y="452557"/>
                  <a:pt x="873032" y="553995"/>
                  <a:pt x="899266" y="591678"/>
                </a:cubicBezTo>
                <a:cubicBezTo>
                  <a:pt x="905391" y="633594"/>
                  <a:pt x="989224" y="679520"/>
                  <a:pt x="1045316" y="686928"/>
                </a:cubicBezTo>
                <a:cubicBezTo>
                  <a:pt x="1101408" y="694336"/>
                  <a:pt x="1233700" y="613903"/>
                  <a:pt x="1235816" y="636128"/>
                </a:cubicBezTo>
                <a:cubicBezTo>
                  <a:pt x="1237933" y="658353"/>
                  <a:pt x="1152777" y="739398"/>
                  <a:pt x="1077065" y="756778"/>
                </a:cubicBezTo>
                <a:cubicBezTo>
                  <a:pt x="1001353" y="774158"/>
                  <a:pt x="893408" y="711258"/>
                  <a:pt x="781546" y="740410"/>
                </a:cubicBezTo>
                <a:cubicBezTo>
                  <a:pt x="681920" y="781785"/>
                  <a:pt x="499166" y="807767"/>
                  <a:pt x="399540" y="849142"/>
                </a:cubicBezTo>
                <a:lnTo>
                  <a:pt x="250629" y="955886"/>
                </a:lnTo>
                <a:lnTo>
                  <a:pt x="0" y="869680"/>
                </a:lnTo>
                <a:cubicBezTo>
                  <a:pt x="176559" y="707978"/>
                  <a:pt x="470587" y="686358"/>
                  <a:pt x="708721" y="626257"/>
                </a:cubicBezTo>
                <a:cubicBezTo>
                  <a:pt x="879990" y="529957"/>
                  <a:pt x="895701" y="477818"/>
                  <a:pt x="938329" y="375008"/>
                </a:cubicBezTo>
                <a:cubicBezTo>
                  <a:pt x="980957" y="272198"/>
                  <a:pt x="916768" y="-4973"/>
                  <a:pt x="955253" y="6316"/>
                </a:cubicBezTo>
                <a:close/>
              </a:path>
            </a:pathLst>
          </a:custGeom>
          <a:solidFill>
            <a:srgbClr val="8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66" name="Oval 10">
            <a:extLst>
              <a:ext uri="{FF2B5EF4-FFF2-40B4-BE49-F238E27FC236}">
                <a16:creationId xmlns:a16="http://schemas.microsoft.com/office/drawing/2014/main" id="{BA34DCAC-71BD-424F-8F8F-913B900A6DDB}"/>
              </a:ext>
            </a:extLst>
          </p:cNvPr>
          <p:cNvSpPr/>
          <p:nvPr/>
        </p:nvSpPr>
        <p:spPr>
          <a:xfrm rot="2493324" flipH="1">
            <a:off x="6606386" y="3725746"/>
            <a:ext cx="551331" cy="277919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67" name="Isosceles Triangle 9">
            <a:extLst>
              <a:ext uri="{FF2B5EF4-FFF2-40B4-BE49-F238E27FC236}">
                <a16:creationId xmlns:a16="http://schemas.microsoft.com/office/drawing/2014/main" id="{4FB5AD4A-A44E-4EC6-9296-565E4E6664BA}"/>
              </a:ext>
            </a:extLst>
          </p:cNvPr>
          <p:cNvSpPr/>
          <p:nvPr/>
        </p:nvSpPr>
        <p:spPr>
          <a:xfrm>
            <a:off x="6780972" y="3420600"/>
            <a:ext cx="2164587" cy="1770752"/>
          </a:xfrm>
          <a:custGeom>
            <a:avLst/>
            <a:gdLst>
              <a:gd name="connsiteX0" fmla="*/ 0 w 696036"/>
              <a:gd name="connsiteY0" fmla="*/ 1364776 h 1364776"/>
              <a:gd name="connsiteX1" fmla="*/ 348018 w 696036"/>
              <a:gd name="connsiteY1" fmla="*/ 0 h 1364776"/>
              <a:gd name="connsiteX2" fmla="*/ 696036 w 696036"/>
              <a:gd name="connsiteY2" fmla="*/ 1364776 h 1364776"/>
              <a:gd name="connsiteX3" fmla="*/ 0 w 696036"/>
              <a:gd name="connsiteY3" fmla="*/ 1364776 h 1364776"/>
              <a:gd name="connsiteX0" fmla="*/ 0 w 696036"/>
              <a:gd name="connsiteY0" fmla="*/ 1364776 h 1364776"/>
              <a:gd name="connsiteX1" fmla="*/ 348018 w 696036"/>
              <a:gd name="connsiteY1" fmla="*/ 0 h 1364776"/>
              <a:gd name="connsiteX2" fmla="*/ 696036 w 696036"/>
              <a:gd name="connsiteY2" fmla="*/ 1364776 h 1364776"/>
              <a:gd name="connsiteX3" fmla="*/ 0 w 696036"/>
              <a:gd name="connsiteY3" fmla="*/ 1364776 h 1364776"/>
              <a:gd name="connsiteX0" fmla="*/ 0 w 696036"/>
              <a:gd name="connsiteY0" fmla="*/ 1364776 h 1364776"/>
              <a:gd name="connsiteX1" fmla="*/ 348018 w 696036"/>
              <a:gd name="connsiteY1" fmla="*/ 0 h 1364776"/>
              <a:gd name="connsiteX2" fmla="*/ 696036 w 696036"/>
              <a:gd name="connsiteY2" fmla="*/ 1364776 h 1364776"/>
              <a:gd name="connsiteX3" fmla="*/ 0 w 696036"/>
              <a:gd name="connsiteY3" fmla="*/ 1364776 h 1364776"/>
              <a:gd name="connsiteX0" fmla="*/ 1112292 w 1808328"/>
              <a:gd name="connsiteY0" fmla="*/ 1337481 h 1337481"/>
              <a:gd name="connsiteX1" fmla="*/ 0 w 1808328"/>
              <a:gd name="connsiteY1" fmla="*/ 0 h 1337481"/>
              <a:gd name="connsiteX2" fmla="*/ 1808328 w 1808328"/>
              <a:gd name="connsiteY2" fmla="*/ 1337481 h 1337481"/>
              <a:gd name="connsiteX3" fmla="*/ 1112292 w 1808328"/>
              <a:gd name="connsiteY3" fmla="*/ 1337481 h 1337481"/>
              <a:gd name="connsiteX0" fmla="*/ 1112679 w 2046882"/>
              <a:gd name="connsiteY0" fmla="*/ 1457784 h 1457784"/>
              <a:gd name="connsiteX1" fmla="*/ 387 w 2046882"/>
              <a:gd name="connsiteY1" fmla="*/ 120303 h 1457784"/>
              <a:gd name="connsiteX2" fmla="*/ 1945192 w 2046882"/>
              <a:gd name="connsiteY2" fmla="*/ 161246 h 1457784"/>
              <a:gd name="connsiteX3" fmla="*/ 1808715 w 2046882"/>
              <a:gd name="connsiteY3" fmla="*/ 1457784 h 1457784"/>
              <a:gd name="connsiteX4" fmla="*/ 1112679 w 2046882"/>
              <a:gd name="connsiteY4" fmla="*/ 1457784 h 1457784"/>
              <a:gd name="connsiteX0" fmla="*/ 1135827 w 2070030"/>
              <a:gd name="connsiteY0" fmla="*/ 1457784 h 1457784"/>
              <a:gd name="connsiteX1" fmla="*/ 1654441 w 2070030"/>
              <a:gd name="connsiteY1" fmla="*/ 284076 h 1457784"/>
              <a:gd name="connsiteX2" fmla="*/ 23535 w 2070030"/>
              <a:gd name="connsiteY2" fmla="*/ 120303 h 1457784"/>
              <a:gd name="connsiteX3" fmla="*/ 1968340 w 2070030"/>
              <a:gd name="connsiteY3" fmla="*/ 161246 h 1457784"/>
              <a:gd name="connsiteX4" fmla="*/ 1831863 w 2070030"/>
              <a:gd name="connsiteY4" fmla="*/ 1457784 h 1457784"/>
              <a:gd name="connsiteX5" fmla="*/ 1135827 w 2070030"/>
              <a:gd name="connsiteY5" fmla="*/ 1457784 h 1457784"/>
              <a:gd name="connsiteX0" fmla="*/ 1138405 w 2072608"/>
              <a:gd name="connsiteY0" fmla="*/ 1457784 h 1457784"/>
              <a:gd name="connsiteX1" fmla="*/ 1657019 w 2072608"/>
              <a:gd name="connsiteY1" fmla="*/ 284076 h 1457784"/>
              <a:gd name="connsiteX2" fmla="*/ 838154 w 2072608"/>
              <a:gd name="connsiteY2" fmla="*/ 679861 h 1457784"/>
              <a:gd name="connsiteX3" fmla="*/ 26113 w 2072608"/>
              <a:gd name="connsiteY3" fmla="*/ 120303 h 1457784"/>
              <a:gd name="connsiteX4" fmla="*/ 1970918 w 2072608"/>
              <a:gd name="connsiteY4" fmla="*/ 161246 h 1457784"/>
              <a:gd name="connsiteX5" fmla="*/ 1834441 w 2072608"/>
              <a:gd name="connsiteY5" fmla="*/ 1457784 h 1457784"/>
              <a:gd name="connsiteX6" fmla="*/ 1138405 w 2072608"/>
              <a:gd name="connsiteY6" fmla="*/ 1457784 h 1457784"/>
              <a:gd name="connsiteX0" fmla="*/ 1112730 w 1998172"/>
              <a:gd name="connsiteY0" fmla="*/ 1360349 h 1360349"/>
              <a:gd name="connsiteX1" fmla="*/ 1631344 w 1998172"/>
              <a:gd name="connsiteY1" fmla="*/ 186641 h 1360349"/>
              <a:gd name="connsiteX2" fmla="*/ 812479 w 1998172"/>
              <a:gd name="connsiteY2" fmla="*/ 582426 h 1360349"/>
              <a:gd name="connsiteX3" fmla="*/ 438 w 1998172"/>
              <a:gd name="connsiteY3" fmla="*/ 22868 h 1360349"/>
              <a:gd name="connsiteX4" fmla="*/ 730592 w 1998172"/>
              <a:gd name="connsiteY4" fmla="*/ 364062 h 1360349"/>
              <a:gd name="connsiteX5" fmla="*/ 1945243 w 1998172"/>
              <a:gd name="connsiteY5" fmla="*/ 63811 h 1360349"/>
              <a:gd name="connsiteX6" fmla="*/ 1808766 w 1998172"/>
              <a:gd name="connsiteY6" fmla="*/ 1360349 h 1360349"/>
              <a:gd name="connsiteX7" fmla="*/ 1112730 w 1998172"/>
              <a:gd name="connsiteY7" fmla="*/ 1360349 h 1360349"/>
              <a:gd name="connsiteX0" fmla="*/ 558217 w 1443659"/>
              <a:gd name="connsiteY0" fmla="*/ 1704152 h 1704152"/>
              <a:gd name="connsiteX1" fmla="*/ 1076831 w 1443659"/>
              <a:gd name="connsiteY1" fmla="*/ 530444 h 1704152"/>
              <a:gd name="connsiteX2" fmla="*/ 257966 w 1443659"/>
              <a:gd name="connsiteY2" fmla="*/ 926229 h 1704152"/>
              <a:gd name="connsiteX3" fmla="*/ 87369 w 1443659"/>
              <a:gd name="connsiteY3" fmla="*/ 11829 h 1704152"/>
              <a:gd name="connsiteX4" fmla="*/ 176079 w 1443659"/>
              <a:gd name="connsiteY4" fmla="*/ 707865 h 1704152"/>
              <a:gd name="connsiteX5" fmla="*/ 1390730 w 1443659"/>
              <a:gd name="connsiteY5" fmla="*/ 407614 h 1704152"/>
              <a:gd name="connsiteX6" fmla="*/ 1254253 w 1443659"/>
              <a:gd name="connsiteY6" fmla="*/ 1704152 h 1704152"/>
              <a:gd name="connsiteX7" fmla="*/ 558217 w 1443659"/>
              <a:gd name="connsiteY7" fmla="*/ 1704152 h 1704152"/>
              <a:gd name="connsiteX0" fmla="*/ 482647 w 1368089"/>
              <a:gd name="connsiteY0" fmla="*/ 1705811 h 1705811"/>
              <a:gd name="connsiteX1" fmla="*/ 1001261 w 1368089"/>
              <a:gd name="connsiteY1" fmla="*/ 532103 h 1705811"/>
              <a:gd name="connsiteX2" fmla="*/ 182396 w 1368089"/>
              <a:gd name="connsiteY2" fmla="*/ 927888 h 1705811"/>
              <a:gd name="connsiteX3" fmla="*/ 11799 w 1368089"/>
              <a:gd name="connsiteY3" fmla="*/ 13488 h 1705811"/>
              <a:gd name="connsiteX4" fmla="*/ 305226 w 1368089"/>
              <a:gd name="connsiteY4" fmla="*/ 600342 h 1705811"/>
              <a:gd name="connsiteX5" fmla="*/ 1315160 w 1368089"/>
              <a:gd name="connsiteY5" fmla="*/ 409273 h 1705811"/>
              <a:gd name="connsiteX6" fmla="*/ 1178683 w 1368089"/>
              <a:gd name="connsiteY6" fmla="*/ 1705811 h 1705811"/>
              <a:gd name="connsiteX7" fmla="*/ 482647 w 1368089"/>
              <a:gd name="connsiteY7" fmla="*/ 1705811 h 1705811"/>
              <a:gd name="connsiteX0" fmla="*/ 482647 w 1368089"/>
              <a:gd name="connsiteY0" fmla="*/ 1692323 h 1692323"/>
              <a:gd name="connsiteX1" fmla="*/ 1001261 w 1368089"/>
              <a:gd name="connsiteY1" fmla="*/ 518615 h 1692323"/>
              <a:gd name="connsiteX2" fmla="*/ 182396 w 1368089"/>
              <a:gd name="connsiteY2" fmla="*/ 914400 h 1692323"/>
              <a:gd name="connsiteX3" fmla="*/ 11799 w 1368089"/>
              <a:gd name="connsiteY3" fmla="*/ 0 h 1692323"/>
              <a:gd name="connsiteX4" fmla="*/ 305226 w 1368089"/>
              <a:gd name="connsiteY4" fmla="*/ 586854 h 1692323"/>
              <a:gd name="connsiteX5" fmla="*/ 1315160 w 1368089"/>
              <a:gd name="connsiteY5" fmla="*/ 395785 h 1692323"/>
              <a:gd name="connsiteX6" fmla="*/ 1178683 w 1368089"/>
              <a:gd name="connsiteY6" fmla="*/ 1692323 h 1692323"/>
              <a:gd name="connsiteX7" fmla="*/ 482647 w 1368089"/>
              <a:gd name="connsiteY7" fmla="*/ 1692323 h 1692323"/>
              <a:gd name="connsiteX0" fmla="*/ 482647 w 1368089"/>
              <a:gd name="connsiteY0" fmla="*/ 1692323 h 1692323"/>
              <a:gd name="connsiteX1" fmla="*/ 1001261 w 1368089"/>
              <a:gd name="connsiteY1" fmla="*/ 518615 h 1692323"/>
              <a:gd name="connsiteX2" fmla="*/ 182396 w 1368089"/>
              <a:gd name="connsiteY2" fmla="*/ 914400 h 1692323"/>
              <a:gd name="connsiteX3" fmla="*/ 11799 w 1368089"/>
              <a:gd name="connsiteY3" fmla="*/ 0 h 1692323"/>
              <a:gd name="connsiteX4" fmla="*/ 264282 w 1368089"/>
              <a:gd name="connsiteY4" fmla="*/ 750628 h 1692323"/>
              <a:gd name="connsiteX5" fmla="*/ 1315160 w 1368089"/>
              <a:gd name="connsiteY5" fmla="*/ 395785 h 1692323"/>
              <a:gd name="connsiteX6" fmla="*/ 1178683 w 1368089"/>
              <a:gd name="connsiteY6" fmla="*/ 1692323 h 1692323"/>
              <a:gd name="connsiteX7" fmla="*/ 482647 w 1368089"/>
              <a:gd name="connsiteY7" fmla="*/ 1692323 h 1692323"/>
              <a:gd name="connsiteX0" fmla="*/ 482647 w 1368089"/>
              <a:gd name="connsiteY0" fmla="*/ 1692323 h 1692323"/>
              <a:gd name="connsiteX1" fmla="*/ 1055852 w 1368089"/>
              <a:gd name="connsiteY1" fmla="*/ 641445 h 1692323"/>
              <a:gd name="connsiteX2" fmla="*/ 182396 w 1368089"/>
              <a:gd name="connsiteY2" fmla="*/ 914400 h 1692323"/>
              <a:gd name="connsiteX3" fmla="*/ 11799 w 1368089"/>
              <a:gd name="connsiteY3" fmla="*/ 0 h 1692323"/>
              <a:gd name="connsiteX4" fmla="*/ 264282 w 1368089"/>
              <a:gd name="connsiteY4" fmla="*/ 750628 h 1692323"/>
              <a:gd name="connsiteX5" fmla="*/ 1315160 w 1368089"/>
              <a:gd name="connsiteY5" fmla="*/ 395785 h 1692323"/>
              <a:gd name="connsiteX6" fmla="*/ 1178683 w 1368089"/>
              <a:gd name="connsiteY6" fmla="*/ 1692323 h 1692323"/>
              <a:gd name="connsiteX7" fmla="*/ 482647 w 1368089"/>
              <a:gd name="connsiteY7" fmla="*/ 1692323 h 1692323"/>
              <a:gd name="connsiteX0" fmla="*/ 482647 w 1368089"/>
              <a:gd name="connsiteY0" fmla="*/ 1692323 h 1692323"/>
              <a:gd name="connsiteX1" fmla="*/ 1042204 w 1368089"/>
              <a:gd name="connsiteY1" fmla="*/ 764275 h 1692323"/>
              <a:gd name="connsiteX2" fmla="*/ 182396 w 1368089"/>
              <a:gd name="connsiteY2" fmla="*/ 914400 h 1692323"/>
              <a:gd name="connsiteX3" fmla="*/ 11799 w 1368089"/>
              <a:gd name="connsiteY3" fmla="*/ 0 h 1692323"/>
              <a:gd name="connsiteX4" fmla="*/ 264282 w 1368089"/>
              <a:gd name="connsiteY4" fmla="*/ 750628 h 1692323"/>
              <a:gd name="connsiteX5" fmla="*/ 1315160 w 1368089"/>
              <a:gd name="connsiteY5" fmla="*/ 395785 h 1692323"/>
              <a:gd name="connsiteX6" fmla="*/ 1178683 w 1368089"/>
              <a:gd name="connsiteY6" fmla="*/ 1692323 h 1692323"/>
              <a:gd name="connsiteX7" fmla="*/ 482647 w 1368089"/>
              <a:gd name="connsiteY7" fmla="*/ 1692323 h 1692323"/>
              <a:gd name="connsiteX0" fmla="*/ 482647 w 1320476"/>
              <a:gd name="connsiteY0" fmla="*/ 1692323 h 1692323"/>
              <a:gd name="connsiteX1" fmla="*/ 1042204 w 1320476"/>
              <a:gd name="connsiteY1" fmla="*/ 764275 h 1692323"/>
              <a:gd name="connsiteX2" fmla="*/ 182396 w 1320476"/>
              <a:gd name="connsiteY2" fmla="*/ 914400 h 1692323"/>
              <a:gd name="connsiteX3" fmla="*/ 11799 w 1320476"/>
              <a:gd name="connsiteY3" fmla="*/ 0 h 1692323"/>
              <a:gd name="connsiteX4" fmla="*/ 264282 w 1320476"/>
              <a:gd name="connsiteY4" fmla="*/ 750628 h 1692323"/>
              <a:gd name="connsiteX5" fmla="*/ 1260569 w 1320476"/>
              <a:gd name="connsiteY5" fmla="*/ 641445 h 1692323"/>
              <a:gd name="connsiteX6" fmla="*/ 1178683 w 1320476"/>
              <a:gd name="connsiteY6" fmla="*/ 1692323 h 1692323"/>
              <a:gd name="connsiteX7" fmla="*/ 482647 w 1320476"/>
              <a:gd name="connsiteY7" fmla="*/ 1692323 h 1692323"/>
              <a:gd name="connsiteX0" fmla="*/ 482647 w 1320476"/>
              <a:gd name="connsiteY0" fmla="*/ 1692323 h 1692323"/>
              <a:gd name="connsiteX1" fmla="*/ 1042204 w 1320476"/>
              <a:gd name="connsiteY1" fmla="*/ 764275 h 1692323"/>
              <a:gd name="connsiteX2" fmla="*/ 182396 w 1320476"/>
              <a:gd name="connsiteY2" fmla="*/ 914400 h 1692323"/>
              <a:gd name="connsiteX3" fmla="*/ 11799 w 1320476"/>
              <a:gd name="connsiteY3" fmla="*/ 0 h 1692323"/>
              <a:gd name="connsiteX4" fmla="*/ 264282 w 1320476"/>
              <a:gd name="connsiteY4" fmla="*/ 750628 h 1692323"/>
              <a:gd name="connsiteX5" fmla="*/ 1260569 w 1320476"/>
              <a:gd name="connsiteY5" fmla="*/ 641445 h 1692323"/>
              <a:gd name="connsiteX6" fmla="*/ 1178683 w 1320476"/>
              <a:gd name="connsiteY6" fmla="*/ 1692323 h 1692323"/>
              <a:gd name="connsiteX7" fmla="*/ 482647 w 1320476"/>
              <a:gd name="connsiteY7" fmla="*/ 1692323 h 1692323"/>
              <a:gd name="connsiteX0" fmla="*/ 482647 w 1320476"/>
              <a:gd name="connsiteY0" fmla="*/ 1692323 h 1692323"/>
              <a:gd name="connsiteX1" fmla="*/ 1042204 w 1320476"/>
              <a:gd name="connsiteY1" fmla="*/ 764275 h 1692323"/>
              <a:gd name="connsiteX2" fmla="*/ 182396 w 1320476"/>
              <a:gd name="connsiteY2" fmla="*/ 914400 h 1692323"/>
              <a:gd name="connsiteX3" fmla="*/ 11799 w 1320476"/>
              <a:gd name="connsiteY3" fmla="*/ 0 h 1692323"/>
              <a:gd name="connsiteX4" fmla="*/ 264282 w 1320476"/>
              <a:gd name="connsiteY4" fmla="*/ 750628 h 1692323"/>
              <a:gd name="connsiteX5" fmla="*/ 1260569 w 1320476"/>
              <a:gd name="connsiteY5" fmla="*/ 641445 h 1692323"/>
              <a:gd name="connsiteX6" fmla="*/ 1178683 w 1320476"/>
              <a:gd name="connsiteY6" fmla="*/ 1692323 h 1692323"/>
              <a:gd name="connsiteX7" fmla="*/ 482647 w 1320476"/>
              <a:gd name="connsiteY7" fmla="*/ 1692323 h 1692323"/>
              <a:gd name="connsiteX0" fmla="*/ 482647 w 1320476"/>
              <a:gd name="connsiteY0" fmla="*/ 1692323 h 1692323"/>
              <a:gd name="connsiteX1" fmla="*/ 1042204 w 1320476"/>
              <a:gd name="connsiteY1" fmla="*/ 764275 h 1692323"/>
              <a:gd name="connsiteX2" fmla="*/ 182396 w 1320476"/>
              <a:gd name="connsiteY2" fmla="*/ 914400 h 1692323"/>
              <a:gd name="connsiteX3" fmla="*/ 11799 w 1320476"/>
              <a:gd name="connsiteY3" fmla="*/ 0 h 1692323"/>
              <a:gd name="connsiteX4" fmla="*/ 264282 w 1320476"/>
              <a:gd name="connsiteY4" fmla="*/ 750628 h 1692323"/>
              <a:gd name="connsiteX5" fmla="*/ 1260569 w 1320476"/>
              <a:gd name="connsiteY5" fmla="*/ 641445 h 1692323"/>
              <a:gd name="connsiteX6" fmla="*/ 1178683 w 1320476"/>
              <a:gd name="connsiteY6" fmla="*/ 1692323 h 1692323"/>
              <a:gd name="connsiteX7" fmla="*/ 482647 w 1320476"/>
              <a:gd name="connsiteY7" fmla="*/ 1692323 h 1692323"/>
              <a:gd name="connsiteX0" fmla="*/ 482647 w 1320476"/>
              <a:gd name="connsiteY0" fmla="*/ 1692323 h 1692323"/>
              <a:gd name="connsiteX1" fmla="*/ 1042204 w 1320476"/>
              <a:gd name="connsiteY1" fmla="*/ 764275 h 1692323"/>
              <a:gd name="connsiteX2" fmla="*/ 182396 w 1320476"/>
              <a:gd name="connsiteY2" fmla="*/ 914400 h 1692323"/>
              <a:gd name="connsiteX3" fmla="*/ 11799 w 1320476"/>
              <a:gd name="connsiteY3" fmla="*/ 0 h 1692323"/>
              <a:gd name="connsiteX4" fmla="*/ 240377 w 1320476"/>
              <a:gd name="connsiteY4" fmla="*/ 816369 h 1692323"/>
              <a:gd name="connsiteX5" fmla="*/ 1260569 w 1320476"/>
              <a:gd name="connsiteY5" fmla="*/ 641445 h 1692323"/>
              <a:gd name="connsiteX6" fmla="*/ 1178683 w 1320476"/>
              <a:gd name="connsiteY6" fmla="*/ 1692323 h 1692323"/>
              <a:gd name="connsiteX7" fmla="*/ 482647 w 1320476"/>
              <a:gd name="connsiteY7" fmla="*/ 1692323 h 1692323"/>
              <a:gd name="connsiteX0" fmla="*/ 482647 w 1320476"/>
              <a:gd name="connsiteY0" fmla="*/ 1692323 h 1692323"/>
              <a:gd name="connsiteX1" fmla="*/ 1042204 w 1320476"/>
              <a:gd name="connsiteY1" fmla="*/ 764275 h 1692323"/>
              <a:gd name="connsiteX2" fmla="*/ 182396 w 1320476"/>
              <a:gd name="connsiteY2" fmla="*/ 914400 h 1692323"/>
              <a:gd name="connsiteX3" fmla="*/ 11799 w 1320476"/>
              <a:gd name="connsiteY3" fmla="*/ 0 h 1692323"/>
              <a:gd name="connsiteX4" fmla="*/ 240377 w 1320476"/>
              <a:gd name="connsiteY4" fmla="*/ 816369 h 1692323"/>
              <a:gd name="connsiteX5" fmla="*/ 1260569 w 1320476"/>
              <a:gd name="connsiteY5" fmla="*/ 641445 h 1692323"/>
              <a:gd name="connsiteX6" fmla="*/ 1178683 w 1320476"/>
              <a:gd name="connsiteY6" fmla="*/ 1692323 h 1692323"/>
              <a:gd name="connsiteX7" fmla="*/ 482647 w 1320476"/>
              <a:gd name="connsiteY7" fmla="*/ 1692323 h 1692323"/>
              <a:gd name="connsiteX0" fmla="*/ 505441 w 1343270"/>
              <a:gd name="connsiteY0" fmla="*/ 1692323 h 1692323"/>
              <a:gd name="connsiteX1" fmla="*/ 1064998 w 1343270"/>
              <a:gd name="connsiteY1" fmla="*/ 764275 h 1692323"/>
              <a:gd name="connsiteX2" fmla="*/ 205190 w 1343270"/>
              <a:gd name="connsiteY2" fmla="*/ 914400 h 1692323"/>
              <a:gd name="connsiteX3" fmla="*/ 34593 w 1343270"/>
              <a:gd name="connsiteY3" fmla="*/ 0 h 1692323"/>
              <a:gd name="connsiteX4" fmla="*/ 263171 w 1343270"/>
              <a:gd name="connsiteY4" fmla="*/ 816369 h 1692323"/>
              <a:gd name="connsiteX5" fmla="*/ 1283363 w 1343270"/>
              <a:gd name="connsiteY5" fmla="*/ 641445 h 1692323"/>
              <a:gd name="connsiteX6" fmla="*/ 1201477 w 1343270"/>
              <a:gd name="connsiteY6" fmla="*/ 1692323 h 1692323"/>
              <a:gd name="connsiteX7" fmla="*/ 505441 w 1343270"/>
              <a:gd name="connsiteY7" fmla="*/ 1692323 h 1692323"/>
              <a:gd name="connsiteX0" fmla="*/ 505441 w 1343270"/>
              <a:gd name="connsiteY0" fmla="*/ 1692323 h 1692323"/>
              <a:gd name="connsiteX1" fmla="*/ 1064998 w 1343270"/>
              <a:gd name="connsiteY1" fmla="*/ 764275 h 1692323"/>
              <a:gd name="connsiteX2" fmla="*/ 205190 w 1343270"/>
              <a:gd name="connsiteY2" fmla="*/ 914400 h 1692323"/>
              <a:gd name="connsiteX3" fmla="*/ 34593 w 1343270"/>
              <a:gd name="connsiteY3" fmla="*/ 0 h 1692323"/>
              <a:gd name="connsiteX4" fmla="*/ 263171 w 1343270"/>
              <a:gd name="connsiteY4" fmla="*/ 816369 h 1692323"/>
              <a:gd name="connsiteX5" fmla="*/ 1283363 w 1343270"/>
              <a:gd name="connsiteY5" fmla="*/ 641445 h 1692323"/>
              <a:gd name="connsiteX6" fmla="*/ 1201477 w 1343270"/>
              <a:gd name="connsiteY6" fmla="*/ 1692323 h 1692323"/>
              <a:gd name="connsiteX7" fmla="*/ 505441 w 1343270"/>
              <a:gd name="connsiteY7" fmla="*/ 1692323 h 1692323"/>
              <a:gd name="connsiteX0" fmla="*/ 505441 w 1287477"/>
              <a:gd name="connsiteY0" fmla="*/ 1692323 h 1692323"/>
              <a:gd name="connsiteX1" fmla="*/ 1064998 w 1287477"/>
              <a:gd name="connsiteY1" fmla="*/ 764275 h 1692323"/>
              <a:gd name="connsiteX2" fmla="*/ 205190 w 1287477"/>
              <a:gd name="connsiteY2" fmla="*/ 914400 h 1692323"/>
              <a:gd name="connsiteX3" fmla="*/ 34593 w 1287477"/>
              <a:gd name="connsiteY3" fmla="*/ 0 h 1692323"/>
              <a:gd name="connsiteX4" fmla="*/ 263171 w 1287477"/>
              <a:gd name="connsiteY4" fmla="*/ 816369 h 1692323"/>
              <a:gd name="connsiteX5" fmla="*/ 1038954 w 1287477"/>
              <a:gd name="connsiteY5" fmla="*/ 455950 h 1692323"/>
              <a:gd name="connsiteX6" fmla="*/ 1283363 w 1287477"/>
              <a:gd name="connsiteY6" fmla="*/ 641445 h 1692323"/>
              <a:gd name="connsiteX7" fmla="*/ 1201477 w 1287477"/>
              <a:gd name="connsiteY7" fmla="*/ 1692323 h 1692323"/>
              <a:gd name="connsiteX8" fmla="*/ 505441 w 1287477"/>
              <a:gd name="connsiteY8" fmla="*/ 1692323 h 1692323"/>
              <a:gd name="connsiteX0" fmla="*/ 505441 w 1287477"/>
              <a:gd name="connsiteY0" fmla="*/ 1692323 h 1692323"/>
              <a:gd name="connsiteX1" fmla="*/ 1064998 w 1287477"/>
              <a:gd name="connsiteY1" fmla="*/ 764275 h 1692323"/>
              <a:gd name="connsiteX2" fmla="*/ 205190 w 1287477"/>
              <a:gd name="connsiteY2" fmla="*/ 914400 h 1692323"/>
              <a:gd name="connsiteX3" fmla="*/ 34593 w 1287477"/>
              <a:gd name="connsiteY3" fmla="*/ 0 h 1692323"/>
              <a:gd name="connsiteX4" fmla="*/ 217451 w 1287477"/>
              <a:gd name="connsiteY4" fmla="*/ 747789 h 1692323"/>
              <a:gd name="connsiteX5" fmla="*/ 1038954 w 1287477"/>
              <a:gd name="connsiteY5" fmla="*/ 455950 h 1692323"/>
              <a:gd name="connsiteX6" fmla="*/ 1283363 w 1287477"/>
              <a:gd name="connsiteY6" fmla="*/ 641445 h 1692323"/>
              <a:gd name="connsiteX7" fmla="*/ 1201477 w 1287477"/>
              <a:gd name="connsiteY7" fmla="*/ 1692323 h 1692323"/>
              <a:gd name="connsiteX8" fmla="*/ 505441 w 1287477"/>
              <a:gd name="connsiteY8" fmla="*/ 1692323 h 1692323"/>
              <a:gd name="connsiteX0" fmla="*/ 505441 w 1287477"/>
              <a:gd name="connsiteY0" fmla="*/ 1692323 h 1692323"/>
              <a:gd name="connsiteX1" fmla="*/ 1064998 w 1287477"/>
              <a:gd name="connsiteY1" fmla="*/ 764275 h 1692323"/>
              <a:gd name="connsiteX2" fmla="*/ 205190 w 1287477"/>
              <a:gd name="connsiteY2" fmla="*/ 914400 h 1692323"/>
              <a:gd name="connsiteX3" fmla="*/ 34593 w 1287477"/>
              <a:gd name="connsiteY3" fmla="*/ 0 h 1692323"/>
              <a:gd name="connsiteX4" fmla="*/ 217451 w 1287477"/>
              <a:gd name="connsiteY4" fmla="*/ 747789 h 1692323"/>
              <a:gd name="connsiteX5" fmla="*/ 1038954 w 1287477"/>
              <a:gd name="connsiteY5" fmla="*/ 455950 h 1692323"/>
              <a:gd name="connsiteX6" fmla="*/ 1283363 w 1287477"/>
              <a:gd name="connsiteY6" fmla="*/ 641445 h 1692323"/>
              <a:gd name="connsiteX7" fmla="*/ 1201477 w 1287477"/>
              <a:gd name="connsiteY7" fmla="*/ 1692323 h 1692323"/>
              <a:gd name="connsiteX8" fmla="*/ 505441 w 1287477"/>
              <a:gd name="connsiteY8" fmla="*/ 1692323 h 1692323"/>
              <a:gd name="connsiteX0" fmla="*/ 569194 w 1351230"/>
              <a:gd name="connsiteY0" fmla="*/ 1722803 h 1722803"/>
              <a:gd name="connsiteX1" fmla="*/ 1128751 w 1351230"/>
              <a:gd name="connsiteY1" fmla="*/ 794755 h 1722803"/>
              <a:gd name="connsiteX2" fmla="*/ 268943 w 1351230"/>
              <a:gd name="connsiteY2" fmla="*/ 944880 h 1722803"/>
              <a:gd name="connsiteX3" fmla="*/ 14526 w 1351230"/>
              <a:gd name="connsiteY3" fmla="*/ 0 h 1722803"/>
              <a:gd name="connsiteX4" fmla="*/ 281204 w 1351230"/>
              <a:gd name="connsiteY4" fmla="*/ 778269 h 1722803"/>
              <a:gd name="connsiteX5" fmla="*/ 1102707 w 1351230"/>
              <a:gd name="connsiteY5" fmla="*/ 486430 h 1722803"/>
              <a:gd name="connsiteX6" fmla="*/ 1347116 w 1351230"/>
              <a:gd name="connsiteY6" fmla="*/ 671925 h 1722803"/>
              <a:gd name="connsiteX7" fmla="*/ 1265230 w 1351230"/>
              <a:gd name="connsiteY7" fmla="*/ 1722803 h 1722803"/>
              <a:gd name="connsiteX8" fmla="*/ 569194 w 1351230"/>
              <a:gd name="connsiteY8" fmla="*/ 1722803 h 1722803"/>
              <a:gd name="connsiteX0" fmla="*/ 618323 w 1400359"/>
              <a:gd name="connsiteY0" fmla="*/ 1722803 h 1722803"/>
              <a:gd name="connsiteX1" fmla="*/ 1177880 w 1400359"/>
              <a:gd name="connsiteY1" fmla="*/ 794755 h 1722803"/>
              <a:gd name="connsiteX2" fmla="*/ 318072 w 1400359"/>
              <a:gd name="connsiteY2" fmla="*/ 944880 h 1722803"/>
              <a:gd name="connsiteX3" fmla="*/ 63655 w 1400359"/>
              <a:gd name="connsiteY3" fmla="*/ 0 h 1722803"/>
              <a:gd name="connsiteX4" fmla="*/ 330333 w 1400359"/>
              <a:gd name="connsiteY4" fmla="*/ 778269 h 1722803"/>
              <a:gd name="connsiteX5" fmla="*/ 1151836 w 1400359"/>
              <a:gd name="connsiteY5" fmla="*/ 486430 h 1722803"/>
              <a:gd name="connsiteX6" fmla="*/ 1396245 w 1400359"/>
              <a:gd name="connsiteY6" fmla="*/ 671925 h 1722803"/>
              <a:gd name="connsiteX7" fmla="*/ 1314359 w 1400359"/>
              <a:gd name="connsiteY7" fmla="*/ 1722803 h 1722803"/>
              <a:gd name="connsiteX8" fmla="*/ 618323 w 1400359"/>
              <a:gd name="connsiteY8" fmla="*/ 1722803 h 1722803"/>
              <a:gd name="connsiteX0" fmla="*/ 618323 w 1400359"/>
              <a:gd name="connsiteY0" fmla="*/ 1722803 h 1722803"/>
              <a:gd name="connsiteX1" fmla="*/ 1063580 w 1400359"/>
              <a:gd name="connsiteY1" fmla="*/ 817615 h 1722803"/>
              <a:gd name="connsiteX2" fmla="*/ 318072 w 1400359"/>
              <a:gd name="connsiteY2" fmla="*/ 944880 h 1722803"/>
              <a:gd name="connsiteX3" fmla="*/ 63655 w 1400359"/>
              <a:gd name="connsiteY3" fmla="*/ 0 h 1722803"/>
              <a:gd name="connsiteX4" fmla="*/ 330333 w 1400359"/>
              <a:gd name="connsiteY4" fmla="*/ 778269 h 1722803"/>
              <a:gd name="connsiteX5" fmla="*/ 1151836 w 1400359"/>
              <a:gd name="connsiteY5" fmla="*/ 486430 h 1722803"/>
              <a:gd name="connsiteX6" fmla="*/ 1396245 w 1400359"/>
              <a:gd name="connsiteY6" fmla="*/ 671925 h 1722803"/>
              <a:gd name="connsiteX7" fmla="*/ 1314359 w 1400359"/>
              <a:gd name="connsiteY7" fmla="*/ 1722803 h 1722803"/>
              <a:gd name="connsiteX8" fmla="*/ 618323 w 1400359"/>
              <a:gd name="connsiteY8" fmla="*/ 1722803 h 1722803"/>
              <a:gd name="connsiteX0" fmla="*/ 618323 w 1400359"/>
              <a:gd name="connsiteY0" fmla="*/ 1722803 h 1722803"/>
              <a:gd name="connsiteX1" fmla="*/ 1063580 w 1400359"/>
              <a:gd name="connsiteY1" fmla="*/ 817615 h 1722803"/>
              <a:gd name="connsiteX2" fmla="*/ 318072 w 1400359"/>
              <a:gd name="connsiteY2" fmla="*/ 944880 h 1722803"/>
              <a:gd name="connsiteX3" fmla="*/ 63655 w 1400359"/>
              <a:gd name="connsiteY3" fmla="*/ 0 h 1722803"/>
              <a:gd name="connsiteX4" fmla="*/ 330333 w 1400359"/>
              <a:gd name="connsiteY4" fmla="*/ 778269 h 1722803"/>
              <a:gd name="connsiteX5" fmla="*/ 1151836 w 1400359"/>
              <a:gd name="connsiteY5" fmla="*/ 486430 h 1722803"/>
              <a:gd name="connsiteX6" fmla="*/ 1396245 w 1400359"/>
              <a:gd name="connsiteY6" fmla="*/ 671925 h 1722803"/>
              <a:gd name="connsiteX7" fmla="*/ 1314359 w 1400359"/>
              <a:gd name="connsiteY7" fmla="*/ 1722803 h 1722803"/>
              <a:gd name="connsiteX8" fmla="*/ 618323 w 1400359"/>
              <a:gd name="connsiteY8" fmla="*/ 1722803 h 1722803"/>
              <a:gd name="connsiteX0" fmla="*/ 618323 w 1400359"/>
              <a:gd name="connsiteY0" fmla="*/ 1722803 h 1722803"/>
              <a:gd name="connsiteX1" fmla="*/ 1063580 w 1400359"/>
              <a:gd name="connsiteY1" fmla="*/ 817615 h 1722803"/>
              <a:gd name="connsiteX2" fmla="*/ 318072 w 1400359"/>
              <a:gd name="connsiteY2" fmla="*/ 944880 h 1722803"/>
              <a:gd name="connsiteX3" fmla="*/ 63655 w 1400359"/>
              <a:gd name="connsiteY3" fmla="*/ 0 h 1722803"/>
              <a:gd name="connsiteX4" fmla="*/ 330333 w 1400359"/>
              <a:gd name="connsiteY4" fmla="*/ 778269 h 1722803"/>
              <a:gd name="connsiteX5" fmla="*/ 1151836 w 1400359"/>
              <a:gd name="connsiteY5" fmla="*/ 486430 h 1722803"/>
              <a:gd name="connsiteX6" fmla="*/ 1396245 w 1400359"/>
              <a:gd name="connsiteY6" fmla="*/ 671925 h 1722803"/>
              <a:gd name="connsiteX7" fmla="*/ 1314359 w 1400359"/>
              <a:gd name="connsiteY7" fmla="*/ 1722803 h 1722803"/>
              <a:gd name="connsiteX8" fmla="*/ 618323 w 1400359"/>
              <a:gd name="connsiteY8" fmla="*/ 1722803 h 1722803"/>
              <a:gd name="connsiteX0" fmla="*/ 618323 w 1400359"/>
              <a:gd name="connsiteY0" fmla="*/ 1722803 h 1722803"/>
              <a:gd name="connsiteX1" fmla="*/ 1063580 w 1400359"/>
              <a:gd name="connsiteY1" fmla="*/ 817615 h 1722803"/>
              <a:gd name="connsiteX2" fmla="*/ 318072 w 1400359"/>
              <a:gd name="connsiteY2" fmla="*/ 944880 h 1722803"/>
              <a:gd name="connsiteX3" fmla="*/ 63655 w 1400359"/>
              <a:gd name="connsiteY3" fmla="*/ 0 h 1722803"/>
              <a:gd name="connsiteX4" fmla="*/ 330333 w 1400359"/>
              <a:gd name="connsiteY4" fmla="*/ 778269 h 1722803"/>
              <a:gd name="connsiteX5" fmla="*/ 1151836 w 1400359"/>
              <a:gd name="connsiteY5" fmla="*/ 486430 h 1722803"/>
              <a:gd name="connsiteX6" fmla="*/ 1396245 w 1400359"/>
              <a:gd name="connsiteY6" fmla="*/ 671925 h 1722803"/>
              <a:gd name="connsiteX7" fmla="*/ 1314359 w 1400359"/>
              <a:gd name="connsiteY7" fmla="*/ 1722803 h 1722803"/>
              <a:gd name="connsiteX8" fmla="*/ 618323 w 1400359"/>
              <a:gd name="connsiteY8" fmla="*/ 1722803 h 1722803"/>
              <a:gd name="connsiteX0" fmla="*/ 586523 w 1368559"/>
              <a:gd name="connsiteY0" fmla="*/ 1761340 h 1761340"/>
              <a:gd name="connsiteX1" fmla="*/ 1031780 w 1368559"/>
              <a:gd name="connsiteY1" fmla="*/ 856152 h 1761340"/>
              <a:gd name="connsiteX2" fmla="*/ 286272 w 1368559"/>
              <a:gd name="connsiteY2" fmla="*/ 983417 h 1761340"/>
              <a:gd name="connsiteX3" fmla="*/ 42284 w 1368559"/>
              <a:gd name="connsiteY3" fmla="*/ 223977 h 1761340"/>
              <a:gd name="connsiteX4" fmla="*/ 31855 w 1368559"/>
              <a:gd name="connsiteY4" fmla="*/ 38537 h 1761340"/>
              <a:gd name="connsiteX5" fmla="*/ 298533 w 1368559"/>
              <a:gd name="connsiteY5" fmla="*/ 816806 h 1761340"/>
              <a:gd name="connsiteX6" fmla="*/ 1120036 w 1368559"/>
              <a:gd name="connsiteY6" fmla="*/ 524967 h 1761340"/>
              <a:gd name="connsiteX7" fmla="*/ 1364445 w 1368559"/>
              <a:gd name="connsiteY7" fmla="*/ 710462 h 1761340"/>
              <a:gd name="connsiteX8" fmla="*/ 1282559 w 1368559"/>
              <a:gd name="connsiteY8" fmla="*/ 1761340 h 1761340"/>
              <a:gd name="connsiteX9" fmla="*/ 586523 w 1368559"/>
              <a:gd name="connsiteY9" fmla="*/ 1761340 h 1761340"/>
              <a:gd name="connsiteX0" fmla="*/ 569156 w 1351192"/>
              <a:gd name="connsiteY0" fmla="*/ 1765374 h 1765374"/>
              <a:gd name="connsiteX1" fmla="*/ 1014413 w 1351192"/>
              <a:gd name="connsiteY1" fmla="*/ 860186 h 1765374"/>
              <a:gd name="connsiteX2" fmla="*/ 268905 w 1351192"/>
              <a:gd name="connsiteY2" fmla="*/ 987451 h 1765374"/>
              <a:gd name="connsiteX3" fmla="*/ 24917 w 1351192"/>
              <a:gd name="connsiteY3" fmla="*/ 228011 h 1765374"/>
              <a:gd name="connsiteX4" fmla="*/ 50206 w 1351192"/>
              <a:gd name="connsiteY4" fmla="*/ 37808 h 1765374"/>
              <a:gd name="connsiteX5" fmla="*/ 281166 w 1351192"/>
              <a:gd name="connsiteY5" fmla="*/ 820840 h 1765374"/>
              <a:gd name="connsiteX6" fmla="*/ 1102669 w 1351192"/>
              <a:gd name="connsiteY6" fmla="*/ 529001 h 1765374"/>
              <a:gd name="connsiteX7" fmla="*/ 1347078 w 1351192"/>
              <a:gd name="connsiteY7" fmla="*/ 714496 h 1765374"/>
              <a:gd name="connsiteX8" fmla="*/ 1265192 w 1351192"/>
              <a:gd name="connsiteY8" fmla="*/ 1765374 h 1765374"/>
              <a:gd name="connsiteX9" fmla="*/ 569156 w 1351192"/>
              <a:gd name="connsiteY9" fmla="*/ 1765374 h 1765374"/>
              <a:gd name="connsiteX0" fmla="*/ 576794 w 1358830"/>
              <a:gd name="connsiteY0" fmla="*/ 1727566 h 1727566"/>
              <a:gd name="connsiteX1" fmla="*/ 1022051 w 1358830"/>
              <a:gd name="connsiteY1" fmla="*/ 822378 h 1727566"/>
              <a:gd name="connsiteX2" fmla="*/ 276543 w 1358830"/>
              <a:gd name="connsiteY2" fmla="*/ 949643 h 1727566"/>
              <a:gd name="connsiteX3" fmla="*/ 32555 w 1358830"/>
              <a:gd name="connsiteY3" fmla="*/ 190203 h 1727566"/>
              <a:gd name="connsiteX4" fmla="*/ 57844 w 1358830"/>
              <a:gd name="connsiteY4" fmla="*/ 0 h 1727566"/>
              <a:gd name="connsiteX5" fmla="*/ 288804 w 1358830"/>
              <a:gd name="connsiteY5" fmla="*/ 783032 h 1727566"/>
              <a:gd name="connsiteX6" fmla="*/ 1110307 w 1358830"/>
              <a:gd name="connsiteY6" fmla="*/ 491193 h 1727566"/>
              <a:gd name="connsiteX7" fmla="*/ 1354716 w 1358830"/>
              <a:gd name="connsiteY7" fmla="*/ 676688 h 1727566"/>
              <a:gd name="connsiteX8" fmla="*/ 1272830 w 1358830"/>
              <a:gd name="connsiteY8" fmla="*/ 1727566 h 1727566"/>
              <a:gd name="connsiteX9" fmla="*/ 576794 w 1358830"/>
              <a:gd name="connsiteY9" fmla="*/ 1727566 h 1727566"/>
              <a:gd name="connsiteX0" fmla="*/ 763388 w 1545424"/>
              <a:gd name="connsiteY0" fmla="*/ 1799620 h 1799620"/>
              <a:gd name="connsiteX1" fmla="*/ 1208645 w 1545424"/>
              <a:gd name="connsiteY1" fmla="*/ 894432 h 1799620"/>
              <a:gd name="connsiteX2" fmla="*/ 463137 w 1545424"/>
              <a:gd name="connsiteY2" fmla="*/ 1021697 h 1799620"/>
              <a:gd name="connsiteX3" fmla="*/ 219149 w 1545424"/>
              <a:gd name="connsiteY3" fmla="*/ 262257 h 1799620"/>
              <a:gd name="connsiteX4" fmla="*/ 73 w 1545424"/>
              <a:gd name="connsiteY4" fmla="*/ 36038 h 1799620"/>
              <a:gd name="connsiteX5" fmla="*/ 244438 w 1545424"/>
              <a:gd name="connsiteY5" fmla="*/ 72054 h 1799620"/>
              <a:gd name="connsiteX6" fmla="*/ 475398 w 1545424"/>
              <a:gd name="connsiteY6" fmla="*/ 855086 h 1799620"/>
              <a:gd name="connsiteX7" fmla="*/ 1296901 w 1545424"/>
              <a:gd name="connsiteY7" fmla="*/ 563247 h 1799620"/>
              <a:gd name="connsiteX8" fmla="*/ 1541310 w 1545424"/>
              <a:gd name="connsiteY8" fmla="*/ 748742 h 1799620"/>
              <a:gd name="connsiteX9" fmla="*/ 1459424 w 1545424"/>
              <a:gd name="connsiteY9" fmla="*/ 1799620 h 1799620"/>
              <a:gd name="connsiteX10" fmla="*/ 763388 w 1545424"/>
              <a:gd name="connsiteY10" fmla="*/ 1799620 h 1799620"/>
              <a:gd name="connsiteX0" fmla="*/ 763870 w 1545906"/>
              <a:gd name="connsiteY0" fmla="*/ 1772670 h 1772670"/>
              <a:gd name="connsiteX1" fmla="*/ 1209127 w 1545906"/>
              <a:gd name="connsiteY1" fmla="*/ 867482 h 1772670"/>
              <a:gd name="connsiteX2" fmla="*/ 463619 w 1545906"/>
              <a:gd name="connsiteY2" fmla="*/ 994747 h 1772670"/>
              <a:gd name="connsiteX3" fmla="*/ 219631 w 1545906"/>
              <a:gd name="connsiteY3" fmla="*/ 235307 h 1772670"/>
              <a:gd name="connsiteX4" fmla="*/ 555 w 1545906"/>
              <a:gd name="connsiteY4" fmla="*/ 9088 h 1772670"/>
              <a:gd name="connsiteX5" fmla="*/ 212487 w 1545906"/>
              <a:gd name="connsiteY5" fmla="*/ 135295 h 1772670"/>
              <a:gd name="connsiteX6" fmla="*/ 244920 w 1545906"/>
              <a:gd name="connsiteY6" fmla="*/ 45104 h 1772670"/>
              <a:gd name="connsiteX7" fmla="*/ 475880 w 1545906"/>
              <a:gd name="connsiteY7" fmla="*/ 828136 h 1772670"/>
              <a:gd name="connsiteX8" fmla="*/ 1297383 w 1545906"/>
              <a:gd name="connsiteY8" fmla="*/ 536297 h 1772670"/>
              <a:gd name="connsiteX9" fmla="*/ 1541792 w 1545906"/>
              <a:gd name="connsiteY9" fmla="*/ 721792 h 1772670"/>
              <a:gd name="connsiteX10" fmla="*/ 1459906 w 1545906"/>
              <a:gd name="connsiteY10" fmla="*/ 1772670 h 1772670"/>
              <a:gd name="connsiteX11" fmla="*/ 763870 w 1545906"/>
              <a:gd name="connsiteY11" fmla="*/ 1772670 h 1772670"/>
              <a:gd name="connsiteX0" fmla="*/ 763870 w 1545906"/>
              <a:gd name="connsiteY0" fmla="*/ 1770752 h 1770752"/>
              <a:gd name="connsiteX1" fmla="*/ 1209127 w 1545906"/>
              <a:gd name="connsiteY1" fmla="*/ 865564 h 1770752"/>
              <a:gd name="connsiteX2" fmla="*/ 463619 w 1545906"/>
              <a:gd name="connsiteY2" fmla="*/ 992829 h 1770752"/>
              <a:gd name="connsiteX3" fmla="*/ 219631 w 1545906"/>
              <a:gd name="connsiteY3" fmla="*/ 233389 h 1770752"/>
              <a:gd name="connsiteX4" fmla="*/ 555 w 1545906"/>
              <a:gd name="connsiteY4" fmla="*/ 7170 h 1770752"/>
              <a:gd name="connsiteX5" fmla="*/ 212487 w 1545906"/>
              <a:gd name="connsiteY5" fmla="*/ 133377 h 1770752"/>
              <a:gd name="connsiteX6" fmla="*/ 244920 w 1545906"/>
              <a:gd name="connsiteY6" fmla="*/ 43186 h 1770752"/>
              <a:gd name="connsiteX7" fmla="*/ 475880 w 1545906"/>
              <a:gd name="connsiteY7" fmla="*/ 826218 h 1770752"/>
              <a:gd name="connsiteX8" fmla="*/ 1297383 w 1545906"/>
              <a:gd name="connsiteY8" fmla="*/ 534379 h 1770752"/>
              <a:gd name="connsiteX9" fmla="*/ 1541792 w 1545906"/>
              <a:gd name="connsiteY9" fmla="*/ 719874 h 1770752"/>
              <a:gd name="connsiteX10" fmla="*/ 1459906 w 1545906"/>
              <a:gd name="connsiteY10" fmla="*/ 1770752 h 1770752"/>
              <a:gd name="connsiteX11" fmla="*/ 763870 w 1545906"/>
              <a:gd name="connsiteY11" fmla="*/ 1770752 h 1770752"/>
              <a:gd name="connsiteX0" fmla="*/ 763870 w 1545906"/>
              <a:gd name="connsiteY0" fmla="*/ 1770752 h 1770752"/>
              <a:gd name="connsiteX1" fmla="*/ 1209127 w 1545906"/>
              <a:gd name="connsiteY1" fmla="*/ 865564 h 1770752"/>
              <a:gd name="connsiteX2" fmla="*/ 463619 w 1545906"/>
              <a:gd name="connsiteY2" fmla="*/ 992829 h 1770752"/>
              <a:gd name="connsiteX3" fmla="*/ 219631 w 1545906"/>
              <a:gd name="connsiteY3" fmla="*/ 233389 h 1770752"/>
              <a:gd name="connsiteX4" fmla="*/ 555 w 1545906"/>
              <a:gd name="connsiteY4" fmla="*/ 7170 h 1770752"/>
              <a:gd name="connsiteX5" fmla="*/ 212487 w 1545906"/>
              <a:gd name="connsiteY5" fmla="*/ 133377 h 1770752"/>
              <a:gd name="connsiteX6" fmla="*/ 244920 w 1545906"/>
              <a:gd name="connsiteY6" fmla="*/ 43186 h 1770752"/>
              <a:gd name="connsiteX7" fmla="*/ 475880 w 1545906"/>
              <a:gd name="connsiteY7" fmla="*/ 826218 h 1770752"/>
              <a:gd name="connsiteX8" fmla="*/ 1297383 w 1545906"/>
              <a:gd name="connsiteY8" fmla="*/ 534379 h 1770752"/>
              <a:gd name="connsiteX9" fmla="*/ 1541792 w 1545906"/>
              <a:gd name="connsiteY9" fmla="*/ 719874 h 1770752"/>
              <a:gd name="connsiteX10" fmla="*/ 1459906 w 1545906"/>
              <a:gd name="connsiteY10" fmla="*/ 1770752 h 1770752"/>
              <a:gd name="connsiteX11" fmla="*/ 763870 w 1545906"/>
              <a:gd name="connsiteY11" fmla="*/ 1770752 h 1770752"/>
              <a:gd name="connsiteX0" fmla="*/ 763870 w 1894058"/>
              <a:gd name="connsiteY0" fmla="*/ 1770752 h 1770752"/>
              <a:gd name="connsiteX1" fmla="*/ 1209127 w 1894058"/>
              <a:gd name="connsiteY1" fmla="*/ 865564 h 1770752"/>
              <a:gd name="connsiteX2" fmla="*/ 463619 w 1894058"/>
              <a:gd name="connsiteY2" fmla="*/ 992829 h 1770752"/>
              <a:gd name="connsiteX3" fmla="*/ 219631 w 1894058"/>
              <a:gd name="connsiteY3" fmla="*/ 233389 h 1770752"/>
              <a:gd name="connsiteX4" fmla="*/ 555 w 1894058"/>
              <a:gd name="connsiteY4" fmla="*/ 7170 h 1770752"/>
              <a:gd name="connsiteX5" fmla="*/ 212487 w 1894058"/>
              <a:gd name="connsiteY5" fmla="*/ 133377 h 1770752"/>
              <a:gd name="connsiteX6" fmla="*/ 244920 w 1894058"/>
              <a:gd name="connsiteY6" fmla="*/ 43186 h 1770752"/>
              <a:gd name="connsiteX7" fmla="*/ 475880 w 1894058"/>
              <a:gd name="connsiteY7" fmla="*/ 826218 h 1770752"/>
              <a:gd name="connsiteX8" fmla="*/ 1297383 w 1894058"/>
              <a:gd name="connsiteY8" fmla="*/ 534379 h 1770752"/>
              <a:gd name="connsiteX9" fmla="*/ 1541792 w 1894058"/>
              <a:gd name="connsiteY9" fmla="*/ 719874 h 1770752"/>
              <a:gd name="connsiteX10" fmla="*/ 1893649 w 1894058"/>
              <a:gd name="connsiteY10" fmla="*/ 1095402 h 1770752"/>
              <a:gd name="connsiteX11" fmla="*/ 1459906 w 1894058"/>
              <a:gd name="connsiteY11" fmla="*/ 1770752 h 1770752"/>
              <a:gd name="connsiteX12" fmla="*/ 763870 w 1894058"/>
              <a:gd name="connsiteY12" fmla="*/ 1770752 h 1770752"/>
              <a:gd name="connsiteX0" fmla="*/ 763870 w 1896475"/>
              <a:gd name="connsiteY0" fmla="*/ 1770752 h 1770752"/>
              <a:gd name="connsiteX1" fmla="*/ 1209127 w 1896475"/>
              <a:gd name="connsiteY1" fmla="*/ 865564 h 1770752"/>
              <a:gd name="connsiteX2" fmla="*/ 463619 w 1896475"/>
              <a:gd name="connsiteY2" fmla="*/ 992829 h 1770752"/>
              <a:gd name="connsiteX3" fmla="*/ 219631 w 1896475"/>
              <a:gd name="connsiteY3" fmla="*/ 233389 h 1770752"/>
              <a:gd name="connsiteX4" fmla="*/ 555 w 1896475"/>
              <a:gd name="connsiteY4" fmla="*/ 7170 h 1770752"/>
              <a:gd name="connsiteX5" fmla="*/ 212487 w 1896475"/>
              <a:gd name="connsiteY5" fmla="*/ 133377 h 1770752"/>
              <a:gd name="connsiteX6" fmla="*/ 244920 w 1896475"/>
              <a:gd name="connsiteY6" fmla="*/ 43186 h 1770752"/>
              <a:gd name="connsiteX7" fmla="*/ 475880 w 1896475"/>
              <a:gd name="connsiteY7" fmla="*/ 826218 h 1770752"/>
              <a:gd name="connsiteX8" fmla="*/ 1297383 w 1896475"/>
              <a:gd name="connsiteY8" fmla="*/ 534379 h 1770752"/>
              <a:gd name="connsiteX9" fmla="*/ 1541792 w 1896475"/>
              <a:gd name="connsiteY9" fmla="*/ 719874 h 1770752"/>
              <a:gd name="connsiteX10" fmla="*/ 1498362 w 1896475"/>
              <a:gd name="connsiteY10" fmla="*/ 1281139 h 1770752"/>
              <a:gd name="connsiteX11" fmla="*/ 1893649 w 1896475"/>
              <a:gd name="connsiteY11" fmla="*/ 1095402 h 1770752"/>
              <a:gd name="connsiteX12" fmla="*/ 1459906 w 1896475"/>
              <a:gd name="connsiteY12" fmla="*/ 1770752 h 1770752"/>
              <a:gd name="connsiteX13" fmla="*/ 763870 w 1896475"/>
              <a:gd name="connsiteY13" fmla="*/ 1770752 h 1770752"/>
              <a:gd name="connsiteX0" fmla="*/ 763870 w 1917418"/>
              <a:gd name="connsiteY0" fmla="*/ 1770752 h 1770752"/>
              <a:gd name="connsiteX1" fmla="*/ 1209127 w 1917418"/>
              <a:gd name="connsiteY1" fmla="*/ 865564 h 1770752"/>
              <a:gd name="connsiteX2" fmla="*/ 463619 w 1917418"/>
              <a:gd name="connsiteY2" fmla="*/ 992829 h 1770752"/>
              <a:gd name="connsiteX3" fmla="*/ 219631 w 1917418"/>
              <a:gd name="connsiteY3" fmla="*/ 233389 h 1770752"/>
              <a:gd name="connsiteX4" fmla="*/ 555 w 1917418"/>
              <a:gd name="connsiteY4" fmla="*/ 7170 h 1770752"/>
              <a:gd name="connsiteX5" fmla="*/ 212487 w 1917418"/>
              <a:gd name="connsiteY5" fmla="*/ 133377 h 1770752"/>
              <a:gd name="connsiteX6" fmla="*/ 244920 w 1917418"/>
              <a:gd name="connsiteY6" fmla="*/ 43186 h 1770752"/>
              <a:gd name="connsiteX7" fmla="*/ 475880 w 1917418"/>
              <a:gd name="connsiteY7" fmla="*/ 826218 h 1770752"/>
              <a:gd name="connsiteX8" fmla="*/ 1297383 w 1917418"/>
              <a:gd name="connsiteY8" fmla="*/ 534379 h 1770752"/>
              <a:gd name="connsiteX9" fmla="*/ 1541792 w 1917418"/>
              <a:gd name="connsiteY9" fmla="*/ 719874 h 1770752"/>
              <a:gd name="connsiteX10" fmla="*/ 1498362 w 1917418"/>
              <a:gd name="connsiteY10" fmla="*/ 1281139 h 1770752"/>
              <a:gd name="connsiteX11" fmla="*/ 1850787 w 1917418"/>
              <a:gd name="connsiteY11" fmla="*/ 766789 h 1770752"/>
              <a:gd name="connsiteX12" fmla="*/ 1893649 w 1917418"/>
              <a:gd name="connsiteY12" fmla="*/ 1095402 h 1770752"/>
              <a:gd name="connsiteX13" fmla="*/ 1459906 w 1917418"/>
              <a:gd name="connsiteY13" fmla="*/ 1770752 h 1770752"/>
              <a:gd name="connsiteX14" fmla="*/ 763870 w 1917418"/>
              <a:gd name="connsiteY14" fmla="*/ 1770752 h 1770752"/>
              <a:gd name="connsiteX0" fmla="*/ 763870 w 1910464"/>
              <a:gd name="connsiteY0" fmla="*/ 1770752 h 1770752"/>
              <a:gd name="connsiteX1" fmla="*/ 1209127 w 1910464"/>
              <a:gd name="connsiteY1" fmla="*/ 865564 h 1770752"/>
              <a:gd name="connsiteX2" fmla="*/ 463619 w 1910464"/>
              <a:gd name="connsiteY2" fmla="*/ 992829 h 1770752"/>
              <a:gd name="connsiteX3" fmla="*/ 219631 w 1910464"/>
              <a:gd name="connsiteY3" fmla="*/ 233389 h 1770752"/>
              <a:gd name="connsiteX4" fmla="*/ 555 w 1910464"/>
              <a:gd name="connsiteY4" fmla="*/ 7170 h 1770752"/>
              <a:gd name="connsiteX5" fmla="*/ 212487 w 1910464"/>
              <a:gd name="connsiteY5" fmla="*/ 133377 h 1770752"/>
              <a:gd name="connsiteX6" fmla="*/ 244920 w 1910464"/>
              <a:gd name="connsiteY6" fmla="*/ 43186 h 1770752"/>
              <a:gd name="connsiteX7" fmla="*/ 475880 w 1910464"/>
              <a:gd name="connsiteY7" fmla="*/ 826218 h 1770752"/>
              <a:gd name="connsiteX8" fmla="*/ 1297383 w 1910464"/>
              <a:gd name="connsiteY8" fmla="*/ 534379 h 1770752"/>
              <a:gd name="connsiteX9" fmla="*/ 1541792 w 1910464"/>
              <a:gd name="connsiteY9" fmla="*/ 719874 h 1770752"/>
              <a:gd name="connsiteX10" fmla="*/ 1498362 w 1910464"/>
              <a:gd name="connsiteY10" fmla="*/ 1281139 h 1770752"/>
              <a:gd name="connsiteX11" fmla="*/ 1741248 w 1910464"/>
              <a:gd name="connsiteY11" fmla="*/ 1185889 h 1770752"/>
              <a:gd name="connsiteX12" fmla="*/ 1850787 w 1910464"/>
              <a:gd name="connsiteY12" fmla="*/ 766789 h 1770752"/>
              <a:gd name="connsiteX13" fmla="*/ 1893649 w 1910464"/>
              <a:gd name="connsiteY13" fmla="*/ 1095402 h 1770752"/>
              <a:gd name="connsiteX14" fmla="*/ 1459906 w 1910464"/>
              <a:gd name="connsiteY14" fmla="*/ 1770752 h 1770752"/>
              <a:gd name="connsiteX15" fmla="*/ 763870 w 1910464"/>
              <a:gd name="connsiteY15" fmla="*/ 1770752 h 1770752"/>
              <a:gd name="connsiteX0" fmla="*/ 763870 w 1909757"/>
              <a:gd name="connsiteY0" fmla="*/ 1770752 h 1770752"/>
              <a:gd name="connsiteX1" fmla="*/ 1209127 w 1909757"/>
              <a:gd name="connsiteY1" fmla="*/ 865564 h 1770752"/>
              <a:gd name="connsiteX2" fmla="*/ 463619 w 1909757"/>
              <a:gd name="connsiteY2" fmla="*/ 992829 h 1770752"/>
              <a:gd name="connsiteX3" fmla="*/ 219631 w 1909757"/>
              <a:gd name="connsiteY3" fmla="*/ 233389 h 1770752"/>
              <a:gd name="connsiteX4" fmla="*/ 555 w 1909757"/>
              <a:gd name="connsiteY4" fmla="*/ 7170 h 1770752"/>
              <a:gd name="connsiteX5" fmla="*/ 212487 w 1909757"/>
              <a:gd name="connsiteY5" fmla="*/ 133377 h 1770752"/>
              <a:gd name="connsiteX6" fmla="*/ 244920 w 1909757"/>
              <a:gd name="connsiteY6" fmla="*/ 43186 h 1770752"/>
              <a:gd name="connsiteX7" fmla="*/ 475880 w 1909757"/>
              <a:gd name="connsiteY7" fmla="*/ 826218 h 1770752"/>
              <a:gd name="connsiteX8" fmla="*/ 1297383 w 1909757"/>
              <a:gd name="connsiteY8" fmla="*/ 534379 h 1770752"/>
              <a:gd name="connsiteX9" fmla="*/ 1541792 w 1909757"/>
              <a:gd name="connsiteY9" fmla="*/ 719874 h 1770752"/>
              <a:gd name="connsiteX10" fmla="*/ 1498362 w 1909757"/>
              <a:gd name="connsiteY10" fmla="*/ 1281139 h 1770752"/>
              <a:gd name="connsiteX11" fmla="*/ 1741248 w 1909757"/>
              <a:gd name="connsiteY11" fmla="*/ 1185889 h 1770752"/>
              <a:gd name="connsiteX12" fmla="*/ 1850787 w 1909757"/>
              <a:gd name="connsiteY12" fmla="*/ 766789 h 1770752"/>
              <a:gd name="connsiteX13" fmla="*/ 1893649 w 1909757"/>
              <a:gd name="connsiteY13" fmla="*/ 1095402 h 1770752"/>
              <a:gd name="connsiteX14" fmla="*/ 1341198 w 1909757"/>
              <a:gd name="connsiteY14" fmla="*/ 1600227 h 1770752"/>
              <a:gd name="connsiteX15" fmla="*/ 1459906 w 1909757"/>
              <a:gd name="connsiteY15" fmla="*/ 1770752 h 1770752"/>
              <a:gd name="connsiteX16" fmla="*/ 763870 w 1909757"/>
              <a:gd name="connsiteY16" fmla="*/ 1770752 h 1770752"/>
              <a:gd name="connsiteX0" fmla="*/ 763870 w 1905704"/>
              <a:gd name="connsiteY0" fmla="*/ 1770752 h 1770752"/>
              <a:gd name="connsiteX1" fmla="*/ 1209127 w 1905704"/>
              <a:gd name="connsiteY1" fmla="*/ 865564 h 1770752"/>
              <a:gd name="connsiteX2" fmla="*/ 463619 w 1905704"/>
              <a:gd name="connsiteY2" fmla="*/ 992829 h 1770752"/>
              <a:gd name="connsiteX3" fmla="*/ 219631 w 1905704"/>
              <a:gd name="connsiteY3" fmla="*/ 233389 h 1770752"/>
              <a:gd name="connsiteX4" fmla="*/ 555 w 1905704"/>
              <a:gd name="connsiteY4" fmla="*/ 7170 h 1770752"/>
              <a:gd name="connsiteX5" fmla="*/ 212487 w 1905704"/>
              <a:gd name="connsiteY5" fmla="*/ 133377 h 1770752"/>
              <a:gd name="connsiteX6" fmla="*/ 244920 w 1905704"/>
              <a:gd name="connsiteY6" fmla="*/ 43186 h 1770752"/>
              <a:gd name="connsiteX7" fmla="*/ 475880 w 1905704"/>
              <a:gd name="connsiteY7" fmla="*/ 826218 h 1770752"/>
              <a:gd name="connsiteX8" fmla="*/ 1297383 w 1905704"/>
              <a:gd name="connsiteY8" fmla="*/ 534379 h 1770752"/>
              <a:gd name="connsiteX9" fmla="*/ 1541792 w 1905704"/>
              <a:gd name="connsiteY9" fmla="*/ 719874 h 1770752"/>
              <a:gd name="connsiteX10" fmla="*/ 1498362 w 1905704"/>
              <a:gd name="connsiteY10" fmla="*/ 1281139 h 1770752"/>
              <a:gd name="connsiteX11" fmla="*/ 1741248 w 1905704"/>
              <a:gd name="connsiteY11" fmla="*/ 1185889 h 1770752"/>
              <a:gd name="connsiteX12" fmla="*/ 1850787 w 1905704"/>
              <a:gd name="connsiteY12" fmla="*/ 766789 h 1770752"/>
              <a:gd name="connsiteX13" fmla="*/ 1893649 w 1905704"/>
              <a:gd name="connsiteY13" fmla="*/ 1095402 h 1770752"/>
              <a:gd name="connsiteX14" fmla="*/ 1712674 w 1905704"/>
              <a:gd name="connsiteY14" fmla="*/ 1414489 h 1770752"/>
              <a:gd name="connsiteX15" fmla="*/ 1341198 w 1905704"/>
              <a:gd name="connsiteY15" fmla="*/ 1600227 h 1770752"/>
              <a:gd name="connsiteX16" fmla="*/ 1459906 w 1905704"/>
              <a:gd name="connsiteY16" fmla="*/ 1770752 h 1770752"/>
              <a:gd name="connsiteX17" fmla="*/ 763870 w 1905704"/>
              <a:gd name="connsiteY17" fmla="*/ 1770752 h 1770752"/>
              <a:gd name="connsiteX0" fmla="*/ 763870 w 2284277"/>
              <a:gd name="connsiteY0" fmla="*/ 1770752 h 1770752"/>
              <a:gd name="connsiteX1" fmla="*/ 1209127 w 2284277"/>
              <a:gd name="connsiteY1" fmla="*/ 865564 h 1770752"/>
              <a:gd name="connsiteX2" fmla="*/ 463619 w 2284277"/>
              <a:gd name="connsiteY2" fmla="*/ 992829 h 1770752"/>
              <a:gd name="connsiteX3" fmla="*/ 219631 w 2284277"/>
              <a:gd name="connsiteY3" fmla="*/ 233389 h 1770752"/>
              <a:gd name="connsiteX4" fmla="*/ 555 w 2284277"/>
              <a:gd name="connsiteY4" fmla="*/ 7170 h 1770752"/>
              <a:gd name="connsiteX5" fmla="*/ 212487 w 2284277"/>
              <a:gd name="connsiteY5" fmla="*/ 133377 h 1770752"/>
              <a:gd name="connsiteX6" fmla="*/ 244920 w 2284277"/>
              <a:gd name="connsiteY6" fmla="*/ 43186 h 1770752"/>
              <a:gd name="connsiteX7" fmla="*/ 475880 w 2284277"/>
              <a:gd name="connsiteY7" fmla="*/ 826218 h 1770752"/>
              <a:gd name="connsiteX8" fmla="*/ 1297383 w 2284277"/>
              <a:gd name="connsiteY8" fmla="*/ 534379 h 1770752"/>
              <a:gd name="connsiteX9" fmla="*/ 1541792 w 2284277"/>
              <a:gd name="connsiteY9" fmla="*/ 719874 h 1770752"/>
              <a:gd name="connsiteX10" fmla="*/ 1498362 w 2284277"/>
              <a:gd name="connsiteY10" fmla="*/ 1281139 h 1770752"/>
              <a:gd name="connsiteX11" fmla="*/ 1741248 w 2284277"/>
              <a:gd name="connsiteY11" fmla="*/ 1185889 h 1770752"/>
              <a:gd name="connsiteX12" fmla="*/ 1850787 w 2284277"/>
              <a:gd name="connsiteY12" fmla="*/ 766789 h 1770752"/>
              <a:gd name="connsiteX13" fmla="*/ 2284174 w 2284277"/>
              <a:gd name="connsiteY13" fmla="*/ 938239 h 1770752"/>
              <a:gd name="connsiteX14" fmla="*/ 1893649 w 2284277"/>
              <a:gd name="connsiteY14" fmla="*/ 1095402 h 1770752"/>
              <a:gd name="connsiteX15" fmla="*/ 1712674 w 2284277"/>
              <a:gd name="connsiteY15" fmla="*/ 1414489 h 1770752"/>
              <a:gd name="connsiteX16" fmla="*/ 1341198 w 2284277"/>
              <a:gd name="connsiteY16" fmla="*/ 1600227 h 1770752"/>
              <a:gd name="connsiteX17" fmla="*/ 1459906 w 2284277"/>
              <a:gd name="connsiteY17" fmla="*/ 1770752 h 1770752"/>
              <a:gd name="connsiteX18" fmla="*/ 763870 w 2284277"/>
              <a:gd name="connsiteY18" fmla="*/ 1770752 h 1770752"/>
              <a:gd name="connsiteX0" fmla="*/ 763870 w 2285824"/>
              <a:gd name="connsiteY0" fmla="*/ 1770752 h 1770752"/>
              <a:gd name="connsiteX1" fmla="*/ 1209127 w 2285824"/>
              <a:gd name="connsiteY1" fmla="*/ 865564 h 1770752"/>
              <a:gd name="connsiteX2" fmla="*/ 463619 w 2285824"/>
              <a:gd name="connsiteY2" fmla="*/ 992829 h 1770752"/>
              <a:gd name="connsiteX3" fmla="*/ 219631 w 2285824"/>
              <a:gd name="connsiteY3" fmla="*/ 233389 h 1770752"/>
              <a:gd name="connsiteX4" fmla="*/ 555 w 2285824"/>
              <a:gd name="connsiteY4" fmla="*/ 7170 h 1770752"/>
              <a:gd name="connsiteX5" fmla="*/ 212487 w 2285824"/>
              <a:gd name="connsiteY5" fmla="*/ 133377 h 1770752"/>
              <a:gd name="connsiteX6" fmla="*/ 244920 w 2285824"/>
              <a:gd name="connsiteY6" fmla="*/ 43186 h 1770752"/>
              <a:gd name="connsiteX7" fmla="*/ 475880 w 2285824"/>
              <a:gd name="connsiteY7" fmla="*/ 826218 h 1770752"/>
              <a:gd name="connsiteX8" fmla="*/ 1297383 w 2285824"/>
              <a:gd name="connsiteY8" fmla="*/ 534379 h 1770752"/>
              <a:gd name="connsiteX9" fmla="*/ 1541792 w 2285824"/>
              <a:gd name="connsiteY9" fmla="*/ 719874 h 1770752"/>
              <a:gd name="connsiteX10" fmla="*/ 1498362 w 2285824"/>
              <a:gd name="connsiteY10" fmla="*/ 1281139 h 1770752"/>
              <a:gd name="connsiteX11" fmla="*/ 1741248 w 2285824"/>
              <a:gd name="connsiteY11" fmla="*/ 1185889 h 1770752"/>
              <a:gd name="connsiteX12" fmla="*/ 1850787 w 2285824"/>
              <a:gd name="connsiteY12" fmla="*/ 766789 h 1770752"/>
              <a:gd name="connsiteX13" fmla="*/ 1926987 w 2285824"/>
              <a:gd name="connsiteY13" fmla="*/ 985864 h 1770752"/>
              <a:gd name="connsiteX14" fmla="*/ 2284174 w 2285824"/>
              <a:gd name="connsiteY14" fmla="*/ 938239 h 1770752"/>
              <a:gd name="connsiteX15" fmla="*/ 1893649 w 2285824"/>
              <a:gd name="connsiteY15" fmla="*/ 1095402 h 1770752"/>
              <a:gd name="connsiteX16" fmla="*/ 1712674 w 2285824"/>
              <a:gd name="connsiteY16" fmla="*/ 1414489 h 1770752"/>
              <a:gd name="connsiteX17" fmla="*/ 1341198 w 2285824"/>
              <a:gd name="connsiteY17" fmla="*/ 1600227 h 1770752"/>
              <a:gd name="connsiteX18" fmla="*/ 1459906 w 2285824"/>
              <a:gd name="connsiteY18" fmla="*/ 1770752 h 1770752"/>
              <a:gd name="connsiteX19" fmla="*/ 763870 w 2285824"/>
              <a:gd name="connsiteY19" fmla="*/ 1770752 h 1770752"/>
              <a:gd name="connsiteX0" fmla="*/ 763870 w 2158274"/>
              <a:gd name="connsiteY0" fmla="*/ 1770752 h 1770752"/>
              <a:gd name="connsiteX1" fmla="*/ 1209127 w 2158274"/>
              <a:gd name="connsiteY1" fmla="*/ 865564 h 1770752"/>
              <a:gd name="connsiteX2" fmla="*/ 463619 w 2158274"/>
              <a:gd name="connsiteY2" fmla="*/ 992829 h 1770752"/>
              <a:gd name="connsiteX3" fmla="*/ 219631 w 2158274"/>
              <a:gd name="connsiteY3" fmla="*/ 233389 h 1770752"/>
              <a:gd name="connsiteX4" fmla="*/ 555 w 2158274"/>
              <a:gd name="connsiteY4" fmla="*/ 7170 h 1770752"/>
              <a:gd name="connsiteX5" fmla="*/ 212487 w 2158274"/>
              <a:gd name="connsiteY5" fmla="*/ 133377 h 1770752"/>
              <a:gd name="connsiteX6" fmla="*/ 244920 w 2158274"/>
              <a:gd name="connsiteY6" fmla="*/ 43186 h 1770752"/>
              <a:gd name="connsiteX7" fmla="*/ 475880 w 2158274"/>
              <a:gd name="connsiteY7" fmla="*/ 826218 h 1770752"/>
              <a:gd name="connsiteX8" fmla="*/ 1297383 w 2158274"/>
              <a:gd name="connsiteY8" fmla="*/ 534379 h 1770752"/>
              <a:gd name="connsiteX9" fmla="*/ 1541792 w 2158274"/>
              <a:gd name="connsiteY9" fmla="*/ 719874 h 1770752"/>
              <a:gd name="connsiteX10" fmla="*/ 1498362 w 2158274"/>
              <a:gd name="connsiteY10" fmla="*/ 1281139 h 1770752"/>
              <a:gd name="connsiteX11" fmla="*/ 1741248 w 2158274"/>
              <a:gd name="connsiteY11" fmla="*/ 1185889 h 1770752"/>
              <a:gd name="connsiteX12" fmla="*/ 1850787 w 2158274"/>
              <a:gd name="connsiteY12" fmla="*/ 766789 h 1770752"/>
              <a:gd name="connsiteX13" fmla="*/ 1926987 w 2158274"/>
              <a:gd name="connsiteY13" fmla="*/ 985864 h 1770752"/>
              <a:gd name="connsiteX14" fmla="*/ 2155586 w 2158274"/>
              <a:gd name="connsiteY14" fmla="*/ 819177 h 1770752"/>
              <a:gd name="connsiteX15" fmla="*/ 1893649 w 2158274"/>
              <a:gd name="connsiteY15" fmla="*/ 1095402 h 1770752"/>
              <a:gd name="connsiteX16" fmla="*/ 1712674 w 2158274"/>
              <a:gd name="connsiteY16" fmla="*/ 1414489 h 1770752"/>
              <a:gd name="connsiteX17" fmla="*/ 1341198 w 2158274"/>
              <a:gd name="connsiteY17" fmla="*/ 1600227 h 1770752"/>
              <a:gd name="connsiteX18" fmla="*/ 1459906 w 2158274"/>
              <a:gd name="connsiteY18" fmla="*/ 1770752 h 1770752"/>
              <a:gd name="connsiteX19" fmla="*/ 763870 w 2158274"/>
              <a:gd name="connsiteY19" fmla="*/ 1770752 h 1770752"/>
              <a:gd name="connsiteX0" fmla="*/ 763870 w 2164587"/>
              <a:gd name="connsiteY0" fmla="*/ 1770752 h 1770752"/>
              <a:gd name="connsiteX1" fmla="*/ 1209127 w 2164587"/>
              <a:gd name="connsiteY1" fmla="*/ 865564 h 1770752"/>
              <a:gd name="connsiteX2" fmla="*/ 463619 w 2164587"/>
              <a:gd name="connsiteY2" fmla="*/ 992829 h 1770752"/>
              <a:gd name="connsiteX3" fmla="*/ 219631 w 2164587"/>
              <a:gd name="connsiteY3" fmla="*/ 233389 h 1770752"/>
              <a:gd name="connsiteX4" fmla="*/ 555 w 2164587"/>
              <a:gd name="connsiteY4" fmla="*/ 7170 h 1770752"/>
              <a:gd name="connsiteX5" fmla="*/ 212487 w 2164587"/>
              <a:gd name="connsiteY5" fmla="*/ 133377 h 1770752"/>
              <a:gd name="connsiteX6" fmla="*/ 244920 w 2164587"/>
              <a:gd name="connsiteY6" fmla="*/ 43186 h 1770752"/>
              <a:gd name="connsiteX7" fmla="*/ 475880 w 2164587"/>
              <a:gd name="connsiteY7" fmla="*/ 826218 h 1770752"/>
              <a:gd name="connsiteX8" fmla="*/ 1297383 w 2164587"/>
              <a:gd name="connsiteY8" fmla="*/ 534379 h 1770752"/>
              <a:gd name="connsiteX9" fmla="*/ 1541792 w 2164587"/>
              <a:gd name="connsiteY9" fmla="*/ 719874 h 1770752"/>
              <a:gd name="connsiteX10" fmla="*/ 1498362 w 2164587"/>
              <a:gd name="connsiteY10" fmla="*/ 1281139 h 1770752"/>
              <a:gd name="connsiteX11" fmla="*/ 1741248 w 2164587"/>
              <a:gd name="connsiteY11" fmla="*/ 1185889 h 1770752"/>
              <a:gd name="connsiteX12" fmla="*/ 1850787 w 2164587"/>
              <a:gd name="connsiteY12" fmla="*/ 766789 h 1770752"/>
              <a:gd name="connsiteX13" fmla="*/ 1926987 w 2164587"/>
              <a:gd name="connsiteY13" fmla="*/ 985864 h 1770752"/>
              <a:gd name="connsiteX14" fmla="*/ 2155586 w 2164587"/>
              <a:gd name="connsiteY14" fmla="*/ 819177 h 1770752"/>
              <a:gd name="connsiteX15" fmla="*/ 1893649 w 2164587"/>
              <a:gd name="connsiteY15" fmla="*/ 1095402 h 1770752"/>
              <a:gd name="connsiteX16" fmla="*/ 1712674 w 2164587"/>
              <a:gd name="connsiteY16" fmla="*/ 1414489 h 1770752"/>
              <a:gd name="connsiteX17" fmla="*/ 1341198 w 2164587"/>
              <a:gd name="connsiteY17" fmla="*/ 1600227 h 1770752"/>
              <a:gd name="connsiteX18" fmla="*/ 1459906 w 2164587"/>
              <a:gd name="connsiteY18" fmla="*/ 1770752 h 1770752"/>
              <a:gd name="connsiteX19" fmla="*/ 763870 w 2164587"/>
              <a:gd name="connsiteY19" fmla="*/ 1770752 h 1770752"/>
              <a:gd name="connsiteX0" fmla="*/ 763870 w 2164587"/>
              <a:gd name="connsiteY0" fmla="*/ 1770752 h 1770752"/>
              <a:gd name="connsiteX1" fmla="*/ 1209127 w 2164587"/>
              <a:gd name="connsiteY1" fmla="*/ 865564 h 1770752"/>
              <a:gd name="connsiteX2" fmla="*/ 463619 w 2164587"/>
              <a:gd name="connsiteY2" fmla="*/ 992829 h 1770752"/>
              <a:gd name="connsiteX3" fmla="*/ 219631 w 2164587"/>
              <a:gd name="connsiteY3" fmla="*/ 233389 h 1770752"/>
              <a:gd name="connsiteX4" fmla="*/ 555 w 2164587"/>
              <a:gd name="connsiteY4" fmla="*/ 7170 h 1770752"/>
              <a:gd name="connsiteX5" fmla="*/ 212487 w 2164587"/>
              <a:gd name="connsiteY5" fmla="*/ 133377 h 1770752"/>
              <a:gd name="connsiteX6" fmla="*/ 244920 w 2164587"/>
              <a:gd name="connsiteY6" fmla="*/ 43186 h 1770752"/>
              <a:gd name="connsiteX7" fmla="*/ 475880 w 2164587"/>
              <a:gd name="connsiteY7" fmla="*/ 826218 h 1770752"/>
              <a:gd name="connsiteX8" fmla="*/ 1297383 w 2164587"/>
              <a:gd name="connsiteY8" fmla="*/ 534379 h 1770752"/>
              <a:gd name="connsiteX9" fmla="*/ 1541792 w 2164587"/>
              <a:gd name="connsiteY9" fmla="*/ 719874 h 1770752"/>
              <a:gd name="connsiteX10" fmla="*/ 1498362 w 2164587"/>
              <a:gd name="connsiteY10" fmla="*/ 1281139 h 1770752"/>
              <a:gd name="connsiteX11" fmla="*/ 1741248 w 2164587"/>
              <a:gd name="connsiteY11" fmla="*/ 1185889 h 1770752"/>
              <a:gd name="connsiteX12" fmla="*/ 1850787 w 2164587"/>
              <a:gd name="connsiteY12" fmla="*/ 766789 h 1770752"/>
              <a:gd name="connsiteX13" fmla="*/ 1926987 w 2164587"/>
              <a:gd name="connsiteY13" fmla="*/ 985864 h 1770752"/>
              <a:gd name="connsiteX14" fmla="*/ 2155586 w 2164587"/>
              <a:gd name="connsiteY14" fmla="*/ 819177 h 1770752"/>
              <a:gd name="connsiteX15" fmla="*/ 1893649 w 2164587"/>
              <a:gd name="connsiteY15" fmla="*/ 1095402 h 1770752"/>
              <a:gd name="connsiteX16" fmla="*/ 1712674 w 2164587"/>
              <a:gd name="connsiteY16" fmla="*/ 1414489 h 1770752"/>
              <a:gd name="connsiteX17" fmla="*/ 1341198 w 2164587"/>
              <a:gd name="connsiteY17" fmla="*/ 1600227 h 1770752"/>
              <a:gd name="connsiteX18" fmla="*/ 1459906 w 2164587"/>
              <a:gd name="connsiteY18" fmla="*/ 1770752 h 1770752"/>
              <a:gd name="connsiteX19" fmla="*/ 763870 w 2164587"/>
              <a:gd name="connsiteY19" fmla="*/ 1770752 h 1770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164587" h="1770752">
                <a:moveTo>
                  <a:pt x="763870" y="1770752"/>
                </a:moveTo>
                <a:cubicBezTo>
                  <a:pt x="545506" y="1645648"/>
                  <a:pt x="1162771" y="1325445"/>
                  <a:pt x="1209127" y="865564"/>
                </a:cubicBezTo>
                <a:cubicBezTo>
                  <a:pt x="1167570" y="707529"/>
                  <a:pt x="735437" y="1020124"/>
                  <a:pt x="463619" y="992829"/>
                </a:cubicBezTo>
                <a:cubicBezTo>
                  <a:pt x="287591" y="878735"/>
                  <a:pt x="262034" y="390869"/>
                  <a:pt x="219631" y="233389"/>
                </a:cubicBezTo>
                <a:cubicBezTo>
                  <a:pt x="174601" y="93322"/>
                  <a:pt x="-3660" y="38870"/>
                  <a:pt x="555" y="7170"/>
                </a:cubicBezTo>
                <a:cubicBezTo>
                  <a:pt x="-11351" y="-35692"/>
                  <a:pt x="171760" y="127374"/>
                  <a:pt x="212487" y="133377"/>
                </a:cubicBezTo>
                <a:cubicBezTo>
                  <a:pt x="253214" y="139380"/>
                  <a:pt x="290318" y="230131"/>
                  <a:pt x="244920" y="43186"/>
                </a:cubicBezTo>
                <a:cubicBezTo>
                  <a:pt x="352481" y="37369"/>
                  <a:pt x="280240" y="705691"/>
                  <a:pt x="475880" y="826218"/>
                </a:cubicBezTo>
                <a:cubicBezTo>
                  <a:pt x="640733" y="918720"/>
                  <a:pt x="1127351" y="563533"/>
                  <a:pt x="1297383" y="534379"/>
                </a:cubicBezTo>
                <a:cubicBezTo>
                  <a:pt x="1467415" y="505225"/>
                  <a:pt x="1475752" y="666058"/>
                  <a:pt x="1541792" y="719874"/>
                </a:cubicBezTo>
                <a:cubicBezTo>
                  <a:pt x="1607832" y="773690"/>
                  <a:pt x="1470676" y="1238395"/>
                  <a:pt x="1498362" y="1281139"/>
                </a:cubicBezTo>
                <a:cubicBezTo>
                  <a:pt x="1526049" y="1323883"/>
                  <a:pt x="1682511" y="1271614"/>
                  <a:pt x="1741248" y="1185889"/>
                </a:cubicBezTo>
                <a:cubicBezTo>
                  <a:pt x="1799985" y="1100164"/>
                  <a:pt x="1798399" y="829495"/>
                  <a:pt x="1850787" y="766789"/>
                </a:cubicBezTo>
                <a:cubicBezTo>
                  <a:pt x="1903175" y="704083"/>
                  <a:pt x="1854756" y="957289"/>
                  <a:pt x="1926987" y="985864"/>
                </a:cubicBezTo>
                <a:cubicBezTo>
                  <a:pt x="1999218" y="1014439"/>
                  <a:pt x="2144473" y="847752"/>
                  <a:pt x="2155586" y="819177"/>
                </a:cubicBezTo>
                <a:cubicBezTo>
                  <a:pt x="2219086" y="909665"/>
                  <a:pt x="1926986" y="1021583"/>
                  <a:pt x="1893649" y="1095402"/>
                </a:cubicBezTo>
                <a:cubicBezTo>
                  <a:pt x="1860312" y="1169221"/>
                  <a:pt x="1804749" y="1330352"/>
                  <a:pt x="1712674" y="1414489"/>
                </a:cubicBezTo>
                <a:cubicBezTo>
                  <a:pt x="1620599" y="1498627"/>
                  <a:pt x="1372213" y="1530531"/>
                  <a:pt x="1341198" y="1600227"/>
                </a:cubicBezTo>
                <a:cubicBezTo>
                  <a:pt x="1310183" y="1669923"/>
                  <a:pt x="1597402" y="1744712"/>
                  <a:pt x="1459906" y="1770752"/>
                </a:cubicBezTo>
                <a:lnTo>
                  <a:pt x="763870" y="1770752"/>
                </a:lnTo>
                <a:close/>
              </a:path>
            </a:pathLst>
          </a:custGeom>
          <a:solidFill>
            <a:srgbClr val="8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68" name="Oval 10">
            <a:extLst>
              <a:ext uri="{FF2B5EF4-FFF2-40B4-BE49-F238E27FC236}">
                <a16:creationId xmlns:a16="http://schemas.microsoft.com/office/drawing/2014/main" id="{C70C3F08-CACA-46EF-9BD6-C8C46B4B58F3}"/>
              </a:ext>
            </a:extLst>
          </p:cNvPr>
          <p:cNvSpPr/>
          <p:nvPr/>
        </p:nvSpPr>
        <p:spPr>
          <a:xfrm rot="20465032">
            <a:off x="7062036" y="3553581"/>
            <a:ext cx="551331" cy="277919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69" name="Oval 10">
            <a:extLst>
              <a:ext uri="{FF2B5EF4-FFF2-40B4-BE49-F238E27FC236}">
                <a16:creationId xmlns:a16="http://schemas.microsoft.com/office/drawing/2014/main" id="{24394C3A-AF4B-439E-AB68-C1D542926812}"/>
              </a:ext>
            </a:extLst>
          </p:cNvPr>
          <p:cNvSpPr/>
          <p:nvPr/>
        </p:nvSpPr>
        <p:spPr>
          <a:xfrm rot="20465032">
            <a:off x="7854116" y="2301414"/>
            <a:ext cx="551331" cy="277919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70" name="Rectangle 12">
            <a:extLst>
              <a:ext uri="{FF2B5EF4-FFF2-40B4-BE49-F238E27FC236}">
                <a16:creationId xmlns:a16="http://schemas.microsoft.com/office/drawing/2014/main" id="{B091789D-E43B-4E50-9DF4-4BB40D2F4B3D}"/>
              </a:ext>
            </a:extLst>
          </p:cNvPr>
          <p:cNvSpPr/>
          <p:nvPr/>
        </p:nvSpPr>
        <p:spPr>
          <a:xfrm rot="17579392">
            <a:off x="7202856" y="2774437"/>
            <a:ext cx="1625145" cy="1065376"/>
          </a:xfrm>
          <a:custGeom>
            <a:avLst/>
            <a:gdLst>
              <a:gd name="connsiteX0" fmla="*/ 0 w 241393"/>
              <a:gd name="connsiteY0" fmla="*/ 0 h 1312985"/>
              <a:gd name="connsiteX1" fmla="*/ 241393 w 241393"/>
              <a:gd name="connsiteY1" fmla="*/ 0 h 1312985"/>
              <a:gd name="connsiteX2" fmla="*/ 241393 w 241393"/>
              <a:gd name="connsiteY2" fmla="*/ 1312985 h 1312985"/>
              <a:gd name="connsiteX3" fmla="*/ 0 w 241393"/>
              <a:gd name="connsiteY3" fmla="*/ 1312985 h 1312985"/>
              <a:gd name="connsiteX4" fmla="*/ 0 w 241393"/>
              <a:gd name="connsiteY4" fmla="*/ 0 h 1312985"/>
              <a:gd name="connsiteX0" fmla="*/ 0 w 1273024"/>
              <a:gd name="connsiteY0" fmla="*/ 0 h 1312985"/>
              <a:gd name="connsiteX1" fmla="*/ 1273024 w 1273024"/>
              <a:gd name="connsiteY1" fmla="*/ 445477 h 1312985"/>
              <a:gd name="connsiteX2" fmla="*/ 241393 w 1273024"/>
              <a:gd name="connsiteY2" fmla="*/ 1312985 h 1312985"/>
              <a:gd name="connsiteX3" fmla="*/ 0 w 1273024"/>
              <a:gd name="connsiteY3" fmla="*/ 1312985 h 1312985"/>
              <a:gd name="connsiteX4" fmla="*/ 0 w 1273024"/>
              <a:gd name="connsiteY4" fmla="*/ 0 h 1312985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241393 w 1273024"/>
              <a:gd name="connsiteY2" fmla="*/ 949570 h 949570"/>
              <a:gd name="connsiteX3" fmla="*/ 0 w 1273024"/>
              <a:gd name="connsiteY3" fmla="*/ 949570 h 949570"/>
              <a:gd name="connsiteX4" fmla="*/ 1019908 w 1273024"/>
              <a:gd name="connsiteY4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1019908 w 1273024"/>
              <a:gd name="connsiteY5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764139 w 1273024"/>
              <a:gd name="connsiteY5" fmla="*/ 616863 h 949570"/>
              <a:gd name="connsiteX6" fmla="*/ 1019908 w 1273024"/>
              <a:gd name="connsiteY6" fmla="*/ 0 h 949570"/>
              <a:gd name="connsiteX0" fmla="*/ 1019908 w 1237855"/>
              <a:gd name="connsiteY0" fmla="*/ 0 h 949570"/>
              <a:gd name="connsiteX1" fmla="*/ 1237855 w 1237855"/>
              <a:gd name="connsiteY1" fmla="*/ 35169 h 949570"/>
              <a:gd name="connsiteX2" fmla="*/ 846201 w 1237855"/>
              <a:gd name="connsiteY2" fmla="*/ 734094 h 949570"/>
              <a:gd name="connsiteX3" fmla="*/ 241393 w 1237855"/>
              <a:gd name="connsiteY3" fmla="*/ 949570 h 949570"/>
              <a:gd name="connsiteX4" fmla="*/ 0 w 1237855"/>
              <a:gd name="connsiteY4" fmla="*/ 949570 h 949570"/>
              <a:gd name="connsiteX5" fmla="*/ 764139 w 1237855"/>
              <a:gd name="connsiteY5" fmla="*/ 616863 h 949570"/>
              <a:gd name="connsiteX6" fmla="*/ 1019908 w 1237855"/>
              <a:gd name="connsiteY6" fmla="*/ 0 h 949570"/>
              <a:gd name="connsiteX0" fmla="*/ 1019908 w 1019908"/>
              <a:gd name="connsiteY0" fmla="*/ 0 h 949570"/>
              <a:gd name="connsiteX1" fmla="*/ 846201 w 1019908"/>
              <a:gd name="connsiteY1" fmla="*/ 734094 h 949570"/>
              <a:gd name="connsiteX2" fmla="*/ 241393 w 1019908"/>
              <a:gd name="connsiteY2" fmla="*/ 949570 h 949570"/>
              <a:gd name="connsiteX3" fmla="*/ 0 w 1019908"/>
              <a:gd name="connsiteY3" fmla="*/ 949570 h 949570"/>
              <a:gd name="connsiteX4" fmla="*/ 764139 w 1019908"/>
              <a:gd name="connsiteY4" fmla="*/ 616863 h 949570"/>
              <a:gd name="connsiteX5" fmla="*/ 1019908 w 1019908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44535"/>
              <a:gd name="connsiteY0" fmla="*/ 0 h 949570"/>
              <a:gd name="connsiteX1" fmla="*/ 846201 w 1044535"/>
              <a:gd name="connsiteY1" fmla="*/ 734094 h 949570"/>
              <a:gd name="connsiteX2" fmla="*/ 241393 w 1044535"/>
              <a:gd name="connsiteY2" fmla="*/ 949570 h 949570"/>
              <a:gd name="connsiteX3" fmla="*/ 0 w 1044535"/>
              <a:gd name="connsiteY3" fmla="*/ 949570 h 949570"/>
              <a:gd name="connsiteX4" fmla="*/ 764139 w 1044535"/>
              <a:gd name="connsiteY4" fmla="*/ 616863 h 949570"/>
              <a:gd name="connsiteX5" fmla="*/ 1019908 w 1044535"/>
              <a:gd name="connsiteY5" fmla="*/ 0 h 949570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19908 w 1099643"/>
              <a:gd name="connsiteY6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176738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250629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1625027 w 1626763"/>
              <a:gd name="connsiteY0" fmla="*/ 5320 h 1018320"/>
              <a:gd name="connsiteX1" fmla="*/ 1027614 w 1626763"/>
              <a:gd name="connsiteY1" fmla="*/ 434364 h 1018320"/>
              <a:gd name="connsiteX2" fmla="*/ 781546 w 1626763"/>
              <a:gd name="connsiteY2" fmla="*/ 802844 h 1018320"/>
              <a:gd name="connsiteX3" fmla="*/ 399540 w 1626763"/>
              <a:gd name="connsiteY3" fmla="*/ 911576 h 1018320"/>
              <a:gd name="connsiteX4" fmla="*/ 250629 w 1626763"/>
              <a:gd name="connsiteY4" fmla="*/ 1018320 h 1018320"/>
              <a:gd name="connsiteX5" fmla="*/ 0 w 1626763"/>
              <a:gd name="connsiteY5" fmla="*/ 932114 h 1018320"/>
              <a:gd name="connsiteX6" fmla="*/ 708721 w 1626763"/>
              <a:gd name="connsiteY6" fmla="*/ 688691 h 1018320"/>
              <a:gd name="connsiteX7" fmla="*/ 938329 w 1626763"/>
              <a:gd name="connsiteY7" fmla="*/ 437442 h 1018320"/>
              <a:gd name="connsiteX8" fmla="*/ 1625027 w 1626763"/>
              <a:gd name="connsiteY8" fmla="*/ 5320 h 1018320"/>
              <a:gd name="connsiteX0" fmla="*/ 1625027 w 1627041"/>
              <a:gd name="connsiteY0" fmla="*/ 5177 h 1018177"/>
              <a:gd name="connsiteX1" fmla="*/ 1115121 w 1627041"/>
              <a:gd name="connsiteY1" fmla="*/ 445379 h 1018177"/>
              <a:gd name="connsiteX2" fmla="*/ 781546 w 1627041"/>
              <a:gd name="connsiteY2" fmla="*/ 802701 h 1018177"/>
              <a:gd name="connsiteX3" fmla="*/ 399540 w 1627041"/>
              <a:gd name="connsiteY3" fmla="*/ 911433 h 1018177"/>
              <a:gd name="connsiteX4" fmla="*/ 250629 w 1627041"/>
              <a:gd name="connsiteY4" fmla="*/ 1018177 h 1018177"/>
              <a:gd name="connsiteX5" fmla="*/ 0 w 1627041"/>
              <a:gd name="connsiteY5" fmla="*/ 931971 h 1018177"/>
              <a:gd name="connsiteX6" fmla="*/ 708721 w 1627041"/>
              <a:gd name="connsiteY6" fmla="*/ 688548 h 1018177"/>
              <a:gd name="connsiteX7" fmla="*/ 938329 w 1627041"/>
              <a:gd name="connsiteY7" fmla="*/ 437299 h 1018177"/>
              <a:gd name="connsiteX8" fmla="*/ 1625027 w 1627041"/>
              <a:gd name="connsiteY8" fmla="*/ 5177 h 1018177"/>
              <a:gd name="connsiteX0" fmla="*/ 1625027 w 1627041"/>
              <a:gd name="connsiteY0" fmla="*/ 5177 h 1018177"/>
              <a:gd name="connsiteX1" fmla="*/ 1115121 w 1627041"/>
              <a:gd name="connsiteY1" fmla="*/ 445379 h 1018177"/>
              <a:gd name="connsiteX2" fmla="*/ 781546 w 1627041"/>
              <a:gd name="connsiteY2" fmla="*/ 802701 h 1018177"/>
              <a:gd name="connsiteX3" fmla="*/ 399540 w 1627041"/>
              <a:gd name="connsiteY3" fmla="*/ 911433 h 1018177"/>
              <a:gd name="connsiteX4" fmla="*/ 250629 w 1627041"/>
              <a:gd name="connsiteY4" fmla="*/ 1018177 h 1018177"/>
              <a:gd name="connsiteX5" fmla="*/ 0 w 1627041"/>
              <a:gd name="connsiteY5" fmla="*/ 931971 h 1018177"/>
              <a:gd name="connsiteX6" fmla="*/ 708721 w 1627041"/>
              <a:gd name="connsiteY6" fmla="*/ 688548 h 1018177"/>
              <a:gd name="connsiteX7" fmla="*/ 1007058 w 1627041"/>
              <a:gd name="connsiteY7" fmla="*/ 339161 h 1018177"/>
              <a:gd name="connsiteX8" fmla="*/ 1625027 w 1627041"/>
              <a:gd name="connsiteY8" fmla="*/ 5177 h 1018177"/>
              <a:gd name="connsiteX0" fmla="*/ 1625027 w 1627041"/>
              <a:gd name="connsiteY0" fmla="*/ 5177 h 1018177"/>
              <a:gd name="connsiteX1" fmla="*/ 1115121 w 1627041"/>
              <a:gd name="connsiteY1" fmla="*/ 445379 h 1018177"/>
              <a:gd name="connsiteX2" fmla="*/ 781546 w 1627041"/>
              <a:gd name="connsiteY2" fmla="*/ 802701 h 1018177"/>
              <a:gd name="connsiteX3" fmla="*/ 399540 w 1627041"/>
              <a:gd name="connsiteY3" fmla="*/ 911433 h 1018177"/>
              <a:gd name="connsiteX4" fmla="*/ 250629 w 1627041"/>
              <a:gd name="connsiteY4" fmla="*/ 1018177 h 1018177"/>
              <a:gd name="connsiteX5" fmla="*/ 0 w 1627041"/>
              <a:gd name="connsiteY5" fmla="*/ 931971 h 1018177"/>
              <a:gd name="connsiteX6" fmla="*/ 708721 w 1627041"/>
              <a:gd name="connsiteY6" fmla="*/ 688548 h 1018177"/>
              <a:gd name="connsiteX7" fmla="*/ 1007058 w 1627041"/>
              <a:gd name="connsiteY7" fmla="*/ 339161 h 1018177"/>
              <a:gd name="connsiteX8" fmla="*/ 1625027 w 1627041"/>
              <a:gd name="connsiteY8" fmla="*/ 5177 h 1018177"/>
              <a:gd name="connsiteX0" fmla="*/ 1625027 w 1627041"/>
              <a:gd name="connsiteY0" fmla="*/ 10376 h 1023376"/>
              <a:gd name="connsiteX1" fmla="*/ 1115121 w 1627041"/>
              <a:gd name="connsiteY1" fmla="*/ 450578 h 1023376"/>
              <a:gd name="connsiteX2" fmla="*/ 781546 w 1627041"/>
              <a:gd name="connsiteY2" fmla="*/ 807900 h 1023376"/>
              <a:gd name="connsiteX3" fmla="*/ 399540 w 1627041"/>
              <a:gd name="connsiteY3" fmla="*/ 916632 h 1023376"/>
              <a:gd name="connsiteX4" fmla="*/ 250629 w 1627041"/>
              <a:gd name="connsiteY4" fmla="*/ 1023376 h 1023376"/>
              <a:gd name="connsiteX5" fmla="*/ 0 w 1627041"/>
              <a:gd name="connsiteY5" fmla="*/ 937170 h 1023376"/>
              <a:gd name="connsiteX6" fmla="*/ 708721 w 1627041"/>
              <a:gd name="connsiteY6" fmla="*/ 693747 h 1023376"/>
              <a:gd name="connsiteX7" fmla="*/ 1007058 w 1627041"/>
              <a:gd name="connsiteY7" fmla="*/ 344360 h 1023376"/>
              <a:gd name="connsiteX8" fmla="*/ 1625027 w 1627041"/>
              <a:gd name="connsiteY8" fmla="*/ 10376 h 1023376"/>
              <a:gd name="connsiteX0" fmla="*/ 1625027 w 1625208"/>
              <a:gd name="connsiteY0" fmla="*/ 10376 h 1023376"/>
              <a:gd name="connsiteX1" fmla="*/ 1115121 w 1625208"/>
              <a:gd name="connsiteY1" fmla="*/ 450578 h 1023376"/>
              <a:gd name="connsiteX2" fmla="*/ 781546 w 1625208"/>
              <a:gd name="connsiteY2" fmla="*/ 807900 h 1023376"/>
              <a:gd name="connsiteX3" fmla="*/ 399540 w 1625208"/>
              <a:gd name="connsiteY3" fmla="*/ 916632 h 1023376"/>
              <a:gd name="connsiteX4" fmla="*/ 250629 w 1625208"/>
              <a:gd name="connsiteY4" fmla="*/ 1023376 h 1023376"/>
              <a:gd name="connsiteX5" fmla="*/ 0 w 1625208"/>
              <a:gd name="connsiteY5" fmla="*/ 937170 h 1023376"/>
              <a:gd name="connsiteX6" fmla="*/ 708721 w 1625208"/>
              <a:gd name="connsiteY6" fmla="*/ 693747 h 1023376"/>
              <a:gd name="connsiteX7" fmla="*/ 1007058 w 1625208"/>
              <a:gd name="connsiteY7" fmla="*/ 344360 h 1023376"/>
              <a:gd name="connsiteX8" fmla="*/ 1625027 w 1625208"/>
              <a:gd name="connsiteY8" fmla="*/ 10376 h 1023376"/>
              <a:gd name="connsiteX0" fmla="*/ 1625027 w 1625208"/>
              <a:gd name="connsiteY0" fmla="*/ 8717 h 1021717"/>
              <a:gd name="connsiteX1" fmla="*/ 1115121 w 1625208"/>
              <a:gd name="connsiteY1" fmla="*/ 448919 h 1021717"/>
              <a:gd name="connsiteX2" fmla="*/ 781546 w 1625208"/>
              <a:gd name="connsiteY2" fmla="*/ 806241 h 1021717"/>
              <a:gd name="connsiteX3" fmla="*/ 399540 w 1625208"/>
              <a:gd name="connsiteY3" fmla="*/ 914973 h 1021717"/>
              <a:gd name="connsiteX4" fmla="*/ 250629 w 1625208"/>
              <a:gd name="connsiteY4" fmla="*/ 1021717 h 1021717"/>
              <a:gd name="connsiteX5" fmla="*/ 0 w 1625208"/>
              <a:gd name="connsiteY5" fmla="*/ 935511 h 1021717"/>
              <a:gd name="connsiteX6" fmla="*/ 708721 w 1625208"/>
              <a:gd name="connsiteY6" fmla="*/ 692088 h 1021717"/>
              <a:gd name="connsiteX7" fmla="*/ 1042665 w 1625208"/>
              <a:gd name="connsiteY7" fmla="*/ 410369 h 1021717"/>
              <a:gd name="connsiteX8" fmla="*/ 1625027 w 1625208"/>
              <a:gd name="connsiteY8" fmla="*/ 8717 h 1021717"/>
              <a:gd name="connsiteX0" fmla="*/ 1625027 w 1625210"/>
              <a:gd name="connsiteY0" fmla="*/ 8717 h 1021717"/>
              <a:gd name="connsiteX1" fmla="*/ 1120791 w 1625210"/>
              <a:gd name="connsiteY1" fmla="*/ 494799 h 1021717"/>
              <a:gd name="connsiteX2" fmla="*/ 781546 w 1625210"/>
              <a:gd name="connsiteY2" fmla="*/ 806241 h 1021717"/>
              <a:gd name="connsiteX3" fmla="*/ 399540 w 1625210"/>
              <a:gd name="connsiteY3" fmla="*/ 914973 h 1021717"/>
              <a:gd name="connsiteX4" fmla="*/ 250629 w 1625210"/>
              <a:gd name="connsiteY4" fmla="*/ 1021717 h 1021717"/>
              <a:gd name="connsiteX5" fmla="*/ 0 w 1625210"/>
              <a:gd name="connsiteY5" fmla="*/ 935511 h 1021717"/>
              <a:gd name="connsiteX6" fmla="*/ 708721 w 1625210"/>
              <a:gd name="connsiteY6" fmla="*/ 692088 h 1021717"/>
              <a:gd name="connsiteX7" fmla="*/ 1042665 w 1625210"/>
              <a:gd name="connsiteY7" fmla="*/ 410369 h 1021717"/>
              <a:gd name="connsiteX8" fmla="*/ 1625027 w 1625210"/>
              <a:gd name="connsiteY8" fmla="*/ 8717 h 1021717"/>
              <a:gd name="connsiteX0" fmla="*/ 1625027 w 1625210"/>
              <a:gd name="connsiteY0" fmla="*/ 8717 h 1021717"/>
              <a:gd name="connsiteX1" fmla="*/ 1120791 w 1625210"/>
              <a:gd name="connsiteY1" fmla="*/ 494799 h 1021717"/>
              <a:gd name="connsiteX2" fmla="*/ 781546 w 1625210"/>
              <a:gd name="connsiteY2" fmla="*/ 806241 h 1021717"/>
              <a:gd name="connsiteX3" fmla="*/ 399540 w 1625210"/>
              <a:gd name="connsiteY3" fmla="*/ 914973 h 1021717"/>
              <a:gd name="connsiteX4" fmla="*/ 250629 w 1625210"/>
              <a:gd name="connsiteY4" fmla="*/ 1021717 h 1021717"/>
              <a:gd name="connsiteX5" fmla="*/ 0 w 1625210"/>
              <a:gd name="connsiteY5" fmla="*/ 935511 h 1021717"/>
              <a:gd name="connsiteX6" fmla="*/ 723602 w 1625210"/>
              <a:gd name="connsiteY6" fmla="*/ 727162 h 1021717"/>
              <a:gd name="connsiteX7" fmla="*/ 1042665 w 1625210"/>
              <a:gd name="connsiteY7" fmla="*/ 410369 h 1021717"/>
              <a:gd name="connsiteX8" fmla="*/ 1625027 w 1625210"/>
              <a:gd name="connsiteY8" fmla="*/ 8717 h 1021717"/>
              <a:gd name="connsiteX0" fmla="*/ 1625027 w 1625210"/>
              <a:gd name="connsiteY0" fmla="*/ 8717 h 1021717"/>
              <a:gd name="connsiteX1" fmla="*/ 1120791 w 1625210"/>
              <a:gd name="connsiteY1" fmla="*/ 494799 h 1021717"/>
              <a:gd name="connsiteX2" fmla="*/ 823355 w 1625210"/>
              <a:gd name="connsiteY2" fmla="*/ 1002336 h 1021717"/>
              <a:gd name="connsiteX3" fmla="*/ 399540 w 1625210"/>
              <a:gd name="connsiteY3" fmla="*/ 914973 h 1021717"/>
              <a:gd name="connsiteX4" fmla="*/ 250629 w 1625210"/>
              <a:gd name="connsiteY4" fmla="*/ 1021717 h 1021717"/>
              <a:gd name="connsiteX5" fmla="*/ 0 w 1625210"/>
              <a:gd name="connsiteY5" fmla="*/ 935511 h 1021717"/>
              <a:gd name="connsiteX6" fmla="*/ 723602 w 1625210"/>
              <a:gd name="connsiteY6" fmla="*/ 727162 h 1021717"/>
              <a:gd name="connsiteX7" fmla="*/ 1042665 w 1625210"/>
              <a:gd name="connsiteY7" fmla="*/ 410369 h 1021717"/>
              <a:gd name="connsiteX8" fmla="*/ 1625027 w 1625210"/>
              <a:gd name="connsiteY8" fmla="*/ 8717 h 1021717"/>
              <a:gd name="connsiteX0" fmla="*/ 1625027 w 1625210"/>
              <a:gd name="connsiteY0" fmla="*/ 8717 h 1021717"/>
              <a:gd name="connsiteX1" fmla="*/ 1120791 w 1625210"/>
              <a:gd name="connsiteY1" fmla="*/ 494799 h 1021717"/>
              <a:gd name="connsiteX2" fmla="*/ 823355 w 1625210"/>
              <a:gd name="connsiteY2" fmla="*/ 1002336 h 1021717"/>
              <a:gd name="connsiteX3" fmla="*/ 399540 w 1625210"/>
              <a:gd name="connsiteY3" fmla="*/ 914973 h 1021717"/>
              <a:gd name="connsiteX4" fmla="*/ 250629 w 1625210"/>
              <a:gd name="connsiteY4" fmla="*/ 1021717 h 1021717"/>
              <a:gd name="connsiteX5" fmla="*/ 0 w 1625210"/>
              <a:gd name="connsiteY5" fmla="*/ 935511 h 1021717"/>
              <a:gd name="connsiteX6" fmla="*/ 780468 w 1625210"/>
              <a:gd name="connsiteY6" fmla="*/ 909971 h 1021717"/>
              <a:gd name="connsiteX7" fmla="*/ 1042665 w 1625210"/>
              <a:gd name="connsiteY7" fmla="*/ 410369 h 1021717"/>
              <a:gd name="connsiteX8" fmla="*/ 1625027 w 1625210"/>
              <a:gd name="connsiteY8" fmla="*/ 8717 h 1021717"/>
              <a:gd name="connsiteX0" fmla="*/ 1625027 w 1625210"/>
              <a:gd name="connsiteY0" fmla="*/ 8717 h 1021717"/>
              <a:gd name="connsiteX1" fmla="*/ 1120791 w 1625210"/>
              <a:gd name="connsiteY1" fmla="*/ 494799 h 1021717"/>
              <a:gd name="connsiteX2" fmla="*/ 823355 w 1625210"/>
              <a:gd name="connsiteY2" fmla="*/ 1002336 h 1021717"/>
              <a:gd name="connsiteX3" fmla="*/ 461718 w 1625210"/>
              <a:gd name="connsiteY3" fmla="*/ 1012755 h 1021717"/>
              <a:gd name="connsiteX4" fmla="*/ 250629 w 1625210"/>
              <a:gd name="connsiteY4" fmla="*/ 1021717 h 1021717"/>
              <a:gd name="connsiteX5" fmla="*/ 0 w 1625210"/>
              <a:gd name="connsiteY5" fmla="*/ 935511 h 1021717"/>
              <a:gd name="connsiteX6" fmla="*/ 780468 w 1625210"/>
              <a:gd name="connsiteY6" fmla="*/ 909971 h 1021717"/>
              <a:gd name="connsiteX7" fmla="*/ 1042665 w 1625210"/>
              <a:gd name="connsiteY7" fmla="*/ 410369 h 1021717"/>
              <a:gd name="connsiteX8" fmla="*/ 1625027 w 1625210"/>
              <a:gd name="connsiteY8" fmla="*/ 8717 h 1021717"/>
              <a:gd name="connsiteX0" fmla="*/ 1625027 w 1625210"/>
              <a:gd name="connsiteY0" fmla="*/ 8717 h 1050364"/>
              <a:gd name="connsiteX1" fmla="*/ 1120791 w 1625210"/>
              <a:gd name="connsiteY1" fmla="*/ 494799 h 1050364"/>
              <a:gd name="connsiteX2" fmla="*/ 823355 w 1625210"/>
              <a:gd name="connsiteY2" fmla="*/ 1002336 h 1050364"/>
              <a:gd name="connsiteX3" fmla="*/ 250629 w 1625210"/>
              <a:gd name="connsiteY3" fmla="*/ 1021717 h 1050364"/>
              <a:gd name="connsiteX4" fmla="*/ 0 w 1625210"/>
              <a:gd name="connsiteY4" fmla="*/ 935511 h 1050364"/>
              <a:gd name="connsiteX5" fmla="*/ 780468 w 1625210"/>
              <a:gd name="connsiteY5" fmla="*/ 909971 h 1050364"/>
              <a:gd name="connsiteX6" fmla="*/ 1042665 w 1625210"/>
              <a:gd name="connsiteY6" fmla="*/ 410369 h 1050364"/>
              <a:gd name="connsiteX7" fmla="*/ 1625027 w 1625210"/>
              <a:gd name="connsiteY7" fmla="*/ 8717 h 1050364"/>
              <a:gd name="connsiteX0" fmla="*/ 1625027 w 1625210"/>
              <a:gd name="connsiteY0" fmla="*/ 9090 h 1050737"/>
              <a:gd name="connsiteX1" fmla="*/ 1120791 w 1625210"/>
              <a:gd name="connsiteY1" fmla="*/ 495172 h 1050737"/>
              <a:gd name="connsiteX2" fmla="*/ 823355 w 1625210"/>
              <a:gd name="connsiteY2" fmla="*/ 1002709 h 1050737"/>
              <a:gd name="connsiteX3" fmla="*/ 250629 w 1625210"/>
              <a:gd name="connsiteY3" fmla="*/ 1022090 h 1050737"/>
              <a:gd name="connsiteX4" fmla="*/ 0 w 1625210"/>
              <a:gd name="connsiteY4" fmla="*/ 935884 h 1050737"/>
              <a:gd name="connsiteX5" fmla="*/ 780468 w 1625210"/>
              <a:gd name="connsiteY5" fmla="*/ 910344 h 1050737"/>
              <a:gd name="connsiteX6" fmla="*/ 855957 w 1625210"/>
              <a:gd name="connsiteY6" fmla="*/ 393386 h 1050737"/>
              <a:gd name="connsiteX7" fmla="*/ 1625027 w 1625210"/>
              <a:gd name="connsiteY7" fmla="*/ 9090 h 1050737"/>
              <a:gd name="connsiteX0" fmla="*/ 1625027 w 1625165"/>
              <a:gd name="connsiteY0" fmla="*/ 9090 h 1050737"/>
              <a:gd name="connsiteX1" fmla="*/ 961716 w 1625165"/>
              <a:gd name="connsiteY1" fmla="*/ 445398 h 1050737"/>
              <a:gd name="connsiteX2" fmla="*/ 823355 w 1625165"/>
              <a:gd name="connsiteY2" fmla="*/ 1002709 h 1050737"/>
              <a:gd name="connsiteX3" fmla="*/ 250629 w 1625165"/>
              <a:gd name="connsiteY3" fmla="*/ 1022090 h 1050737"/>
              <a:gd name="connsiteX4" fmla="*/ 0 w 1625165"/>
              <a:gd name="connsiteY4" fmla="*/ 935884 h 1050737"/>
              <a:gd name="connsiteX5" fmla="*/ 780468 w 1625165"/>
              <a:gd name="connsiteY5" fmla="*/ 910344 h 1050737"/>
              <a:gd name="connsiteX6" fmla="*/ 855957 w 1625165"/>
              <a:gd name="connsiteY6" fmla="*/ 393386 h 1050737"/>
              <a:gd name="connsiteX7" fmla="*/ 1625027 w 1625165"/>
              <a:gd name="connsiteY7" fmla="*/ 9090 h 1050737"/>
              <a:gd name="connsiteX0" fmla="*/ 1625027 w 1625165"/>
              <a:gd name="connsiteY0" fmla="*/ 23729 h 1065376"/>
              <a:gd name="connsiteX1" fmla="*/ 961716 w 1625165"/>
              <a:gd name="connsiteY1" fmla="*/ 460037 h 1065376"/>
              <a:gd name="connsiteX2" fmla="*/ 823355 w 1625165"/>
              <a:gd name="connsiteY2" fmla="*/ 1017348 h 1065376"/>
              <a:gd name="connsiteX3" fmla="*/ 250629 w 1625165"/>
              <a:gd name="connsiteY3" fmla="*/ 1036729 h 1065376"/>
              <a:gd name="connsiteX4" fmla="*/ 0 w 1625165"/>
              <a:gd name="connsiteY4" fmla="*/ 950523 h 1065376"/>
              <a:gd name="connsiteX5" fmla="*/ 780468 w 1625165"/>
              <a:gd name="connsiteY5" fmla="*/ 924983 h 1065376"/>
              <a:gd name="connsiteX6" fmla="*/ 692627 w 1625165"/>
              <a:gd name="connsiteY6" fmla="*/ 153120 h 1065376"/>
              <a:gd name="connsiteX7" fmla="*/ 1625027 w 1625165"/>
              <a:gd name="connsiteY7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823355 w 1625145"/>
              <a:gd name="connsiteY2" fmla="*/ 1017348 h 1065376"/>
              <a:gd name="connsiteX3" fmla="*/ 250629 w 1625145"/>
              <a:gd name="connsiteY3" fmla="*/ 1036729 h 1065376"/>
              <a:gd name="connsiteX4" fmla="*/ 0 w 1625145"/>
              <a:gd name="connsiteY4" fmla="*/ 950523 h 1065376"/>
              <a:gd name="connsiteX5" fmla="*/ 780468 w 1625145"/>
              <a:gd name="connsiteY5" fmla="*/ 924983 h 1065376"/>
              <a:gd name="connsiteX6" fmla="*/ 692627 w 1625145"/>
              <a:gd name="connsiteY6" fmla="*/ 153120 h 1065376"/>
              <a:gd name="connsiteX7" fmla="*/ 1625027 w 1625145"/>
              <a:gd name="connsiteY7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823355 w 1625145"/>
              <a:gd name="connsiteY2" fmla="*/ 1017348 h 1065376"/>
              <a:gd name="connsiteX3" fmla="*/ 250629 w 1625145"/>
              <a:gd name="connsiteY3" fmla="*/ 1036729 h 1065376"/>
              <a:gd name="connsiteX4" fmla="*/ 0 w 1625145"/>
              <a:gd name="connsiteY4" fmla="*/ 950523 h 1065376"/>
              <a:gd name="connsiteX5" fmla="*/ 696325 w 1625145"/>
              <a:gd name="connsiteY5" fmla="*/ 905499 h 1065376"/>
              <a:gd name="connsiteX6" fmla="*/ 692627 w 1625145"/>
              <a:gd name="connsiteY6" fmla="*/ 153120 h 1065376"/>
              <a:gd name="connsiteX7" fmla="*/ 1625027 w 1625145"/>
              <a:gd name="connsiteY7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1155827 w 1625145"/>
              <a:gd name="connsiteY2" fmla="*/ 506458 h 1065376"/>
              <a:gd name="connsiteX3" fmla="*/ 823355 w 1625145"/>
              <a:gd name="connsiteY3" fmla="*/ 1017348 h 1065376"/>
              <a:gd name="connsiteX4" fmla="*/ 250629 w 1625145"/>
              <a:gd name="connsiteY4" fmla="*/ 1036729 h 1065376"/>
              <a:gd name="connsiteX5" fmla="*/ 0 w 1625145"/>
              <a:gd name="connsiteY5" fmla="*/ 950523 h 1065376"/>
              <a:gd name="connsiteX6" fmla="*/ 696325 w 1625145"/>
              <a:gd name="connsiteY6" fmla="*/ 905499 h 1065376"/>
              <a:gd name="connsiteX7" fmla="*/ 692627 w 1625145"/>
              <a:gd name="connsiteY7" fmla="*/ 153120 h 1065376"/>
              <a:gd name="connsiteX8" fmla="*/ 1625027 w 1625145"/>
              <a:gd name="connsiteY8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931036 w 1625145"/>
              <a:gd name="connsiteY2" fmla="*/ 643216 h 1065376"/>
              <a:gd name="connsiteX3" fmla="*/ 1155827 w 1625145"/>
              <a:gd name="connsiteY3" fmla="*/ 506458 h 1065376"/>
              <a:gd name="connsiteX4" fmla="*/ 823355 w 1625145"/>
              <a:gd name="connsiteY4" fmla="*/ 1017348 h 1065376"/>
              <a:gd name="connsiteX5" fmla="*/ 250629 w 1625145"/>
              <a:gd name="connsiteY5" fmla="*/ 1036729 h 1065376"/>
              <a:gd name="connsiteX6" fmla="*/ 0 w 1625145"/>
              <a:gd name="connsiteY6" fmla="*/ 950523 h 1065376"/>
              <a:gd name="connsiteX7" fmla="*/ 696325 w 1625145"/>
              <a:gd name="connsiteY7" fmla="*/ 905499 h 1065376"/>
              <a:gd name="connsiteX8" fmla="*/ 692627 w 1625145"/>
              <a:gd name="connsiteY8" fmla="*/ 153120 h 1065376"/>
              <a:gd name="connsiteX9" fmla="*/ 1625027 w 1625145"/>
              <a:gd name="connsiteY9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931036 w 1625145"/>
              <a:gd name="connsiteY2" fmla="*/ 643216 h 1065376"/>
              <a:gd name="connsiteX3" fmla="*/ 1155827 w 1625145"/>
              <a:gd name="connsiteY3" fmla="*/ 506458 h 1065376"/>
              <a:gd name="connsiteX4" fmla="*/ 1405957 w 1625145"/>
              <a:gd name="connsiteY4" fmla="*/ 738332 h 1065376"/>
              <a:gd name="connsiteX5" fmla="*/ 823355 w 1625145"/>
              <a:gd name="connsiteY5" fmla="*/ 1017348 h 1065376"/>
              <a:gd name="connsiteX6" fmla="*/ 250629 w 1625145"/>
              <a:gd name="connsiteY6" fmla="*/ 1036729 h 1065376"/>
              <a:gd name="connsiteX7" fmla="*/ 0 w 1625145"/>
              <a:gd name="connsiteY7" fmla="*/ 950523 h 1065376"/>
              <a:gd name="connsiteX8" fmla="*/ 696325 w 1625145"/>
              <a:gd name="connsiteY8" fmla="*/ 905499 h 1065376"/>
              <a:gd name="connsiteX9" fmla="*/ 692627 w 1625145"/>
              <a:gd name="connsiteY9" fmla="*/ 153120 h 1065376"/>
              <a:gd name="connsiteX10" fmla="*/ 1625027 w 1625145"/>
              <a:gd name="connsiteY10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931036 w 1625145"/>
              <a:gd name="connsiteY2" fmla="*/ 643216 h 1065376"/>
              <a:gd name="connsiteX3" fmla="*/ 1155827 w 1625145"/>
              <a:gd name="connsiteY3" fmla="*/ 506458 h 1065376"/>
              <a:gd name="connsiteX4" fmla="*/ 977982 w 1625145"/>
              <a:gd name="connsiteY4" fmla="*/ 802643 h 1065376"/>
              <a:gd name="connsiteX5" fmla="*/ 1405957 w 1625145"/>
              <a:gd name="connsiteY5" fmla="*/ 738332 h 1065376"/>
              <a:gd name="connsiteX6" fmla="*/ 823355 w 1625145"/>
              <a:gd name="connsiteY6" fmla="*/ 1017348 h 1065376"/>
              <a:gd name="connsiteX7" fmla="*/ 250629 w 1625145"/>
              <a:gd name="connsiteY7" fmla="*/ 1036729 h 1065376"/>
              <a:gd name="connsiteX8" fmla="*/ 0 w 1625145"/>
              <a:gd name="connsiteY8" fmla="*/ 950523 h 1065376"/>
              <a:gd name="connsiteX9" fmla="*/ 696325 w 1625145"/>
              <a:gd name="connsiteY9" fmla="*/ 905499 h 1065376"/>
              <a:gd name="connsiteX10" fmla="*/ 692627 w 1625145"/>
              <a:gd name="connsiteY10" fmla="*/ 153120 h 1065376"/>
              <a:gd name="connsiteX11" fmla="*/ 1625027 w 1625145"/>
              <a:gd name="connsiteY11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931036 w 1625145"/>
              <a:gd name="connsiteY2" fmla="*/ 643216 h 1065376"/>
              <a:gd name="connsiteX3" fmla="*/ 1155827 w 1625145"/>
              <a:gd name="connsiteY3" fmla="*/ 506458 h 1065376"/>
              <a:gd name="connsiteX4" fmla="*/ 977982 w 1625145"/>
              <a:gd name="connsiteY4" fmla="*/ 802643 h 1065376"/>
              <a:gd name="connsiteX5" fmla="*/ 1405957 w 1625145"/>
              <a:gd name="connsiteY5" fmla="*/ 738332 h 1065376"/>
              <a:gd name="connsiteX6" fmla="*/ 823355 w 1625145"/>
              <a:gd name="connsiteY6" fmla="*/ 1017348 h 1065376"/>
              <a:gd name="connsiteX7" fmla="*/ 250629 w 1625145"/>
              <a:gd name="connsiteY7" fmla="*/ 1036729 h 1065376"/>
              <a:gd name="connsiteX8" fmla="*/ 0 w 1625145"/>
              <a:gd name="connsiteY8" fmla="*/ 950523 h 1065376"/>
              <a:gd name="connsiteX9" fmla="*/ 650621 w 1625145"/>
              <a:gd name="connsiteY9" fmla="*/ 862808 h 1065376"/>
              <a:gd name="connsiteX10" fmla="*/ 692627 w 1625145"/>
              <a:gd name="connsiteY10" fmla="*/ 153120 h 1065376"/>
              <a:gd name="connsiteX11" fmla="*/ 1625027 w 1625145"/>
              <a:gd name="connsiteY11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931036 w 1625145"/>
              <a:gd name="connsiteY2" fmla="*/ 643216 h 1065376"/>
              <a:gd name="connsiteX3" fmla="*/ 1155827 w 1625145"/>
              <a:gd name="connsiteY3" fmla="*/ 506458 h 1065376"/>
              <a:gd name="connsiteX4" fmla="*/ 863549 w 1625145"/>
              <a:gd name="connsiteY4" fmla="*/ 858091 h 1065376"/>
              <a:gd name="connsiteX5" fmla="*/ 1405957 w 1625145"/>
              <a:gd name="connsiteY5" fmla="*/ 738332 h 1065376"/>
              <a:gd name="connsiteX6" fmla="*/ 823355 w 1625145"/>
              <a:gd name="connsiteY6" fmla="*/ 1017348 h 1065376"/>
              <a:gd name="connsiteX7" fmla="*/ 250629 w 1625145"/>
              <a:gd name="connsiteY7" fmla="*/ 1036729 h 1065376"/>
              <a:gd name="connsiteX8" fmla="*/ 0 w 1625145"/>
              <a:gd name="connsiteY8" fmla="*/ 950523 h 1065376"/>
              <a:gd name="connsiteX9" fmla="*/ 650621 w 1625145"/>
              <a:gd name="connsiteY9" fmla="*/ 862808 h 1065376"/>
              <a:gd name="connsiteX10" fmla="*/ 692627 w 1625145"/>
              <a:gd name="connsiteY10" fmla="*/ 153120 h 1065376"/>
              <a:gd name="connsiteX11" fmla="*/ 1625027 w 1625145"/>
              <a:gd name="connsiteY11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855752 w 1625145"/>
              <a:gd name="connsiteY2" fmla="*/ 709646 h 1065376"/>
              <a:gd name="connsiteX3" fmla="*/ 1155827 w 1625145"/>
              <a:gd name="connsiteY3" fmla="*/ 506458 h 1065376"/>
              <a:gd name="connsiteX4" fmla="*/ 863549 w 1625145"/>
              <a:gd name="connsiteY4" fmla="*/ 858091 h 1065376"/>
              <a:gd name="connsiteX5" fmla="*/ 1405957 w 1625145"/>
              <a:gd name="connsiteY5" fmla="*/ 738332 h 1065376"/>
              <a:gd name="connsiteX6" fmla="*/ 823355 w 1625145"/>
              <a:gd name="connsiteY6" fmla="*/ 1017348 h 1065376"/>
              <a:gd name="connsiteX7" fmla="*/ 250629 w 1625145"/>
              <a:gd name="connsiteY7" fmla="*/ 1036729 h 1065376"/>
              <a:gd name="connsiteX8" fmla="*/ 0 w 1625145"/>
              <a:gd name="connsiteY8" fmla="*/ 950523 h 1065376"/>
              <a:gd name="connsiteX9" fmla="*/ 650621 w 1625145"/>
              <a:gd name="connsiteY9" fmla="*/ 862808 h 1065376"/>
              <a:gd name="connsiteX10" fmla="*/ 692627 w 1625145"/>
              <a:gd name="connsiteY10" fmla="*/ 153120 h 1065376"/>
              <a:gd name="connsiteX11" fmla="*/ 1625027 w 1625145"/>
              <a:gd name="connsiteY11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855752 w 1625145"/>
              <a:gd name="connsiteY2" fmla="*/ 709646 h 1065376"/>
              <a:gd name="connsiteX3" fmla="*/ 1155827 w 1625145"/>
              <a:gd name="connsiteY3" fmla="*/ 506458 h 1065376"/>
              <a:gd name="connsiteX4" fmla="*/ 863549 w 1625145"/>
              <a:gd name="connsiteY4" fmla="*/ 858091 h 1065376"/>
              <a:gd name="connsiteX5" fmla="*/ 1405957 w 1625145"/>
              <a:gd name="connsiteY5" fmla="*/ 738332 h 1065376"/>
              <a:gd name="connsiteX6" fmla="*/ 823355 w 1625145"/>
              <a:gd name="connsiteY6" fmla="*/ 1017348 h 1065376"/>
              <a:gd name="connsiteX7" fmla="*/ 250629 w 1625145"/>
              <a:gd name="connsiteY7" fmla="*/ 1036729 h 1065376"/>
              <a:gd name="connsiteX8" fmla="*/ 0 w 1625145"/>
              <a:gd name="connsiteY8" fmla="*/ 950523 h 1065376"/>
              <a:gd name="connsiteX9" fmla="*/ 650621 w 1625145"/>
              <a:gd name="connsiteY9" fmla="*/ 862808 h 1065376"/>
              <a:gd name="connsiteX10" fmla="*/ 692627 w 1625145"/>
              <a:gd name="connsiteY10" fmla="*/ 153120 h 1065376"/>
              <a:gd name="connsiteX11" fmla="*/ 1625027 w 1625145"/>
              <a:gd name="connsiteY11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855752 w 1625145"/>
              <a:gd name="connsiteY2" fmla="*/ 709646 h 1065376"/>
              <a:gd name="connsiteX3" fmla="*/ 1155827 w 1625145"/>
              <a:gd name="connsiteY3" fmla="*/ 506458 h 1065376"/>
              <a:gd name="connsiteX4" fmla="*/ 863549 w 1625145"/>
              <a:gd name="connsiteY4" fmla="*/ 858091 h 1065376"/>
              <a:gd name="connsiteX5" fmla="*/ 1405957 w 1625145"/>
              <a:gd name="connsiteY5" fmla="*/ 738332 h 1065376"/>
              <a:gd name="connsiteX6" fmla="*/ 823355 w 1625145"/>
              <a:gd name="connsiteY6" fmla="*/ 1017348 h 1065376"/>
              <a:gd name="connsiteX7" fmla="*/ 250629 w 1625145"/>
              <a:gd name="connsiteY7" fmla="*/ 1036729 h 1065376"/>
              <a:gd name="connsiteX8" fmla="*/ 0 w 1625145"/>
              <a:gd name="connsiteY8" fmla="*/ 950523 h 1065376"/>
              <a:gd name="connsiteX9" fmla="*/ 650621 w 1625145"/>
              <a:gd name="connsiteY9" fmla="*/ 862808 h 1065376"/>
              <a:gd name="connsiteX10" fmla="*/ 692627 w 1625145"/>
              <a:gd name="connsiteY10" fmla="*/ 153120 h 1065376"/>
              <a:gd name="connsiteX11" fmla="*/ 1625027 w 1625145"/>
              <a:gd name="connsiteY11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855752 w 1625145"/>
              <a:gd name="connsiteY2" fmla="*/ 709646 h 1065376"/>
              <a:gd name="connsiteX3" fmla="*/ 1155827 w 1625145"/>
              <a:gd name="connsiteY3" fmla="*/ 506458 h 1065376"/>
              <a:gd name="connsiteX4" fmla="*/ 863549 w 1625145"/>
              <a:gd name="connsiteY4" fmla="*/ 858091 h 1065376"/>
              <a:gd name="connsiteX5" fmla="*/ 1234481 w 1625145"/>
              <a:gd name="connsiteY5" fmla="*/ 659330 h 1065376"/>
              <a:gd name="connsiteX6" fmla="*/ 1405957 w 1625145"/>
              <a:gd name="connsiteY6" fmla="*/ 738332 h 1065376"/>
              <a:gd name="connsiteX7" fmla="*/ 823355 w 1625145"/>
              <a:gd name="connsiteY7" fmla="*/ 1017348 h 1065376"/>
              <a:gd name="connsiteX8" fmla="*/ 250629 w 1625145"/>
              <a:gd name="connsiteY8" fmla="*/ 1036729 h 1065376"/>
              <a:gd name="connsiteX9" fmla="*/ 0 w 1625145"/>
              <a:gd name="connsiteY9" fmla="*/ 950523 h 1065376"/>
              <a:gd name="connsiteX10" fmla="*/ 650621 w 1625145"/>
              <a:gd name="connsiteY10" fmla="*/ 862808 h 1065376"/>
              <a:gd name="connsiteX11" fmla="*/ 692627 w 1625145"/>
              <a:gd name="connsiteY11" fmla="*/ 153120 h 1065376"/>
              <a:gd name="connsiteX12" fmla="*/ 1625027 w 1625145"/>
              <a:gd name="connsiteY12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855752 w 1625145"/>
              <a:gd name="connsiteY2" fmla="*/ 709646 h 1065376"/>
              <a:gd name="connsiteX3" fmla="*/ 1155827 w 1625145"/>
              <a:gd name="connsiteY3" fmla="*/ 506458 h 1065376"/>
              <a:gd name="connsiteX4" fmla="*/ 863549 w 1625145"/>
              <a:gd name="connsiteY4" fmla="*/ 858091 h 1065376"/>
              <a:gd name="connsiteX5" fmla="*/ 1234481 w 1625145"/>
              <a:gd name="connsiteY5" fmla="*/ 659330 h 1065376"/>
              <a:gd name="connsiteX6" fmla="*/ 1148016 w 1625145"/>
              <a:gd name="connsiteY6" fmla="*/ 790860 h 1065376"/>
              <a:gd name="connsiteX7" fmla="*/ 1405957 w 1625145"/>
              <a:gd name="connsiteY7" fmla="*/ 738332 h 1065376"/>
              <a:gd name="connsiteX8" fmla="*/ 823355 w 1625145"/>
              <a:gd name="connsiteY8" fmla="*/ 1017348 h 1065376"/>
              <a:gd name="connsiteX9" fmla="*/ 250629 w 1625145"/>
              <a:gd name="connsiteY9" fmla="*/ 1036729 h 1065376"/>
              <a:gd name="connsiteX10" fmla="*/ 0 w 1625145"/>
              <a:gd name="connsiteY10" fmla="*/ 950523 h 1065376"/>
              <a:gd name="connsiteX11" fmla="*/ 650621 w 1625145"/>
              <a:gd name="connsiteY11" fmla="*/ 862808 h 1065376"/>
              <a:gd name="connsiteX12" fmla="*/ 692627 w 1625145"/>
              <a:gd name="connsiteY12" fmla="*/ 153120 h 1065376"/>
              <a:gd name="connsiteX13" fmla="*/ 1625027 w 1625145"/>
              <a:gd name="connsiteY13" fmla="*/ 23729 h 1065376"/>
              <a:gd name="connsiteX0" fmla="*/ 1625027 w 1625145"/>
              <a:gd name="connsiteY0" fmla="*/ 23729 h 1065376"/>
              <a:gd name="connsiteX1" fmla="*/ 848341 w 1625145"/>
              <a:gd name="connsiteY1" fmla="*/ 225326 h 1065376"/>
              <a:gd name="connsiteX2" fmla="*/ 855752 w 1625145"/>
              <a:gd name="connsiteY2" fmla="*/ 709646 h 1065376"/>
              <a:gd name="connsiteX3" fmla="*/ 1155827 w 1625145"/>
              <a:gd name="connsiteY3" fmla="*/ 506458 h 1065376"/>
              <a:gd name="connsiteX4" fmla="*/ 863549 w 1625145"/>
              <a:gd name="connsiteY4" fmla="*/ 858091 h 1065376"/>
              <a:gd name="connsiteX5" fmla="*/ 995166 w 1625145"/>
              <a:gd name="connsiteY5" fmla="*/ 863469 h 1065376"/>
              <a:gd name="connsiteX6" fmla="*/ 1234481 w 1625145"/>
              <a:gd name="connsiteY6" fmla="*/ 659330 h 1065376"/>
              <a:gd name="connsiteX7" fmla="*/ 1148016 w 1625145"/>
              <a:gd name="connsiteY7" fmla="*/ 790860 h 1065376"/>
              <a:gd name="connsiteX8" fmla="*/ 1405957 w 1625145"/>
              <a:gd name="connsiteY8" fmla="*/ 738332 h 1065376"/>
              <a:gd name="connsiteX9" fmla="*/ 823355 w 1625145"/>
              <a:gd name="connsiteY9" fmla="*/ 1017348 h 1065376"/>
              <a:gd name="connsiteX10" fmla="*/ 250629 w 1625145"/>
              <a:gd name="connsiteY10" fmla="*/ 1036729 h 1065376"/>
              <a:gd name="connsiteX11" fmla="*/ 0 w 1625145"/>
              <a:gd name="connsiteY11" fmla="*/ 950523 h 1065376"/>
              <a:gd name="connsiteX12" fmla="*/ 650621 w 1625145"/>
              <a:gd name="connsiteY12" fmla="*/ 862808 h 1065376"/>
              <a:gd name="connsiteX13" fmla="*/ 692627 w 1625145"/>
              <a:gd name="connsiteY13" fmla="*/ 153120 h 1065376"/>
              <a:gd name="connsiteX14" fmla="*/ 1625027 w 1625145"/>
              <a:gd name="connsiteY14" fmla="*/ 23729 h 1065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625145" h="1065376">
                <a:moveTo>
                  <a:pt x="1625027" y="23729"/>
                </a:moveTo>
                <a:cubicBezTo>
                  <a:pt x="1636018" y="133890"/>
                  <a:pt x="877292" y="102977"/>
                  <a:pt x="848341" y="225326"/>
                </a:cubicBezTo>
                <a:cubicBezTo>
                  <a:pt x="744101" y="282339"/>
                  <a:pt x="804504" y="662791"/>
                  <a:pt x="855752" y="709646"/>
                </a:cubicBezTo>
                <a:cubicBezTo>
                  <a:pt x="907000" y="756501"/>
                  <a:pt x="1092853" y="512482"/>
                  <a:pt x="1155827" y="506458"/>
                </a:cubicBezTo>
                <a:cubicBezTo>
                  <a:pt x="1218801" y="500434"/>
                  <a:pt x="888510" y="810568"/>
                  <a:pt x="863549" y="858091"/>
                </a:cubicBezTo>
                <a:cubicBezTo>
                  <a:pt x="838588" y="905614"/>
                  <a:pt x="933344" y="896596"/>
                  <a:pt x="995166" y="863469"/>
                </a:cubicBezTo>
                <a:cubicBezTo>
                  <a:pt x="1056988" y="830342"/>
                  <a:pt x="1210822" y="659452"/>
                  <a:pt x="1234481" y="659330"/>
                </a:cubicBezTo>
                <a:cubicBezTo>
                  <a:pt x="1258140" y="659208"/>
                  <a:pt x="1119437" y="777693"/>
                  <a:pt x="1148016" y="790860"/>
                </a:cubicBezTo>
                <a:cubicBezTo>
                  <a:pt x="1176595" y="804027"/>
                  <a:pt x="1492661" y="679858"/>
                  <a:pt x="1405957" y="738332"/>
                </a:cubicBezTo>
                <a:cubicBezTo>
                  <a:pt x="1319253" y="796806"/>
                  <a:pt x="958397" y="962125"/>
                  <a:pt x="823355" y="1017348"/>
                </a:cubicBezTo>
                <a:cubicBezTo>
                  <a:pt x="678328" y="1105168"/>
                  <a:pt x="387855" y="1047867"/>
                  <a:pt x="250629" y="1036729"/>
                </a:cubicBezTo>
                <a:lnTo>
                  <a:pt x="0" y="950523"/>
                </a:lnTo>
                <a:cubicBezTo>
                  <a:pt x="176559" y="788821"/>
                  <a:pt x="412487" y="922909"/>
                  <a:pt x="650621" y="862808"/>
                </a:cubicBezTo>
                <a:cubicBezTo>
                  <a:pt x="821890" y="766508"/>
                  <a:pt x="649999" y="255930"/>
                  <a:pt x="692627" y="153120"/>
                </a:cubicBezTo>
                <a:cubicBezTo>
                  <a:pt x="735255" y="50310"/>
                  <a:pt x="1561741" y="-46017"/>
                  <a:pt x="1625027" y="23729"/>
                </a:cubicBezTo>
                <a:close/>
              </a:path>
            </a:pathLst>
          </a:custGeom>
          <a:solidFill>
            <a:srgbClr val="8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71" name="Oval 10">
            <a:extLst>
              <a:ext uri="{FF2B5EF4-FFF2-40B4-BE49-F238E27FC236}">
                <a16:creationId xmlns:a16="http://schemas.microsoft.com/office/drawing/2014/main" id="{D8FFCC1F-CC49-4A9B-8CB8-F108EC35BAF1}"/>
              </a:ext>
            </a:extLst>
          </p:cNvPr>
          <p:cNvSpPr/>
          <p:nvPr/>
        </p:nvSpPr>
        <p:spPr>
          <a:xfrm rot="20465032">
            <a:off x="7169438" y="2884350"/>
            <a:ext cx="231143" cy="116516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72" name="Rectangle 12">
            <a:extLst>
              <a:ext uri="{FF2B5EF4-FFF2-40B4-BE49-F238E27FC236}">
                <a16:creationId xmlns:a16="http://schemas.microsoft.com/office/drawing/2014/main" id="{F9044A70-485A-491A-88DE-254F44D1FF35}"/>
              </a:ext>
            </a:extLst>
          </p:cNvPr>
          <p:cNvSpPr/>
          <p:nvPr/>
        </p:nvSpPr>
        <p:spPr>
          <a:xfrm flipH="1">
            <a:off x="7119922" y="2661194"/>
            <a:ext cx="602623" cy="562837"/>
          </a:xfrm>
          <a:custGeom>
            <a:avLst/>
            <a:gdLst>
              <a:gd name="connsiteX0" fmla="*/ 0 w 241393"/>
              <a:gd name="connsiteY0" fmla="*/ 0 h 1312985"/>
              <a:gd name="connsiteX1" fmla="*/ 241393 w 241393"/>
              <a:gd name="connsiteY1" fmla="*/ 0 h 1312985"/>
              <a:gd name="connsiteX2" fmla="*/ 241393 w 241393"/>
              <a:gd name="connsiteY2" fmla="*/ 1312985 h 1312985"/>
              <a:gd name="connsiteX3" fmla="*/ 0 w 241393"/>
              <a:gd name="connsiteY3" fmla="*/ 1312985 h 1312985"/>
              <a:gd name="connsiteX4" fmla="*/ 0 w 241393"/>
              <a:gd name="connsiteY4" fmla="*/ 0 h 1312985"/>
              <a:gd name="connsiteX0" fmla="*/ 0 w 1273024"/>
              <a:gd name="connsiteY0" fmla="*/ 0 h 1312985"/>
              <a:gd name="connsiteX1" fmla="*/ 1273024 w 1273024"/>
              <a:gd name="connsiteY1" fmla="*/ 445477 h 1312985"/>
              <a:gd name="connsiteX2" fmla="*/ 241393 w 1273024"/>
              <a:gd name="connsiteY2" fmla="*/ 1312985 h 1312985"/>
              <a:gd name="connsiteX3" fmla="*/ 0 w 1273024"/>
              <a:gd name="connsiteY3" fmla="*/ 1312985 h 1312985"/>
              <a:gd name="connsiteX4" fmla="*/ 0 w 1273024"/>
              <a:gd name="connsiteY4" fmla="*/ 0 h 1312985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241393 w 1273024"/>
              <a:gd name="connsiteY2" fmla="*/ 949570 h 949570"/>
              <a:gd name="connsiteX3" fmla="*/ 0 w 1273024"/>
              <a:gd name="connsiteY3" fmla="*/ 949570 h 949570"/>
              <a:gd name="connsiteX4" fmla="*/ 1019908 w 1273024"/>
              <a:gd name="connsiteY4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1019908 w 1273024"/>
              <a:gd name="connsiteY5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764139 w 1273024"/>
              <a:gd name="connsiteY5" fmla="*/ 616863 h 949570"/>
              <a:gd name="connsiteX6" fmla="*/ 1019908 w 1273024"/>
              <a:gd name="connsiteY6" fmla="*/ 0 h 949570"/>
              <a:gd name="connsiteX0" fmla="*/ 1019908 w 1237855"/>
              <a:gd name="connsiteY0" fmla="*/ 0 h 949570"/>
              <a:gd name="connsiteX1" fmla="*/ 1237855 w 1237855"/>
              <a:gd name="connsiteY1" fmla="*/ 35169 h 949570"/>
              <a:gd name="connsiteX2" fmla="*/ 846201 w 1237855"/>
              <a:gd name="connsiteY2" fmla="*/ 734094 h 949570"/>
              <a:gd name="connsiteX3" fmla="*/ 241393 w 1237855"/>
              <a:gd name="connsiteY3" fmla="*/ 949570 h 949570"/>
              <a:gd name="connsiteX4" fmla="*/ 0 w 1237855"/>
              <a:gd name="connsiteY4" fmla="*/ 949570 h 949570"/>
              <a:gd name="connsiteX5" fmla="*/ 764139 w 1237855"/>
              <a:gd name="connsiteY5" fmla="*/ 616863 h 949570"/>
              <a:gd name="connsiteX6" fmla="*/ 1019908 w 1237855"/>
              <a:gd name="connsiteY6" fmla="*/ 0 h 949570"/>
              <a:gd name="connsiteX0" fmla="*/ 1019908 w 1019908"/>
              <a:gd name="connsiteY0" fmla="*/ 0 h 949570"/>
              <a:gd name="connsiteX1" fmla="*/ 846201 w 1019908"/>
              <a:gd name="connsiteY1" fmla="*/ 734094 h 949570"/>
              <a:gd name="connsiteX2" fmla="*/ 241393 w 1019908"/>
              <a:gd name="connsiteY2" fmla="*/ 949570 h 949570"/>
              <a:gd name="connsiteX3" fmla="*/ 0 w 1019908"/>
              <a:gd name="connsiteY3" fmla="*/ 949570 h 949570"/>
              <a:gd name="connsiteX4" fmla="*/ 764139 w 1019908"/>
              <a:gd name="connsiteY4" fmla="*/ 616863 h 949570"/>
              <a:gd name="connsiteX5" fmla="*/ 1019908 w 1019908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44535"/>
              <a:gd name="connsiteY0" fmla="*/ 0 h 949570"/>
              <a:gd name="connsiteX1" fmla="*/ 846201 w 1044535"/>
              <a:gd name="connsiteY1" fmla="*/ 734094 h 949570"/>
              <a:gd name="connsiteX2" fmla="*/ 241393 w 1044535"/>
              <a:gd name="connsiteY2" fmla="*/ 949570 h 949570"/>
              <a:gd name="connsiteX3" fmla="*/ 0 w 1044535"/>
              <a:gd name="connsiteY3" fmla="*/ 949570 h 949570"/>
              <a:gd name="connsiteX4" fmla="*/ 764139 w 1044535"/>
              <a:gd name="connsiteY4" fmla="*/ 616863 h 949570"/>
              <a:gd name="connsiteX5" fmla="*/ 1019908 w 1044535"/>
              <a:gd name="connsiteY5" fmla="*/ 0 h 949570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19908 w 1099643"/>
              <a:gd name="connsiteY6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176738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250629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40410 h 941599"/>
              <a:gd name="connsiteX3" fmla="*/ 399540 w 1034988"/>
              <a:gd name="connsiteY3" fmla="*/ 849142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404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4988" h="941599">
                <a:moveTo>
                  <a:pt x="955253" y="6316"/>
                </a:moveTo>
                <a:cubicBezTo>
                  <a:pt x="993521" y="-46848"/>
                  <a:pt x="1056565" y="249581"/>
                  <a:pt x="1027614" y="371930"/>
                </a:cubicBezTo>
                <a:cubicBezTo>
                  <a:pt x="998663" y="494279"/>
                  <a:pt x="946261" y="699488"/>
                  <a:pt x="781546" y="778510"/>
                </a:cubicBezTo>
                <a:cubicBezTo>
                  <a:pt x="681920" y="819885"/>
                  <a:pt x="563459" y="786336"/>
                  <a:pt x="378108" y="820567"/>
                </a:cubicBezTo>
                <a:lnTo>
                  <a:pt x="86322" y="941599"/>
                </a:lnTo>
                <a:lnTo>
                  <a:pt x="0" y="869680"/>
                </a:lnTo>
                <a:cubicBezTo>
                  <a:pt x="176559" y="707978"/>
                  <a:pt x="472968" y="710170"/>
                  <a:pt x="720627" y="690550"/>
                </a:cubicBezTo>
                <a:cubicBezTo>
                  <a:pt x="891896" y="594250"/>
                  <a:pt x="895701" y="477818"/>
                  <a:pt x="938329" y="375008"/>
                </a:cubicBezTo>
                <a:cubicBezTo>
                  <a:pt x="980957" y="272198"/>
                  <a:pt x="916768" y="-4973"/>
                  <a:pt x="955253" y="6316"/>
                </a:cubicBezTo>
                <a:close/>
              </a:path>
            </a:pathLst>
          </a:custGeom>
          <a:solidFill>
            <a:srgbClr val="8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73" name="Oval 10">
            <a:extLst>
              <a:ext uri="{FF2B5EF4-FFF2-40B4-BE49-F238E27FC236}">
                <a16:creationId xmlns:a16="http://schemas.microsoft.com/office/drawing/2014/main" id="{67377B32-B2C5-499C-BA5E-9578BEF627BC}"/>
              </a:ext>
            </a:extLst>
          </p:cNvPr>
          <p:cNvSpPr/>
          <p:nvPr/>
        </p:nvSpPr>
        <p:spPr>
          <a:xfrm rot="2493324" flipH="1">
            <a:off x="6976826" y="2772970"/>
            <a:ext cx="231143" cy="116516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74" name="Oval 10">
            <a:extLst>
              <a:ext uri="{FF2B5EF4-FFF2-40B4-BE49-F238E27FC236}">
                <a16:creationId xmlns:a16="http://schemas.microsoft.com/office/drawing/2014/main" id="{43ADE78C-E531-4CC0-8308-A2A59939DBA7}"/>
              </a:ext>
            </a:extLst>
          </p:cNvPr>
          <p:cNvSpPr/>
          <p:nvPr/>
        </p:nvSpPr>
        <p:spPr>
          <a:xfrm rot="768465">
            <a:off x="9248562" y="3806078"/>
            <a:ext cx="351171" cy="177020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75" name="Oval 10">
            <a:extLst>
              <a:ext uri="{FF2B5EF4-FFF2-40B4-BE49-F238E27FC236}">
                <a16:creationId xmlns:a16="http://schemas.microsoft.com/office/drawing/2014/main" id="{81D42624-38AF-4091-88ED-DE5C80C82064}"/>
              </a:ext>
            </a:extLst>
          </p:cNvPr>
          <p:cNvSpPr/>
          <p:nvPr/>
        </p:nvSpPr>
        <p:spPr>
          <a:xfrm rot="19468491">
            <a:off x="9193076" y="3649053"/>
            <a:ext cx="351171" cy="177020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76" name="Oval 10">
            <a:extLst>
              <a:ext uri="{FF2B5EF4-FFF2-40B4-BE49-F238E27FC236}">
                <a16:creationId xmlns:a16="http://schemas.microsoft.com/office/drawing/2014/main" id="{6DB1B7FD-5FE8-40A4-9CF7-44B17054080F}"/>
              </a:ext>
            </a:extLst>
          </p:cNvPr>
          <p:cNvSpPr/>
          <p:nvPr/>
        </p:nvSpPr>
        <p:spPr>
          <a:xfrm rot="2038944" flipH="1">
            <a:off x="7894684" y="3018163"/>
            <a:ext cx="351171" cy="177020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77" name="Oval 10">
            <a:extLst>
              <a:ext uri="{FF2B5EF4-FFF2-40B4-BE49-F238E27FC236}">
                <a16:creationId xmlns:a16="http://schemas.microsoft.com/office/drawing/2014/main" id="{2F408063-5A02-487D-9040-618D45AEFA7E}"/>
              </a:ext>
            </a:extLst>
          </p:cNvPr>
          <p:cNvSpPr/>
          <p:nvPr/>
        </p:nvSpPr>
        <p:spPr>
          <a:xfrm rot="2038944" flipH="1">
            <a:off x="8234175" y="2775302"/>
            <a:ext cx="235059" cy="136901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78" name="Oval 10">
            <a:extLst>
              <a:ext uri="{FF2B5EF4-FFF2-40B4-BE49-F238E27FC236}">
                <a16:creationId xmlns:a16="http://schemas.microsoft.com/office/drawing/2014/main" id="{4C6DD52C-B7FB-4C74-A738-0A585667F284}"/>
              </a:ext>
            </a:extLst>
          </p:cNvPr>
          <p:cNvSpPr/>
          <p:nvPr/>
        </p:nvSpPr>
        <p:spPr>
          <a:xfrm rot="19725041">
            <a:off x="6651126" y="2618993"/>
            <a:ext cx="231143" cy="116516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79" name="Rectangle 12">
            <a:extLst>
              <a:ext uri="{FF2B5EF4-FFF2-40B4-BE49-F238E27FC236}">
                <a16:creationId xmlns:a16="http://schemas.microsoft.com/office/drawing/2014/main" id="{B5ED93B1-725C-4924-B9B6-48693A2476DB}"/>
              </a:ext>
            </a:extLst>
          </p:cNvPr>
          <p:cNvSpPr/>
          <p:nvPr/>
        </p:nvSpPr>
        <p:spPr>
          <a:xfrm rot="20860009" flipH="1">
            <a:off x="6678516" y="2628756"/>
            <a:ext cx="602623" cy="562837"/>
          </a:xfrm>
          <a:custGeom>
            <a:avLst/>
            <a:gdLst>
              <a:gd name="connsiteX0" fmla="*/ 0 w 241393"/>
              <a:gd name="connsiteY0" fmla="*/ 0 h 1312985"/>
              <a:gd name="connsiteX1" fmla="*/ 241393 w 241393"/>
              <a:gd name="connsiteY1" fmla="*/ 0 h 1312985"/>
              <a:gd name="connsiteX2" fmla="*/ 241393 w 241393"/>
              <a:gd name="connsiteY2" fmla="*/ 1312985 h 1312985"/>
              <a:gd name="connsiteX3" fmla="*/ 0 w 241393"/>
              <a:gd name="connsiteY3" fmla="*/ 1312985 h 1312985"/>
              <a:gd name="connsiteX4" fmla="*/ 0 w 241393"/>
              <a:gd name="connsiteY4" fmla="*/ 0 h 1312985"/>
              <a:gd name="connsiteX0" fmla="*/ 0 w 1273024"/>
              <a:gd name="connsiteY0" fmla="*/ 0 h 1312985"/>
              <a:gd name="connsiteX1" fmla="*/ 1273024 w 1273024"/>
              <a:gd name="connsiteY1" fmla="*/ 445477 h 1312985"/>
              <a:gd name="connsiteX2" fmla="*/ 241393 w 1273024"/>
              <a:gd name="connsiteY2" fmla="*/ 1312985 h 1312985"/>
              <a:gd name="connsiteX3" fmla="*/ 0 w 1273024"/>
              <a:gd name="connsiteY3" fmla="*/ 1312985 h 1312985"/>
              <a:gd name="connsiteX4" fmla="*/ 0 w 1273024"/>
              <a:gd name="connsiteY4" fmla="*/ 0 h 1312985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241393 w 1273024"/>
              <a:gd name="connsiteY2" fmla="*/ 949570 h 949570"/>
              <a:gd name="connsiteX3" fmla="*/ 0 w 1273024"/>
              <a:gd name="connsiteY3" fmla="*/ 949570 h 949570"/>
              <a:gd name="connsiteX4" fmla="*/ 1019908 w 1273024"/>
              <a:gd name="connsiteY4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1019908 w 1273024"/>
              <a:gd name="connsiteY5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764139 w 1273024"/>
              <a:gd name="connsiteY5" fmla="*/ 616863 h 949570"/>
              <a:gd name="connsiteX6" fmla="*/ 1019908 w 1273024"/>
              <a:gd name="connsiteY6" fmla="*/ 0 h 949570"/>
              <a:gd name="connsiteX0" fmla="*/ 1019908 w 1237855"/>
              <a:gd name="connsiteY0" fmla="*/ 0 h 949570"/>
              <a:gd name="connsiteX1" fmla="*/ 1237855 w 1237855"/>
              <a:gd name="connsiteY1" fmla="*/ 35169 h 949570"/>
              <a:gd name="connsiteX2" fmla="*/ 846201 w 1237855"/>
              <a:gd name="connsiteY2" fmla="*/ 734094 h 949570"/>
              <a:gd name="connsiteX3" fmla="*/ 241393 w 1237855"/>
              <a:gd name="connsiteY3" fmla="*/ 949570 h 949570"/>
              <a:gd name="connsiteX4" fmla="*/ 0 w 1237855"/>
              <a:gd name="connsiteY4" fmla="*/ 949570 h 949570"/>
              <a:gd name="connsiteX5" fmla="*/ 764139 w 1237855"/>
              <a:gd name="connsiteY5" fmla="*/ 616863 h 949570"/>
              <a:gd name="connsiteX6" fmla="*/ 1019908 w 1237855"/>
              <a:gd name="connsiteY6" fmla="*/ 0 h 949570"/>
              <a:gd name="connsiteX0" fmla="*/ 1019908 w 1019908"/>
              <a:gd name="connsiteY0" fmla="*/ 0 h 949570"/>
              <a:gd name="connsiteX1" fmla="*/ 846201 w 1019908"/>
              <a:gd name="connsiteY1" fmla="*/ 734094 h 949570"/>
              <a:gd name="connsiteX2" fmla="*/ 241393 w 1019908"/>
              <a:gd name="connsiteY2" fmla="*/ 949570 h 949570"/>
              <a:gd name="connsiteX3" fmla="*/ 0 w 1019908"/>
              <a:gd name="connsiteY3" fmla="*/ 949570 h 949570"/>
              <a:gd name="connsiteX4" fmla="*/ 764139 w 1019908"/>
              <a:gd name="connsiteY4" fmla="*/ 616863 h 949570"/>
              <a:gd name="connsiteX5" fmla="*/ 1019908 w 1019908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44535"/>
              <a:gd name="connsiteY0" fmla="*/ 0 h 949570"/>
              <a:gd name="connsiteX1" fmla="*/ 846201 w 1044535"/>
              <a:gd name="connsiteY1" fmla="*/ 734094 h 949570"/>
              <a:gd name="connsiteX2" fmla="*/ 241393 w 1044535"/>
              <a:gd name="connsiteY2" fmla="*/ 949570 h 949570"/>
              <a:gd name="connsiteX3" fmla="*/ 0 w 1044535"/>
              <a:gd name="connsiteY3" fmla="*/ 949570 h 949570"/>
              <a:gd name="connsiteX4" fmla="*/ 764139 w 1044535"/>
              <a:gd name="connsiteY4" fmla="*/ 616863 h 949570"/>
              <a:gd name="connsiteX5" fmla="*/ 1019908 w 1044535"/>
              <a:gd name="connsiteY5" fmla="*/ 0 h 949570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19908 w 1099643"/>
              <a:gd name="connsiteY6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176738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250629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40410 h 941599"/>
              <a:gd name="connsiteX3" fmla="*/ 399540 w 1034988"/>
              <a:gd name="connsiteY3" fmla="*/ 849142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404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4988" h="941599">
                <a:moveTo>
                  <a:pt x="955253" y="6316"/>
                </a:moveTo>
                <a:cubicBezTo>
                  <a:pt x="993521" y="-46848"/>
                  <a:pt x="1056565" y="249581"/>
                  <a:pt x="1027614" y="371930"/>
                </a:cubicBezTo>
                <a:cubicBezTo>
                  <a:pt x="998663" y="494279"/>
                  <a:pt x="946261" y="699488"/>
                  <a:pt x="781546" y="778510"/>
                </a:cubicBezTo>
                <a:cubicBezTo>
                  <a:pt x="681920" y="819885"/>
                  <a:pt x="563459" y="786336"/>
                  <a:pt x="378108" y="820567"/>
                </a:cubicBezTo>
                <a:lnTo>
                  <a:pt x="86322" y="941599"/>
                </a:lnTo>
                <a:lnTo>
                  <a:pt x="0" y="869680"/>
                </a:lnTo>
                <a:cubicBezTo>
                  <a:pt x="176559" y="707978"/>
                  <a:pt x="472968" y="710170"/>
                  <a:pt x="720627" y="690550"/>
                </a:cubicBezTo>
                <a:cubicBezTo>
                  <a:pt x="891896" y="594250"/>
                  <a:pt x="895701" y="477818"/>
                  <a:pt x="938329" y="375008"/>
                </a:cubicBezTo>
                <a:cubicBezTo>
                  <a:pt x="980957" y="272198"/>
                  <a:pt x="916768" y="-4973"/>
                  <a:pt x="955253" y="6316"/>
                </a:cubicBezTo>
                <a:close/>
              </a:path>
            </a:pathLst>
          </a:custGeom>
          <a:solidFill>
            <a:srgbClr val="8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80" name="Oval 10">
            <a:extLst>
              <a:ext uri="{FF2B5EF4-FFF2-40B4-BE49-F238E27FC236}">
                <a16:creationId xmlns:a16="http://schemas.microsoft.com/office/drawing/2014/main" id="{8C1764D1-A996-42DA-8C06-3EFCE50B4E98}"/>
              </a:ext>
            </a:extLst>
          </p:cNvPr>
          <p:cNvSpPr/>
          <p:nvPr/>
        </p:nvSpPr>
        <p:spPr>
          <a:xfrm flipH="1">
            <a:off x="6557349" y="2974169"/>
            <a:ext cx="231143" cy="116516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81" name="Oval 10">
            <a:extLst>
              <a:ext uri="{FF2B5EF4-FFF2-40B4-BE49-F238E27FC236}">
                <a16:creationId xmlns:a16="http://schemas.microsoft.com/office/drawing/2014/main" id="{48CAEEA2-9554-4B65-9455-4926E43A2264}"/>
              </a:ext>
            </a:extLst>
          </p:cNvPr>
          <p:cNvSpPr/>
          <p:nvPr/>
        </p:nvSpPr>
        <p:spPr>
          <a:xfrm rot="20465032">
            <a:off x="7829793" y="3721811"/>
            <a:ext cx="231143" cy="116516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82" name="Rectangle 12">
            <a:extLst>
              <a:ext uri="{FF2B5EF4-FFF2-40B4-BE49-F238E27FC236}">
                <a16:creationId xmlns:a16="http://schemas.microsoft.com/office/drawing/2014/main" id="{C864C652-EF11-4E5D-8A17-E3D99CAE6E90}"/>
              </a:ext>
            </a:extLst>
          </p:cNvPr>
          <p:cNvSpPr/>
          <p:nvPr/>
        </p:nvSpPr>
        <p:spPr>
          <a:xfrm rot="18988596">
            <a:off x="7344783" y="3585963"/>
            <a:ext cx="609819" cy="621920"/>
          </a:xfrm>
          <a:custGeom>
            <a:avLst/>
            <a:gdLst>
              <a:gd name="connsiteX0" fmla="*/ 0 w 241393"/>
              <a:gd name="connsiteY0" fmla="*/ 0 h 1312985"/>
              <a:gd name="connsiteX1" fmla="*/ 241393 w 241393"/>
              <a:gd name="connsiteY1" fmla="*/ 0 h 1312985"/>
              <a:gd name="connsiteX2" fmla="*/ 241393 w 241393"/>
              <a:gd name="connsiteY2" fmla="*/ 1312985 h 1312985"/>
              <a:gd name="connsiteX3" fmla="*/ 0 w 241393"/>
              <a:gd name="connsiteY3" fmla="*/ 1312985 h 1312985"/>
              <a:gd name="connsiteX4" fmla="*/ 0 w 241393"/>
              <a:gd name="connsiteY4" fmla="*/ 0 h 1312985"/>
              <a:gd name="connsiteX0" fmla="*/ 0 w 1273024"/>
              <a:gd name="connsiteY0" fmla="*/ 0 h 1312985"/>
              <a:gd name="connsiteX1" fmla="*/ 1273024 w 1273024"/>
              <a:gd name="connsiteY1" fmla="*/ 445477 h 1312985"/>
              <a:gd name="connsiteX2" fmla="*/ 241393 w 1273024"/>
              <a:gd name="connsiteY2" fmla="*/ 1312985 h 1312985"/>
              <a:gd name="connsiteX3" fmla="*/ 0 w 1273024"/>
              <a:gd name="connsiteY3" fmla="*/ 1312985 h 1312985"/>
              <a:gd name="connsiteX4" fmla="*/ 0 w 1273024"/>
              <a:gd name="connsiteY4" fmla="*/ 0 h 1312985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241393 w 1273024"/>
              <a:gd name="connsiteY2" fmla="*/ 949570 h 949570"/>
              <a:gd name="connsiteX3" fmla="*/ 0 w 1273024"/>
              <a:gd name="connsiteY3" fmla="*/ 949570 h 949570"/>
              <a:gd name="connsiteX4" fmla="*/ 1019908 w 1273024"/>
              <a:gd name="connsiteY4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1019908 w 1273024"/>
              <a:gd name="connsiteY5" fmla="*/ 0 h 949570"/>
              <a:gd name="connsiteX0" fmla="*/ 1019908 w 1273024"/>
              <a:gd name="connsiteY0" fmla="*/ 0 h 949570"/>
              <a:gd name="connsiteX1" fmla="*/ 1273024 w 1273024"/>
              <a:gd name="connsiteY1" fmla="*/ 82062 h 949570"/>
              <a:gd name="connsiteX2" fmla="*/ 846201 w 1273024"/>
              <a:gd name="connsiteY2" fmla="*/ 734094 h 949570"/>
              <a:gd name="connsiteX3" fmla="*/ 241393 w 1273024"/>
              <a:gd name="connsiteY3" fmla="*/ 949570 h 949570"/>
              <a:gd name="connsiteX4" fmla="*/ 0 w 1273024"/>
              <a:gd name="connsiteY4" fmla="*/ 949570 h 949570"/>
              <a:gd name="connsiteX5" fmla="*/ 764139 w 1273024"/>
              <a:gd name="connsiteY5" fmla="*/ 616863 h 949570"/>
              <a:gd name="connsiteX6" fmla="*/ 1019908 w 1273024"/>
              <a:gd name="connsiteY6" fmla="*/ 0 h 949570"/>
              <a:gd name="connsiteX0" fmla="*/ 1019908 w 1237855"/>
              <a:gd name="connsiteY0" fmla="*/ 0 h 949570"/>
              <a:gd name="connsiteX1" fmla="*/ 1237855 w 1237855"/>
              <a:gd name="connsiteY1" fmla="*/ 35169 h 949570"/>
              <a:gd name="connsiteX2" fmla="*/ 846201 w 1237855"/>
              <a:gd name="connsiteY2" fmla="*/ 734094 h 949570"/>
              <a:gd name="connsiteX3" fmla="*/ 241393 w 1237855"/>
              <a:gd name="connsiteY3" fmla="*/ 949570 h 949570"/>
              <a:gd name="connsiteX4" fmla="*/ 0 w 1237855"/>
              <a:gd name="connsiteY4" fmla="*/ 949570 h 949570"/>
              <a:gd name="connsiteX5" fmla="*/ 764139 w 1237855"/>
              <a:gd name="connsiteY5" fmla="*/ 616863 h 949570"/>
              <a:gd name="connsiteX6" fmla="*/ 1019908 w 1237855"/>
              <a:gd name="connsiteY6" fmla="*/ 0 h 949570"/>
              <a:gd name="connsiteX0" fmla="*/ 1019908 w 1019908"/>
              <a:gd name="connsiteY0" fmla="*/ 0 h 949570"/>
              <a:gd name="connsiteX1" fmla="*/ 846201 w 1019908"/>
              <a:gd name="connsiteY1" fmla="*/ 734094 h 949570"/>
              <a:gd name="connsiteX2" fmla="*/ 241393 w 1019908"/>
              <a:gd name="connsiteY2" fmla="*/ 949570 h 949570"/>
              <a:gd name="connsiteX3" fmla="*/ 0 w 1019908"/>
              <a:gd name="connsiteY3" fmla="*/ 949570 h 949570"/>
              <a:gd name="connsiteX4" fmla="*/ 764139 w 1019908"/>
              <a:gd name="connsiteY4" fmla="*/ 616863 h 949570"/>
              <a:gd name="connsiteX5" fmla="*/ 1019908 w 1019908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70706"/>
              <a:gd name="connsiteY0" fmla="*/ 0 h 949570"/>
              <a:gd name="connsiteX1" fmla="*/ 846201 w 1070706"/>
              <a:gd name="connsiteY1" fmla="*/ 734094 h 949570"/>
              <a:gd name="connsiteX2" fmla="*/ 241393 w 1070706"/>
              <a:gd name="connsiteY2" fmla="*/ 949570 h 949570"/>
              <a:gd name="connsiteX3" fmla="*/ 0 w 1070706"/>
              <a:gd name="connsiteY3" fmla="*/ 949570 h 949570"/>
              <a:gd name="connsiteX4" fmla="*/ 764139 w 1070706"/>
              <a:gd name="connsiteY4" fmla="*/ 616863 h 949570"/>
              <a:gd name="connsiteX5" fmla="*/ 1019908 w 1070706"/>
              <a:gd name="connsiteY5" fmla="*/ 0 h 949570"/>
              <a:gd name="connsiteX0" fmla="*/ 1019908 w 1044535"/>
              <a:gd name="connsiteY0" fmla="*/ 0 h 949570"/>
              <a:gd name="connsiteX1" fmla="*/ 846201 w 1044535"/>
              <a:gd name="connsiteY1" fmla="*/ 734094 h 949570"/>
              <a:gd name="connsiteX2" fmla="*/ 241393 w 1044535"/>
              <a:gd name="connsiteY2" fmla="*/ 949570 h 949570"/>
              <a:gd name="connsiteX3" fmla="*/ 0 w 1044535"/>
              <a:gd name="connsiteY3" fmla="*/ 949570 h 949570"/>
              <a:gd name="connsiteX4" fmla="*/ 764139 w 1044535"/>
              <a:gd name="connsiteY4" fmla="*/ 616863 h 949570"/>
              <a:gd name="connsiteX5" fmla="*/ 1019908 w 1044535"/>
              <a:gd name="connsiteY5" fmla="*/ 0 h 949570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19908 w 1099643"/>
              <a:gd name="connsiteY6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1019908 w 1099643"/>
              <a:gd name="connsiteY0" fmla="*/ 6316 h 955886"/>
              <a:gd name="connsiteX1" fmla="*/ 1092269 w 1099643"/>
              <a:gd name="connsiteY1" fmla="*/ 371930 h 955886"/>
              <a:gd name="connsiteX2" fmla="*/ 846201 w 1099643"/>
              <a:gd name="connsiteY2" fmla="*/ 740410 h 955886"/>
              <a:gd name="connsiteX3" fmla="*/ 241393 w 1099643"/>
              <a:gd name="connsiteY3" fmla="*/ 955886 h 955886"/>
              <a:gd name="connsiteX4" fmla="*/ 0 w 1099643"/>
              <a:gd name="connsiteY4" fmla="*/ 955886 h 955886"/>
              <a:gd name="connsiteX5" fmla="*/ 764139 w 1099643"/>
              <a:gd name="connsiteY5" fmla="*/ 623179 h 955886"/>
              <a:gd name="connsiteX6" fmla="*/ 1002984 w 1099643"/>
              <a:gd name="connsiteY6" fmla="*/ 375008 h 955886"/>
              <a:gd name="connsiteX7" fmla="*/ 1019908 w 1099643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176738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250629 w 1034988"/>
              <a:gd name="connsiteY3" fmla="*/ 955886 h 955886"/>
              <a:gd name="connsiteX4" fmla="*/ 0 w 1034988"/>
              <a:gd name="connsiteY4" fmla="*/ 869680 h 955886"/>
              <a:gd name="connsiteX5" fmla="*/ 699484 w 1034988"/>
              <a:gd name="connsiteY5" fmla="*/ 623179 h 955886"/>
              <a:gd name="connsiteX6" fmla="*/ 938329 w 1034988"/>
              <a:gd name="connsiteY6" fmla="*/ 375008 h 955886"/>
              <a:gd name="connsiteX7" fmla="*/ 955253 w 1034988"/>
              <a:gd name="connsiteY7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699484 w 1034988"/>
              <a:gd name="connsiteY6" fmla="*/ 623179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14878 w 1034988"/>
              <a:gd name="connsiteY6" fmla="*/ 657045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55886"/>
              <a:gd name="connsiteX1" fmla="*/ 1027614 w 1034988"/>
              <a:gd name="connsiteY1" fmla="*/ 371930 h 955886"/>
              <a:gd name="connsiteX2" fmla="*/ 781546 w 1034988"/>
              <a:gd name="connsiteY2" fmla="*/ 740410 h 955886"/>
              <a:gd name="connsiteX3" fmla="*/ 399540 w 1034988"/>
              <a:gd name="connsiteY3" fmla="*/ 849142 h 955886"/>
              <a:gd name="connsiteX4" fmla="*/ 250629 w 1034988"/>
              <a:gd name="connsiteY4" fmla="*/ 955886 h 955886"/>
              <a:gd name="connsiteX5" fmla="*/ 0 w 1034988"/>
              <a:gd name="connsiteY5" fmla="*/ 869680 h 955886"/>
              <a:gd name="connsiteX6" fmla="*/ 708721 w 1034988"/>
              <a:gd name="connsiteY6" fmla="*/ 626257 h 955886"/>
              <a:gd name="connsiteX7" fmla="*/ 938329 w 1034988"/>
              <a:gd name="connsiteY7" fmla="*/ 375008 h 955886"/>
              <a:gd name="connsiteX8" fmla="*/ 955253 w 1034988"/>
              <a:gd name="connsiteY8" fmla="*/ 6316 h 955886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40410 h 941599"/>
              <a:gd name="connsiteX3" fmla="*/ 399540 w 1034988"/>
              <a:gd name="connsiteY3" fmla="*/ 849142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404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08721 w 1034988"/>
              <a:gd name="connsiteY6" fmla="*/ 626257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941599"/>
              <a:gd name="connsiteX1" fmla="*/ 1027614 w 1034988"/>
              <a:gd name="connsiteY1" fmla="*/ 371930 h 941599"/>
              <a:gd name="connsiteX2" fmla="*/ 781546 w 1034988"/>
              <a:gd name="connsiteY2" fmla="*/ 778510 h 941599"/>
              <a:gd name="connsiteX3" fmla="*/ 378108 w 1034988"/>
              <a:gd name="connsiteY3" fmla="*/ 820567 h 941599"/>
              <a:gd name="connsiteX4" fmla="*/ 86322 w 1034988"/>
              <a:gd name="connsiteY4" fmla="*/ 941599 h 941599"/>
              <a:gd name="connsiteX5" fmla="*/ 0 w 1034988"/>
              <a:gd name="connsiteY5" fmla="*/ 869680 h 941599"/>
              <a:gd name="connsiteX6" fmla="*/ 720627 w 1034988"/>
              <a:gd name="connsiteY6" fmla="*/ 690550 h 941599"/>
              <a:gd name="connsiteX7" fmla="*/ 938329 w 1034988"/>
              <a:gd name="connsiteY7" fmla="*/ 375008 h 941599"/>
              <a:gd name="connsiteX8" fmla="*/ 955253 w 1034988"/>
              <a:gd name="connsiteY8" fmla="*/ 6316 h 941599"/>
              <a:gd name="connsiteX0" fmla="*/ 955253 w 1034988"/>
              <a:gd name="connsiteY0" fmla="*/ 6316 h 1040442"/>
              <a:gd name="connsiteX1" fmla="*/ 1027614 w 1034988"/>
              <a:gd name="connsiteY1" fmla="*/ 371930 h 1040442"/>
              <a:gd name="connsiteX2" fmla="*/ 781546 w 1034988"/>
              <a:gd name="connsiteY2" fmla="*/ 778510 h 1040442"/>
              <a:gd name="connsiteX3" fmla="*/ 378108 w 1034988"/>
              <a:gd name="connsiteY3" fmla="*/ 820567 h 1040442"/>
              <a:gd name="connsiteX4" fmla="*/ 459222 w 1034988"/>
              <a:gd name="connsiteY4" fmla="*/ 1040442 h 1040442"/>
              <a:gd name="connsiteX5" fmla="*/ 0 w 1034988"/>
              <a:gd name="connsiteY5" fmla="*/ 869680 h 1040442"/>
              <a:gd name="connsiteX6" fmla="*/ 720627 w 1034988"/>
              <a:gd name="connsiteY6" fmla="*/ 690550 h 1040442"/>
              <a:gd name="connsiteX7" fmla="*/ 938329 w 1034988"/>
              <a:gd name="connsiteY7" fmla="*/ 375008 h 1040442"/>
              <a:gd name="connsiteX8" fmla="*/ 955253 w 1034988"/>
              <a:gd name="connsiteY8" fmla="*/ 6316 h 1040442"/>
              <a:gd name="connsiteX0" fmla="*/ 940089 w 1019824"/>
              <a:gd name="connsiteY0" fmla="*/ 6316 h 1040442"/>
              <a:gd name="connsiteX1" fmla="*/ 1012450 w 1019824"/>
              <a:gd name="connsiteY1" fmla="*/ 371930 h 1040442"/>
              <a:gd name="connsiteX2" fmla="*/ 766382 w 1019824"/>
              <a:gd name="connsiteY2" fmla="*/ 778510 h 1040442"/>
              <a:gd name="connsiteX3" fmla="*/ 362944 w 1019824"/>
              <a:gd name="connsiteY3" fmla="*/ 820567 h 1040442"/>
              <a:gd name="connsiteX4" fmla="*/ 444058 w 1019824"/>
              <a:gd name="connsiteY4" fmla="*/ 1040442 h 1040442"/>
              <a:gd name="connsiteX5" fmla="*/ -1 w 1019824"/>
              <a:gd name="connsiteY5" fmla="*/ 743059 h 1040442"/>
              <a:gd name="connsiteX6" fmla="*/ 705463 w 1019824"/>
              <a:gd name="connsiteY6" fmla="*/ 690550 h 1040442"/>
              <a:gd name="connsiteX7" fmla="*/ 923165 w 1019824"/>
              <a:gd name="connsiteY7" fmla="*/ 375008 h 1040442"/>
              <a:gd name="connsiteX8" fmla="*/ 940089 w 1019824"/>
              <a:gd name="connsiteY8" fmla="*/ 6316 h 1040442"/>
              <a:gd name="connsiteX0" fmla="*/ 940091 w 1019826"/>
              <a:gd name="connsiteY0" fmla="*/ 6316 h 1040442"/>
              <a:gd name="connsiteX1" fmla="*/ 1012452 w 1019826"/>
              <a:gd name="connsiteY1" fmla="*/ 371930 h 1040442"/>
              <a:gd name="connsiteX2" fmla="*/ 766384 w 1019826"/>
              <a:gd name="connsiteY2" fmla="*/ 778510 h 1040442"/>
              <a:gd name="connsiteX3" fmla="*/ 454502 w 1019826"/>
              <a:gd name="connsiteY3" fmla="*/ 782200 h 1040442"/>
              <a:gd name="connsiteX4" fmla="*/ 444060 w 1019826"/>
              <a:gd name="connsiteY4" fmla="*/ 1040442 h 1040442"/>
              <a:gd name="connsiteX5" fmla="*/ 1 w 1019826"/>
              <a:gd name="connsiteY5" fmla="*/ 743059 h 1040442"/>
              <a:gd name="connsiteX6" fmla="*/ 705465 w 1019826"/>
              <a:gd name="connsiteY6" fmla="*/ 690550 h 1040442"/>
              <a:gd name="connsiteX7" fmla="*/ 923167 w 1019826"/>
              <a:gd name="connsiteY7" fmla="*/ 375008 h 1040442"/>
              <a:gd name="connsiteX8" fmla="*/ 940091 w 1019826"/>
              <a:gd name="connsiteY8" fmla="*/ 6316 h 1040442"/>
              <a:gd name="connsiteX0" fmla="*/ 965137 w 1044872"/>
              <a:gd name="connsiteY0" fmla="*/ 6316 h 1040442"/>
              <a:gd name="connsiteX1" fmla="*/ 1037498 w 1044872"/>
              <a:gd name="connsiteY1" fmla="*/ 371930 h 1040442"/>
              <a:gd name="connsiteX2" fmla="*/ 791430 w 1044872"/>
              <a:gd name="connsiteY2" fmla="*/ 778510 h 1040442"/>
              <a:gd name="connsiteX3" fmla="*/ 479548 w 1044872"/>
              <a:gd name="connsiteY3" fmla="*/ 782200 h 1040442"/>
              <a:gd name="connsiteX4" fmla="*/ 469106 w 1044872"/>
              <a:gd name="connsiteY4" fmla="*/ 1040442 h 1040442"/>
              <a:gd name="connsiteX5" fmla="*/ 0 w 1044872"/>
              <a:gd name="connsiteY5" fmla="*/ 780321 h 1040442"/>
              <a:gd name="connsiteX6" fmla="*/ 730511 w 1044872"/>
              <a:gd name="connsiteY6" fmla="*/ 690550 h 1040442"/>
              <a:gd name="connsiteX7" fmla="*/ 948213 w 1044872"/>
              <a:gd name="connsiteY7" fmla="*/ 375008 h 1040442"/>
              <a:gd name="connsiteX8" fmla="*/ 965137 w 1044872"/>
              <a:gd name="connsiteY8" fmla="*/ 6316 h 1040442"/>
              <a:gd name="connsiteX0" fmla="*/ 965137 w 1044872"/>
              <a:gd name="connsiteY0" fmla="*/ 6316 h 1040442"/>
              <a:gd name="connsiteX1" fmla="*/ 1037498 w 1044872"/>
              <a:gd name="connsiteY1" fmla="*/ 371930 h 1040442"/>
              <a:gd name="connsiteX2" fmla="*/ 791430 w 1044872"/>
              <a:gd name="connsiteY2" fmla="*/ 778510 h 1040442"/>
              <a:gd name="connsiteX3" fmla="*/ 494524 w 1044872"/>
              <a:gd name="connsiteY3" fmla="*/ 801550 h 1040442"/>
              <a:gd name="connsiteX4" fmla="*/ 469106 w 1044872"/>
              <a:gd name="connsiteY4" fmla="*/ 1040442 h 1040442"/>
              <a:gd name="connsiteX5" fmla="*/ 0 w 1044872"/>
              <a:gd name="connsiteY5" fmla="*/ 780321 h 1040442"/>
              <a:gd name="connsiteX6" fmla="*/ 730511 w 1044872"/>
              <a:gd name="connsiteY6" fmla="*/ 690550 h 1040442"/>
              <a:gd name="connsiteX7" fmla="*/ 948213 w 1044872"/>
              <a:gd name="connsiteY7" fmla="*/ 375008 h 1040442"/>
              <a:gd name="connsiteX8" fmla="*/ 965137 w 1044872"/>
              <a:gd name="connsiteY8" fmla="*/ 6316 h 1040442"/>
              <a:gd name="connsiteX0" fmla="*/ 965620 w 1045355"/>
              <a:gd name="connsiteY0" fmla="*/ 6316 h 1040442"/>
              <a:gd name="connsiteX1" fmla="*/ 1037981 w 1045355"/>
              <a:gd name="connsiteY1" fmla="*/ 371930 h 1040442"/>
              <a:gd name="connsiteX2" fmla="*/ 791913 w 1045355"/>
              <a:gd name="connsiteY2" fmla="*/ 778510 h 1040442"/>
              <a:gd name="connsiteX3" fmla="*/ 495007 w 1045355"/>
              <a:gd name="connsiteY3" fmla="*/ 801550 h 1040442"/>
              <a:gd name="connsiteX4" fmla="*/ 469589 w 1045355"/>
              <a:gd name="connsiteY4" fmla="*/ 1040442 h 1040442"/>
              <a:gd name="connsiteX5" fmla="*/ 483 w 1045355"/>
              <a:gd name="connsiteY5" fmla="*/ 780321 h 1040442"/>
              <a:gd name="connsiteX6" fmla="*/ 446314 w 1045355"/>
              <a:gd name="connsiteY6" fmla="*/ 466873 h 1040442"/>
              <a:gd name="connsiteX7" fmla="*/ 730994 w 1045355"/>
              <a:gd name="connsiteY7" fmla="*/ 690550 h 1040442"/>
              <a:gd name="connsiteX8" fmla="*/ 948696 w 1045355"/>
              <a:gd name="connsiteY8" fmla="*/ 375008 h 1040442"/>
              <a:gd name="connsiteX9" fmla="*/ 965620 w 1045355"/>
              <a:gd name="connsiteY9" fmla="*/ 6316 h 1040442"/>
              <a:gd name="connsiteX0" fmla="*/ 967612 w 1047347"/>
              <a:gd name="connsiteY0" fmla="*/ 6316 h 1040442"/>
              <a:gd name="connsiteX1" fmla="*/ 1039973 w 1047347"/>
              <a:gd name="connsiteY1" fmla="*/ 371930 h 1040442"/>
              <a:gd name="connsiteX2" fmla="*/ 793905 w 1047347"/>
              <a:gd name="connsiteY2" fmla="*/ 778510 h 1040442"/>
              <a:gd name="connsiteX3" fmla="*/ 496999 w 1047347"/>
              <a:gd name="connsiteY3" fmla="*/ 801550 h 1040442"/>
              <a:gd name="connsiteX4" fmla="*/ 471581 w 1047347"/>
              <a:gd name="connsiteY4" fmla="*/ 1040442 h 1040442"/>
              <a:gd name="connsiteX5" fmla="*/ 2475 w 1047347"/>
              <a:gd name="connsiteY5" fmla="*/ 780321 h 1040442"/>
              <a:gd name="connsiteX6" fmla="*/ 349896 w 1047347"/>
              <a:gd name="connsiteY6" fmla="*/ 683500 h 1040442"/>
              <a:gd name="connsiteX7" fmla="*/ 448306 w 1047347"/>
              <a:gd name="connsiteY7" fmla="*/ 466873 h 1040442"/>
              <a:gd name="connsiteX8" fmla="*/ 732986 w 1047347"/>
              <a:gd name="connsiteY8" fmla="*/ 690550 h 1040442"/>
              <a:gd name="connsiteX9" fmla="*/ 950688 w 1047347"/>
              <a:gd name="connsiteY9" fmla="*/ 375008 h 1040442"/>
              <a:gd name="connsiteX10" fmla="*/ 967612 w 1047347"/>
              <a:gd name="connsiteY10" fmla="*/ 6316 h 1040442"/>
              <a:gd name="connsiteX0" fmla="*/ 967614 w 1047349"/>
              <a:gd name="connsiteY0" fmla="*/ 6316 h 1040442"/>
              <a:gd name="connsiteX1" fmla="*/ 1039975 w 1047349"/>
              <a:gd name="connsiteY1" fmla="*/ 371930 h 1040442"/>
              <a:gd name="connsiteX2" fmla="*/ 793907 w 1047349"/>
              <a:gd name="connsiteY2" fmla="*/ 778510 h 1040442"/>
              <a:gd name="connsiteX3" fmla="*/ 497001 w 1047349"/>
              <a:gd name="connsiteY3" fmla="*/ 801550 h 1040442"/>
              <a:gd name="connsiteX4" fmla="*/ 471583 w 1047349"/>
              <a:gd name="connsiteY4" fmla="*/ 1040442 h 1040442"/>
              <a:gd name="connsiteX5" fmla="*/ 2477 w 1047349"/>
              <a:gd name="connsiteY5" fmla="*/ 780321 h 1040442"/>
              <a:gd name="connsiteX6" fmla="*/ 349898 w 1047349"/>
              <a:gd name="connsiteY6" fmla="*/ 683500 h 1040442"/>
              <a:gd name="connsiteX7" fmla="*/ 448308 w 1047349"/>
              <a:gd name="connsiteY7" fmla="*/ 466873 h 1040442"/>
              <a:gd name="connsiteX8" fmla="*/ 476352 w 1047349"/>
              <a:gd name="connsiteY8" fmla="*/ 652148 h 1040442"/>
              <a:gd name="connsiteX9" fmla="*/ 732988 w 1047349"/>
              <a:gd name="connsiteY9" fmla="*/ 690550 h 1040442"/>
              <a:gd name="connsiteX10" fmla="*/ 950690 w 1047349"/>
              <a:gd name="connsiteY10" fmla="*/ 375008 h 1040442"/>
              <a:gd name="connsiteX11" fmla="*/ 967614 w 1047349"/>
              <a:gd name="connsiteY11" fmla="*/ 6316 h 1040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47349" h="1040442">
                <a:moveTo>
                  <a:pt x="967614" y="6316"/>
                </a:moveTo>
                <a:cubicBezTo>
                  <a:pt x="1005882" y="-46848"/>
                  <a:pt x="1068926" y="249581"/>
                  <a:pt x="1039975" y="371930"/>
                </a:cubicBezTo>
                <a:cubicBezTo>
                  <a:pt x="1011024" y="494279"/>
                  <a:pt x="958622" y="699488"/>
                  <a:pt x="793907" y="778510"/>
                </a:cubicBezTo>
                <a:cubicBezTo>
                  <a:pt x="694281" y="819885"/>
                  <a:pt x="682352" y="767319"/>
                  <a:pt x="497001" y="801550"/>
                </a:cubicBezTo>
                <a:lnTo>
                  <a:pt x="471583" y="1040442"/>
                </a:lnTo>
                <a:lnTo>
                  <a:pt x="2477" y="780321"/>
                </a:lnTo>
                <a:cubicBezTo>
                  <a:pt x="-30508" y="696259"/>
                  <a:pt x="275593" y="735741"/>
                  <a:pt x="349898" y="683500"/>
                </a:cubicBezTo>
                <a:cubicBezTo>
                  <a:pt x="424203" y="631259"/>
                  <a:pt x="410060" y="479105"/>
                  <a:pt x="448308" y="466873"/>
                </a:cubicBezTo>
                <a:cubicBezTo>
                  <a:pt x="486556" y="454641"/>
                  <a:pt x="428906" y="614869"/>
                  <a:pt x="476352" y="652148"/>
                </a:cubicBezTo>
                <a:cubicBezTo>
                  <a:pt x="523798" y="689427"/>
                  <a:pt x="671104" y="729734"/>
                  <a:pt x="732988" y="690550"/>
                </a:cubicBezTo>
                <a:cubicBezTo>
                  <a:pt x="904257" y="594250"/>
                  <a:pt x="908062" y="477818"/>
                  <a:pt x="950690" y="375008"/>
                </a:cubicBezTo>
                <a:cubicBezTo>
                  <a:pt x="993318" y="272198"/>
                  <a:pt x="929129" y="-4973"/>
                  <a:pt x="967614" y="6316"/>
                </a:cubicBezTo>
                <a:close/>
              </a:path>
            </a:pathLst>
          </a:custGeom>
          <a:solidFill>
            <a:srgbClr val="8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83" name="Oval 10">
            <a:extLst>
              <a:ext uri="{FF2B5EF4-FFF2-40B4-BE49-F238E27FC236}">
                <a16:creationId xmlns:a16="http://schemas.microsoft.com/office/drawing/2014/main" id="{250F0C20-C016-4FFC-863E-3B94F387FBCE}"/>
              </a:ext>
            </a:extLst>
          </p:cNvPr>
          <p:cNvSpPr/>
          <p:nvPr/>
        </p:nvSpPr>
        <p:spPr>
          <a:xfrm rot="20783089" flipH="1">
            <a:off x="7577045" y="3610096"/>
            <a:ext cx="231143" cy="134643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84" name="Oval 183">
            <a:extLst>
              <a:ext uri="{FF2B5EF4-FFF2-40B4-BE49-F238E27FC236}">
                <a16:creationId xmlns:a16="http://schemas.microsoft.com/office/drawing/2014/main" id="{CD309964-B535-48EE-9AA8-86C85A825784}"/>
              </a:ext>
            </a:extLst>
          </p:cNvPr>
          <p:cNvSpPr/>
          <p:nvPr/>
        </p:nvSpPr>
        <p:spPr>
          <a:xfrm>
            <a:off x="7842553" y="2284370"/>
            <a:ext cx="133351" cy="13335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4E2E6EA6-5756-40D8-98FB-948D12AAAB55}"/>
              </a:ext>
            </a:extLst>
          </p:cNvPr>
          <p:cNvSpPr/>
          <p:nvPr/>
        </p:nvSpPr>
        <p:spPr>
          <a:xfrm>
            <a:off x="8355848" y="2855253"/>
            <a:ext cx="133351" cy="13335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86" name="Oval 185">
            <a:extLst>
              <a:ext uri="{FF2B5EF4-FFF2-40B4-BE49-F238E27FC236}">
                <a16:creationId xmlns:a16="http://schemas.microsoft.com/office/drawing/2014/main" id="{DE90FFBD-63B2-424A-8DD1-CF2BD5D52612}"/>
              </a:ext>
            </a:extLst>
          </p:cNvPr>
          <p:cNvSpPr/>
          <p:nvPr/>
        </p:nvSpPr>
        <p:spPr>
          <a:xfrm>
            <a:off x="9007025" y="3146221"/>
            <a:ext cx="133351" cy="13335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87" name="Oval 186">
            <a:extLst>
              <a:ext uri="{FF2B5EF4-FFF2-40B4-BE49-F238E27FC236}">
                <a16:creationId xmlns:a16="http://schemas.microsoft.com/office/drawing/2014/main" id="{CEAD4454-DF42-4189-BAE7-30E101CC7533}"/>
              </a:ext>
            </a:extLst>
          </p:cNvPr>
          <p:cNvSpPr/>
          <p:nvPr/>
        </p:nvSpPr>
        <p:spPr>
          <a:xfrm>
            <a:off x="6979884" y="3385775"/>
            <a:ext cx="133351" cy="13335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88" name="Oval 187">
            <a:extLst>
              <a:ext uri="{FF2B5EF4-FFF2-40B4-BE49-F238E27FC236}">
                <a16:creationId xmlns:a16="http://schemas.microsoft.com/office/drawing/2014/main" id="{9BF4880D-D7E7-431B-A753-93107C1D2AE4}"/>
              </a:ext>
            </a:extLst>
          </p:cNvPr>
          <p:cNvSpPr/>
          <p:nvPr/>
        </p:nvSpPr>
        <p:spPr>
          <a:xfrm>
            <a:off x="6710773" y="3385774"/>
            <a:ext cx="133351" cy="13335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89" name="Oval 188">
            <a:extLst>
              <a:ext uri="{FF2B5EF4-FFF2-40B4-BE49-F238E27FC236}">
                <a16:creationId xmlns:a16="http://schemas.microsoft.com/office/drawing/2014/main" id="{E3E54241-25FB-40A0-B14A-F31403C6A363}"/>
              </a:ext>
            </a:extLst>
          </p:cNvPr>
          <p:cNvSpPr/>
          <p:nvPr/>
        </p:nvSpPr>
        <p:spPr>
          <a:xfrm>
            <a:off x="7563217" y="3402554"/>
            <a:ext cx="133351" cy="13335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90" name="Oval 189">
            <a:extLst>
              <a:ext uri="{FF2B5EF4-FFF2-40B4-BE49-F238E27FC236}">
                <a16:creationId xmlns:a16="http://schemas.microsoft.com/office/drawing/2014/main" id="{3F2151B2-35DD-4478-8DA0-DFAF41A54AA0}"/>
              </a:ext>
            </a:extLst>
          </p:cNvPr>
          <p:cNvSpPr/>
          <p:nvPr/>
        </p:nvSpPr>
        <p:spPr>
          <a:xfrm>
            <a:off x="6596486" y="2628806"/>
            <a:ext cx="133351" cy="13335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91" name="Oval 10">
            <a:extLst>
              <a:ext uri="{FF2B5EF4-FFF2-40B4-BE49-F238E27FC236}">
                <a16:creationId xmlns:a16="http://schemas.microsoft.com/office/drawing/2014/main" id="{B18702E0-8FAD-4CDB-966C-58B85BE48545}"/>
              </a:ext>
            </a:extLst>
          </p:cNvPr>
          <p:cNvSpPr/>
          <p:nvPr/>
        </p:nvSpPr>
        <p:spPr>
          <a:xfrm rot="768465">
            <a:off x="8790071" y="4262395"/>
            <a:ext cx="351171" cy="177020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92" name="Oval 10">
            <a:extLst>
              <a:ext uri="{FF2B5EF4-FFF2-40B4-BE49-F238E27FC236}">
                <a16:creationId xmlns:a16="http://schemas.microsoft.com/office/drawing/2014/main" id="{AB89893D-F8BA-4BD1-8EA6-D6E34FE5FFD5}"/>
              </a:ext>
            </a:extLst>
          </p:cNvPr>
          <p:cNvSpPr/>
          <p:nvPr/>
        </p:nvSpPr>
        <p:spPr>
          <a:xfrm rot="19468491">
            <a:off x="8734586" y="4105371"/>
            <a:ext cx="351171" cy="177020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93" name="Picture 192">
            <a:extLst>
              <a:ext uri="{FF2B5EF4-FFF2-40B4-BE49-F238E27FC236}">
                <a16:creationId xmlns:a16="http://schemas.microsoft.com/office/drawing/2014/main" id="{775B693F-D50E-413D-82A4-E48029AA20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815" y="2214498"/>
            <a:ext cx="261229" cy="259847"/>
          </a:xfrm>
          <a:prstGeom prst="rect">
            <a:avLst/>
          </a:prstGeom>
        </p:spPr>
      </p:pic>
      <p:pic>
        <p:nvPicPr>
          <p:cNvPr id="194" name="Picture 193">
            <a:extLst>
              <a:ext uri="{FF2B5EF4-FFF2-40B4-BE49-F238E27FC236}">
                <a16:creationId xmlns:a16="http://schemas.microsoft.com/office/drawing/2014/main" id="{98D9CBE0-D617-4ED0-A0F7-7F96125D2D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0356">
            <a:off x="8296347" y="2768811"/>
            <a:ext cx="261229" cy="259847"/>
          </a:xfrm>
          <a:prstGeom prst="rect">
            <a:avLst/>
          </a:prstGeom>
        </p:spPr>
      </p:pic>
      <p:pic>
        <p:nvPicPr>
          <p:cNvPr id="195" name="Picture 194">
            <a:extLst>
              <a:ext uri="{FF2B5EF4-FFF2-40B4-BE49-F238E27FC236}">
                <a16:creationId xmlns:a16="http://schemas.microsoft.com/office/drawing/2014/main" id="{9B283E3D-588E-4B81-8DEE-EAB170AE75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4943">
            <a:off x="8912883" y="3067154"/>
            <a:ext cx="261229" cy="259847"/>
          </a:xfrm>
          <a:prstGeom prst="rect">
            <a:avLst/>
          </a:prstGeom>
        </p:spPr>
      </p:pic>
      <p:pic>
        <p:nvPicPr>
          <p:cNvPr id="196" name="Picture 195">
            <a:extLst>
              <a:ext uri="{FF2B5EF4-FFF2-40B4-BE49-F238E27FC236}">
                <a16:creationId xmlns:a16="http://schemas.microsoft.com/office/drawing/2014/main" id="{14BE83CD-CEC9-4530-8600-539493ABD5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7465" flipH="1">
            <a:off x="7512143" y="3322974"/>
            <a:ext cx="261229" cy="259847"/>
          </a:xfrm>
          <a:prstGeom prst="rect">
            <a:avLst/>
          </a:prstGeom>
        </p:spPr>
      </p:pic>
      <p:pic>
        <p:nvPicPr>
          <p:cNvPr id="197" name="Picture 196">
            <a:extLst>
              <a:ext uri="{FF2B5EF4-FFF2-40B4-BE49-F238E27FC236}">
                <a16:creationId xmlns:a16="http://schemas.microsoft.com/office/drawing/2014/main" id="{94FC7BD3-C2D6-4A54-8E7C-078642A8147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19285" y="3321086"/>
            <a:ext cx="261229" cy="259847"/>
          </a:xfrm>
          <a:prstGeom prst="rect">
            <a:avLst/>
          </a:prstGeom>
        </p:spPr>
      </p:pic>
      <p:pic>
        <p:nvPicPr>
          <p:cNvPr id="198" name="Picture 197">
            <a:extLst>
              <a:ext uri="{FF2B5EF4-FFF2-40B4-BE49-F238E27FC236}">
                <a16:creationId xmlns:a16="http://schemas.microsoft.com/office/drawing/2014/main" id="{F04C5279-2CA1-419C-A272-AE9F376BBB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6955">
            <a:off x="6646835" y="3322527"/>
            <a:ext cx="261229" cy="259847"/>
          </a:xfrm>
          <a:prstGeom prst="rect">
            <a:avLst/>
          </a:prstGeom>
        </p:spPr>
      </p:pic>
      <p:pic>
        <p:nvPicPr>
          <p:cNvPr id="199" name="Picture 198">
            <a:extLst>
              <a:ext uri="{FF2B5EF4-FFF2-40B4-BE49-F238E27FC236}">
                <a16:creationId xmlns:a16="http://schemas.microsoft.com/office/drawing/2014/main" id="{3FEEE432-62EC-43E9-B0ED-A7A33DB744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547" y="2552942"/>
            <a:ext cx="261229" cy="259847"/>
          </a:xfrm>
          <a:prstGeom prst="rect">
            <a:avLst/>
          </a:prstGeom>
        </p:spPr>
      </p:pic>
      <p:sp>
        <p:nvSpPr>
          <p:cNvPr id="200" name="Oval 10">
            <a:extLst>
              <a:ext uri="{FF2B5EF4-FFF2-40B4-BE49-F238E27FC236}">
                <a16:creationId xmlns:a16="http://schemas.microsoft.com/office/drawing/2014/main" id="{0D9755CD-3C52-4F8E-B2CB-276787EA116C}"/>
              </a:ext>
            </a:extLst>
          </p:cNvPr>
          <p:cNvSpPr/>
          <p:nvPr/>
        </p:nvSpPr>
        <p:spPr>
          <a:xfrm rot="2493324" flipH="1">
            <a:off x="7420824" y="2235387"/>
            <a:ext cx="551331" cy="277919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1" name="Oval 10">
            <a:extLst>
              <a:ext uri="{FF2B5EF4-FFF2-40B4-BE49-F238E27FC236}">
                <a16:creationId xmlns:a16="http://schemas.microsoft.com/office/drawing/2014/main" id="{2A961419-73B6-40FC-8222-9A95218D5342}"/>
              </a:ext>
            </a:extLst>
          </p:cNvPr>
          <p:cNvSpPr/>
          <p:nvPr/>
        </p:nvSpPr>
        <p:spPr>
          <a:xfrm rot="19895557">
            <a:off x="8393390" y="2885659"/>
            <a:ext cx="351171" cy="177020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2" name="Oval 10">
            <a:extLst>
              <a:ext uri="{FF2B5EF4-FFF2-40B4-BE49-F238E27FC236}">
                <a16:creationId xmlns:a16="http://schemas.microsoft.com/office/drawing/2014/main" id="{D68E403F-672D-4BAC-BC29-6F7C4A7CEF82}"/>
              </a:ext>
            </a:extLst>
          </p:cNvPr>
          <p:cNvSpPr/>
          <p:nvPr/>
        </p:nvSpPr>
        <p:spPr>
          <a:xfrm rot="2493324" flipH="1">
            <a:off x="8600200" y="3073226"/>
            <a:ext cx="551331" cy="277919"/>
          </a:xfrm>
          <a:custGeom>
            <a:avLst/>
            <a:gdLst>
              <a:gd name="connsiteX0" fmla="*/ 0 w 675341"/>
              <a:gd name="connsiteY0" fmla="*/ 176306 h 352612"/>
              <a:gd name="connsiteX1" fmla="*/ 337671 w 675341"/>
              <a:gd name="connsiteY1" fmla="*/ 0 h 352612"/>
              <a:gd name="connsiteX2" fmla="*/ 675342 w 675341"/>
              <a:gd name="connsiteY2" fmla="*/ 176306 h 352612"/>
              <a:gd name="connsiteX3" fmla="*/ 337671 w 675341"/>
              <a:gd name="connsiteY3" fmla="*/ 352612 h 352612"/>
              <a:gd name="connsiteX4" fmla="*/ 0 w 675341"/>
              <a:gd name="connsiteY4" fmla="*/ 176306 h 352612"/>
              <a:gd name="connsiteX0" fmla="*/ 0 w 836706"/>
              <a:gd name="connsiteY0" fmla="*/ 182772 h 360652"/>
              <a:gd name="connsiteX1" fmla="*/ 337671 w 836706"/>
              <a:gd name="connsiteY1" fmla="*/ 6466 h 360652"/>
              <a:gd name="connsiteX2" fmla="*/ 836706 w 836706"/>
              <a:gd name="connsiteY2" fmla="*/ 93125 h 360652"/>
              <a:gd name="connsiteX3" fmla="*/ 337671 w 836706"/>
              <a:gd name="connsiteY3" fmla="*/ 359078 h 360652"/>
              <a:gd name="connsiteX4" fmla="*/ 0 w 836706"/>
              <a:gd name="connsiteY4" fmla="*/ 182772 h 3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06" h="360652">
                <a:moveTo>
                  <a:pt x="0" y="182772"/>
                </a:moveTo>
                <a:cubicBezTo>
                  <a:pt x="0" y="85401"/>
                  <a:pt x="198220" y="21407"/>
                  <a:pt x="337671" y="6466"/>
                </a:cubicBezTo>
                <a:cubicBezTo>
                  <a:pt x="477122" y="-8475"/>
                  <a:pt x="836706" y="-4246"/>
                  <a:pt x="836706" y="93125"/>
                </a:cubicBezTo>
                <a:cubicBezTo>
                  <a:pt x="836706" y="190496"/>
                  <a:pt x="477122" y="344137"/>
                  <a:pt x="337671" y="359078"/>
                </a:cubicBezTo>
                <a:cubicBezTo>
                  <a:pt x="198220" y="374019"/>
                  <a:pt x="0" y="280143"/>
                  <a:pt x="0" y="182772"/>
                </a:cubicBezTo>
                <a:close/>
              </a:path>
            </a:pathLst>
          </a:cu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203" name="Picture 202">
            <a:hlinkClick r:id="rId23" action="ppaction://hlinksldjump"/>
            <a:extLst>
              <a:ext uri="{FF2B5EF4-FFF2-40B4-BE49-F238E27FC236}">
                <a16:creationId xmlns:a16="http://schemas.microsoft.com/office/drawing/2014/main" id="{8B93CD6F-34F3-4E5E-8FDD-2CEA814761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700" y="5678932"/>
            <a:ext cx="664522" cy="798704"/>
          </a:xfrm>
          <a:prstGeom prst="rect">
            <a:avLst/>
          </a:prstGeom>
        </p:spPr>
      </p:pic>
      <p:pic>
        <p:nvPicPr>
          <p:cNvPr id="204" name="Picture 203">
            <a:hlinkClick r:id="rId24" action="ppaction://hlinksldjump"/>
            <a:extLst>
              <a:ext uri="{FF2B5EF4-FFF2-40B4-BE49-F238E27FC236}">
                <a16:creationId xmlns:a16="http://schemas.microsoft.com/office/drawing/2014/main" id="{3DBC0DDA-CF0D-47F8-B33E-DB7D414DE2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070" y="5678932"/>
            <a:ext cx="664522" cy="798704"/>
          </a:xfrm>
          <a:prstGeom prst="rect">
            <a:avLst/>
          </a:prstGeom>
        </p:spPr>
      </p:pic>
      <p:sp>
        <p:nvSpPr>
          <p:cNvPr id="205" name="Teardrop 204">
            <a:extLst>
              <a:ext uri="{FF2B5EF4-FFF2-40B4-BE49-F238E27FC236}">
                <a16:creationId xmlns:a16="http://schemas.microsoft.com/office/drawing/2014/main" id="{D0DEAB95-11FD-4082-A127-E1632C1BF11B}"/>
              </a:ext>
            </a:extLst>
          </p:cNvPr>
          <p:cNvSpPr/>
          <p:nvPr/>
        </p:nvSpPr>
        <p:spPr>
          <a:xfrm rot="18900000">
            <a:off x="7746068" y="4597119"/>
            <a:ext cx="627687" cy="627687"/>
          </a:xfrm>
          <a:prstGeom prst="teardrop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206" name="Picture 205">
            <a:hlinkClick r:id="rId25" action="ppaction://hlinksldjump"/>
            <a:extLst>
              <a:ext uri="{FF2B5EF4-FFF2-40B4-BE49-F238E27FC236}">
                <a16:creationId xmlns:a16="http://schemas.microsoft.com/office/drawing/2014/main" id="{0EDEE040-7236-43D4-B0C1-0F5F7E44E32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397" y="5666773"/>
            <a:ext cx="829128" cy="823031"/>
          </a:xfrm>
          <a:prstGeom prst="rect">
            <a:avLst/>
          </a:prstGeom>
        </p:spPr>
      </p:pic>
      <p:pic>
        <p:nvPicPr>
          <p:cNvPr id="207" name="Picture 206">
            <a:hlinkClick r:id="rId26" action="ppaction://hlinksldjump"/>
            <a:extLst>
              <a:ext uri="{FF2B5EF4-FFF2-40B4-BE49-F238E27FC236}">
                <a16:creationId xmlns:a16="http://schemas.microsoft.com/office/drawing/2014/main" id="{3535126C-F7E7-4FD1-9BAC-9831FC02FCA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2767" y="5666771"/>
            <a:ext cx="829128" cy="823031"/>
          </a:xfrm>
          <a:prstGeom prst="rect">
            <a:avLst/>
          </a:prstGeom>
        </p:spPr>
      </p:pic>
      <p:pic>
        <p:nvPicPr>
          <p:cNvPr id="208" name="Picture 207">
            <a:extLst>
              <a:ext uri="{FF2B5EF4-FFF2-40B4-BE49-F238E27FC236}">
                <a16:creationId xmlns:a16="http://schemas.microsoft.com/office/drawing/2014/main" id="{6451EF62-223B-4E01-A414-669403D9DF89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6" t="23333" r="24286" b="28096"/>
          <a:stretch/>
        </p:blipFill>
        <p:spPr>
          <a:xfrm>
            <a:off x="7293336" y="4617355"/>
            <a:ext cx="744623" cy="654755"/>
          </a:xfrm>
          <a:prstGeom prst="rect">
            <a:avLst/>
          </a:prstGeom>
        </p:spPr>
      </p:pic>
      <p:pic>
        <p:nvPicPr>
          <p:cNvPr id="209" name="Picture 208">
            <a:hlinkClick r:id="rId27" action="ppaction://hlinksldjump"/>
            <a:extLst>
              <a:ext uri="{FF2B5EF4-FFF2-40B4-BE49-F238E27FC236}">
                <a16:creationId xmlns:a16="http://schemas.microsoft.com/office/drawing/2014/main" id="{0FB734DB-C9DC-40AB-91F8-F2CF12C227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703" y="5678932"/>
            <a:ext cx="664523" cy="798704"/>
          </a:xfrm>
          <a:prstGeom prst="rect">
            <a:avLst/>
          </a:prstGeom>
        </p:spPr>
      </p:pic>
      <p:pic>
        <p:nvPicPr>
          <p:cNvPr id="210" name="Picture 209">
            <a:hlinkClick r:id="rId28" action="ppaction://hlinksldjump"/>
            <a:extLst>
              <a:ext uri="{FF2B5EF4-FFF2-40B4-BE49-F238E27FC236}">
                <a16:creationId xmlns:a16="http://schemas.microsoft.com/office/drawing/2014/main" id="{093B581B-2689-4F1A-A8B0-BBF49524AB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072" y="5678932"/>
            <a:ext cx="664523" cy="798704"/>
          </a:xfrm>
          <a:prstGeom prst="rect">
            <a:avLst/>
          </a:prstGeom>
        </p:spPr>
      </p:pic>
      <p:sp>
        <p:nvSpPr>
          <p:cNvPr id="211" name="Teardrop 210">
            <a:extLst>
              <a:ext uri="{FF2B5EF4-FFF2-40B4-BE49-F238E27FC236}">
                <a16:creationId xmlns:a16="http://schemas.microsoft.com/office/drawing/2014/main" id="{AAF1AF4D-5654-4A5E-9E9D-33428E4A91B6}"/>
              </a:ext>
            </a:extLst>
          </p:cNvPr>
          <p:cNvSpPr/>
          <p:nvPr/>
        </p:nvSpPr>
        <p:spPr>
          <a:xfrm rot="18900000">
            <a:off x="7746068" y="4597119"/>
            <a:ext cx="627687" cy="627687"/>
          </a:xfrm>
          <a:prstGeom prst="teardrop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212" name="Picture 211">
            <a:hlinkClick r:id="rId29" action="ppaction://hlinksldjump"/>
            <a:extLst>
              <a:ext uri="{FF2B5EF4-FFF2-40B4-BE49-F238E27FC236}">
                <a16:creationId xmlns:a16="http://schemas.microsoft.com/office/drawing/2014/main" id="{3103029A-34EE-4745-A957-1907377B1EC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99" y="5614948"/>
            <a:ext cx="639331" cy="926672"/>
          </a:xfrm>
          <a:prstGeom prst="rect">
            <a:avLst/>
          </a:prstGeom>
        </p:spPr>
      </p:pic>
      <p:pic>
        <p:nvPicPr>
          <p:cNvPr id="213" name="Picture 212">
            <a:hlinkClick r:id="rId30" action="ppaction://hlinksldjump"/>
            <a:extLst>
              <a:ext uri="{FF2B5EF4-FFF2-40B4-BE49-F238E27FC236}">
                <a16:creationId xmlns:a16="http://schemas.microsoft.com/office/drawing/2014/main" id="{626D3384-81C4-4C0F-86AF-F539E0388C0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5577" y="5614948"/>
            <a:ext cx="639331" cy="926672"/>
          </a:xfrm>
          <a:prstGeom prst="rect">
            <a:avLst/>
          </a:prstGeom>
        </p:spPr>
      </p:pic>
      <p:pic>
        <p:nvPicPr>
          <p:cNvPr id="214" name="Picture 213">
            <a:extLst>
              <a:ext uri="{FF2B5EF4-FFF2-40B4-BE49-F238E27FC236}">
                <a16:creationId xmlns:a16="http://schemas.microsoft.com/office/drawing/2014/main" id="{600BF2DD-0CE2-48C9-B2FE-7A20567571D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842" y="4367941"/>
            <a:ext cx="639331" cy="926672"/>
          </a:xfrm>
          <a:prstGeom prst="rect">
            <a:avLst/>
          </a:prstGeom>
        </p:spPr>
      </p:pic>
      <p:pic>
        <p:nvPicPr>
          <p:cNvPr id="215" name="Picture 214">
            <a:extLst>
              <a:ext uri="{FF2B5EF4-FFF2-40B4-BE49-F238E27FC236}">
                <a16:creationId xmlns:a16="http://schemas.microsoft.com/office/drawing/2014/main" id="{BBC3ED53-F322-41DA-8CCD-8F7E39059FF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435" y="4064036"/>
            <a:ext cx="331960" cy="175033"/>
          </a:xfrm>
          <a:prstGeom prst="rect">
            <a:avLst/>
          </a:prstGeom>
        </p:spPr>
      </p:pic>
      <p:pic>
        <p:nvPicPr>
          <p:cNvPr id="216" name="Picture 215">
            <a:extLst>
              <a:ext uri="{FF2B5EF4-FFF2-40B4-BE49-F238E27FC236}">
                <a16:creationId xmlns:a16="http://schemas.microsoft.com/office/drawing/2014/main" id="{61B87823-820B-4686-BAE6-5220DFBC40E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695" y="3730549"/>
            <a:ext cx="331960" cy="175033"/>
          </a:xfrm>
          <a:prstGeom prst="rect">
            <a:avLst/>
          </a:prstGeom>
        </p:spPr>
      </p:pic>
      <p:pic>
        <p:nvPicPr>
          <p:cNvPr id="217" name="Picture 216">
            <a:hlinkClick r:id="rId31" action="ppaction://hlinksldjump"/>
            <a:extLst>
              <a:ext uri="{FF2B5EF4-FFF2-40B4-BE49-F238E27FC236}">
                <a16:creationId xmlns:a16="http://schemas.microsoft.com/office/drawing/2014/main" id="{91F18E2B-05A6-446C-8746-5F13474D2F1F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8672" y="5708552"/>
            <a:ext cx="819503" cy="739473"/>
          </a:xfrm>
          <a:prstGeom prst="rect">
            <a:avLst/>
          </a:prstGeom>
        </p:spPr>
      </p:pic>
      <p:pic>
        <p:nvPicPr>
          <p:cNvPr id="218" name="Picture 217">
            <a:hlinkClick r:id="rId32" action="ppaction://hlinksldjump"/>
            <a:extLst>
              <a:ext uri="{FF2B5EF4-FFF2-40B4-BE49-F238E27FC236}">
                <a16:creationId xmlns:a16="http://schemas.microsoft.com/office/drawing/2014/main" id="{277258B5-65CA-4F42-9920-13991364A9FB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6381" y="5708550"/>
            <a:ext cx="819503" cy="739473"/>
          </a:xfrm>
          <a:prstGeom prst="rect">
            <a:avLst/>
          </a:prstGeom>
        </p:spPr>
      </p:pic>
      <p:sp>
        <p:nvSpPr>
          <p:cNvPr id="219" name="Heart 218">
            <a:extLst>
              <a:ext uri="{FF2B5EF4-FFF2-40B4-BE49-F238E27FC236}">
                <a16:creationId xmlns:a16="http://schemas.microsoft.com/office/drawing/2014/main" id="{0B7AA7ED-656E-4965-95F4-9C7A630C524B}"/>
              </a:ext>
            </a:extLst>
          </p:cNvPr>
          <p:cNvSpPr/>
          <p:nvPr/>
        </p:nvSpPr>
        <p:spPr>
          <a:xfrm>
            <a:off x="3421688" y="198161"/>
            <a:ext cx="527008" cy="527008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20" name="Rectangle 219">
            <a:extLst>
              <a:ext uri="{FF2B5EF4-FFF2-40B4-BE49-F238E27FC236}">
                <a16:creationId xmlns:a16="http://schemas.microsoft.com/office/drawing/2014/main" id="{90491E35-F4C3-4900-A832-3B09AD160677}"/>
              </a:ext>
            </a:extLst>
          </p:cNvPr>
          <p:cNvSpPr/>
          <p:nvPr/>
        </p:nvSpPr>
        <p:spPr>
          <a:xfrm>
            <a:off x="1519940" y="0"/>
            <a:ext cx="18565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ĐỘI A</a:t>
            </a:r>
          </a:p>
        </p:txBody>
      </p:sp>
      <p:sp>
        <p:nvSpPr>
          <p:cNvPr id="221" name="Heart 220">
            <a:extLst>
              <a:ext uri="{FF2B5EF4-FFF2-40B4-BE49-F238E27FC236}">
                <a16:creationId xmlns:a16="http://schemas.microsoft.com/office/drawing/2014/main" id="{66712A5F-4CCF-4377-9E8C-BA0028F3EC44}"/>
              </a:ext>
            </a:extLst>
          </p:cNvPr>
          <p:cNvSpPr/>
          <p:nvPr/>
        </p:nvSpPr>
        <p:spPr>
          <a:xfrm>
            <a:off x="3993849" y="198161"/>
            <a:ext cx="527008" cy="527008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22" name="Heart 221">
            <a:extLst>
              <a:ext uri="{FF2B5EF4-FFF2-40B4-BE49-F238E27FC236}">
                <a16:creationId xmlns:a16="http://schemas.microsoft.com/office/drawing/2014/main" id="{5A533612-EC90-474B-8898-A0B0E6E9A31C}"/>
              </a:ext>
            </a:extLst>
          </p:cNvPr>
          <p:cNvSpPr/>
          <p:nvPr/>
        </p:nvSpPr>
        <p:spPr>
          <a:xfrm>
            <a:off x="4546713" y="198161"/>
            <a:ext cx="527008" cy="527008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23" name="Heart 222">
            <a:extLst>
              <a:ext uri="{FF2B5EF4-FFF2-40B4-BE49-F238E27FC236}">
                <a16:creationId xmlns:a16="http://schemas.microsoft.com/office/drawing/2014/main" id="{4E1A1E49-F3E1-4B12-9587-9DE5B0A53E36}"/>
              </a:ext>
            </a:extLst>
          </p:cNvPr>
          <p:cNvSpPr/>
          <p:nvPr/>
        </p:nvSpPr>
        <p:spPr>
          <a:xfrm>
            <a:off x="7101758" y="198161"/>
            <a:ext cx="527008" cy="527008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24" name="Rectangle 223">
            <a:extLst>
              <a:ext uri="{FF2B5EF4-FFF2-40B4-BE49-F238E27FC236}">
                <a16:creationId xmlns:a16="http://schemas.microsoft.com/office/drawing/2014/main" id="{57684315-5D4B-4D8E-93EF-463FD9D2D6A5}"/>
              </a:ext>
            </a:extLst>
          </p:cNvPr>
          <p:cNvSpPr/>
          <p:nvPr/>
        </p:nvSpPr>
        <p:spPr>
          <a:xfrm>
            <a:off x="8816499" y="0"/>
            <a:ext cx="18565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ĐỘI B</a:t>
            </a:r>
          </a:p>
        </p:txBody>
      </p:sp>
      <p:sp>
        <p:nvSpPr>
          <p:cNvPr id="225" name="Heart 224">
            <a:extLst>
              <a:ext uri="{FF2B5EF4-FFF2-40B4-BE49-F238E27FC236}">
                <a16:creationId xmlns:a16="http://schemas.microsoft.com/office/drawing/2014/main" id="{F43E731F-6E43-4AA5-87DA-848D5A5DB945}"/>
              </a:ext>
            </a:extLst>
          </p:cNvPr>
          <p:cNvSpPr/>
          <p:nvPr/>
        </p:nvSpPr>
        <p:spPr>
          <a:xfrm>
            <a:off x="7673919" y="198161"/>
            <a:ext cx="527008" cy="527008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26" name="Heart 225">
            <a:extLst>
              <a:ext uri="{FF2B5EF4-FFF2-40B4-BE49-F238E27FC236}">
                <a16:creationId xmlns:a16="http://schemas.microsoft.com/office/drawing/2014/main" id="{DEB4750B-23B9-40AA-AD19-788B1474A7D3}"/>
              </a:ext>
            </a:extLst>
          </p:cNvPr>
          <p:cNvSpPr/>
          <p:nvPr/>
        </p:nvSpPr>
        <p:spPr>
          <a:xfrm>
            <a:off x="8226783" y="198161"/>
            <a:ext cx="527008" cy="527008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27" name="Pentagon 237">
            <a:hlinkClick r:id="rId33" action="ppaction://hlinksldjump"/>
            <a:extLst>
              <a:ext uri="{FF2B5EF4-FFF2-40B4-BE49-F238E27FC236}">
                <a16:creationId xmlns:a16="http://schemas.microsoft.com/office/drawing/2014/main" id="{43CC8ABF-AF9F-4E91-9974-9155F601025F}"/>
              </a:ext>
            </a:extLst>
          </p:cNvPr>
          <p:cNvSpPr/>
          <p:nvPr/>
        </p:nvSpPr>
        <p:spPr>
          <a:xfrm>
            <a:off x="6766696" y="5716811"/>
            <a:ext cx="1936676" cy="72497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solidFill>
                  <a:srgbClr val="002060"/>
                </a:solidFill>
              </a:rPr>
              <a:t>NHIỆM VỤ</a:t>
            </a:r>
          </a:p>
        </p:txBody>
      </p:sp>
      <p:sp>
        <p:nvSpPr>
          <p:cNvPr id="228" name="Rectangle 227">
            <a:extLst>
              <a:ext uri="{FF2B5EF4-FFF2-40B4-BE49-F238E27FC236}">
                <a16:creationId xmlns:a16="http://schemas.microsoft.com/office/drawing/2014/main" id="{171D6FAE-FBBF-41B1-B154-CD98F42DB252}"/>
              </a:ext>
            </a:extLst>
          </p:cNvPr>
          <p:cNvSpPr/>
          <p:nvPr/>
        </p:nvSpPr>
        <p:spPr>
          <a:xfrm>
            <a:off x="1998074" y="2876146"/>
            <a:ext cx="420660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Chúc mừng đội A</a:t>
            </a:r>
          </a:p>
        </p:txBody>
      </p:sp>
      <p:sp>
        <p:nvSpPr>
          <p:cNvPr id="229" name="Rectangle 228">
            <a:extLst>
              <a:ext uri="{FF2B5EF4-FFF2-40B4-BE49-F238E27FC236}">
                <a16:creationId xmlns:a16="http://schemas.microsoft.com/office/drawing/2014/main" id="{E6429748-FD50-428D-A4C5-6F6182E16D1C}"/>
              </a:ext>
            </a:extLst>
          </p:cNvPr>
          <p:cNvSpPr/>
          <p:nvPr/>
        </p:nvSpPr>
        <p:spPr>
          <a:xfrm>
            <a:off x="6148247" y="2876146"/>
            <a:ext cx="418095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Chúc mừng đội B</a:t>
            </a:r>
          </a:p>
        </p:txBody>
      </p:sp>
      <p:sp>
        <p:nvSpPr>
          <p:cNvPr id="230" name="Pentagon 125">
            <a:hlinkClick r:id="rId33" action="ppaction://hlinksldjump"/>
            <a:extLst>
              <a:ext uri="{FF2B5EF4-FFF2-40B4-BE49-F238E27FC236}">
                <a16:creationId xmlns:a16="http://schemas.microsoft.com/office/drawing/2014/main" id="{818170D5-E4BB-41DA-838F-9E79CC6BA8B3}"/>
              </a:ext>
            </a:extLst>
          </p:cNvPr>
          <p:cNvSpPr/>
          <p:nvPr/>
        </p:nvSpPr>
        <p:spPr>
          <a:xfrm>
            <a:off x="1732215" y="5716811"/>
            <a:ext cx="1936676" cy="72497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solidFill>
                  <a:srgbClr val="002060"/>
                </a:solidFill>
              </a:rPr>
              <a:t>NHIỆM VỤ</a:t>
            </a:r>
          </a:p>
        </p:txBody>
      </p:sp>
      <p:pic>
        <p:nvPicPr>
          <p:cNvPr id="231" name="Picture 230">
            <a:hlinkClick r:id="rId33" action="ppaction://hlinksldjump"/>
            <a:extLst>
              <a:ext uri="{FF2B5EF4-FFF2-40B4-BE49-F238E27FC236}">
                <a16:creationId xmlns:a16="http://schemas.microsoft.com/office/drawing/2014/main" id="{1FEC04FB-C74C-44C5-9EBE-AA90E1A4073D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2275" y="5571910"/>
            <a:ext cx="890489" cy="86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702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60000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9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50"/>
                            </p:stCondLst>
                            <p:childTnLst>
                              <p:par>
                                <p:cTn id="3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1" dur="2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250"/>
                            </p:stCondLst>
                            <p:childTnLst>
                              <p:par>
                                <p:cTn id="63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65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9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750"/>
                            </p:stCondLst>
                            <p:childTnLst>
                              <p:par>
                                <p:cTn id="71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3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7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250"/>
                            </p:stCondLst>
                            <p:childTnLst>
                              <p:par>
                                <p:cTn id="79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81" dur="25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500"/>
                            </p:stCondLst>
                            <p:childTnLst>
                              <p:par>
                                <p:cTn id="8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000"/>
                            </p:stCondLst>
                            <p:childTnLst>
                              <p:par>
                                <p:cTn id="109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1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13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15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000"/>
                            </p:stCondLst>
                            <p:childTnLst>
                              <p:par>
                                <p:cTn id="121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3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250"/>
                            </p:stCondLst>
                            <p:childTnLst>
                              <p:par>
                                <p:cTn id="125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27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500"/>
                            </p:stCondLst>
                            <p:childTnLst>
                              <p:par>
                                <p:cTn id="1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3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5" dur="2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250"/>
                            </p:stCondLst>
                            <p:childTnLst>
                              <p:par>
                                <p:cTn id="137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39" dur="2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4500"/>
                            </p:stCondLst>
                            <p:childTnLst>
                              <p:par>
                                <p:cTn id="1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000"/>
                            </p:stCondLst>
                            <p:childTnLst>
                              <p:par>
                                <p:cTn id="1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500"/>
                            </p:stCondLst>
                            <p:childTnLst>
                              <p:par>
                                <p:cTn id="1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000"/>
                            </p:stCondLst>
                            <p:childTnLst>
                              <p:par>
                                <p:cTn id="1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500"/>
                            </p:stCondLst>
                            <p:childTnLst>
                              <p:par>
                                <p:cTn id="1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3000"/>
                            </p:stCondLst>
                            <p:childTnLst>
                              <p:par>
                                <p:cTn id="1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3500"/>
                            </p:stCondLst>
                            <p:childTnLst>
                              <p:par>
                                <p:cTn id="1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4000"/>
                            </p:stCondLst>
                            <p:childTnLst>
                              <p:par>
                                <p:cTn id="1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4500"/>
                            </p:stCondLst>
                            <p:childTnLst>
                              <p:par>
                                <p:cTn id="1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000"/>
                            </p:stCondLst>
                            <p:childTnLst>
                              <p:par>
                                <p:cTn id="19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500"/>
                            </p:stCondLst>
                            <p:childTnLst>
                              <p:par>
                                <p:cTn id="1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500"/>
                            </p:stCondLst>
                            <p:childTnLst>
                              <p:par>
                                <p:cTn id="2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500"/>
                            </p:stCondLst>
                            <p:childTnLst>
                              <p:par>
                                <p:cTn id="2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1000"/>
                            </p:stCondLst>
                            <p:childTnLst>
                              <p:par>
                                <p:cTn id="21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25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2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1750"/>
                            </p:stCondLst>
                            <p:childTnLst>
                              <p:par>
                                <p:cTn id="2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2000"/>
                            </p:stCondLst>
                            <p:childTnLst>
                              <p:par>
                                <p:cTn id="2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2250"/>
                            </p:stCondLst>
                            <p:childTnLst>
                              <p:par>
                                <p:cTn id="2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2500"/>
                            </p:stCondLst>
                            <p:childTnLst>
                              <p:par>
                                <p:cTn id="24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2750"/>
                            </p:stCondLst>
                            <p:childTnLst>
                              <p:par>
                                <p:cTn id="2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3000"/>
                            </p:stCondLst>
                            <p:childTnLst>
                              <p:par>
                                <p:cTn id="25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3500"/>
                            </p:stCondLst>
                            <p:childTnLst>
                              <p:par>
                                <p:cTn id="25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2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3750"/>
                            </p:stCondLst>
                            <p:childTnLst>
                              <p:par>
                                <p:cTn id="2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4000"/>
                            </p:stCondLst>
                            <p:childTnLst>
                              <p:par>
                                <p:cTn id="26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25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4250"/>
                            </p:stCondLst>
                            <p:childTnLst>
                              <p:par>
                                <p:cTn id="2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2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4500"/>
                            </p:stCondLst>
                            <p:childTnLst>
                              <p:par>
                                <p:cTn id="2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5000"/>
                            </p:stCondLst>
                            <p:childTnLst>
                              <p:par>
                                <p:cTn id="27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1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2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289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0" fill="hold">
                      <p:stCondLst>
                        <p:cond delay="0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295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6" fill="hold">
                      <p:stCondLst>
                        <p:cond delay="0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301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2" fill="hold">
                      <p:stCondLst>
                        <p:cond delay="0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307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8" fill="hold">
                      <p:stCondLst>
                        <p:cond delay="0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313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4" fill="hold">
                      <p:stCondLst>
                        <p:cond delay="0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319" restart="whenNotActive" fill="hold" evtFilter="cancelBubble" nodeType="interactiveSeq">
                <p:stCondLst>
                  <p:cond evt="onClick" delay="0">
                    <p:tgtEl>
                      <p:spTgt spid="1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0" fill="hold">
                      <p:stCondLst>
                        <p:cond delay="0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6"/>
                  </p:tgtEl>
                </p:cond>
              </p:nextCondLst>
            </p:seq>
            <p:seq concurrent="1" nextAc="seek">
              <p:cTn id="325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6" fill="hold">
                      <p:stCondLst>
                        <p:cond delay="0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  <p:seq concurrent="1" nextAc="seek">
              <p:cTn id="331" restart="whenNotActive" fill="hold" evtFilter="cancelBubble" nodeType="interactiveSeq">
                <p:stCondLst>
                  <p:cond evt="onClick" delay="0">
                    <p:tgtEl>
                      <p:spTgt spid="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2" fill="hold">
                      <p:stCondLst>
                        <p:cond delay="0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"/>
                  </p:tgtEl>
                </p:cond>
              </p:nextCondLst>
            </p:seq>
            <p:seq concurrent="1" nextAc="seek">
              <p:cTn id="337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8" fill="hold">
                      <p:stCondLst>
                        <p:cond delay="0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343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4" fill="hold">
                      <p:stCondLst>
                        <p:cond delay="0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7" dur="2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60000"/>
                                      </p:to>
                                    </p:animClr>
                                    <p:set>
                                      <p:cBhvr>
                                        <p:cTn id="348" dur="2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9" dur="2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2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3" dur="1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1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000"/>
                            </p:stCondLst>
                            <p:childTnLst>
                              <p:par>
                                <p:cTn id="35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1500"/>
                            </p:stCondLst>
                            <p:childTnLst>
                              <p:par>
                                <p:cTn id="36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2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>
                            <p:stCondLst>
                              <p:cond delay="2000"/>
                            </p:stCondLst>
                            <p:childTnLst>
                              <p:par>
                                <p:cTn id="364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66" dur="25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2250"/>
                            </p:stCondLst>
                            <p:childTnLst>
                              <p:par>
                                <p:cTn id="368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70" dur="25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2500"/>
                            </p:stCondLst>
                            <p:childTnLst>
                              <p:par>
                                <p:cTn id="372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4" dur="25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2750"/>
                            </p:stCondLst>
                            <p:childTnLst>
                              <p:par>
                                <p:cTn id="376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8" dur="25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3000"/>
                            </p:stCondLst>
                            <p:childTnLst>
                              <p:par>
                                <p:cTn id="3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3500"/>
                            </p:stCondLst>
                            <p:childTnLst>
                              <p:par>
                                <p:cTn id="3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6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9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0" fill="hold">
                      <p:stCondLst>
                        <p:cond delay="indefinite"/>
                      </p:stCondLst>
                      <p:childTnLst>
                        <p:par>
                          <p:cTn id="391" fill="hold">
                            <p:stCondLst>
                              <p:cond delay="0"/>
                            </p:stCondLst>
                            <p:childTnLst>
                              <p:par>
                                <p:cTn id="3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500"/>
                            </p:stCondLst>
                            <p:childTnLst>
                              <p:par>
                                <p:cTn id="39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8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0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02" dur="25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1250"/>
                            </p:stCondLst>
                            <p:childTnLst>
                              <p:par>
                                <p:cTn id="404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06" dur="25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500"/>
                            </p:stCondLst>
                            <p:childTnLst>
                              <p:par>
                                <p:cTn id="408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10" dur="25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1" fill="hold">
                            <p:stCondLst>
                              <p:cond delay="1750"/>
                            </p:stCondLst>
                            <p:childTnLst>
                              <p:par>
                                <p:cTn id="412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14" dur="25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2000"/>
                            </p:stCondLst>
                            <p:childTnLst>
                              <p:par>
                                <p:cTn id="416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18" dur="25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2250"/>
                            </p:stCondLst>
                            <p:childTnLst>
                              <p:par>
                                <p:cTn id="420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22" dur="25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3" fill="hold">
                            <p:stCondLst>
                              <p:cond delay="2500"/>
                            </p:stCondLst>
                            <p:childTnLst>
                              <p:par>
                                <p:cTn id="4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5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3000"/>
                            </p:stCondLst>
                            <p:childTnLst>
                              <p:par>
                                <p:cTn id="4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0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3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4" fill="hold">
                      <p:stCondLst>
                        <p:cond delay="indefinite"/>
                      </p:stCondLst>
                      <p:childTnLst>
                        <p:par>
                          <p:cTn id="435" fill="hold">
                            <p:stCondLst>
                              <p:cond delay="0"/>
                            </p:stCondLst>
                            <p:childTnLst>
                              <p:par>
                                <p:cTn id="4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8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9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4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3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8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9" fill="hold">
                            <p:stCondLst>
                              <p:cond delay="2000"/>
                            </p:stCondLst>
                            <p:childTnLst>
                              <p:par>
                                <p:cTn id="450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52" dur="25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3" fill="hold">
                            <p:stCondLst>
                              <p:cond delay="2250"/>
                            </p:stCondLst>
                            <p:childTnLst>
                              <p:par>
                                <p:cTn id="454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56" dur="25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2500"/>
                            </p:stCondLst>
                            <p:childTnLst>
                              <p:par>
                                <p:cTn id="45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0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3000"/>
                            </p:stCondLst>
                            <p:childTnLst>
                              <p:par>
                                <p:cTn id="462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64" dur="25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5" fill="hold">
                            <p:stCondLst>
                              <p:cond delay="3250"/>
                            </p:stCondLst>
                            <p:childTnLst>
                              <p:par>
                                <p:cTn id="466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68" dur="25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3500"/>
                            </p:stCondLst>
                            <p:childTnLst>
                              <p:par>
                                <p:cTn id="47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2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3" fill="hold">
                            <p:stCondLst>
                              <p:cond delay="4000"/>
                            </p:stCondLst>
                            <p:childTnLst>
                              <p:par>
                                <p:cTn id="474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76" dur="25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7" fill="hold">
                            <p:stCondLst>
                              <p:cond delay="4250"/>
                            </p:stCondLst>
                            <p:childTnLst>
                              <p:par>
                                <p:cTn id="478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80" dur="25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1" fill="hold">
                            <p:stCondLst>
                              <p:cond delay="4500"/>
                            </p:stCondLst>
                            <p:childTnLst>
                              <p:par>
                                <p:cTn id="4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3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5" fill="hold">
                            <p:stCondLst>
                              <p:cond delay="5000"/>
                            </p:stCondLst>
                            <p:childTnLst>
                              <p:par>
                                <p:cTn id="4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8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1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2" fill="hold">
                      <p:stCondLst>
                        <p:cond delay="indefinite"/>
                      </p:stCondLst>
                      <p:childTnLst>
                        <p:par>
                          <p:cTn id="493" fill="hold">
                            <p:stCondLst>
                              <p:cond delay="0"/>
                            </p:stCondLst>
                            <p:childTnLst>
                              <p:par>
                                <p:cTn id="49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6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7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8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1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3" fill="hold">
                            <p:stCondLst>
                              <p:cond delay="1500"/>
                            </p:stCondLst>
                            <p:childTnLst>
                              <p:par>
                                <p:cTn id="5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6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7" fill="hold">
                            <p:stCondLst>
                              <p:cond delay="2000"/>
                            </p:stCondLst>
                            <p:childTnLst>
                              <p:par>
                                <p:cTn id="5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0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>
                            <p:stCondLst>
                              <p:cond delay="2500"/>
                            </p:stCondLst>
                            <p:childTnLst>
                              <p:par>
                                <p:cTn id="5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4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5" fill="hold">
                            <p:stCondLst>
                              <p:cond delay="3000"/>
                            </p:stCondLst>
                            <p:childTnLst>
                              <p:par>
                                <p:cTn id="5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8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9" fill="hold">
                            <p:stCondLst>
                              <p:cond delay="3500"/>
                            </p:stCondLst>
                            <p:childTnLst>
                              <p:par>
                                <p:cTn id="5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2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>
                            <p:stCondLst>
                              <p:cond delay="4000"/>
                            </p:stCondLst>
                            <p:childTnLst>
                              <p:par>
                                <p:cTn id="5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6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7" fill="hold">
                            <p:stCondLst>
                              <p:cond delay="4500"/>
                            </p:stCondLst>
                            <p:childTnLst>
                              <p:par>
                                <p:cTn id="5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1" fill="hold">
                            <p:stCondLst>
                              <p:cond delay="5000"/>
                            </p:stCondLst>
                            <p:childTnLst>
                              <p:par>
                                <p:cTn id="5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3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>
                            <p:stCondLst>
                              <p:cond delay="5500"/>
                            </p:stCondLst>
                            <p:childTnLst>
                              <p:par>
                                <p:cTn id="5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8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9" fill="hold">
                            <p:stCondLst>
                              <p:cond delay="6000"/>
                            </p:stCondLst>
                            <p:childTnLst>
                              <p:par>
                                <p:cTn id="5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2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3" fill="hold">
                            <p:stCondLst>
                              <p:cond delay="6500"/>
                            </p:stCondLst>
                            <p:childTnLst>
                              <p:par>
                                <p:cTn id="5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6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9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0" fill="hold">
                      <p:stCondLst>
                        <p:cond delay="indefinite"/>
                      </p:stCondLst>
                      <p:childTnLst>
                        <p:par>
                          <p:cTn id="551" fill="hold">
                            <p:stCondLst>
                              <p:cond delay="0"/>
                            </p:stCondLst>
                            <p:childTnLst>
                              <p:par>
                                <p:cTn id="5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3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5" fill="hold">
                            <p:stCondLst>
                              <p:cond delay="500"/>
                            </p:stCondLst>
                            <p:childTnLst>
                              <p:par>
                                <p:cTn id="5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9" fill="hold">
                            <p:stCondLst>
                              <p:cond delay="1000"/>
                            </p:stCondLst>
                            <p:childTnLst>
                              <p:par>
                                <p:cTn id="56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1" dur="25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3" fill="hold">
                            <p:stCondLst>
                              <p:cond delay="1250"/>
                            </p:stCondLst>
                            <p:childTnLst>
                              <p:par>
                                <p:cTn id="5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6" dur="25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7" fill="hold">
                            <p:stCondLst>
                              <p:cond delay="1500"/>
                            </p:stCondLst>
                            <p:childTnLst>
                              <p:par>
                                <p:cTn id="56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9" dur="25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1" fill="hold">
                            <p:stCondLst>
                              <p:cond delay="1750"/>
                            </p:stCondLst>
                            <p:childTnLst>
                              <p:par>
                                <p:cTn id="5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4" dur="25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5" fill="hold">
                            <p:stCondLst>
                              <p:cond delay="2000"/>
                            </p:stCondLst>
                            <p:childTnLst>
                              <p:par>
                                <p:cTn id="57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7" dur="25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9" fill="hold">
                            <p:stCondLst>
                              <p:cond delay="2250"/>
                            </p:stCondLst>
                            <p:childTnLst>
                              <p:par>
                                <p:cTn id="5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2" dur="25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3" fill="hold">
                            <p:stCondLst>
                              <p:cond delay="2500"/>
                            </p:stCondLst>
                            <p:childTnLst>
                              <p:par>
                                <p:cTn id="58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5" dur="25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7" fill="hold">
                            <p:stCondLst>
                              <p:cond delay="2750"/>
                            </p:stCondLst>
                            <p:childTnLst>
                              <p:par>
                                <p:cTn id="5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0" dur="25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1" fill="hold">
                            <p:stCondLst>
                              <p:cond delay="3000"/>
                            </p:stCondLst>
                            <p:childTnLst>
                              <p:par>
                                <p:cTn id="59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3" dur="25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5" fill="hold">
                            <p:stCondLst>
                              <p:cond delay="3250"/>
                            </p:stCondLst>
                            <p:childTnLst>
                              <p:par>
                                <p:cTn id="5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8" dur="25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1" dur="25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3" fill="hold">
                            <p:stCondLst>
                              <p:cond delay="3750"/>
                            </p:stCondLst>
                            <p:childTnLst>
                              <p:par>
                                <p:cTn id="6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6" dur="25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7" fill="hold">
                            <p:stCondLst>
                              <p:cond delay="4000"/>
                            </p:stCondLst>
                            <p:childTnLst>
                              <p:par>
                                <p:cTn id="60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9" dur="25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1" fill="hold">
                            <p:stCondLst>
                              <p:cond delay="4250"/>
                            </p:stCondLst>
                            <p:childTnLst>
                              <p:par>
                                <p:cTn id="6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4" dur="25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5" fill="hold">
                            <p:stCondLst>
                              <p:cond delay="4500"/>
                            </p:stCondLst>
                            <p:childTnLst>
                              <p:par>
                                <p:cTn id="6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7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9" fill="hold">
                            <p:stCondLst>
                              <p:cond delay="5000"/>
                            </p:stCondLst>
                            <p:childTnLst>
                              <p:par>
                                <p:cTn id="6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2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3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624" restart="whenNotActive" fill="hold" evtFilter="cancelBubble" nodeType="interactiveSeq">
                <p:stCondLst>
                  <p:cond evt="onClick" delay="0">
                    <p:tgtEl>
                      <p:spTgt spid="2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5" fill="hold">
                      <p:stCondLst>
                        <p:cond delay="0"/>
                      </p:stCondLst>
                      <p:childTnLst>
                        <p:par>
                          <p:cTn id="626" fill="hold">
                            <p:stCondLst>
                              <p:cond delay="0"/>
                            </p:stCondLst>
                            <p:childTnLst>
                              <p:par>
                                <p:cTn id="6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8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3"/>
                  </p:tgtEl>
                </p:cond>
              </p:nextCondLst>
            </p:seq>
            <p:seq concurrent="1" nextAc="seek">
              <p:cTn id="630" restart="whenNotActive" fill="hold" evtFilter="cancelBubble" nodeType="interactiveSeq">
                <p:stCondLst>
                  <p:cond evt="onClick" delay="0">
                    <p:tgtEl>
                      <p:spTgt spid="2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1" fill="hold">
                      <p:stCondLst>
                        <p:cond delay="0"/>
                      </p:stCondLst>
                      <p:childTnLst>
                        <p:par>
                          <p:cTn id="632" fill="hold">
                            <p:stCondLst>
                              <p:cond delay="0"/>
                            </p:stCondLst>
                            <p:childTnLst>
                              <p:par>
                                <p:cTn id="6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4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"/>
                  </p:tgtEl>
                </p:cond>
              </p:nextCondLst>
            </p:seq>
            <p:seq concurrent="1" nextAc="seek">
              <p:cTn id="636" restart="whenNotActive" fill="hold" evtFilter="cancelBubble" nodeType="interactiveSeq">
                <p:stCondLst>
                  <p:cond evt="onClick" delay="0">
                    <p:tgtEl>
                      <p:spTgt spid="2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7" fill="hold">
                      <p:stCondLst>
                        <p:cond delay="0"/>
                      </p:stCondLst>
                      <p:childTnLst>
                        <p:par>
                          <p:cTn id="638" fill="hold">
                            <p:stCondLst>
                              <p:cond delay="0"/>
                            </p:stCondLst>
                            <p:childTnLst>
                              <p:par>
                                <p:cTn id="6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0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"/>
                  </p:tgtEl>
                </p:cond>
              </p:nextCondLst>
            </p:seq>
            <p:seq concurrent="1" nextAc="seek">
              <p:cTn id="642" restart="whenNotActive" fill="hold" evtFilter="cancelBubble" nodeType="interactiveSeq">
                <p:stCondLst>
                  <p:cond evt="onClick" delay="0">
                    <p:tgtEl>
                      <p:spTgt spid="2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3" fill="hold">
                      <p:stCondLst>
                        <p:cond delay="0"/>
                      </p:stCondLst>
                      <p:childTnLst>
                        <p:par>
                          <p:cTn id="644" fill="hold">
                            <p:stCondLst>
                              <p:cond delay="0"/>
                            </p:stCondLst>
                            <p:childTnLst>
                              <p:par>
                                <p:cTn id="6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6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"/>
                  </p:tgtEl>
                </p:cond>
              </p:nextCondLst>
            </p:seq>
            <p:seq concurrent="1" nextAc="seek">
              <p:cTn id="648" restart="whenNotActive" fill="hold" evtFilter="cancelBubble" nodeType="interactiveSeq">
                <p:stCondLst>
                  <p:cond evt="onClick" delay="0">
                    <p:tgtEl>
                      <p:spTgt spid="2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9" fill="hold">
                      <p:stCondLst>
                        <p:cond delay="0"/>
                      </p:stCondLst>
                      <p:childTnLst>
                        <p:par>
                          <p:cTn id="650" fill="hold">
                            <p:stCondLst>
                              <p:cond delay="0"/>
                            </p:stCondLst>
                            <p:childTnLst>
                              <p:par>
                                <p:cTn id="6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2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"/>
                  </p:tgtEl>
                </p:cond>
              </p:nextCondLst>
            </p:seq>
            <p:seq concurrent="1" nextAc="seek">
              <p:cTn id="654" restart="whenNotActive" fill="hold" evtFilter="cancelBubble" nodeType="interactiveSeq">
                <p:stCondLst>
                  <p:cond evt="onClick" delay="0">
                    <p:tgtEl>
                      <p:spTgt spid="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5" fill="hold">
                      <p:stCondLst>
                        <p:cond delay="0"/>
                      </p:stCondLst>
                      <p:childTnLst>
                        <p:par>
                          <p:cTn id="656" fill="hold">
                            <p:stCondLst>
                              <p:cond delay="0"/>
                            </p:stCondLst>
                            <p:childTnLst>
                              <p:par>
                                <p:cTn id="6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8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"/>
                  </p:tgtEl>
                </p:cond>
              </p:nextCondLst>
            </p:seq>
            <p:seq concurrent="1" nextAc="seek">
              <p:cTn id="660" restart="whenNotActive" fill="hold" evtFilter="cancelBubble" nodeType="interactiveSeq">
                <p:stCondLst>
                  <p:cond evt="onClick" delay="0">
                    <p:tgtEl>
                      <p:spTgt spid="2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1" fill="hold">
                      <p:stCondLst>
                        <p:cond delay="0"/>
                      </p:stCondLst>
                      <p:childTnLst>
                        <p:par>
                          <p:cTn id="662" fill="hold">
                            <p:stCondLst>
                              <p:cond delay="0"/>
                            </p:stCondLst>
                            <p:childTnLst>
                              <p:par>
                                <p:cTn id="6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4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"/>
                  </p:tgtEl>
                </p:cond>
              </p:nextCondLst>
            </p:seq>
            <p:seq concurrent="1" nextAc="seek">
              <p:cTn id="666" restart="whenNotActive" fill="hold" evtFilter="cancelBubble" nodeType="interactiveSeq">
                <p:stCondLst>
                  <p:cond evt="onClick" delay="0">
                    <p:tgtEl>
                      <p:spTgt spid="2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7" fill="hold">
                      <p:stCondLst>
                        <p:cond delay="0"/>
                      </p:stCondLst>
                      <p:childTnLst>
                        <p:par>
                          <p:cTn id="668" fill="hold">
                            <p:stCondLst>
                              <p:cond delay="0"/>
                            </p:stCondLst>
                            <p:childTnLst>
                              <p:par>
                                <p:cTn id="6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0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3"/>
                  </p:tgtEl>
                </p:cond>
              </p:nextCondLst>
            </p:seq>
            <p:seq concurrent="1" nextAc="seek">
              <p:cTn id="672" restart="whenNotActive" fill="hold" evtFilter="cancelBubble" nodeType="interactiveSeq">
                <p:stCondLst>
                  <p:cond evt="onClick" delay="0">
                    <p:tgtEl>
                      <p:spTgt spid="2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3" fill="hold">
                      <p:stCondLst>
                        <p:cond delay="0"/>
                      </p:stCondLst>
                      <p:childTnLst>
                        <p:par>
                          <p:cTn id="674" fill="hold">
                            <p:stCondLst>
                              <p:cond delay="0"/>
                            </p:stCondLst>
                            <p:childTnLst>
                              <p:par>
                                <p:cTn id="6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6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7"/>
                  </p:tgtEl>
                </p:cond>
              </p:nextCondLst>
            </p:seq>
            <p:seq concurrent="1" nextAc="seek">
              <p:cTn id="678" restart="whenNotActive" fill="hold" evtFilter="cancelBubble" nodeType="interactiveSeq">
                <p:stCondLst>
                  <p:cond evt="onClick" delay="0">
                    <p:tgtEl>
                      <p:spTgt spid="2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9" fill="hold">
                      <p:stCondLst>
                        <p:cond delay="0"/>
                      </p:stCondLst>
                      <p:childTnLst>
                        <p:par>
                          <p:cTn id="680" fill="hold">
                            <p:stCondLst>
                              <p:cond delay="0"/>
                            </p:stCondLst>
                            <p:childTnLst>
                              <p:par>
                                <p:cTn id="6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2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8"/>
                  </p:tgtEl>
                </p:cond>
              </p:nextCondLst>
            </p:seq>
            <p:seq concurrent="1" nextAc="seek">
              <p:cTn id="684" restart="whenNotActive" fill="hold" evtFilter="cancelBubble" nodeType="interactiveSeq">
                <p:stCondLst>
                  <p:cond evt="onClick" delay="0">
                    <p:tgtEl>
                      <p:spTgt spid="2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5" fill="hold">
                      <p:stCondLst>
                        <p:cond delay="0"/>
                      </p:stCondLst>
                      <p:childTnLst>
                        <p:par>
                          <p:cTn id="686" fill="hold">
                            <p:stCondLst>
                              <p:cond delay="0"/>
                            </p:stCondLst>
                            <p:childTnLst>
                              <p:par>
                                <p:cTn id="68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8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9"/>
                  </p:tgtEl>
                </p:cond>
              </p:nextCondLst>
            </p:seq>
            <p:seq concurrent="1" nextAc="seek">
              <p:cTn id="690" restart="whenNotActive" fill="hold" evtFilter="cancelBubble" nodeType="interactiveSeq">
                <p:stCondLst>
                  <p:cond evt="onClick" delay="0">
                    <p:tgtEl>
                      <p:spTgt spid="2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1" fill="hold">
                      <p:stCondLst>
                        <p:cond delay="0"/>
                      </p:stCondLst>
                      <p:childTnLst>
                        <p:par>
                          <p:cTn id="692" fill="hold">
                            <p:stCondLst>
                              <p:cond delay="0"/>
                            </p:stCondLst>
                            <p:childTnLst>
                              <p:par>
                                <p:cTn id="69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4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1"/>
                  </p:tgtEl>
                </p:cond>
              </p:nextCondLst>
            </p:seq>
            <p:seq concurrent="1" nextAc="seek">
              <p:cTn id="696" restart="whenNotActive" fill="hold" evtFilter="cancelBubble" nodeType="interactiveSeq">
                <p:stCondLst>
                  <p:cond evt="onClick" delay="0">
                    <p:tgtEl>
                      <p:spTgt spid="2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7" fill="hold">
                      <p:stCondLst>
                        <p:cond delay="0"/>
                      </p:stCondLst>
                      <p:childTnLst>
                        <p:par>
                          <p:cTn id="698" fill="hold">
                            <p:stCondLst>
                              <p:cond delay="0"/>
                            </p:stCondLst>
                            <p:childTnLst>
                              <p:par>
                                <p:cTn id="69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0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2"/>
                  </p:tgtEl>
                </p:cond>
              </p:nextCondLst>
            </p:seq>
            <p:seq concurrent="1" nextAc="seek">
              <p:cTn id="702" restart="whenNotActive" fill="hold" evtFilter="cancelBubble" nodeType="interactiveSeq">
                <p:stCondLst>
                  <p:cond evt="onClick" delay="0">
                    <p:tgtEl>
                      <p:spTgt spid="2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3" fill="hold">
                      <p:stCondLst>
                        <p:cond delay="0"/>
                      </p:stCondLst>
                      <p:childTnLst>
                        <p:par>
                          <p:cTn id="704" fill="hold">
                            <p:stCondLst>
                              <p:cond delay="0"/>
                            </p:stCondLst>
                            <p:childTnLst>
                              <p:par>
                                <p:cTn id="70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6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3"/>
                  </p:tgtEl>
                </p:cond>
              </p:nextCondLst>
            </p:seq>
            <p:seq concurrent="1" nextAc="seek">
              <p:cTn id="708" restart="whenNotActive" fill="hold" evtFilter="cancelBubble" nodeType="interactiveSeq">
                <p:stCondLst>
                  <p:cond evt="onClick" delay="0">
                    <p:tgtEl>
                      <p:spTgt spid="2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9" fill="hold">
                      <p:stCondLst>
                        <p:cond delay="0"/>
                      </p:stCondLst>
                      <p:childTnLst>
                        <p:par>
                          <p:cTn id="710" fill="hold">
                            <p:stCondLst>
                              <p:cond delay="0"/>
                            </p:stCondLst>
                            <p:childTnLst>
                              <p:par>
                                <p:cTn id="7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2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"/>
                  </p:tgtEl>
                </p:cond>
              </p:nextCondLst>
            </p:seq>
            <p:seq concurrent="1" nextAc="seek">
              <p:cTn id="714" restart="whenNotActive" fill="hold" evtFilter="cancelBubble" nodeType="interactiveSeq">
                <p:stCondLst>
                  <p:cond evt="onClick" delay="0">
                    <p:tgtEl>
                      <p:spTgt spid="2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5" fill="hold">
                      <p:stCondLst>
                        <p:cond delay="0"/>
                      </p:stCondLst>
                      <p:childTnLst>
                        <p:par>
                          <p:cTn id="716" fill="hold">
                            <p:stCondLst>
                              <p:cond delay="0"/>
                            </p:stCondLst>
                            <p:childTnLst>
                              <p:par>
                                <p:cTn id="7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8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6"/>
                  </p:tgtEl>
                </p:cond>
              </p:nextCondLst>
            </p:seq>
          </p:childTnLst>
        </p:cTn>
      </p:par>
    </p:tnLst>
    <p:bldLst>
      <p:bldP spid="106" grpId="0" animBg="1"/>
      <p:bldP spid="107" grpId="0" animBg="1"/>
      <p:bldP spid="108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8" grpId="1" animBg="1"/>
      <p:bldP spid="129" grpId="0" animBg="1"/>
      <p:bldP spid="129" grpId="1" animBg="1"/>
      <p:bldP spid="130" grpId="0" animBg="1"/>
      <p:bldP spid="130" grpId="1" animBg="1"/>
      <p:bldP spid="131" grpId="0" animBg="1"/>
      <p:bldP spid="131" grpId="1" animBg="1"/>
      <p:bldP spid="132" grpId="0" animBg="1"/>
      <p:bldP spid="132" grpId="1" animBg="1"/>
      <p:bldP spid="133" grpId="0" animBg="1"/>
      <p:bldP spid="133" grpId="1" animBg="1"/>
      <p:bldP spid="134" grpId="0" animBg="1"/>
      <p:bldP spid="134" grpId="1" animBg="1"/>
      <p:bldP spid="144" grpId="0" animBg="1"/>
      <p:bldP spid="145" grpId="0" animBg="1"/>
      <p:bldP spid="146" grpId="0" animBg="1"/>
      <p:bldP spid="149" grpId="0" animBg="1"/>
      <p:bldP spid="149" grpId="1" animBg="1"/>
      <p:bldP spid="155" grpId="0" animBg="1"/>
      <p:bldP spid="155" grpId="1" animBg="1"/>
      <p:bldP spid="163" grpId="0" animBg="1"/>
      <p:bldP spid="164" grpId="0" animBg="1"/>
      <p:bldP spid="165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4" grpId="1" animBg="1"/>
      <p:bldP spid="185" grpId="0" animBg="1"/>
      <p:bldP spid="185" grpId="1" animBg="1"/>
      <p:bldP spid="186" grpId="0" animBg="1"/>
      <p:bldP spid="186" grpId="1" animBg="1"/>
      <p:bldP spid="187" grpId="0" animBg="1"/>
      <p:bldP spid="187" grpId="1" animBg="1"/>
      <p:bldP spid="188" grpId="0" animBg="1"/>
      <p:bldP spid="188" grpId="1" animBg="1"/>
      <p:bldP spid="189" grpId="0" animBg="1"/>
      <p:bldP spid="189" grpId="1" animBg="1"/>
      <p:bldP spid="190" grpId="0" animBg="1"/>
      <p:bldP spid="190" grpId="1" animBg="1"/>
      <p:bldP spid="200" grpId="0" animBg="1"/>
      <p:bldP spid="201" grpId="0" animBg="1"/>
      <p:bldP spid="202" grpId="0" animBg="1"/>
      <p:bldP spid="205" grpId="0" animBg="1"/>
      <p:bldP spid="205" grpId="1" animBg="1"/>
      <p:bldP spid="211" grpId="0" animBg="1"/>
      <p:bldP spid="211" grpId="1" animBg="1"/>
      <p:bldP spid="219" grpId="0" animBg="1"/>
      <p:bldP spid="221" grpId="0" animBg="1"/>
      <p:bldP spid="222" grpId="0" animBg="1"/>
      <p:bldP spid="223" grpId="0" animBg="1"/>
      <p:bldP spid="225" grpId="0" animBg="1"/>
      <p:bldP spid="226" grpId="0" animBg="1"/>
      <p:bldP spid="228" grpId="0"/>
      <p:bldP spid="22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71531155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1604</TotalTime>
  <Words>699</Words>
  <Application>Microsoft Office PowerPoint</Application>
  <PresentationFormat>Widescreen</PresentationFormat>
  <Paragraphs>135</Paragraphs>
  <Slides>32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4" baseType="lpstr">
      <vt:lpstr>.VnBahamasB</vt:lpstr>
      <vt:lpstr>.VnBodoni</vt:lpstr>
      <vt:lpstr>.VnCooper</vt:lpstr>
      <vt:lpstr>.VnVogue</vt:lpstr>
      <vt:lpstr>Arial</vt:lpstr>
      <vt:lpstr>Calibri</vt:lpstr>
      <vt:lpstr>Calibri Light</vt:lpstr>
      <vt:lpstr>Times New Roman</vt:lpstr>
      <vt:lpstr>UTM Avo</vt:lpstr>
      <vt:lpstr>UTM Avo (Headings)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Vũ Trọng Đông</cp:lastModifiedBy>
  <cp:revision>171</cp:revision>
  <dcterms:created xsi:type="dcterms:W3CDTF">2021-07-12T03:44:38Z</dcterms:created>
  <dcterms:modified xsi:type="dcterms:W3CDTF">2022-01-06T07:06:59Z</dcterms:modified>
</cp:coreProperties>
</file>