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7"/>
  </p:notesMasterIdLst>
  <p:sldIdLst>
    <p:sldId id="293" r:id="rId2"/>
    <p:sldId id="390" r:id="rId3"/>
    <p:sldId id="391" r:id="rId4"/>
    <p:sldId id="338" r:id="rId5"/>
    <p:sldId id="334" r:id="rId6"/>
    <p:sldId id="340" r:id="rId7"/>
    <p:sldId id="339" r:id="rId8"/>
    <p:sldId id="343" r:id="rId9"/>
    <p:sldId id="323" r:id="rId10"/>
    <p:sldId id="386" r:id="rId11"/>
    <p:sldId id="387" r:id="rId12"/>
    <p:sldId id="341" r:id="rId13"/>
    <p:sldId id="389" r:id="rId14"/>
    <p:sldId id="388" r:id="rId15"/>
    <p:sldId id="32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6" d="100"/>
          <a:sy n="76" d="100"/>
        </p:scale>
        <p:origin x="-504" y="66"/>
      </p:cViewPr>
      <p:guideLst>
        <p:guide orient="horz" pos="2160"/>
        <p:guide pos="38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2/12/2025</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 xmlns:a16="http://schemas.microsoft.com/office/drawing/2014/main" id="{1146B2CB-5A67-4AB8-9A1B-7AE29B183FB4}"/>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48CAB18A-EEAF-4CC3-B014-6871ADE81452}"/>
              </a:ext>
            </a:extLst>
          </p:cNvPr>
          <p:cNvSpPr/>
          <p:nvPr userDrawn="1"/>
        </p:nvSpPr>
        <p:spPr>
          <a:xfrm>
            <a:off x="11020511" y="136525"/>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14301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p:cNvPr>
          <p:cNvSpPr>
            <a:spLocks noGrp="1" noChangeArrowheads="1"/>
          </p:cNvSpPr>
          <p:nvPr>
            <p:ph type="sldNum" sz="quarter" idx="12"/>
          </p:nvPr>
        </p:nvSpPr>
        <p:spPr/>
        <p:txBody>
          <a:bodyPr/>
          <a:lstStyle>
            <a:lvl1pPr>
              <a:defRPr/>
            </a:lvl1pPr>
          </a:lstStyle>
          <a:p>
            <a:fld id="{BCE4F35A-89E1-4084-A1D1-52A12094ED78}" type="slidenum">
              <a:rPr lang="en-US" altLang="en-US"/>
              <a:pPr/>
              <a:t>‹#›</a:t>
            </a:fld>
            <a:endParaRPr lang="en-US" altLang="en-US"/>
          </a:p>
        </p:txBody>
      </p:sp>
    </p:spTree>
    <p:extLst>
      <p:ext uri="{BB962C8B-B14F-4D97-AF65-F5344CB8AC3E}">
        <p14:creationId xmlns:p14="http://schemas.microsoft.com/office/powerpoint/2010/main" val="5446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186834-9665-48DB-9B24-A7C83F0F8E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5C20F8E-FBBB-415B-A949-0161C6E142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BCD3636-4905-4BA2-AF65-3A6BEE7BF80E}"/>
              </a:ext>
            </a:extLst>
          </p:cNvPr>
          <p:cNvSpPr>
            <a:spLocks noGrp="1"/>
          </p:cNvSpPr>
          <p:nvPr>
            <p:ph type="dt" sz="half" idx="10"/>
          </p:nvPr>
        </p:nvSpPr>
        <p:spPr/>
        <p:txBody>
          <a:bodyPr/>
          <a:lstStyle/>
          <a:p>
            <a:fld id="{A55EE5C0-6F87-4B4A-90AF-B89323E68C4D}" type="datetimeFigureOut">
              <a:rPr lang="en-US" smtClean="0"/>
              <a:pPr/>
              <a:t>2/12/2025</a:t>
            </a:fld>
            <a:endParaRPr lang="en-US"/>
          </a:p>
        </p:txBody>
      </p:sp>
      <p:sp>
        <p:nvSpPr>
          <p:cNvPr id="5" name="Footer Placeholder 4">
            <a:extLst>
              <a:ext uri="{FF2B5EF4-FFF2-40B4-BE49-F238E27FC236}">
                <a16:creationId xmlns="" xmlns:a16="http://schemas.microsoft.com/office/drawing/2014/main" id="{F97D1C9C-8CB3-46B6-A29B-31B210EB5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6BD2936-FC6F-4838-9847-FAE43D4C61D5}"/>
              </a:ext>
            </a:extLst>
          </p:cNvPr>
          <p:cNvSpPr>
            <a:spLocks noGrp="1"/>
          </p:cNvSpPr>
          <p:nvPr>
            <p:ph type="sldNum" sz="quarter" idx="12"/>
          </p:nvPr>
        </p:nvSpPr>
        <p:spPr/>
        <p:txBody>
          <a:bodyPr/>
          <a:lstStyle/>
          <a:p>
            <a:fld id="{A0059ED0-F605-4CDC-B396-9E8B3BFFD8D3}" type="slidenum">
              <a:rPr lang="en-US" smtClean="0"/>
              <a:pPr/>
              <a:t>‹#›</a:t>
            </a:fld>
            <a:endParaRPr lang="en-US"/>
          </a:p>
        </p:txBody>
      </p:sp>
    </p:spTree>
    <p:extLst>
      <p:ext uri="{BB962C8B-B14F-4D97-AF65-F5344CB8AC3E}">
        <p14:creationId xmlns:p14="http://schemas.microsoft.com/office/powerpoint/2010/main" val="98572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0" y="20643"/>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2/12/2025</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95027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164232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2/12/2025</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03120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2/12/2025</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1" y="37302"/>
            <a:ext cx="12191999" cy="6820698"/>
          </a:xfrm>
          <a:prstGeom prst="rect">
            <a:avLst/>
          </a:prstGeom>
          <a:noFill/>
          <a:ln>
            <a:noFill/>
          </a:ln>
        </p:spPr>
      </p:pic>
      <p:sp>
        <p:nvSpPr>
          <p:cNvPr id="11" name="Oval 10">
            <a:extLst>
              <a:ext uri="{FF2B5EF4-FFF2-40B4-BE49-F238E27FC236}">
                <a16:creationId xmlns="" xmlns:a16="http://schemas.microsoft.com/office/drawing/2014/main" id="{48CAB18A-EEAF-4CC3-B014-6871ADE81452}"/>
              </a:ext>
            </a:extLst>
          </p:cNvPr>
          <p:cNvSpPr/>
          <p:nvPr userDrawn="1"/>
        </p:nvSpPr>
        <p:spPr>
          <a:xfrm>
            <a:off x="10715744" y="271702"/>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98353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 xmlns:a16="http://schemas.microsoft.com/office/drawing/2014/main" id="{0ED805BF-682A-40E7-A8E6-EFFF65BEC289}"/>
              </a:ext>
            </a:extLst>
          </p:cNvPr>
          <p:cNvSpPr>
            <a:spLocks noGrp="1"/>
          </p:cNvSpPr>
          <p:nvPr>
            <p:ph type="ctrTitle"/>
          </p:nvPr>
        </p:nvSpPr>
        <p:spPr>
          <a:xfrm>
            <a:off x="1524001"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55ACBDF3-D54A-4F8A-9ACC-26F0AF54210C}"/>
              </a:ext>
            </a:extLst>
          </p:cNvPr>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 xmlns:a16="http://schemas.microsoft.com/office/drawing/2014/main" id="{E36E4766-883B-4D27-9EF0-95A9BD22266C}"/>
              </a:ext>
            </a:extLst>
          </p:cNvPr>
          <p:cNvSpPr/>
          <p:nvPr userDrawn="1"/>
        </p:nvSpPr>
        <p:spPr>
          <a:xfrm>
            <a:off x="2629379"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452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322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Date Placeholder 1">
            <a:extLst>
              <a:ext uri="{FF2B5EF4-FFF2-40B4-BE49-F238E27FC236}">
                <a16:creationId xmlns=""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88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2/12/2025</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 xmlns:a16="http://schemas.microsoft.com/office/drawing/2014/main" id="{48CAB18A-EEAF-4CC3-B014-6871ADE81452}"/>
              </a:ext>
            </a:extLst>
          </p:cNvPr>
          <p:cNvSpPr/>
          <p:nvPr userDrawn="1"/>
        </p:nvSpPr>
        <p:spPr>
          <a:xfrm>
            <a:off x="11058076" y="136523"/>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68502968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CEE5A00-8F8E-42AF-90E2-066651466F4C}"/>
              </a:ext>
            </a:extLst>
          </p:cNvPr>
          <p:cNvSpPr>
            <a:spLocks noGrp="1"/>
          </p:cNvSpPr>
          <p:nvPr>
            <p:ph type="title"/>
          </p:nvPr>
        </p:nvSpPr>
        <p:spPr>
          <a:xfrm>
            <a:off x="838218"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ED880EE-B25B-4758-91EB-EBD635871C9E}"/>
              </a:ext>
            </a:extLst>
          </p:cNvPr>
          <p:cNvSpPr>
            <a:spLocks noGrp="1"/>
          </p:cNvSpPr>
          <p:nvPr>
            <p:ph type="body" idx="1"/>
          </p:nvPr>
        </p:nvSpPr>
        <p:spPr>
          <a:xfrm>
            <a:off x="838218"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D8255D9-F2D3-47EC-8DB1-5B378E86D5ED}"/>
              </a:ext>
            </a:extLst>
          </p:cNvPr>
          <p:cNvSpPr>
            <a:spLocks noGrp="1"/>
          </p:cNvSpPr>
          <p:nvPr>
            <p:ph type="dt" sz="half" idx="2"/>
          </p:nvPr>
        </p:nvSpPr>
        <p:spPr>
          <a:xfrm>
            <a:off x="838218" y="635638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C92A118-F643-4454-B34F-A87946B13FE2}"/>
              </a:ext>
            </a:extLst>
          </p:cNvPr>
          <p:cNvSpPr>
            <a:spLocks noGrp="1"/>
          </p:cNvSpPr>
          <p:nvPr>
            <p:ph type="ftr" sz="quarter" idx="3"/>
          </p:nvPr>
        </p:nvSpPr>
        <p:spPr>
          <a:xfrm>
            <a:off x="4038601" y="63563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3A72231-B6D0-41EB-A4EC-39B7F5689F88}"/>
              </a:ext>
            </a:extLst>
          </p:cNvPr>
          <p:cNvSpPr>
            <a:spLocks noGrp="1"/>
          </p:cNvSpPr>
          <p:nvPr>
            <p:ph type="sldNum" sz="quarter" idx="4"/>
          </p:nvPr>
        </p:nvSpPr>
        <p:spPr>
          <a:xfrm>
            <a:off x="8610600" y="63563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77007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699" r:id="rId6"/>
    <p:sldLayoutId id="2147483704" r:id="rId7"/>
    <p:sldLayoutId id="2147483705"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DA144B1-BC48-4FB5-81A0-5EEE0F41D92F}"/>
              </a:ext>
            </a:extLst>
          </p:cNvPr>
          <p:cNvSpPr/>
          <p:nvPr/>
        </p:nvSpPr>
        <p:spPr>
          <a:xfrm>
            <a:off x="383458" y="1658361"/>
            <a:ext cx="11282515" cy="3693319"/>
          </a:xfrm>
          <a:prstGeom prst="rect">
            <a:avLst/>
          </a:prstGeom>
        </p:spPr>
        <p:txBody>
          <a:bodyPr wrap="square">
            <a:spAutoFit/>
          </a:bodyPr>
          <a:lstStyle/>
          <a:p>
            <a:pPr algn="ctr" defTabSz="914286">
              <a:lnSpc>
                <a:spcPct val="150000"/>
              </a:lnSpc>
              <a:defRPr/>
            </a:pPr>
            <a:r>
              <a:rPr lang="en-US" sz="5200" b="1" u="sng" smtClean="0">
                <a:solidFill>
                  <a:srgbClr val="FF0000"/>
                </a:solidFill>
                <a:latin typeface="UTM Avo" panose="02040603050506020204" pitchFamily="18" charset="0"/>
                <a:cs typeface="Arial" panose="020B0604020202020204" pitchFamily="34" charset="0"/>
              </a:rPr>
              <a:t>Bài viết 2</a:t>
            </a:r>
            <a:endParaRPr lang="vi-VN" sz="5200" b="1" u="sng" smtClean="0">
              <a:solidFill>
                <a:srgbClr val="FF0000"/>
              </a:solidFill>
              <a:latin typeface="UTM Avo" panose="02040603050506020204" pitchFamily="18" charset="0"/>
              <a:cs typeface="Arial" panose="020B0604020202020204" pitchFamily="34" charset="0"/>
            </a:endParaRPr>
          </a:p>
          <a:p>
            <a:pPr algn="ctr" defTabSz="914286">
              <a:lnSpc>
                <a:spcPct val="150000"/>
              </a:lnSpc>
              <a:defRPr/>
            </a:pPr>
            <a:r>
              <a:rPr lang="en-US" sz="5200" b="1" smtClean="0">
                <a:solidFill>
                  <a:srgbClr val="FF0000"/>
                </a:solidFill>
                <a:latin typeface="UTM Avo" panose="02040603050506020204" pitchFamily="18" charset="0"/>
                <a:cs typeface="Arial" panose="020B0604020202020204" pitchFamily="34" charset="0"/>
              </a:rPr>
              <a:t>Viết </a:t>
            </a:r>
            <a:r>
              <a:rPr lang="en-US" sz="5200" b="1" dirty="0" err="1">
                <a:solidFill>
                  <a:srgbClr val="FF0000"/>
                </a:solidFill>
                <a:latin typeface="UTM Avo" panose="02040603050506020204" pitchFamily="18" charset="0"/>
                <a:cs typeface="Arial" panose="020B0604020202020204" pitchFamily="34" charset="0"/>
              </a:rPr>
              <a:t>về</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hoạt</a:t>
            </a:r>
            <a:r>
              <a:rPr lang="en-US" sz="5200" b="1" dirty="0">
                <a:solidFill>
                  <a:srgbClr val="FF0000"/>
                </a:solidFill>
                <a:latin typeface="UTM Avo" panose="02040603050506020204" pitchFamily="18" charset="0"/>
                <a:cs typeface="Arial" panose="020B0604020202020204" pitchFamily="34" charset="0"/>
              </a:rPr>
              <a:t> </a:t>
            </a:r>
            <a:r>
              <a:rPr lang="en-US" sz="5200" b="1" err="1">
                <a:solidFill>
                  <a:srgbClr val="FF0000"/>
                </a:solidFill>
                <a:latin typeface="UTM Avo" panose="02040603050506020204" pitchFamily="18" charset="0"/>
                <a:cs typeface="Arial" panose="020B0604020202020204" pitchFamily="34" charset="0"/>
              </a:rPr>
              <a:t>động</a:t>
            </a:r>
            <a:r>
              <a:rPr lang="en-US" sz="5200" b="1">
                <a:solidFill>
                  <a:srgbClr val="FF0000"/>
                </a:solidFill>
                <a:latin typeface="UTM Avo" panose="02040603050506020204" pitchFamily="18" charset="0"/>
                <a:cs typeface="Arial" panose="020B0604020202020204" pitchFamily="34" charset="0"/>
              </a:rPr>
              <a:t> </a:t>
            </a:r>
            <a:r>
              <a:rPr lang="en-US" sz="5200" b="1" smtClean="0">
                <a:solidFill>
                  <a:srgbClr val="FF0000"/>
                </a:solidFill>
                <a:latin typeface="UTM Avo" panose="02040603050506020204" pitchFamily="18" charset="0"/>
                <a:cs typeface="Arial" panose="020B0604020202020204" pitchFamily="34" charset="0"/>
              </a:rPr>
              <a:t>chăm </a:t>
            </a:r>
            <a:r>
              <a:rPr lang="en-US" sz="5200" b="1" err="1">
                <a:solidFill>
                  <a:srgbClr val="FF0000"/>
                </a:solidFill>
                <a:latin typeface="UTM Avo" panose="02040603050506020204" pitchFamily="18" charset="0"/>
                <a:cs typeface="Arial" panose="020B0604020202020204" pitchFamily="34" charset="0"/>
              </a:rPr>
              <a:t>sóc</a:t>
            </a:r>
            <a:r>
              <a:rPr lang="en-US" sz="5200" b="1">
                <a:solidFill>
                  <a:srgbClr val="FF0000"/>
                </a:solidFill>
                <a:latin typeface="UTM Avo" panose="02040603050506020204" pitchFamily="18" charset="0"/>
                <a:cs typeface="Arial" panose="020B0604020202020204" pitchFamily="34" charset="0"/>
              </a:rPr>
              <a:t> </a:t>
            </a:r>
            <a:r>
              <a:rPr lang="en-US" sz="5200" b="1" dirty="0">
                <a:solidFill>
                  <a:srgbClr val="FF0000"/>
                </a:solidFill>
                <a:latin typeface="UTM Avo" panose="02040603050506020204" pitchFamily="18" charset="0"/>
                <a:cs typeface="Arial" panose="020B0604020202020204" pitchFamily="34" charset="0"/>
              </a:rPr>
              <a:t>c</a:t>
            </a:r>
            <a:r>
              <a:rPr lang="en-US" sz="5200" b="1">
                <a:solidFill>
                  <a:srgbClr val="FF0000"/>
                </a:solidFill>
                <a:latin typeface="UTM Avo" panose="02040603050506020204" pitchFamily="18" charset="0"/>
                <a:cs typeface="Arial" panose="020B0604020202020204" pitchFamily="34" charset="0"/>
              </a:rPr>
              <a:t>ây </a:t>
            </a:r>
            <a:r>
              <a:rPr lang="en-US" sz="5200" b="1" dirty="0" err="1">
                <a:solidFill>
                  <a:srgbClr val="FF0000"/>
                </a:solidFill>
                <a:latin typeface="UTM Avo" panose="02040603050506020204" pitchFamily="18" charset="0"/>
                <a:cs typeface="Arial" panose="020B0604020202020204" pitchFamily="34" charset="0"/>
              </a:rPr>
              <a:t>xanh</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 xmlns:a16="http://schemas.microsoft.com/office/drawing/2014/main" id="{508EF6DA-C8F1-435A-8108-A2019195E96B}"/>
              </a:ext>
            </a:extLst>
          </p:cNvPr>
          <p:cNvSpPr/>
          <p:nvPr/>
        </p:nvSpPr>
        <p:spPr>
          <a:xfrm>
            <a:off x="9440260" y="50135"/>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5" name="Rectangle 4">
            <a:extLst>
              <a:ext uri="{FF2B5EF4-FFF2-40B4-BE49-F238E27FC236}">
                <a16:creationId xmlns="" xmlns:a16="http://schemas.microsoft.com/office/drawing/2014/main" id="{3FE75980-B8E4-42A9-95B4-7B4E5FA54707}"/>
              </a:ext>
            </a:extLst>
          </p:cNvPr>
          <p:cNvSpPr/>
          <p:nvPr/>
        </p:nvSpPr>
        <p:spPr>
          <a:xfrm>
            <a:off x="11012601" y="629330"/>
            <a:ext cx="990848" cy="46160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191116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F24F2B0-2B2C-45AE-93E4-D0317E83E3F0}"/>
              </a:ext>
            </a:extLst>
          </p:cNvPr>
          <p:cNvSpPr txBox="1"/>
          <p:nvPr/>
        </p:nvSpPr>
        <p:spPr>
          <a:xfrm>
            <a:off x="294968" y="542014"/>
            <a:ext cx="111202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UTM Avo"/>
                <a:ea typeface="+mn-ea"/>
                <a:cs typeface="+mn-cs"/>
              </a:rPr>
              <a:t>2. </a:t>
            </a:r>
            <a:r>
              <a:rPr kumimoji="0" lang="en-US" sz="2400" b="0" i="0" u="none" strike="noStrike" kern="1200" cap="none" spc="0" normalizeH="0" baseline="0" noProof="0">
                <a:ln>
                  <a:noFill/>
                </a:ln>
                <a:solidFill>
                  <a:prstClr val="black"/>
                </a:solidFill>
                <a:effectLst/>
                <a:uLnTx/>
                <a:uFillTx/>
                <a:latin typeface="UTM Avo"/>
                <a:ea typeface="+mn-ea"/>
                <a:cs typeface="+mn-cs"/>
              </a:rPr>
              <a:t>Dựa vào những điều vừa nói, hãy viết 4 - 5 câu về hoạt động của các bạn nhỏ trong bức tranh em thích.</a:t>
            </a:r>
            <a:endParaRPr kumimoji="0" lang="en-US" sz="2400" b="1" i="0" u="none" strike="noStrike" kern="1200" cap="none" spc="0" normalizeH="0" baseline="0" noProof="0">
              <a:ln>
                <a:noFill/>
              </a:ln>
              <a:solidFill>
                <a:prstClr val="black"/>
              </a:solidFill>
              <a:effectLst/>
              <a:uLnTx/>
              <a:uFillTx/>
              <a:latin typeface="UTM Avo"/>
              <a:ea typeface="+mn-ea"/>
              <a:cs typeface="+mn-cs"/>
            </a:endParaRPr>
          </a:p>
        </p:txBody>
      </p:sp>
      <p:sp>
        <p:nvSpPr>
          <p:cNvPr id="20" name="TextBox 19">
            <a:extLst>
              <a:ext uri="{FF2B5EF4-FFF2-40B4-BE49-F238E27FC236}">
                <a16:creationId xmlns="" xmlns:a16="http://schemas.microsoft.com/office/drawing/2014/main" id="{BA616837-5EDD-4B5B-A27C-CBAECCC30953}"/>
              </a:ext>
            </a:extLst>
          </p:cNvPr>
          <p:cNvSpPr txBox="1"/>
          <p:nvPr/>
        </p:nvSpPr>
        <p:spPr>
          <a:xfrm>
            <a:off x="3377381" y="1699272"/>
            <a:ext cx="8598309" cy="2677656"/>
          </a:xfrm>
          <a:prstGeom prst="rect">
            <a:avLst/>
          </a:prstGeom>
          <a:noFill/>
        </p:spPr>
        <p:txBody>
          <a:bodyPr wrap="square" rtlCol="0">
            <a:spAutoFit/>
          </a:bodyPr>
          <a:lstStyle/>
          <a:p>
            <a:pPr lvl="0" algn="just">
              <a:defRPr/>
            </a:pPr>
            <a:r>
              <a:rPr kumimoji="0" lang="en-US" sz="2800" b="0" i="0" u="none" strike="noStrike" kern="1200" cap="none" spc="0" normalizeH="0" baseline="0" noProof="0">
                <a:ln>
                  <a:noFill/>
                </a:ln>
                <a:solidFill>
                  <a:prstClr val="black"/>
                </a:solidFill>
                <a:effectLst/>
                <a:uLnTx/>
                <a:uFillTx/>
                <a:latin typeface="UTM Avo"/>
                <a:ea typeface="+mn-ea"/>
                <a:cs typeface="+mn-cs"/>
              </a:rPr>
              <a:t>	</a:t>
            </a:r>
            <a:r>
              <a:rPr kumimoji="0" lang="vi-VN" sz="2800" b="0" i="0" u="none" strike="noStrike" kern="1200" cap="none" spc="0" normalizeH="0" baseline="0" noProof="0" smtClean="0">
                <a:ln>
                  <a:noFill/>
                </a:ln>
                <a:solidFill>
                  <a:prstClr val="black"/>
                </a:solidFill>
                <a:effectLst/>
                <a:uLnTx/>
                <a:uFillTx/>
                <a:latin typeface="UTM Avo"/>
                <a:ea typeface="+mn-ea"/>
                <a:cs typeface="+mn-cs"/>
              </a:rPr>
              <a:t>Em</a:t>
            </a:r>
            <a:r>
              <a:rPr kumimoji="0" lang="en-US" sz="2800" b="0" i="0" u="none" strike="noStrike" kern="1200" cap="none" spc="0" normalizeH="0" baseline="0" noProof="0" smtClean="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thích</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bức</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tranh</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bạn</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lang="en-US" sz="2800" dirty="0" err="1">
                <a:solidFill>
                  <a:prstClr val="black"/>
                </a:solidFill>
                <a:latin typeface="UTM Avo"/>
              </a:rPr>
              <a:t>nhỏ</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lang="vi-VN" sz="2800" dirty="0"/>
              <a:t>đang tưới nước cho những chậu hoa xinh đẹp. Bạn nhỏ vô cùng thích thú khi được tưới nước cho những bông hoa ấy. Được nhận những giọt nước tươi mát, những bông hoa xinh đua nhau khoe sắc. Mỗi cây hoa lại có những màu sắc khác nhau, trông vô cùng </a:t>
            </a:r>
            <a:r>
              <a:rPr lang="vi-VN" sz="2800"/>
              <a:t>đẹp </a:t>
            </a:r>
            <a:r>
              <a:rPr lang="vi-VN" sz="2800" smtClean="0"/>
              <a:t>mắt.Em</a:t>
            </a:r>
            <a:r>
              <a:rPr kumimoji="0" lang="en-US" sz="2800" b="0" i="0" u="none" strike="noStrike" kern="1200" cap="none" spc="0" normalizeH="0" baseline="0" noProof="0" smtClean="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đặt</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tên</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cho</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bức</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tranh</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là</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lang="en-US" sz="2800" noProof="0" dirty="0" err="1">
                <a:solidFill>
                  <a:prstClr val="black"/>
                </a:solidFill>
              </a:rPr>
              <a:t>Bé</a:t>
            </a:r>
            <a:r>
              <a:rPr lang="en-US" sz="2800" noProof="0" dirty="0">
                <a:solidFill>
                  <a:prstClr val="black"/>
                </a:solidFill>
              </a:rPr>
              <a:t> </a:t>
            </a:r>
            <a:r>
              <a:rPr lang="en-US" sz="2800" noProof="0" dirty="0" err="1">
                <a:solidFill>
                  <a:prstClr val="black"/>
                </a:solidFill>
              </a:rPr>
              <a:t>và</a:t>
            </a:r>
            <a:r>
              <a:rPr lang="en-US" sz="2800" noProof="0" dirty="0">
                <a:solidFill>
                  <a:prstClr val="black"/>
                </a:solidFill>
              </a:rPr>
              <a:t> </a:t>
            </a:r>
            <a:r>
              <a:rPr lang="en-US" sz="2800" noProof="0" dirty="0" err="1">
                <a:solidFill>
                  <a:prstClr val="black"/>
                </a:solidFill>
              </a:rPr>
              <a:t>hoa</a:t>
            </a:r>
            <a:r>
              <a:rPr lang="en-US" sz="2800" noProof="0" dirty="0">
                <a:solidFill>
                  <a:prstClr val="black"/>
                </a:solidFill>
              </a:rPr>
              <a:t>.”</a:t>
            </a:r>
            <a:endParaRPr kumimoji="0" lang="en-US" sz="2800" b="0" i="0" u="none" strike="noStrike" kern="1200" cap="none" spc="0" normalizeH="0" baseline="0" noProof="0" dirty="0">
              <a:ln>
                <a:noFill/>
              </a:ln>
              <a:solidFill>
                <a:prstClr val="black"/>
              </a:solidFill>
              <a:effectLst/>
              <a:uLnTx/>
              <a:uFillTx/>
              <a:latin typeface="UTM Avo"/>
              <a:ea typeface="+mn-ea"/>
              <a:cs typeface="+mn-cs"/>
            </a:endParaRPr>
          </a:p>
        </p:txBody>
      </p:sp>
      <p:pic>
        <p:nvPicPr>
          <p:cNvPr id="5" name="Picture 4">
            <a:extLst>
              <a:ext uri="{FF2B5EF4-FFF2-40B4-BE49-F238E27FC236}">
                <a16:creationId xmlns="" xmlns:a16="http://schemas.microsoft.com/office/drawing/2014/main" id="{ACF5B615-89E6-4344-8ABA-A1291CFD6BF7}"/>
              </a:ext>
            </a:extLst>
          </p:cNvPr>
          <p:cNvPicPr>
            <a:picLocks noChangeAspect="1"/>
          </p:cNvPicPr>
          <p:nvPr/>
        </p:nvPicPr>
        <p:blipFill rotWithShape="1">
          <a:blip r:embed="rId2">
            <a:extLst>
              <a:ext uri="{28A0092B-C50C-407E-A947-70E740481C1C}">
                <a14:useLocalDpi xmlns:a14="http://schemas.microsoft.com/office/drawing/2010/main" val="0"/>
              </a:ext>
            </a:extLst>
          </a:blip>
          <a:srcRect t="3844"/>
          <a:stretch/>
        </p:blipFill>
        <p:spPr>
          <a:xfrm>
            <a:off x="17389" y="2017817"/>
            <a:ext cx="3183012" cy="4195002"/>
          </a:xfrm>
          <a:prstGeom prst="rect">
            <a:avLst/>
          </a:prstGeom>
        </p:spPr>
      </p:pic>
    </p:spTree>
    <p:extLst>
      <p:ext uri="{BB962C8B-B14F-4D97-AF65-F5344CB8AC3E}">
        <p14:creationId xmlns:p14="http://schemas.microsoft.com/office/powerpoint/2010/main" val="291260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F24F2B0-2B2C-45AE-93E4-D0317E83E3F0}"/>
              </a:ext>
            </a:extLst>
          </p:cNvPr>
          <p:cNvSpPr txBox="1"/>
          <p:nvPr/>
        </p:nvSpPr>
        <p:spPr>
          <a:xfrm>
            <a:off x="294968" y="542014"/>
            <a:ext cx="111202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UTM Avo"/>
                <a:ea typeface="+mn-ea"/>
                <a:cs typeface="+mn-cs"/>
              </a:rPr>
              <a:t>2. </a:t>
            </a:r>
            <a:r>
              <a:rPr kumimoji="0" lang="en-US" sz="2400" b="0" i="0" u="none" strike="noStrike" kern="1200" cap="none" spc="0" normalizeH="0" baseline="0" noProof="0">
                <a:ln>
                  <a:noFill/>
                </a:ln>
                <a:solidFill>
                  <a:prstClr val="black"/>
                </a:solidFill>
                <a:effectLst/>
                <a:uLnTx/>
                <a:uFillTx/>
                <a:latin typeface="UTM Avo"/>
                <a:ea typeface="+mn-ea"/>
                <a:cs typeface="+mn-cs"/>
              </a:rPr>
              <a:t>Dựa vào những điều vừa nói, hãy viết 4 - 5 câu về hoạt động của các bạn nhỏ trong bức tranh em thích.</a:t>
            </a:r>
            <a:endParaRPr kumimoji="0" lang="en-US" sz="2400" b="1" i="0" u="none" strike="noStrike" kern="1200" cap="none" spc="0" normalizeH="0" baseline="0" noProof="0">
              <a:ln>
                <a:noFill/>
              </a:ln>
              <a:solidFill>
                <a:prstClr val="black"/>
              </a:solidFill>
              <a:effectLst/>
              <a:uLnTx/>
              <a:uFillTx/>
              <a:latin typeface="UTM Avo"/>
              <a:ea typeface="+mn-ea"/>
              <a:cs typeface="+mn-cs"/>
            </a:endParaRPr>
          </a:p>
        </p:txBody>
      </p:sp>
      <p:sp>
        <p:nvSpPr>
          <p:cNvPr id="20" name="TextBox 19">
            <a:extLst>
              <a:ext uri="{FF2B5EF4-FFF2-40B4-BE49-F238E27FC236}">
                <a16:creationId xmlns="" xmlns:a16="http://schemas.microsoft.com/office/drawing/2014/main" id="{BA616837-5EDD-4B5B-A27C-CBAECCC30953}"/>
              </a:ext>
            </a:extLst>
          </p:cNvPr>
          <p:cNvSpPr txBox="1"/>
          <p:nvPr/>
        </p:nvSpPr>
        <p:spPr>
          <a:xfrm>
            <a:off x="3229897" y="2000545"/>
            <a:ext cx="8709721" cy="2677656"/>
          </a:xfrm>
          <a:prstGeom prst="rect">
            <a:avLst/>
          </a:prstGeom>
          <a:noFill/>
        </p:spPr>
        <p:txBody>
          <a:bodyPr wrap="square" rtlCol="0">
            <a:spAutoFit/>
          </a:bodyPr>
          <a:lstStyle/>
          <a:p>
            <a:pPr lvl="0" algn="just">
              <a:defRPr/>
            </a:pPr>
            <a:r>
              <a:rPr kumimoji="0" lang="en-US" sz="2800" b="0" i="0" u="none" strike="noStrike" kern="1200" cap="none" spc="0" normalizeH="0" baseline="0" noProof="0">
                <a:ln>
                  <a:noFill/>
                </a:ln>
                <a:solidFill>
                  <a:prstClr val="black"/>
                </a:solidFill>
                <a:effectLst/>
                <a:uLnTx/>
                <a:uFillTx/>
                <a:latin typeface="UTM Avo"/>
              </a:rPr>
              <a:t>	</a:t>
            </a:r>
            <a:r>
              <a:rPr kumimoji="0" lang="vi-VN" sz="2800" b="0" i="0" u="none" strike="noStrike" kern="1200" cap="none" spc="0" normalizeH="0" baseline="0" noProof="0" smtClean="0">
                <a:ln>
                  <a:noFill/>
                </a:ln>
                <a:solidFill>
                  <a:prstClr val="black"/>
                </a:solidFill>
                <a:effectLst/>
                <a:uLnTx/>
                <a:uFillTx/>
                <a:latin typeface="UTM Avo"/>
              </a:rPr>
              <a:t>Em</a:t>
            </a:r>
            <a:r>
              <a:rPr kumimoji="0" lang="en-US" sz="2800" b="0" i="0" u="none" strike="noStrike" kern="1200" cap="none" spc="0" normalizeH="0" baseline="0" noProof="0" smtClean="0">
                <a:ln>
                  <a:noFill/>
                </a:ln>
                <a:solidFill>
                  <a:prstClr val="black"/>
                </a:solidFill>
                <a:effectLst/>
                <a:uLnTx/>
                <a:uFillTx/>
                <a:latin typeface="UTM Avo"/>
              </a:rPr>
              <a:t> </a:t>
            </a:r>
            <a:r>
              <a:rPr kumimoji="0" lang="en-US" sz="2800" b="0" i="0" u="none" strike="noStrike" kern="1200" cap="none" spc="0" normalizeH="0" baseline="0" noProof="0" dirty="0" err="1">
                <a:ln>
                  <a:noFill/>
                </a:ln>
                <a:solidFill>
                  <a:prstClr val="black"/>
                </a:solidFill>
                <a:effectLst/>
                <a:uLnTx/>
                <a:uFillTx/>
                <a:latin typeface="UTM Avo"/>
              </a:rPr>
              <a:t>thích</a:t>
            </a:r>
            <a:r>
              <a:rPr kumimoji="0" lang="en-US" sz="2800" b="0" i="0" u="none" strike="noStrike" kern="1200" cap="none" spc="0" normalizeH="0" baseline="0" noProof="0" dirty="0">
                <a:ln>
                  <a:noFill/>
                </a:ln>
                <a:solidFill>
                  <a:prstClr val="black"/>
                </a:solidFill>
                <a:effectLst/>
                <a:uLnTx/>
                <a:uFillTx/>
                <a:latin typeface="UTM Avo"/>
              </a:rPr>
              <a:t> </a:t>
            </a:r>
            <a:r>
              <a:rPr kumimoji="0" lang="en-US" sz="2800" b="0" i="0" u="none" strike="noStrike" kern="1200" cap="none" spc="0" normalizeH="0" baseline="0" noProof="0" dirty="0" err="1">
                <a:ln>
                  <a:noFill/>
                </a:ln>
                <a:solidFill>
                  <a:prstClr val="black"/>
                </a:solidFill>
                <a:effectLst/>
                <a:uLnTx/>
                <a:uFillTx/>
                <a:latin typeface="UTM Avo"/>
              </a:rPr>
              <a:t>bức</a:t>
            </a:r>
            <a:r>
              <a:rPr kumimoji="0" lang="en-US" sz="2800" b="0" i="0" u="none" strike="noStrike" kern="1200" cap="none" spc="0" normalizeH="0" baseline="0" noProof="0" dirty="0">
                <a:ln>
                  <a:noFill/>
                </a:ln>
                <a:solidFill>
                  <a:prstClr val="black"/>
                </a:solidFill>
                <a:effectLst/>
                <a:uLnTx/>
                <a:uFillTx/>
                <a:latin typeface="UTM Avo"/>
              </a:rPr>
              <a:t> </a:t>
            </a:r>
            <a:r>
              <a:rPr kumimoji="0" lang="en-US" sz="2800" b="0" i="0" u="none" strike="noStrike" kern="1200" cap="none" spc="0" normalizeH="0" baseline="0" noProof="0" dirty="0" err="1">
                <a:ln>
                  <a:noFill/>
                </a:ln>
                <a:solidFill>
                  <a:prstClr val="black"/>
                </a:solidFill>
                <a:effectLst/>
                <a:uLnTx/>
                <a:uFillTx/>
                <a:latin typeface="UTM Avo"/>
              </a:rPr>
              <a:t>tranh</a:t>
            </a:r>
            <a:r>
              <a:rPr kumimoji="0" lang="en-US" sz="2800" b="0" i="0" u="none" strike="noStrike" kern="1200" cap="none" spc="0" normalizeH="0" baseline="0" noProof="0" dirty="0">
                <a:ln>
                  <a:noFill/>
                </a:ln>
                <a:solidFill>
                  <a:prstClr val="black"/>
                </a:solidFill>
                <a:effectLst/>
                <a:uLnTx/>
                <a:uFillTx/>
                <a:latin typeface="UTM Avo"/>
              </a:rPr>
              <a:t> </a:t>
            </a:r>
            <a:r>
              <a:rPr kumimoji="0" lang="en-US" sz="2800" b="0" i="0" u="none" strike="noStrike" kern="1200" cap="none" spc="0" normalizeH="0" baseline="0" noProof="0" dirty="0" err="1">
                <a:ln>
                  <a:noFill/>
                </a:ln>
                <a:solidFill>
                  <a:prstClr val="black"/>
                </a:solidFill>
                <a:effectLst/>
                <a:uLnTx/>
                <a:uFillTx/>
                <a:latin typeface="UTM Avo"/>
              </a:rPr>
              <a:t>hai</a:t>
            </a:r>
            <a:r>
              <a:rPr kumimoji="0" lang="en-US" sz="2800" b="0" i="0" u="none" strike="noStrike" kern="1200" cap="none" spc="0" normalizeH="0" baseline="0" noProof="0" dirty="0">
                <a:ln>
                  <a:noFill/>
                </a:ln>
                <a:solidFill>
                  <a:prstClr val="black"/>
                </a:solidFill>
                <a:effectLst/>
                <a:uLnTx/>
                <a:uFillTx/>
                <a:latin typeface="UTM Avo"/>
              </a:rPr>
              <a:t> </a:t>
            </a:r>
            <a:r>
              <a:rPr kumimoji="0" lang="en-US" sz="2800" b="0" i="0" u="none" strike="noStrike" kern="1200" cap="none" spc="0" normalizeH="0" baseline="0" noProof="0" dirty="0" err="1">
                <a:ln>
                  <a:noFill/>
                </a:ln>
                <a:solidFill>
                  <a:prstClr val="black"/>
                </a:solidFill>
                <a:effectLst/>
                <a:uLnTx/>
                <a:uFillTx/>
                <a:latin typeface="UTM Avo"/>
              </a:rPr>
              <a:t>bạn</a:t>
            </a:r>
            <a:r>
              <a:rPr kumimoji="0" lang="en-US" sz="2800" b="0" i="0" u="none" strike="noStrike" kern="1200" cap="none" spc="0" normalizeH="0" baseline="0" noProof="0" dirty="0">
                <a:ln>
                  <a:noFill/>
                </a:ln>
                <a:solidFill>
                  <a:prstClr val="black"/>
                </a:solidFill>
                <a:effectLst/>
                <a:uLnTx/>
                <a:uFillTx/>
                <a:latin typeface="UTM Avo"/>
              </a:rPr>
              <a:t> </a:t>
            </a:r>
            <a:r>
              <a:rPr kumimoji="0" lang="en-US" sz="2800" b="0" i="0" u="none" strike="noStrike" kern="1200" cap="none" spc="0" normalizeH="0" baseline="0" noProof="0" dirty="0" err="1">
                <a:ln>
                  <a:noFill/>
                </a:ln>
                <a:solidFill>
                  <a:prstClr val="black"/>
                </a:solidFill>
                <a:effectLst/>
                <a:uLnTx/>
                <a:uFillTx/>
                <a:latin typeface="UTM Avo"/>
              </a:rPr>
              <a:t>nam</a:t>
            </a:r>
            <a:r>
              <a:rPr kumimoji="0" lang="en-US" sz="2800" b="0" i="0" u="none" strike="noStrike" kern="1200" cap="none" spc="0" normalizeH="0" baseline="0" noProof="0" dirty="0">
                <a:ln>
                  <a:noFill/>
                </a:ln>
                <a:solidFill>
                  <a:prstClr val="black"/>
                </a:solidFill>
                <a:effectLst/>
                <a:uLnTx/>
                <a:uFillTx/>
                <a:latin typeface="UTM Avo"/>
              </a:rPr>
              <a:t> </a:t>
            </a:r>
            <a:r>
              <a:rPr lang="vi-VN" sz="2800" dirty="0"/>
              <a:t>đang</a:t>
            </a:r>
            <a:r>
              <a:rPr lang="en-US" sz="2800" dirty="0"/>
              <a:t> </a:t>
            </a:r>
            <a:r>
              <a:rPr lang="en-US" sz="2800" dirty="0" err="1"/>
              <a:t>làm</a:t>
            </a:r>
            <a:r>
              <a:rPr lang="en-US" sz="2800" dirty="0"/>
              <a:t> </a:t>
            </a:r>
            <a:r>
              <a:rPr lang="en-US" sz="2800" dirty="0" err="1"/>
              <a:t>hàng</a:t>
            </a:r>
            <a:r>
              <a:rPr lang="en-US" sz="2800" dirty="0"/>
              <a:t> </a:t>
            </a:r>
            <a:r>
              <a:rPr lang="en-US" sz="2800" dirty="0" err="1"/>
              <a:t>rào</a:t>
            </a:r>
            <a:r>
              <a:rPr lang="en-US" sz="2800" dirty="0"/>
              <a:t> </a:t>
            </a:r>
            <a:r>
              <a:rPr lang="en-US" sz="2800" dirty="0" err="1"/>
              <a:t>bảo</a:t>
            </a:r>
            <a:r>
              <a:rPr lang="en-US" sz="2800" dirty="0"/>
              <a:t> </a:t>
            </a:r>
            <a:r>
              <a:rPr lang="en-US" sz="2800" dirty="0" err="1"/>
              <a:t>vệ</a:t>
            </a:r>
            <a:r>
              <a:rPr lang="en-US" sz="2800" dirty="0"/>
              <a:t> </a:t>
            </a:r>
            <a:r>
              <a:rPr lang="en-US" sz="2800" dirty="0" err="1"/>
              <a:t>cây</a:t>
            </a:r>
            <a:r>
              <a:rPr lang="en-US" sz="2800" dirty="0"/>
              <a:t> non</a:t>
            </a:r>
            <a:r>
              <a:rPr lang="vi-VN" sz="2800" dirty="0"/>
              <a:t>. Cái cây bé xíu có những chiếc lá nhỏ xanh xanh. </a:t>
            </a:r>
            <a:r>
              <a:rPr lang="en-US" sz="2800" dirty="0"/>
              <a:t>H</a:t>
            </a:r>
            <a:r>
              <a:rPr lang="vi-VN" sz="2800" dirty="0"/>
              <a:t>ai bạn </a:t>
            </a:r>
            <a:r>
              <a:rPr lang="en-US" sz="2800" dirty="0" err="1"/>
              <a:t>đã</a:t>
            </a:r>
            <a:r>
              <a:rPr lang="en-US" sz="2800" dirty="0"/>
              <a:t> </a:t>
            </a:r>
            <a:r>
              <a:rPr lang="vi-VN" sz="2800" dirty="0"/>
              <a:t>đóng những chiếc cọc thẳng đứng để giữ cho cây không bị đổ. Dù phải làm việc nhưng hai bạn vẫn vui tươi.</a:t>
            </a:r>
            <a:r>
              <a:rPr lang="en-US" sz="2800" dirty="0"/>
              <a:t> </a:t>
            </a:r>
            <a:r>
              <a:rPr kumimoji="0" lang="en-US" sz="2800" b="0" i="0" u="none" strike="noStrike" kern="1200" cap="none" spc="0" normalizeH="0" baseline="0" noProof="0" dirty="0" err="1">
                <a:ln>
                  <a:noFill/>
                </a:ln>
                <a:solidFill>
                  <a:prstClr val="black"/>
                </a:solidFill>
                <a:effectLst/>
                <a:uLnTx/>
                <a:uFillTx/>
                <a:latin typeface="UTM Avo"/>
              </a:rPr>
              <a:t>Tôi</a:t>
            </a:r>
            <a:r>
              <a:rPr kumimoji="0" lang="en-US" sz="2800" b="0" i="0" u="none" strike="noStrike" kern="1200" cap="none" spc="0" normalizeH="0" baseline="0" noProof="0" dirty="0">
                <a:ln>
                  <a:noFill/>
                </a:ln>
                <a:solidFill>
                  <a:prstClr val="black"/>
                </a:solidFill>
                <a:effectLst/>
                <a:uLnTx/>
                <a:uFillTx/>
                <a:latin typeface="UTM Avo"/>
              </a:rPr>
              <a:t> </a:t>
            </a:r>
            <a:r>
              <a:rPr kumimoji="0" lang="en-US" sz="2800" b="0" i="0" u="none" strike="noStrike" kern="1200" cap="none" spc="0" normalizeH="0" baseline="0" noProof="0" dirty="0" err="1">
                <a:ln>
                  <a:noFill/>
                </a:ln>
                <a:solidFill>
                  <a:prstClr val="black"/>
                </a:solidFill>
                <a:effectLst/>
                <a:uLnTx/>
                <a:uFillTx/>
                <a:latin typeface="UTM Avo"/>
              </a:rPr>
              <a:t>đặt</a:t>
            </a:r>
            <a:r>
              <a:rPr kumimoji="0" lang="en-US" sz="2800" b="0" i="0" u="none" strike="noStrike" kern="1200" cap="none" spc="0" normalizeH="0" baseline="0" noProof="0" dirty="0">
                <a:ln>
                  <a:noFill/>
                </a:ln>
                <a:solidFill>
                  <a:prstClr val="black"/>
                </a:solidFill>
                <a:effectLst/>
                <a:uLnTx/>
                <a:uFillTx/>
                <a:latin typeface="UTM Avo"/>
              </a:rPr>
              <a:t> </a:t>
            </a:r>
            <a:r>
              <a:rPr kumimoji="0" lang="en-US" sz="2800" b="0" i="0" u="none" strike="noStrike" kern="1200" cap="none" spc="0" normalizeH="0" baseline="0" noProof="0" dirty="0" err="1">
                <a:ln>
                  <a:noFill/>
                </a:ln>
                <a:solidFill>
                  <a:prstClr val="black"/>
                </a:solidFill>
                <a:effectLst/>
                <a:uLnTx/>
                <a:uFillTx/>
                <a:latin typeface="UTM Avo"/>
              </a:rPr>
              <a:t>tên</a:t>
            </a:r>
            <a:r>
              <a:rPr kumimoji="0" lang="en-US" sz="2800" b="0" i="0" u="none" strike="noStrike" kern="1200" cap="none" spc="0" normalizeH="0" baseline="0" noProof="0" dirty="0">
                <a:ln>
                  <a:noFill/>
                </a:ln>
                <a:solidFill>
                  <a:prstClr val="black"/>
                </a:solidFill>
                <a:effectLst/>
                <a:uLnTx/>
                <a:uFillTx/>
                <a:latin typeface="UTM Avo"/>
              </a:rPr>
              <a:t> </a:t>
            </a:r>
            <a:r>
              <a:rPr kumimoji="0" lang="en-US" sz="2800" b="0" i="0" u="none" strike="noStrike" kern="1200" cap="none" spc="0" normalizeH="0" baseline="0" noProof="0" dirty="0" err="1">
                <a:ln>
                  <a:noFill/>
                </a:ln>
                <a:solidFill>
                  <a:prstClr val="black"/>
                </a:solidFill>
                <a:effectLst/>
                <a:uLnTx/>
                <a:uFillTx/>
                <a:latin typeface="UTM Avo"/>
              </a:rPr>
              <a:t>cho</a:t>
            </a:r>
            <a:r>
              <a:rPr kumimoji="0" lang="en-US" sz="2800" b="0" i="0" u="none" strike="noStrike" kern="1200" cap="none" spc="0" normalizeH="0" baseline="0" noProof="0" dirty="0">
                <a:ln>
                  <a:noFill/>
                </a:ln>
                <a:solidFill>
                  <a:prstClr val="black"/>
                </a:solidFill>
                <a:effectLst/>
                <a:uLnTx/>
                <a:uFillTx/>
                <a:latin typeface="UTM Avo"/>
              </a:rPr>
              <a:t> </a:t>
            </a:r>
            <a:r>
              <a:rPr kumimoji="0" lang="en-US" sz="2800" b="0" i="0" u="none" strike="noStrike" kern="1200" cap="none" spc="0" normalizeH="0" baseline="0" noProof="0" dirty="0" err="1">
                <a:ln>
                  <a:noFill/>
                </a:ln>
                <a:solidFill>
                  <a:prstClr val="black"/>
                </a:solidFill>
                <a:effectLst/>
                <a:uLnTx/>
                <a:uFillTx/>
                <a:latin typeface="UTM Avo"/>
              </a:rPr>
              <a:t>bức</a:t>
            </a:r>
            <a:r>
              <a:rPr kumimoji="0" lang="en-US" sz="2800" b="0" i="0" u="none" strike="noStrike" kern="1200" cap="none" spc="0" normalizeH="0" baseline="0" noProof="0" dirty="0">
                <a:ln>
                  <a:noFill/>
                </a:ln>
                <a:solidFill>
                  <a:prstClr val="black"/>
                </a:solidFill>
                <a:effectLst/>
                <a:uLnTx/>
                <a:uFillTx/>
                <a:latin typeface="UTM Avo"/>
              </a:rPr>
              <a:t> </a:t>
            </a:r>
            <a:r>
              <a:rPr kumimoji="0" lang="en-US" sz="2800" b="0" i="0" u="none" strike="noStrike" kern="1200" cap="none" spc="0" normalizeH="0" baseline="0" noProof="0" dirty="0" err="1">
                <a:ln>
                  <a:noFill/>
                </a:ln>
                <a:solidFill>
                  <a:prstClr val="black"/>
                </a:solidFill>
                <a:effectLst/>
                <a:uLnTx/>
                <a:uFillTx/>
                <a:latin typeface="UTM Avo"/>
              </a:rPr>
              <a:t>tranh</a:t>
            </a:r>
            <a:r>
              <a:rPr kumimoji="0" lang="en-US" sz="2800" b="0" i="0" u="none" strike="noStrike" kern="1200" cap="none" spc="0" normalizeH="0" baseline="0" noProof="0" dirty="0">
                <a:ln>
                  <a:noFill/>
                </a:ln>
                <a:solidFill>
                  <a:prstClr val="black"/>
                </a:solidFill>
                <a:effectLst/>
                <a:uLnTx/>
                <a:uFillTx/>
                <a:latin typeface="UTM Avo"/>
              </a:rPr>
              <a:t> </a:t>
            </a:r>
            <a:r>
              <a:rPr kumimoji="0" lang="en-US" sz="2800" b="0" i="0" u="none" strike="noStrike" kern="1200" cap="none" spc="0" normalizeH="0" baseline="0" noProof="0" dirty="0" err="1">
                <a:ln>
                  <a:noFill/>
                </a:ln>
                <a:solidFill>
                  <a:prstClr val="black"/>
                </a:solidFill>
                <a:effectLst/>
                <a:uLnTx/>
                <a:uFillTx/>
                <a:latin typeface="UTM Avo"/>
              </a:rPr>
              <a:t>là</a:t>
            </a:r>
            <a:r>
              <a:rPr kumimoji="0" lang="en-US" sz="2800" b="0" i="0" u="none" strike="noStrike" kern="1200" cap="none" spc="0" normalizeH="0" baseline="0" noProof="0">
                <a:ln>
                  <a:noFill/>
                </a:ln>
                <a:solidFill>
                  <a:prstClr val="black"/>
                </a:solidFill>
                <a:effectLst/>
                <a:uLnTx/>
                <a:uFillTx/>
                <a:latin typeface="UTM Avo"/>
              </a:rPr>
              <a:t>: “</a:t>
            </a:r>
            <a:r>
              <a:rPr kumimoji="0" lang="en-US" sz="2800" b="0" i="0" u="none" strike="noStrike" kern="1200" cap="none" spc="0" normalizeH="0" noProof="0">
                <a:ln>
                  <a:noFill/>
                </a:ln>
                <a:solidFill>
                  <a:prstClr val="black"/>
                </a:solidFill>
                <a:effectLst/>
                <a:uLnTx/>
                <a:uFillTx/>
                <a:latin typeface="UTM Avo"/>
              </a:rPr>
              <a:t>Người </a:t>
            </a:r>
            <a:r>
              <a:rPr kumimoji="0" lang="en-US" sz="2800" b="0" i="0" u="none" strike="noStrike" kern="1200" cap="none" spc="0" normalizeH="0" noProof="0" dirty="0" err="1">
                <a:ln>
                  <a:noFill/>
                </a:ln>
                <a:solidFill>
                  <a:prstClr val="black"/>
                </a:solidFill>
                <a:effectLst/>
                <a:uLnTx/>
                <a:uFillTx/>
                <a:latin typeface="UTM Avo"/>
              </a:rPr>
              <a:t>hùng</a:t>
            </a:r>
            <a:r>
              <a:rPr kumimoji="0" lang="en-US" sz="2800" b="0" i="0" u="none" strike="noStrike" kern="1200" cap="none" spc="0" normalizeH="0" noProof="0" dirty="0">
                <a:ln>
                  <a:noFill/>
                </a:ln>
                <a:solidFill>
                  <a:prstClr val="black"/>
                </a:solidFill>
                <a:effectLst/>
                <a:uLnTx/>
                <a:uFillTx/>
                <a:latin typeface="UTM Avo"/>
              </a:rPr>
              <a:t> </a:t>
            </a:r>
            <a:r>
              <a:rPr kumimoji="0" lang="en-US" sz="2800" b="0" i="0" u="none" strike="noStrike" kern="1200" cap="none" spc="0" normalizeH="0" noProof="0" dirty="0" err="1">
                <a:ln>
                  <a:noFill/>
                </a:ln>
                <a:solidFill>
                  <a:prstClr val="black"/>
                </a:solidFill>
                <a:effectLst/>
                <a:uLnTx/>
                <a:uFillTx/>
                <a:latin typeface="UTM Avo"/>
              </a:rPr>
              <a:t>bảo</a:t>
            </a:r>
            <a:r>
              <a:rPr kumimoji="0" lang="en-US" sz="2800" b="0" i="0" u="none" strike="noStrike" kern="1200" cap="none" spc="0" normalizeH="0" noProof="0" dirty="0">
                <a:ln>
                  <a:noFill/>
                </a:ln>
                <a:solidFill>
                  <a:prstClr val="black"/>
                </a:solidFill>
                <a:effectLst/>
                <a:uLnTx/>
                <a:uFillTx/>
                <a:latin typeface="UTM Avo"/>
              </a:rPr>
              <a:t> </a:t>
            </a:r>
            <a:r>
              <a:rPr kumimoji="0" lang="en-US" sz="2800" b="0" i="0" u="none" strike="noStrike" kern="1200" cap="none" spc="0" normalizeH="0" noProof="0" dirty="0" err="1">
                <a:ln>
                  <a:noFill/>
                </a:ln>
                <a:solidFill>
                  <a:prstClr val="black"/>
                </a:solidFill>
                <a:effectLst/>
                <a:uLnTx/>
                <a:uFillTx/>
                <a:latin typeface="UTM Avo"/>
              </a:rPr>
              <a:t>vệ</a:t>
            </a:r>
            <a:r>
              <a:rPr kumimoji="0" lang="en-US" sz="2800" b="0" i="0" u="none" strike="noStrike" kern="1200" cap="none" spc="0" normalizeH="0" noProof="0" dirty="0">
                <a:ln>
                  <a:noFill/>
                </a:ln>
                <a:solidFill>
                  <a:prstClr val="black"/>
                </a:solidFill>
                <a:effectLst/>
                <a:uLnTx/>
                <a:uFillTx/>
                <a:latin typeface="UTM Avo"/>
              </a:rPr>
              <a:t> </a:t>
            </a:r>
            <a:r>
              <a:rPr kumimoji="0" lang="en-US" sz="2800" b="0" i="0" u="none" strike="noStrike" kern="1200" cap="none" spc="0" normalizeH="0" noProof="0" dirty="0" err="1">
                <a:ln>
                  <a:noFill/>
                </a:ln>
                <a:solidFill>
                  <a:prstClr val="black"/>
                </a:solidFill>
                <a:effectLst/>
                <a:uLnTx/>
                <a:uFillTx/>
                <a:latin typeface="UTM Avo"/>
              </a:rPr>
              <a:t>cây</a:t>
            </a:r>
            <a:r>
              <a:rPr kumimoji="0" lang="en-US" sz="2800" b="0" i="0" u="none" strike="noStrike" kern="1200" cap="none" spc="0" normalizeH="0" baseline="0" noProof="0" dirty="0">
                <a:ln>
                  <a:noFill/>
                </a:ln>
                <a:solidFill>
                  <a:prstClr val="black"/>
                </a:solidFill>
                <a:effectLst/>
                <a:uLnTx/>
                <a:uFillTx/>
                <a:latin typeface="UTM Avo"/>
              </a:rPr>
              <a:t>.”</a:t>
            </a:r>
          </a:p>
        </p:txBody>
      </p:sp>
      <p:pic>
        <p:nvPicPr>
          <p:cNvPr id="6" name="Picture 5">
            <a:extLst>
              <a:ext uri="{FF2B5EF4-FFF2-40B4-BE49-F238E27FC236}">
                <a16:creationId xmlns="" xmlns:a16="http://schemas.microsoft.com/office/drawing/2014/main" id="{27F08DD6-5AAD-4D0B-B429-9657A0340D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924" y="1769177"/>
            <a:ext cx="3169973" cy="4201686"/>
          </a:xfrm>
          <a:prstGeom prst="rect">
            <a:avLst/>
          </a:prstGeom>
        </p:spPr>
      </p:pic>
    </p:spTree>
    <p:extLst>
      <p:ext uri="{BB962C8B-B14F-4D97-AF65-F5344CB8AC3E}">
        <p14:creationId xmlns:p14="http://schemas.microsoft.com/office/powerpoint/2010/main" val="313525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F24F2B0-2B2C-45AE-93E4-D0317E83E3F0}"/>
              </a:ext>
            </a:extLst>
          </p:cNvPr>
          <p:cNvSpPr txBox="1"/>
          <p:nvPr/>
        </p:nvSpPr>
        <p:spPr>
          <a:xfrm>
            <a:off x="294968" y="542014"/>
            <a:ext cx="111202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prstClr val="black"/>
                </a:solidFill>
                <a:latin typeface="UTM Avo"/>
              </a:rPr>
              <a:t>2</a:t>
            </a:r>
            <a:r>
              <a:rPr kumimoji="0" lang="en-US" sz="2400" b="1" i="0" u="none" strike="noStrike" kern="1200" cap="none" spc="0" normalizeH="0" baseline="0" noProof="0">
                <a:ln>
                  <a:noFill/>
                </a:ln>
                <a:solidFill>
                  <a:prstClr val="black"/>
                </a:solidFill>
                <a:effectLst/>
                <a:uLnTx/>
                <a:uFillTx/>
                <a:latin typeface="UTM Avo"/>
              </a:rPr>
              <a:t>. </a:t>
            </a:r>
            <a:r>
              <a:rPr kumimoji="0" lang="en-US" sz="2400" i="0" u="none" strike="noStrike" kern="1200" cap="none" spc="0" normalizeH="0" baseline="0" noProof="0">
                <a:ln>
                  <a:noFill/>
                </a:ln>
                <a:solidFill>
                  <a:prstClr val="black"/>
                </a:solidFill>
                <a:effectLst/>
                <a:uLnTx/>
                <a:uFillTx/>
                <a:latin typeface="UTM Avo"/>
              </a:rPr>
              <a:t>Dựa</a:t>
            </a:r>
            <a:r>
              <a:rPr kumimoji="0" lang="en-US" sz="2400" i="0" u="none" strike="noStrike" kern="1200" cap="none" spc="0" normalizeH="0" noProof="0">
                <a:ln>
                  <a:noFill/>
                </a:ln>
                <a:solidFill>
                  <a:prstClr val="black"/>
                </a:solidFill>
                <a:effectLst/>
                <a:uLnTx/>
                <a:uFillTx/>
                <a:latin typeface="UTM Avo"/>
              </a:rPr>
              <a:t> vào những điều vừa nói, h</a:t>
            </a:r>
            <a:r>
              <a:rPr kumimoji="0" lang="en-US" sz="2400" i="0" u="none" strike="noStrike" kern="1200" cap="none" spc="0" normalizeH="0" baseline="0" noProof="0">
                <a:ln>
                  <a:noFill/>
                </a:ln>
                <a:solidFill>
                  <a:prstClr val="black"/>
                </a:solidFill>
                <a:effectLst/>
                <a:uLnTx/>
                <a:uFillTx/>
                <a:latin typeface="UTM Avo"/>
              </a:rPr>
              <a:t>ãy viết 4 - 5 câu về</a:t>
            </a:r>
            <a:r>
              <a:rPr kumimoji="0" lang="en-US" sz="2400" i="0" u="none" strike="noStrike" kern="1200" cap="none" spc="0" normalizeH="0" noProof="0">
                <a:ln>
                  <a:noFill/>
                </a:ln>
                <a:solidFill>
                  <a:prstClr val="black"/>
                </a:solidFill>
                <a:effectLst/>
                <a:uLnTx/>
                <a:uFillTx/>
                <a:latin typeface="UTM Avo"/>
              </a:rPr>
              <a:t> hoạt động của các bạn nhỏ trong bức tranh em thích.</a:t>
            </a:r>
            <a:endParaRPr kumimoji="0" lang="en-US" sz="2400" b="1" i="0" u="none" strike="noStrike" kern="1200" cap="none" spc="0" normalizeH="0" baseline="0" noProof="0">
              <a:ln>
                <a:noFill/>
              </a:ln>
              <a:solidFill>
                <a:prstClr val="black"/>
              </a:solidFill>
              <a:effectLst/>
              <a:uLnTx/>
              <a:uFillTx/>
              <a:latin typeface="UTM Avo"/>
            </a:endParaRPr>
          </a:p>
        </p:txBody>
      </p:sp>
      <p:sp>
        <p:nvSpPr>
          <p:cNvPr id="20" name="TextBox 19">
            <a:extLst>
              <a:ext uri="{FF2B5EF4-FFF2-40B4-BE49-F238E27FC236}">
                <a16:creationId xmlns="" xmlns:a16="http://schemas.microsoft.com/office/drawing/2014/main" id="{BA616837-5EDD-4B5B-A27C-CBAECCC30953}"/>
              </a:ext>
            </a:extLst>
          </p:cNvPr>
          <p:cNvSpPr txBox="1"/>
          <p:nvPr/>
        </p:nvSpPr>
        <p:spPr>
          <a:xfrm>
            <a:off x="3067665" y="1967029"/>
            <a:ext cx="890802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TM Avo"/>
                <a:ea typeface="+mn-ea"/>
                <a:cs typeface="+mn-cs"/>
              </a:rPr>
              <a:t>	</a:t>
            </a:r>
            <a:r>
              <a:rPr kumimoji="0" lang="vi-VN" sz="2800" b="0" i="0" u="none" strike="noStrike" kern="1200" cap="none" spc="0" normalizeH="0" baseline="0" noProof="0" smtClean="0">
                <a:ln>
                  <a:noFill/>
                </a:ln>
                <a:solidFill>
                  <a:prstClr val="black"/>
                </a:solidFill>
                <a:effectLst/>
                <a:uLnTx/>
                <a:uFillTx/>
                <a:latin typeface="UTM Avo"/>
                <a:ea typeface="+mn-ea"/>
                <a:cs typeface="+mn-cs"/>
              </a:rPr>
              <a:t>Em</a:t>
            </a:r>
            <a:r>
              <a:rPr kumimoji="0" lang="en-US" sz="2800" b="0" i="0" u="none" strike="noStrike" kern="1200" cap="none" spc="0" normalizeH="0" noProof="0" smtClean="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thích</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bức</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tranh</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bạn</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nữ</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bắt</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sâu</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bảo</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vệ</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cây</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rau</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Bạn</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ăn</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mặc</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rất</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err="1">
                <a:ln>
                  <a:noFill/>
                </a:ln>
                <a:solidFill>
                  <a:prstClr val="black"/>
                </a:solidFill>
                <a:effectLst/>
                <a:uLnTx/>
                <a:uFillTx/>
                <a:latin typeface="UTM Avo"/>
                <a:ea typeface="+mn-ea"/>
                <a:cs typeface="+mn-cs"/>
              </a:rPr>
              <a:t>gọn</a:t>
            </a:r>
            <a:r>
              <a:rPr kumimoji="0" lang="en-US" sz="2800" b="0" i="0" u="none" strike="noStrike" kern="1200" cap="none" spc="0" normalizeH="0" noProof="0">
                <a:ln>
                  <a:noFill/>
                </a:ln>
                <a:solidFill>
                  <a:prstClr val="black"/>
                </a:solidFill>
                <a:effectLst/>
                <a:uLnTx/>
                <a:uFillTx/>
                <a:latin typeface="UTM Avo"/>
                <a:ea typeface="+mn-ea"/>
                <a:cs typeface="+mn-cs"/>
              </a:rPr>
              <a:t> gàng</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hợp</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vệ</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sinh</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chân</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đi</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ủng</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tay</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đeo</a:t>
            </a:r>
            <a:r>
              <a:rPr kumimoji="0" lang="en-US" sz="2800" b="0" i="0" u="none" strike="noStrike" kern="1200" cap="none" spc="0" normalizeH="0" noProof="0" dirty="0">
                <a:ln>
                  <a:noFill/>
                </a:ln>
                <a:solidFill>
                  <a:prstClr val="black"/>
                </a:solidFill>
                <a:effectLst/>
                <a:uLnTx/>
                <a:uFillTx/>
                <a:latin typeface="UTM Avo"/>
                <a:ea typeface="+mn-ea"/>
                <a:cs typeface="+mn-cs"/>
              </a:rPr>
              <a:t> gang, </a:t>
            </a:r>
            <a:r>
              <a:rPr kumimoji="0" lang="en-US" sz="2800" b="0" i="0" u="none" strike="noStrike" kern="1200" cap="none" spc="0" normalizeH="0" noProof="0" dirty="0" err="1">
                <a:ln>
                  <a:noFill/>
                </a:ln>
                <a:solidFill>
                  <a:prstClr val="black"/>
                </a:solidFill>
                <a:effectLst/>
                <a:uLnTx/>
                <a:uFillTx/>
                <a:latin typeface="UTM Avo"/>
                <a:ea typeface="+mn-ea"/>
                <a:cs typeface="+mn-cs"/>
              </a:rPr>
              <a:t>tóc</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buộc</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gọn</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Vẻ</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mặt</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bạn</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rất</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tươi</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vui</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Những</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cây</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rau</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xanh</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tươi</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được</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bạn</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chăm</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sóc</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có</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vẻ</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rất</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hớn</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hở</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Tôi</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đặt</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tên</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cho</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bức</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tranh</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là</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Người</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bạn</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của</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err="1">
                <a:ln>
                  <a:noFill/>
                </a:ln>
                <a:solidFill>
                  <a:prstClr val="black"/>
                </a:solidFill>
                <a:effectLst/>
                <a:uLnTx/>
                <a:uFillTx/>
                <a:latin typeface="UTM Avo"/>
                <a:ea typeface="+mn-ea"/>
                <a:cs typeface="+mn-cs"/>
              </a:rPr>
              <a:t>cây</a:t>
            </a:r>
            <a:r>
              <a:rPr kumimoji="0" lang="en-US" sz="2800" b="0" i="0" u="none" strike="noStrike" kern="1200" cap="none" spc="0" normalizeH="0" noProof="0">
                <a:ln>
                  <a:noFill/>
                </a:ln>
                <a:solidFill>
                  <a:prstClr val="black"/>
                </a:solidFill>
                <a:effectLst/>
                <a:uLnTx/>
                <a:uFillTx/>
                <a:latin typeface="UTM Avo"/>
                <a:ea typeface="+mn-ea"/>
                <a:cs typeface="+mn-cs"/>
              </a:rPr>
              <a:t> xanh”.</a:t>
            </a:r>
            <a:endParaRPr kumimoji="0" lang="en-US" sz="2800" b="0" i="0" u="none" strike="noStrike" kern="1200" cap="none" spc="0" normalizeH="0" baseline="0" noProof="0" dirty="0">
              <a:ln>
                <a:noFill/>
              </a:ln>
              <a:solidFill>
                <a:prstClr val="black"/>
              </a:solidFill>
              <a:effectLst/>
              <a:uLnTx/>
              <a:uFillTx/>
              <a:latin typeface="UTM Avo"/>
              <a:ea typeface="+mn-ea"/>
              <a:cs typeface="+mn-cs"/>
            </a:endParaRPr>
          </a:p>
        </p:txBody>
      </p:sp>
      <p:pic>
        <p:nvPicPr>
          <p:cNvPr id="6" name="Picture 5">
            <a:extLst>
              <a:ext uri="{FF2B5EF4-FFF2-40B4-BE49-F238E27FC236}">
                <a16:creationId xmlns="" xmlns:a16="http://schemas.microsoft.com/office/drawing/2014/main" id="{B50983EE-676D-4766-8D82-DD0B5AFEADDB}"/>
              </a:ext>
            </a:extLst>
          </p:cNvPr>
          <p:cNvPicPr>
            <a:picLocks noChangeAspect="1"/>
          </p:cNvPicPr>
          <p:nvPr/>
        </p:nvPicPr>
        <p:blipFill rotWithShape="1">
          <a:blip r:embed="rId2">
            <a:extLst>
              <a:ext uri="{28A0092B-C50C-407E-A947-70E740481C1C}">
                <a14:useLocalDpi xmlns:a14="http://schemas.microsoft.com/office/drawing/2010/main" val="0"/>
              </a:ext>
            </a:extLst>
          </a:blip>
          <a:srcRect l="3273" t="592"/>
          <a:stretch/>
        </p:blipFill>
        <p:spPr>
          <a:xfrm>
            <a:off x="294968" y="1866900"/>
            <a:ext cx="2772697" cy="4229100"/>
          </a:xfrm>
          <a:prstGeom prst="rect">
            <a:avLst/>
          </a:prstGeom>
        </p:spPr>
      </p:pic>
    </p:spTree>
    <p:extLst>
      <p:ext uri="{BB962C8B-B14F-4D97-AF65-F5344CB8AC3E}">
        <p14:creationId xmlns:p14="http://schemas.microsoft.com/office/powerpoint/2010/main" val="40337482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F4DA76E-5440-4577-9D5B-D377F0D8611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641" t="10954" r="5227"/>
          <a:stretch/>
        </p:blipFill>
        <p:spPr>
          <a:xfrm>
            <a:off x="584200" y="486697"/>
            <a:ext cx="9448800" cy="6371303"/>
          </a:xfrm>
          <a:prstGeom prst="rect">
            <a:avLst/>
          </a:prstGeom>
        </p:spPr>
      </p:pic>
    </p:spTree>
    <p:extLst>
      <p:ext uri="{BB962C8B-B14F-4D97-AF65-F5344CB8AC3E}">
        <p14:creationId xmlns:p14="http://schemas.microsoft.com/office/powerpoint/2010/main" val="4127416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A616837-5EDD-4B5B-A27C-CBAECCC30953}"/>
              </a:ext>
            </a:extLst>
          </p:cNvPr>
          <p:cNvSpPr txBox="1"/>
          <p:nvPr/>
        </p:nvSpPr>
        <p:spPr>
          <a:xfrm>
            <a:off x="294968" y="519401"/>
            <a:ext cx="11533238" cy="2246769"/>
          </a:xfrm>
          <a:prstGeom prst="rect">
            <a:avLst/>
          </a:prstGeom>
          <a:noFill/>
        </p:spPr>
        <p:txBody>
          <a:bodyPr wrap="square" rtlCol="0">
            <a:spAutoFit/>
          </a:bodyPr>
          <a:lstStyle/>
          <a:p>
            <a:pPr lvl="0" algn="just">
              <a:defRPr/>
            </a:pPr>
            <a:r>
              <a:rPr kumimoji="0" lang="en-US" sz="2800" b="0" i="0" u="none" strike="noStrike" kern="1200" cap="none" spc="0" normalizeH="0" baseline="0" noProof="0">
                <a:ln>
                  <a:noFill/>
                </a:ln>
                <a:solidFill>
                  <a:prstClr val="black"/>
                </a:solidFill>
                <a:effectLst/>
                <a:uLnTx/>
                <a:uFillTx/>
                <a:latin typeface="UTM Avo"/>
                <a:ea typeface="+mn-ea"/>
                <a:cs typeface="+mn-cs"/>
              </a:rPr>
              <a:t>	</a:t>
            </a:r>
            <a:r>
              <a:rPr kumimoji="0" lang="vi-VN" sz="2800" b="0" i="0" u="none" strike="noStrike" kern="1200" cap="none" spc="0" normalizeH="0" baseline="0" noProof="0" smtClean="0">
                <a:ln>
                  <a:noFill/>
                </a:ln>
                <a:solidFill>
                  <a:prstClr val="black"/>
                </a:solidFill>
                <a:effectLst/>
                <a:uLnTx/>
                <a:uFillTx/>
                <a:latin typeface="UTM Avo"/>
                <a:ea typeface="+mn-ea"/>
                <a:cs typeface="+mn-cs"/>
              </a:rPr>
              <a:t>Em</a:t>
            </a:r>
            <a:r>
              <a:rPr kumimoji="0" lang="en-US" sz="2800" b="0" i="0" u="none" strike="noStrike" kern="1200" cap="none" spc="0" normalizeH="0" baseline="0" noProof="0" smtClean="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thích</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bức</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tranh</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bạn</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lang="en-US" sz="2800" dirty="0" err="1">
                <a:solidFill>
                  <a:prstClr val="black"/>
                </a:solidFill>
                <a:latin typeface="UTM Avo"/>
              </a:rPr>
              <a:t>nhỏ</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lang="vi-VN" sz="2800" dirty="0"/>
              <a:t>đang tưới nước cho những chậu hoa xinh đẹp. Bạn nhỏ vô cùng thích thú khi được tưới nước cho những bông hoa ấy. Được nhận những giọt nước tươi mát, những bông hoa xinh đua nhau khoe sắc. Mỗi cây hoa lại có những màu sắc khác nhau, trông vô cùng </a:t>
            </a:r>
            <a:r>
              <a:rPr lang="vi-VN" sz="2800"/>
              <a:t>đẹp </a:t>
            </a:r>
            <a:r>
              <a:rPr lang="vi-VN" sz="2800" smtClean="0"/>
              <a:t>mắt.Em</a:t>
            </a:r>
            <a:r>
              <a:rPr kumimoji="0" lang="en-US" sz="2800" b="0" i="0" u="none" strike="noStrike" kern="1200" cap="none" spc="0" normalizeH="0" baseline="0" noProof="0" smtClean="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đặt</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tên</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cho</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bức</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tranh</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là</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lang="en-US" sz="2800" noProof="0" dirty="0" err="1">
                <a:solidFill>
                  <a:prstClr val="black"/>
                </a:solidFill>
              </a:rPr>
              <a:t>Bé</a:t>
            </a:r>
            <a:r>
              <a:rPr lang="en-US" sz="2800" noProof="0" dirty="0">
                <a:solidFill>
                  <a:prstClr val="black"/>
                </a:solidFill>
              </a:rPr>
              <a:t> </a:t>
            </a:r>
            <a:r>
              <a:rPr lang="en-US" sz="2800" noProof="0" dirty="0" err="1">
                <a:solidFill>
                  <a:prstClr val="black"/>
                </a:solidFill>
              </a:rPr>
              <a:t>và</a:t>
            </a:r>
            <a:r>
              <a:rPr lang="en-US" sz="2800" noProof="0" dirty="0">
                <a:solidFill>
                  <a:prstClr val="black"/>
                </a:solidFill>
              </a:rPr>
              <a:t> </a:t>
            </a:r>
            <a:r>
              <a:rPr lang="en-US" sz="2800" noProof="0" dirty="0" err="1">
                <a:solidFill>
                  <a:prstClr val="black"/>
                </a:solidFill>
              </a:rPr>
              <a:t>hoa</a:t>
            </a:r>
            <a:r>
              <a:rPr lang="en-US" sz="2800" noProof="0" dirty="0">
                <a:solidFill>
                  <a:prstClr val="black"/>
                </a:solidFill>
              </a:rPr>
              <a:t>.”</a:t>
            </a:r>
            <a:endParaRPr kumimoji="0" lang="en-US" sz="2800" b="0" i="0" u="none" strike="noStrike" kern="1200" cap="none" spc="0" normalizeH="0" baseline="0" noProof="0" dirty="0">
              <a:ln>
                <a:noFill/>
              </a:ln>
              <a:solidFill>
                <a:prstClr val="black"/>
              </a:solidFill>
              <a:effectLst/>
              <a:uLnTx/>
              <a:uFillTx/>
              <a:latin typeface="UTM Avo"/>
              <a:ea typeface="+mn-ea"/>
              <a:cs typeface="+mn-cs"/>
            </a:endParaRPr>
          </a:p>
        </p:txBody>
      </p:sp>
      <p:sp>
        <p:nvSpPr>
          <p:cNvPr id="3" name="TextBox 2">
            <a:extLst>
              <a:ext uri="{FF2B5EF4-FFF2-40B4-BE49-F238E27FC236}">
                <a16:creationId xmlns="" xmlns:a16="http://schemas.microsoft.com/office/drawing/2014/main" id="{BA616837-5EDD-4B5B-A27C-CBAECCC30953}"/>
              </a:ext>
            </a:extLst>
          </p:cNvPr>
          <p:cNvSpPr txBox="1"/>
          <p:nvPr/>
        </p:nvSpPr>
        <p:spPr>
          <a:xfrm>
            <a:off x="294968" y="2775683"/>
            <a:ext cx="11897032" cy="1815882"/>
          </a:xfrm>
          <a:prstGeom prst="rect">
            <a:avLst/>
          </a:prstGeom>
          <a:noFill/>
        </p:spPr>
        <p:txBody>
          <a:bodyPr wrap="square" rtlCol="0">
            <a:spAutoFit/>
          </a:bodyPr>
          <a:lstStyle/>
          <a:p>
            <a:pPr lvl="0" algn="just">
              <a:defRPr/>
            </a:pPr>
            <a:r>
              <a:rPr kumimoji="0" lang="en-US" sz="2800" b="0" i="0" u="none" strike="noStrike" kern="1200" cap="none" spc="0" normalizeH="0" baseline="0" noProof="0">
                <a:ln>
                  <a:noFill/>
                </a:ln>
                <a:solidFill>
                  <a:prstClr val="black"/>
                </a:solidFill>
                <a:effectLst/>
                <a:uLnTx/>
                <a:uFillTx/>
                <a:latin typeface="UTM Avo"/>
              </a:rPr>
              <a:t>	</a:t>
            </a:r>
            <a:r>
              <a:rPr kumimoji="0" lang="vi-VN" sz="2800" b="0" i="0" u="none" strike="noStrike" kern="1200" cap="none" spc="0" normalizeH="0" baseline="0" noProof="0" smtClean="0">
                <a:ln>
                  <a:noFill/>
                </a:ln>
                <a:solidFill>
                  <a:srgbClr val="FF0000"/>
                </a:solidFill>
                <a:effectLst/>
                <a:uLnTx/>
                <a:uFillTx/>
                <a:latin typeface="UTM Avo"/>
              </a:rPr>
              <a:t>Em</a:t>
            </a:r>
            <a:r>
              <a:rPr kumimoji="0" lang="en-US" sz="2800" b="0" i="0" u="none" strike="noStrike" kern="1200" cap="none" spc="0" normalizeH="0" baseline="0" noProof="0" smtClean="0">
                <a:ln>
                  <a:noFill/>
                </a:ln>
                <a:solidFill>
                  <a:srgbClr val="FF0000"/>
                </a:solidFill>
                <a:effectLst/>
                <a:uLnTx/>
                <a:uFillTx/>
                <a:latin typeface="UTM Avo"/>
              </a:rPr>
              <a:t> </a:t>
            </a:r>
            <a:r>
              <a:rPr kumimoji="0" lang="en-US" sz="2800" b="0" i="0" u="none" strike="noStrike" kern="1200" cap="none" spc="0" normalizeH="0" baseline="0" noProof="0" dirty="0" err="1">
                <a:ln>
                  <a:noFill/>
                </a:ln>
                <a:solidFill>
                  <a:srgbClr val="FF0000"/>
                </a:solidFill>
                <a:effectLst/>
                <a:uLnTx/>
                <a:uFillTx/>
                <a:latin typeface="UTM Avo"/>
              </a:rPr>
              <a:t>thích</a:t>
            </a:r>
            <a:r>
              <a:rPr kumimoji="0" lang="en-US" sz="2800" b="0" i="0" u="none" strike="noStrike" kern="1200" cap="none" spc="0" normalizeH="0" baseline="0" noProof="0" dirty="0">
                <a:ln>
                  <a:noFill/>
                </a:ln>
                <a:solidFill>
                  <a:srgbClr val="FF0000"/>
                </a:solidFill>
                <a:effectLst/>
                <a:uLnTx/>
                <a:uFillTx/>
                <a:latin typeface="UTM Avo"/>
              </a:rPr>
              <a:t> </a:t>
            </a:r>
            <a:r>
              <a:rPr kumimoji="0" lang="en-US" sz="2800" b="0" i="0" u="none" strike="noStrike" kern="1200" cap="none" spc="0" normalizeH="0" baseline="0" noProof="0" dirty="0" err="1">
                <a:ln>
                  <a:noFill/>
                </a:ln>
                <a:solidFill>
                  <a:srgbClr val="FF0000"/>
                </a:solidFill>
                <a:effectLst/>
                <a:uLnTx/>
                <a:uFillTx/>
                <a:latin typeface="UTM Avo"/>
              </a:rPr>
              <a:t>bức</a:t>
            </a:r>
            <a:r>
              <a:rPr kumimoji="0" lang="en-US" sz="2800" b="0" i="0" u="none" strike="noStrike" kern="1200" cap="none" spc="0" normalizeH="0" baseline="0" noProof="0" dirty="0">
                <a:ln>
                  <a:noFill/>
                </a:ln>
                <a:solidFill>
                  <a:srgbClr val="FF0000"/>
                </a:solidFill>
                <a:effectLst/>
                <a:uLnTx/>
                <a:uFillTx/>
                <a:latin typeface="UTM Avo"/>
              </a:rPr>
              <a:t> </a:t>
            </a:r>
            <a:r>
              <a:rPr kumimoji="0" lang="en-US" sz="2800" b="0" i="0" u="none" strike="noStrike" kern="1200" cap="none" spc="0" normalizeH="0" baseline="0" noProof="0" dirty="0" err="1">
                <a:ln>
                  <a:noFill/>
                </a:ln>
                <a:solidFill>
                  <a:srgbClr val="FF0000"/>
                </a:solidFill>
                <a:effectLst/>
                <a:uLnTx/>
                <a:uFillTx/>
                <a:latin typeface="UTM Avo"/>
              </a:rPr>
              <a:t>tranh</a:t>
            </a:r>
            <a:r>
              <a:rPr kumimoji="0" lang="en-US" sz="2800" b="0" i="0" u="none" strike="noStrike" kern="1200" cap="none" spc="0" normalizeH="0" baseline="0" noProof="0" dirty="0">
                <a:ln>
                  <a:noFill/>
                </a:ln>
                <a:solidFill>
                  <a:srgbClr val="FF0000"/>
                </a:solidFill>
                <a:effectLst/>
                <a:uLnTx/>
                <a:uFillTx/>
                <a:latin typeface="UTM Avo"/>
              </a:rPr>
              <a:t> </a:t>
            </a:r>
            <a:r>
              <a:rPr kumimoji="0" lang="en-US" sz="2800" b="0" i="0" u="none" strike="noStrike" kern="1200" cap="none" spc="0" normalizeH="0" baseline="0" noProof="0" dirty="0" err="1">
                <a:ln>
                  <a:noFill/>
                </a:ln>
                <a:solidFill>
                  <a:srgbClr val="FF0000"/>
                </a:solidFill>
                <a:effectLst/>
                <a:uLnTx/>
                <a:uFillTx/>
                <a:latin typeface="UTM Avo"/>
              </a:rPr>
              <a:t>hai</a:t>
            </a:r>
            <a:r>
              <a:rPr kumimoji="0" lang="en-US" sz="2800" b="0" i="0" u="none" strike="noStrike" kern="1200" cap="none" spc="0" normalizeH="0" baseline="0" noProof="0" dirty="0">
                <a:ln>
                  <a:noFill/>
                </a:ln>
                <a:solidFill>
                  <a:srgbClr val="FF0000"/>
                </a:solidFill>
                <a:effectLst/>
                <a:uLnTx/>
                <a:uFillTx/>
                <a:latin typeface="UTM Avo"/>
              </a:rPr>
              <a:t> </a:t>
            </a:r>
            <a:r>
              <a:rPr kumimoji="0" lang="en-US" sz="2800" b="0" i="0" u="none" strike="noStrike" kern="1200" cap="none" spc="0" normalizeH="0" baseline="0" noProof="0" dirty="0" err="1">
                <a:ln>
                  <a:noFill/>
                </a:ln>
                <a:solidFill>
                  <a:srgbClr val="FF0000"/>
                </a:solidFill>
                <a:effectLst/>
                <a:uLnTx/>
                <a:uFillTx/>
                <a:latin typeface="UTM Avo"/>
              </a:rPr>
              <a:t>bạn</a:t>
            </a:r>
            <a:r>
              <a:rPr kumimoji="0" lang="en-US" sz="2800" b="0" i="0" u="none" strike="noStrike" kern="1200" cap="none" spc="0" normalizeH="0" baseline="0" noProof="0" dirty="0">
                <a:ln>
                  <a:noFill/>
                </a:ln>
                <a:solidFill>
                  <a:srgbClr val="FF0000"/>
                </a:solidFill>
                <a:effectLst/>
                <a:uLnTx/>
                <a:uFillTx/>
                <a:latin typeface="UTM Avo"/>
              </a:rPr>
              <a:t> </a:t>
            </a:r>
            <a:r>
              <a:rPr kumimoji="0" lang="en-US" sz="2800" b="0" i="0" u="none" strike="noStrike" kern="1200" cap="none" spc="0" normalizeH="0" baseline="0" noProof="0" dirty="0" err="1">
                <a:ln>
                  <a:noFill/>
                </a:ln>
                <a:solidFill>
                  <a:srgbClr val="FF0000"/>
                </a:solidFill>
                <a:effectLst/>
                <a:uLnTx/>
                <a:uFillTx/>
                <a:latin typeface="UTM Avo"/>
              </a:rPr>
              <a:t>nam</a:t>
            </a:r>
            <a:r>
              <a:rPr kumimoji="0" lang="en-US" sz="2800" b="0" i="0" u="none" strike="noStrike" kern="1200" cap="none" spc="0" normalizeH="0" baseline="0" noProof="0" dirty="0">
                <a:ln>
                  <a:noFill/>
                </a:ln>
                <a:solidFill>
                  <a:srgbClr val="FF0000"/>
                </a:solidFill>
                <a:effectLst/>
                <a:uLnTx/>
                <a:uFillTx/>
                <a:latin typeface="UTM Avo"/>
              </a:rPr>
              <a:t> </a:t>
            </a:r>
            <a:r>
              <a:rPr lang="vi-VN" sz="2800" dirty="0">
                <a:solidFill>
                  <a:srgbClr val="FF0000"/>
                </a:solidFill>
              </a:rPr>
              <a:t>đang</a:t>
            </a:r>
            <a:r>
              <a:rPr lang="en-US" sz="2800" dirty="0">
                <a:solidFill>
                  <a:srgbClr val="FF0000"/>
                </a:solidFill>
              </a:rPr>
              <a:t> </a:t>
            </a:r>
            <a:r>
              <a:rPr lang="en-US" sz="2800" dirty="0" err="1">
                <a:solidFill>
                  <a:srgbClr val="FF0000"/>
                </a:solidFill>
              </a:rPr>
              <a:t>làm</a:t>
            </a:r>
            <a:r>
              <a:rPr lang="en-US" sz="2800" dirty="0">
                <a:solidFill>
                  <a:srgbClr val="FF0000"/>
                </a:solidFill>
              </a:rPr>
              <a:t> </a:t>
            </a:r>
            <a:r>
              <a:rPr lang="en-US" sz="2800" dirty="0" err="1">
                <a:solidFill>
                  <a:srgbClr val="FF0000"/>
                </a:solidFill>
              </a:rPr>
              <a:t>hàng</a:t>
            </a:r>
            <a:r>
              <a:rPr lang="en-US" sz="2800" dirty="0">
                <a:solidFill>
                  <a:srgbClr val="FF0000"/>
                </a:solidFill>
              </a:rPr>
              <a:t> </a:t>
            </a:r>
            <a:r>
              <a:rPr lang="en-US" sz="2800" dirty="0" err="1">
                <a:solidFill>
                  <a:srgbClr val="FF0000"/>
                </a:solidFill>
              </a:rPr>
              <a:t>rào</a:t>
            </a:r>
            <a:r>
              <a:rPr lang="en-US" sz="2800" dirty="0">
                <a:solidFill>
                  <a:srgbClr val="FF0000"/>
                </a:solidFill>
              </a:rPr>
              <a:t> </a:t>
            </a:r>
            <a:r>
              <a:rPr lang="en-US" sz="2800" dirty="0" err="1">
                <a:solidFill>
                  <a:srgbClr val="FF0000"/>
                </a:solidFill>
              </a:rPr>
              <a:t>bảo</a:t>
            </a:r>
            <a:r>
              <a:rPr lang="en-US" sz="2800" dirty="0">
                <a:solidFill>
                  <a:srgbClr val="FF0000"/>
                </a:solidFill>
              </a:rPr>
              <a:t> </a:t>
            </a:r>
            <a:r>
              <a:rPr lang="en-US" sz="2800" dirty="0" err="1">
                <a:solidFill>
                  <a:srgbClr val="FF0000"/>
                </a:solidFill>
              </a:rPr>
              <a:t>vệ</a:t>
            </a:r>
            <a:r>
              <a:rPr lang="en-US" sz="2800" dirty="0">
                <a:solidFill>
                  <a:srgbClr val="FF0000"/>
                </a:solidFill>
              </a:rPr>
              <a:t> </a:t>
            </a:r>
            <a:r>
              <a:rPr lang="en-US" sz="2800" dirty="0" err="1">
                <a:solidFill>
                  <a:srgbClr val="FF0000"/>
                </a:solidFill>
              </a:rPr>
              <a:t>cây</a:t>
            </a:r>
            <a:r>
              <a:rPr lang="en-US" sz="2800" dirty="0">
                <a:solidFill>
                  <a:srgbClr val="FF0000"/>
                </a:solidFill>
              </a:rPr>
              <a:t> non</a:t>
            </a:r>
            <a:r>
              <a:rPr lang="vi-VN" sz="2800" dirty="0">
                <a:solidFill>
                  <a:srgbClr val="FF0000"/>
                </a:solidFill>
              </a:rPr>
              <a:t>. Cái cây bé xíu có những chiếc lá nhỏ xanh xanh. </a:t>
            </a:r>
            <a:r>
              <a:rPr lang="en-US" sz="2800" dirty="0">
                <a:solidFill>
                  <a:srgbClr val="FF0000"/>
                </a:solidFill>
              </a:rPr>
              <a:t>H</a:t>
            </a:r>
            <a:r>
              <a:rPr lang="vi-VN" sz="2800" dirty="0">
                <a:solidFill>
                  <a:srgbClr val="FF0000"/>
                </a:solidFill>
              </a:rPr>
              <a:t>ai bạn </a:t>
            </a:r>
            <a:r>
              <a:rPr lang="en-US" sz="2800" dirty="0" err="1">
                <a:solidFill>
                  <a:srgbClr val="FF0000"/>
                </a:solidFill>
              </a:rPr>
              <a:t>đã</a:t>
            </a:r>
            <a:r>
              <a:rPr lang="en-US" sz="2800" dirty="0">
                <a:solidFill>
                  <a:srgbClr val="FF0000"/>
                </a:solidFill>
              </a:rPr>
              <a:t> </a:t>
            </a:r>
            <a:r>
              <a:rPr lang="vi-VN" sz="2800" dirty="0">
                <a:solidFill>
                  <a:srgbClr val="FF0000"/>
                </a:solidFill>
              </a:rPr>
              <a:t>đóng những chiếc cọc thẳng đứng để giữ cho cây không bị đổ. Dù phải làm việc nhưng hai bạn vẫn vui tươi.</a:t>
            </a:r>
            <a:r>
              <a:rPr lang="en-US" sz="2800" dirty="0">
                <a:solidFill>
                  <a:srgbClr val="FF0000"/>
                </a:solidFill>
              </a:rPr>
              <a:t> </a:t>
            </a:r>
            <a:r>
              <a:rPr kumimoji="0" lang="en-US" sz="2800" b="0" i="0" u="none" strike="noStrike" kern="1200" cap="none" spc="0" normalizeH="0" baseline="0" noProof="0" dirty="0" err="1">
                <a:ln>
                  <a:noFill/>
                </a:ln>
                <a:solidFill>
                  <a:srgbClr val="FF0000"/>
                </a:solidFill>
                <a:effectLst/>
                <a:uLnTx/>
                <a:uFillTx/>
                <a:latin typeface="UTM Avo"/>
              </a:rPr>
              <a:t>Tôi</a:t>
            </a:r>
            <a:r>
              <a:rPr kumimoji="0" lang="en-US" sz="2800" b="0" i="0" u="none" strike="noStrike" kern="1200" cap="none" spc="0" normalizeH="0" baseline="0" noProof="0" dirty="0">
                <a:ln>
                  <a:noFill/>
                </a:ln>
                <a:solidFill>
                  <a:srgbClr val="FF0000"/>
                </a:solidFill>
                <a:effectLst/>
                <a:uLnTx/>
                <a:uFillTx/>
                <a:latin typeface="UTM Avo"/>
              </a:rPr>
              <a:t> </a:t>
            </a:r>
            <a:r>
              <a:rPr kumimoji="0" lang="en-US" sz="2800" b="0" i="0" u="none" strike="noStrike" kern="1200" cap="none" spc="0" normalizeH="0" baseline="0" noProof="0" dirty="0" err="1">
                <a:ln>
                  <a:noFill/>
                </a:ln>
                <a:solidFill>
                  <a:srgbClr val="FF0000"/>
                </a:solidFill>
                <a:effectLst/>
                <a:uLnTx/>
                <a:uFillTx/>
                <a:latin typeface="UTM Avo"/>
              </a:rPr>
              <a:t>đặt</a:t>
            </a:r>
            <a:r>
              <a:rPr kumimoji="0" lang="en-US" sz="2800" b="0" i="0" u="none" strike="noStrike" kern="1200" cap="none" spc="0" normalizeH="0" baseline="0" noProof="0" dirty="0">
                <a:ln>
                  <a:noFill/>
                </a:ln>
                <a:solidFill>
                  <a:srgbClr val="FF0000"/>
                </a:solidFill>
                <a:effectLst/>
                <a:uLnTx/>
                <a:uFillTx/>
                <a:latin typeface="UTM Avo"/>
              </a:rPr>
              <a:t> </a:t>
            </a:r>
            <a:r>
              <a:rPr kumimoji="0" lang="en-US" sz="2800" b="0" i="0" u="none" strike="noStrike" kern="1200" cap="none" spc="0" normalizeH="0" baseline="0" noProof="0" dirty="0" err="1">
                <a:ln>
                  <a:noFill/>
                </a:ln>
                <a:solidFill>
                  <a:srgbClr val="FF0000"/>
                </a:solidFill>
                <a:effectLst/>
                <a:uLnTx/>
                <a:uFillTx/>
                <a:latin typeface="UTM Avo"/>
              </a:rPr>
              <a:t>tên</a:t>
            </a:r>
            <a:r>
              <a:rPr kumimoji="0" lang="en-US" sz="2800" b="0" i="0" u="none" strike="noStrike" kern="1200" cap="none" spc="0" normalizeH="0" baseline="0" noProof="0" dirty="0">
                <a:ln>
                  <a:noFill/>
                </a:ln>
                <a:solidFill>
                  <a:srgbClr val="FF0000"/>
                </a:solidFill>
                <a:effectLst/>
                <a:uLnTx/>
                <a:uFillTx/>
                <a:latin typeface="UTM Avo"/>
              </a:rPr>
              <a:t> </a:t>
            </a:r>
            <a:r>
              <a:rPr kumimoji="0" lang="en-US" sz="2800" b="0" i="0" u="none" strike="noStrike" kern="1200" cap="none" spc="0" normalizeH="0" baseline="0" noProof="0" dirty="0" err="1">
                <a:ln>
                  <a:noFill/>
                </a:ln>
                <a:solidFill>
                  <a:srgbClr val="FF0000"/>
                </a:solidFill>
                <a:effectLst/>
                <a:uLnTx/>
                <a:uFillTx/>
                <a:latin typeface="UTM Avo"/>
              </a:rPr>
              <a:t>cho</a:t>
            </a:r>
            <a:r>
              <a:rPr kumimoji="0" lang="en-US" sz="2800" b="0" i="0" u="none" strike="noStrike" kern="1200" cap="none" spc="0" normalizeH="0" baseline="0" noProof="0" dirty="0">
                <a:ln>
                  <a:noFill/>
                </a:ln>
                <a:solidFill>
                  <a:srgbClr val="FF0000"/>
                </a:solidFill>
                <a:effectLst/>
                <a:uLnTx/>
                <a:uFillTx/>
                <a:latin typeface="UTM Avo"/>
              </a:rPr>
              <a:t> </a:t>
            </a:r>
            <a:r>
              <a:rPr kumimoji="0" lang="en-US" sz="2800" b="0" i="0" u="none" strike="noStrike" kern="1200" cap="none" spc="0" normalizeH="0" baseline="0" noProof="0" dirty="0" err="1">
                <a:ln>
                  <a:noFill/>
                </a:ln>
                <a:solidFill>
                  <a:srgbClr val="FF0000"/>
                </a:solidFill>
                <a:effectLst/>
                <a:uLnTx/>
                <a:uFillTx/>
                <a:latin typeface="UTM Avo"/>
              </a:rPr>
              <a:t>bức</a:t>
            </a:r>
            <a:r>
              <a:rPr kumimoji="0" lang="en-US" sz="2800" b="0" i="0" u="none" strike="noStrike" kern="1200" cap="none" spc="0" normalizeH="0" baseline="0" noProof="0" dirty="0">
                <a:ln>
                  <a:noFill/>
                </a:ln>
                <a:solidFill>
                  <a:srgbClr val="FF0000"/>
                </a:solidFill>
                <a:effectLst/>
                <a:uLnTx/>
                <a:uFillTx/>
                <a:latin typeface="UTM Avo"/>
              </a:rPr>
              <a:t> </a:t>
            </a:r>
            <a:r>
              <a:rPr kumimoji="0" lang="en-US" sz="2800" b="0" i="0" u="none" strike="noStrike" kern="1200" cap="none" spc="0" normalizeH="0" baseline="0" noProof="0" dirty="0" err="1">
                <a:ln>
                  <a:noFill/>
                </a:ln>
                <a:solidFill>
                  <a:srgbClr val="FF0000"/>
                </a:solidFill>
                <a:effectLst/>
                <a:uLnTx/>
                <a:uFillTx/>
                <a:latin typeface="UTM Avo"/>
              </a:rPr>
              <a:t>tranh</a:t>
            </a:r>
            <a:r>
              <a:rPr kumimoji="0" lang="en-US" sz="2800" b="0" i="0" u="none" strike="noStrike" kern="1200" cap="none" spc="0" normalizeH="0" baseline="0" noProof="0" dirty="0">
                <a:ln>
                  <a:noFill/>
                </a:ln>
                <a:solidFill>
                  <a:srgbClr val="FF0000"/>
                </a:solidFill>
                <a:effectLst/>
                <a:uLnTx/>
                <a:uFillTx/>
                <a:latin typeface="UTM Avo"/>
              </a:rPr>
              <a:t> </a:t>
            </a:r>
            <a:r>
              <a:rPr kumimoji="0" lang="en-US" sz="2800" b="0" i="0" u="none" strike="noStrike" kern="1200" cap="none" spc="0" normalizeH="0" baseline="0" noProof="0" dirty="0" err="1">
                <a:ln>
                  <a:noFill/>
                </a:ln>
                <a:solidFill>
                  <a:srgbClr val="FF0000"/>
                </a:solidFill>
                <a:effectLst/>
                <a:uLnTx/>
                <a:uFillTx/>
                <a:latin typeface="UTM Avo"/>
              </a:rPr>
              <a:t>là</a:t>
            </a:r>
            <a:r>
              <a:rPr kumimoji="0" lang="en-US" sz="2800" b="0" i="0" u="none" strike="noStrike" kern="1200" cap="none" spc="0" normalizeH="0" baseline="0" noProof="0">
                <a:ln>
                  <a:noFill/>
                </a:ln>
                <a:solidFill>
                  <a:srgbClr val="FF0000"/>
                </a:solidFill>
                <a:effectLst/>
                <a:uLnTx/>
                <a:uFillTx/>
                <a:latin typeface="UTM Avo"/>
              </a:rPr>
              <a:t>: “</a:t>
            </a:r>
            <a:r>
              <a:rPr kumimoji="0" lang="en-US" sz="2800" b="0" i="0" u="none" strike="noStrike" kern="1200" cap="none" spc="0" normalizeH="0" noProof="0">
                <a:ln>
                  <a:noFill/>
                </a:ln>
                <a:solidFill>
                  <a:srgbClr val="FF0000"/>
                </a:solidFill>
                <a:effectLst/>
                <a:uLnTx/>
                <a:uFillTx/>
                <a:latin typeface="UTM Avo"/>
              </a:rPr>
              <a:t>Người </a:t>
            </a:r>
            <a:r>
              <a:rPr kumimoji="0" lang="en-US" sz="2800" b="0" i="0" u="none" strike="noStrike" kern="1200" cap="none" spc="0" normalizeH="0" noProof="0" dirty="0" err="1">
                <a:ln>
                  <a:noFill/>
                </a:ln>
                <a:solidFill>
                  <a:srgbClr val="FF0000"/>
                </a:solidFill>
                <a:effectLst/>
                <a:uLnTx/>
                <a:uFillTx/>
                <a:latin typeface="UTM Avo"/>
              </a:rPr>
              <a:t>hùng</a:t>
            </a:r>
            <a:r>
              <a:rPr kumimoji="0" lang="en-US" sz="2800" b="0" i="0" u="none" strike="noStrike" kern="1200" cap="none" spc="0" normalizeH="0" noProof="0" dirty="0">
                <a:ln>
                  <a:noFill/>
                </a:ln>
                <a:solidFill>
                  <a:srgbClr val="FF0000"/>
                </a:solidFill>
                <a:effectLst/>
                <a:uLnTx/>
                <a:uFillTx/>
                <a:latin typeface="UTM Avo"/>
              </a:rPr>
              <a:t> </a:t>
            </a:r>
            <a:r>
              <a:rPr kumimoji="0" lang="en-US" sz="2800" b="0" i="0" u="none" strike="noStrike" kern="1200" cap="none" spc="0" normalizeH="0" noProof="0" dirty="0" err="1">
                <a:ln>
                  <a:noFill/>
                </a:ln>
                <a:solidFill>
                  <a:srgbClr val="FF0000"/>
                </a:solidFill>
                <a:effectLst/>
                <a:uLnTx/>
                <a:uFillTx/>
                <a:latin typeface="UTM Avo"/>
              </a:rPr>
              <a:t>bảo</a:t>
            </a:r>
            <a:r>
              <a:rPr kumimoji="0" lang="en-US" sz="2800" b="0" i="0" u="none" strike="noStrike" kern="1200" cap="none" spc="0" normalizeH="0" noProof="0" dirty="0">
                <a:ln>
                  <a:noFill/>
                </a:ln>
                <a:solidFill>
                  <a:srgbClr val="FF0000"/>
                </a:solidFill>
                <a:effectLst/>
                <a:uLnTx/>
                <a:uFillTx/>
                <a:latin typeface="UTM Avo"/>
              </a:rPr>
              <a:t> </a:t>
            </a:r>
            <a:r>
              <a:rPr kumimoji="0" lang="en-US" sz="2800" b="0" i="0" u="none" strike="noStrike" kern="1200" cap="none" spc="0" normalizeH="0" noProof="0" dirty="0" err="1">
                <a:ln>
                  <a:noFill/>
                </a:ln>
                <a:solidFill>
                  <a:srgbClr val="FF0000"/>
                </a:solidFill>
                <a:effectLst/>
                <a:uLnTx/>
                <a:uFillTx/>
                <a:latin typeface="UTM Avo"/>
              </a:rPr>
              <a:t>vệ</a:t>
            </a:r>
            <a:r>
              <a:rPr kumimoji="0" lang="en-US" sz="2800" b="0" i="0" u="none" strike="noStrike" kern="1200" cap="none" spc="0" normalizeH="0" noProof="0" dirty="0">
                <a:ln>
                  <a:noFill/>
                </a:ln>
                <a:solidFill>
                  <a:srgbClr val="FF0000"/>
                </a:solidFill>
                <a:effectLst/>
                <a:uLnTx/>
                <a:uFillTx/>
                <a:latin typeface="UTM Avo"/>
              </a:rPr>
              <a:t> </a:t>
            </a:r>
            <a:r>
              <a:rPr kumimoji="0" lang="en-US" sz="2800" b="0" i="0" u="none" strike="noStrike" kern="1200" cap="none" spc="0" normalizeH="0" noProof="0" dirty="0" err="1">
                <a:ln>
                  <a:noFill/>
                </a:ln>
                <a:solidFill>
                  <a:srgbClr val="FF0000"/>
                </a:solidFill>
                <a:effectLst/>
                <a:uLnTx/>
                <a:uFillTx/>
                <a:latin typeface="UTM Avo"/>
              </a:rPr>
              <a:t>cây</a:t>
            </a:r>
            <a:r>
              <a:rPr kumimoji="0" lang="en-US" sz="2800" b="0" i="0" u="none" strike="noStrike" kern="1200" cap="none" spc="0" normalizeH="0" baseline="0" noProof="0" dirty="0">
                <a:ln>
                  <a:noFill/>
                </a:ln>
                <a:solidFill>
                  <a:srgbClr val="FF0000"/>
                </a:solidFill>
                <a:effectLst/>
                <a:uLnTx/>
                <a:uFillTx/>
                <a:latin typeface="UTM Avo"/>
              </a:rPr>
              <a:t>.”</a:t>
            </a:r>
          </a:p>
        </p:txBody>
      </p:sp>
      <p:sp>
        <p:nvSpPr>
          <p:cNvPr id="4" name="TextBox 3">
            <a:extLst>
              <a:ext uri="{FF2B5EF4-FFF2-40B4-BE49-F238E27FC236}">
                <a16:creationId xmlns="" xmlns:a16="http://schemas.microsoft.com/office/drawing/2014/main" id="{BA616837-5EDD-4B5B-A27C-CBAECCC30953}"/>
              </a:ext>
            </a:extLst>
          </p:cNvPr>
          <p:cNvSpPr txBox="1"/>
          <p:nvPr/>
        </p:nvSpPr>
        <p:spPr>
          <a:xfrm>
            <a:off x="39329" y="4859446"/>
            <a:ext cx="12152671"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TM Avo"/>
                <a:ea typeface="+mn-ea"/>
                <a:cs typeface="+mn-cs"/>
              </a:rPr>
              <a:t>	</a:t>
            </a:r>
            <a:r>
              <a:rPr kumimoji="0" lang="vi-VN" sz="2800" b="0" i="0" u="none" strike="noStrike" kern="1200" cap="none" spc="0" normalizeH="0" baseline="0" noProof="0" smtClean="0">
                <a:ln>
                  <a:noFill/>
                </a:ln>
                <a:solidFill>
                  <a:srgbClr val="0070C0"/>
                </a:solidFill>
                <a:effectLst/>
                <a:uLnTx/>
                <a:uFillTx/>
                <a:latin typeface="UTM Avo"/>
                <a:ea typeface="+mn-ea"/>
                <a:cs typeface="+mn-cs"/>
              </a:rPr>
              <a:t>Em</a:t>
            </a:r>
            <a:r>
              <a:rPr kumimoji="0" lang="en-US" sz="2800" b="0" i="0" u="none" strike="noStrike" kern="1200" cap="none" spc="0" normalizeH="0" noProof="0" smtClean="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thích</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bức</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tranh</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bạn</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nữ</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bắt</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sâu</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bảo</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vệ</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cây</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rau</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Bạn</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ăn</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mặc</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rất</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err="1">
                <a:ln>
                  <a:noFill/>
                </a:ln>
                <a:solidFill>
                  <a:srgbClr val="0070C0"/>
                </a:solidFill>
                <a:effectLst/>
                <a:uLnTx/>
                <a:uFillTx/>
                <a:latin typeface="UTM Avo"/>
                <a:ea typeface="+mn-ea"/>
                <a:cs typeface="+mn-cs"/>
              </a:rPr>
              <a:t>gọn</a:t>
            </a:r>
            <a:r>
              <a:rPr kumimoji="0" lang="en-US" sz="2800" b="0" i="0" u="none" strike="noStrike" kern="1200" cap="none" spc="0" normalizeH="0" noProof="0">
                <a:ln>
                  <a:noFill/>
                </a:ln>
                <a:solidFill>
                  <a:srgbClr val="0070C0"/>
                </a:solidFill>
                <a:effectLst/>
                <a:uLnTx/>
                <a:uFillTx/>
                <a:latin typeface="UTM Avo"/>
                <a:ea typeface="+mn-ea"/>
                <a:cs typeface="+mn-cs"/>
              </a:rPr>
              <a:t> gàng</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hợp</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vệ</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sinh</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chân</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đi</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ủng</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tay</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đeo</a:t>
            </a:r>
            <a:r>
              <a:rPr kumimoji="0" lang="en-US" sz="2800" b="0" i="0" u="none" strike="noStrike" kern="1200" cap="none" spc="0" normalizeH="0" noProof="0" dirty="0">
                <a:ln>
                  <a:noFill/>
                </a:ln>
                <a:solidFill>
                  <a:srgbClr val="0070C0"/>
                </a:solidFill>
                <a:effectLst/>
                <a:uLnTx/>
                <a:uFillTx/>
                <a:latin typeface="UTM Avo"/>
                <a:ea typeface="+mn-ea"/>
                <a:cs typeface="+mn-cs"/>
              </a:rPr>
              <a:t> gang, </a:t>
            </a:r>
            <a:r>
              <a:rPr kumimoji="0" lang="en-US" sz="2800" b="0" i="0" u="none" strike="noStrike" kern="1200" cap="none" spc="0" normalizeH="0" noProof="0" dirty="0" err="1">
                <a:ln>
                  <a:noFill/>
                </a:ln>
                <a:solidFill>
                  <a:srgbClr val="0070C0"/>
                </a:solidFill>
                <a:effectLst/>
                <a:uLnTx/>
                <a:uFillTx/>
                <a:latin typeface="UTM Avo"/>
                <a:ea typeface="+mn-ea"/>
                <a:cs typeface="+mn-cs"/>
              </a:rPr>
              <a:t>tóc</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buộc</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gọn</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Vẻ</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mặt</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bạn</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rất</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tươi</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vui</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Những</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cây</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rau</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xanh</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tươi</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được</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bạn</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chăm</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sóc</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có</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vẻ</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rất</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hớn</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hở</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Tôi</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đặt</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tên</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cho</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bức</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tranh</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là</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Người</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bạn</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dirty="0" err="1">
                <a:ln>
                  <a:noFill/>
                </a:ln>
                <a:solidFill>
                  <a:srgbClr val="0070C0"/>
                </a:solidFill>
                <a:effectLst/>
                <a:uLnTx/>
                <a:uFillTx/>
                <a:latin typeface="UTM Avo"/>
                <a:ea typeface="+mn-ea"/>
                <a:cs typeface="+mn-cs"/>
              </a:rPr>
              <a:t>của</a:t>
            </a:r>
            <a:r>
              <a:rPr kumimoji="0" lang="en-US" sz="2800" b="0" i="0" u="none" strike="noStrike" kern="1200" cap="none" spc="0" normalizeH="0" noProof="0" dirty="0">
                <a:ln>
                  <a:noFill/>
                </a:ln>
                <a:solidFill>
                  <a:srgbClr val="0070C0"/>
                </a:solidFill>
                <a:effectLst/>
                <a:uLnTx/>
                <a:uFillTx/>
                <a:latin typeface="UTM Avo"/>
                <a:ea typeface="+mn-ea"/>
                <a:cs typeface="+mn-cs"/>
              </a:rPr>
              <a:t> </a:t>
            </a:r>
            <a:r>
              <a:rPr kumimoji="0" lang="en-US" sz="2800" b="0" i="0" u="none" strike="noStrike" kern="1200" cap="none" spc="0" normalizeH="0" noProof="0" err="1">
                <a:ln>
                  <a:noFill/>
                </a:ln>
                <a:solidFill>
                  <a:srgbClr val="0070C0"/>
                </a:solidFill>
                <a:effectLst/>
                <a:uLnTx/>
                <a:uFillTx/>
                <a:latin typeface="UTM Avo"/>
                <a:ea typeface="+mn-ea"/>
                <a:cs typeface="+mn-cs"/>
              </a:rPr>
              <a:t>cây</a:t>
            </a:r>
            <a:r>
              <a:rPr kumimoji="0" lang="en-US" sz="2800" b="0" i="0" u="none" strike="noStrike" kern="1200" cap="none" spc="0" normalizeH="0" noProof="0">
                <a:ln>
                  <a:noFill/>
                </a:ln>
                <a:solidFill>
                  <a:srgbClr val="0070C0"/>
                </a:solidFill>
                <a:effectLst/>
                <a:uLnTx/>
                <a:uFillTx/>
                <a:latin typeface="UTM Avo"/>
                <a:ea typeface="+mn-ea"/>
                <a:cs typeface="+mn-cs"/>
              </a:rPr>
              <a:t> xanh”.</a:t>
            </a:r>
            <a:endParaRPr kumimoji="0" lang="en-US" sz="2800" b="0" i="0" u="none" strike="noStrike" kern="1200" cap="none" spc="0" normalizeH="0" baseline="0" noProof="0" dirty="0">
              <a:ln>
                <a:noFill/>
              </a:ln>
              <a:solidFill>
                <a:srgbClr val="0070C0"/>
              </a:solidFill>
              <a:effectLst/>
              <a:uLnTx/>
              <a:uFillTx/>
              <a:latin typeface="UTM Avo"/>
              <a:ea typeface="+mn-ea"/>
              <a:cs typeface="+mn-cs"/>
            </a:endParaRPr>
          </a:p>
        </p:txBody>
      </p:sp>
    </p:spTree>
    <p:extLst>
      <p:ext uri="{BB962C8B-B14F-4D97-AF65-F5344CB8AC3E}">
        <p14:creationId xmlns:p14="http://schemas.microsoft.com/office/powerpoint/2010/main" val="49910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0038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200" y="-299905"/>
            <a:ext cx="1554959" cy="1814119"/>
          </a:xfrm>
          <a:prstGeom prst="rect">
            <a:avLst/>
          </a:prstGeom>
        </p:spPr>
      </p:pic>
      <p:sp>
        <p:nvSpPr>
          <p:cNvPr id="5" name="TextBox 4"/>
          <p:cNvSpPr txBox="1"/>
          <p:nvPr/>
        </p:nvSpPr>
        <p:spPr>
          <a:xfrm>
            <a:off x="508000" y="-126999"/>
            <a:ext cx="10518768" cy="1354213"/>
          </a:xfrm>
          <a:prstGeom prst="rect">
            <a:avLst/>
          </a:prstGeom>
          <a:noFill/>
        </p:spPr>
        <p:txBody>
          <a:bodyPr wrap="square" lIns="121917" tIns="60958" rIns="121917" bIns="60958" rtlCol="0">
            <a:spAutoFit/>
          </a:bodyPr>
          <a:lstStyle/>
          <a:p>
            <a:pPr algn="ctr"/>
            <a:r>
              <a:rPr lang="en-US" sz="8000" b="1" dirty="0">
                <a:solidFill>
                  <a:srgbClr val="FF0000"/>
                </a:solidFill>
                <a:effectLst>
                  <a:outerShdw blurRad="38100" dist="38100" dir="2700000" algn="tl">
                    <a:srgbClr val="000000">
                      <a:alpha val="43137"/>
                    </a:srgbClr>
                  </a:outerShdw>
                </a:effectLst>
                <a:latin typeface="+mj-lt"/>
                <a:cs typeface="Arial" panose="020B0604020202020204" pitchFamily="34" charset="0"/>
              </a:rPr>
              <a:t>KHỞI ĐỘNG</a:t>
            </a:r>
          </a:p>
        </p:txBody>
      </p:sp>
      <p:sp>
        <p:nvSpPr>
          <p:cNvPr id="3" name="AutoShape 2" descr="Smart Tivi Sony 32 inch 32W610G, HDR, MXR 200Hz"/>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17" tIns="60958" rIns="121917" bIns="60958" numCol="1" anchor="t" anchorCtr="0" compatLnSpc="1">
            <a:prstTxWarp prst="textNoShape">
              <a:avLst/>
            </a:prstTxWarp>
          </a:bodyPr>
          <a:lstStyle/>
          <a:p>
            <a:endParaRPr lang="en-US"/>
          </a:p>
        </p:txBody>
      </p:sp>
      <p:pic>
        <p:nvPicPr>
          <p:cNvPr id="6" name="Em Yêu Cây Xanh - da cat - ch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08993" y="1227215"/>
            <a:ext cx="10017775" cy="5137294"/>
          </a:xfrm>
          <a:prstGeom prst="rect">
            <a:avLst/>
          </a:prstGeom>
        </p:spPr>
      </p:pic>
    </p:spTree>
    <p:extLst>
      <p:ext uri="{BB962C8B-B14F-4D97-AF65-F5344CB8AC3E}">
        <p14:creationId xmlns:p14="http://schemas.microsoft.com/office/powerpoint/2010/main" val="3661963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6"/>
                                        </p:tgtEl>
                                      </p:cBhvr>
                                    </p:cmd>
                                  </p:childTnLst>
                                </p:cTn>
                              </p:par>
                            </p:childTnLst>
                          </p:cTn>
                        </p:par>
                      </p:childTnLst>
                    </p:cTn>
                  </p:par>
                </p:childTnLst>
              </p:cTn>
              <p:nextCondLst>
                <p:cond evt="onClick" delay="0">
                  <p:tgtEl>
                    <p:spTgt spid="6"/>
                  </p:tgtEl>
                </p:cond>
              </p:nextCondLst>
            </p:seq>
            <p:video>
              <p:cMediaNode vol="80000">
                <p:cTn id="21"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91036" y="980912"/>
            <a:ext cx="10515600" cy="646331"/>
          </a:xfrm>
          <a:prstGeom prst="rect">
            <a:avLst/>
          </a:prstGeom>
          <a:noFill/>
        </p:spPr>
        <p:txBody>
          <a:bodyPr wrap="square" rtlCol="0">
            <a:spAutoFit/>
          </a:bodyPr>
          <a:lstStyle/>
          <a:p>
            <a:r>
              <a:rPr lang="en-US" sz="4000" b="1" dirty="0" err="1" smtClean="0">
                <a:latin typeface="Times New Roman" pitchFamily="18" charset="0"/>
                <a:cs typeface="Times New Roman" pitchFamily="18" charset="0"/>
              </a:rPr>
              <a:t>Trong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bài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hát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các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bạn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nhỏ</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thích</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làm</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việc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gì</a:t>
            </a:r>
            <a:r>
              <a:rPr lang="en-US" sz="4000" b="1" dirty="0" smtClean="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sp>
        <p:nvSpPr>
          <p:cNvPr id="5" name="TextBox 4"/>
          <p:cNvSpPr txBox="1"/>
          <p:nvPr/>
        </p:nvSpPr>
        <p:spPr>
          <a:xfrm>
            <a:off x="891035" y="1966859"/>
            <a:ext cx="10444371" cy="707886"/>
          </a:xfrm>
          <a:prstGeom prst="rect">
            <a:avLst/>
          </a:prstGeom>
          <a:noFill/>
        </p:spPr>
        <p:txBody>
          <a:bodyPr wrap="square" rtlCol="0">
            <a:spAutoFit/>
          </a:bodyPr>
          <a:lstStyle/>
          <a:p>
            <a:r>
              <a:rPr lang="en-US" sz="4000" b="1" dirty="0" err="1" smtClean="0">
                <a:latin typeface="Times New Roman" pitchFamily="18" charset="0"/>
                <a:cs typeface="Times New Roman" pitchFamily="18" charset="0"/>
              </a:rPr>
              <a:t>Bản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thân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em</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có</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thích</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cây</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xanh</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không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Vì</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sao</a:t>
            </a:r>
            <a:r>
              <a:rPr lang="en-US" sz="4000" b="1" dirty="0" smtClean="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26641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1000"/>
                                        <p:tgtEl>
                                          <p:spTgt spid="5"/>
                                        </p:tgtEl>
                                      </p:cBhvr>
                                    </p:animEffect>
                                  </p:childTnLst>
                                </p:cTn>
                              </p:par>
                              <p:par>
                                <p:cTn id="18" presetID="2" presetClass="exit" presetSubtype="4" fill="hold" grpId="1" nodeType="with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1+ppt_h/2"/>
                                          </p:val>
                                        </p:tav>
                                      </p:tavLst>
                                    </p:anim>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F4DA76E-5440-4577-9D5B-D377F0D8611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641" t="10954" r="5227"/>
          <a:stretch/>
        </p:blipFill>
        <p:spPr>
          <a:xfrm>
            <a:off x="584200" y="486697"/>
            <a:ext cx="9448800" cy="6371303"/>
          </a:xfrm>
          <a:prstGeom prst="rect">
            <a:avLst/>
          </a:prstGeom>
        </p:spPr>
      </p:pic>
    </p:spTree>
    <p:extLst>
      <p:ext uri="{BB962C8B-B14F-4D97-AF65-F5344CB8AC3E}">
        <p14:creationId xmlns:p14="http://schemas.microsoft.com/office/powerpoint/2010/main" val="3384780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F24F2B0-2B2C-45AE-93E4-D0317E83E3F0}"/>
              </a:ext>
            </a:extLst>
          </p:cNvPr>
          <p:cNvSpPr txBox="1"/>
          <p:nvPr/>
        </p:nvSpPr>
        <p:spPr>
          <a:xfrm>
            <a:off x="294968" y="542014"/>
            <a:ext cx="11120282" cy="954107"/>
          </a:xfrm>
          <a:prstGeom prst="rect">
            <a:avLst/>
          </a:prstGeom>
          <a:noFill/>
        </p:spPr>
        <p:txBody>
          <a:bodyPr wrap="square" rtlCol="0">
            <a:spAutoFit/>
          </a:bodyPr>
          <a:lstStyle/>
          <a:p>
            <a:r>
              <a:rPr lang="en-US" sz="2400" b="1">
                <a:latin typeface="+mj-lt"/>
              </a:rPr>
              <a:t>1</a:t>
            </a:r>
            <a:r>
              <a:rPr lang="en-US" sz="2800" b="1">
                <a:latin typeface="+mj-lt"/>
              </a:rPr>
              <a:t>. </a:t>
            </a:r>
            <a:r>
              <a:rPr lang="en-US" sz="2800">
                <a:latin typeface="+mj-lt"/>
              </a:rPr>
              <a:t>Nói về hoạt động của các bạn nhỏ trong một bức tranh mà em thích.</a:t>
            </a:r>
            <a:endParaRPr lang="en-US" sz="2400">
              <a:latin typeface="+mj-lt"/>
            </a:endParaRPr>
          </a:p>
        </p:txBody>
      </p:sp>
      <p:sp>
        <p:nvSpPr>
          <p:cNvPr id="3" name="Title 2">
            <a:extLst>
              <a:ext uri="{FF2B5EF4-FFF2-40B4-BE49-F238E27FC236}">
                <a16:creationId xmlns="" xmlns:a16="http://schemas.microsoft.com/office/drawing/2014/main" id="{1E8A8104-04B8-4A51-91B3-84B8FF833176}"/>
              </a:ext>
            </a:extLst>
          </p:cNvPr>
          <p:cNvSpPr txBox="1">
            <a:spLocks/>
          </p:cNvSpPr>
          <p:nvPr/>
        </p:nvSpPr>
        <p:spPr>
          <a:xfrm>
            <a:off x="5766325" y="1378663"/>
            <a:ext cx="8475517" cy="4225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t>- </a:t>
            </a:r>
            <a:r>
              <a:rPr lang="en-US" sz="2800" dirty="0" err="1"/>
              <a:t>Bạn</a:t>
            </a:r>
            <a:r>
              <a:rPr lang="en-US" sz="2800" dirty="0"/>
              <a:t> </a:t>
            </a:r>
            <a:r>
              <a:rPr lang="en-US" sz="2800" dirty="0" err="1"/>
              <a:t>gái</a:t>
            </a:r>
            <a:r>
              <a:rPr lang="en-US" sz="2800" dirty="0"/>
              <a:t> </a:t>
            </a:r>
            <a:r>
              <a:rPr lang="en-US" sz="2800" dirty="0" err="1"/>
              <a:t>đang</a:t>
            </a:r>
            <a:r>
              <a:rPr lang="en-US" sz="2800" dirty="0"/>
              <a:t> </a:t>
            </a:r>
            <a:r>
              <a:rPr lang="en-US" sz="2800" dirty="0" err="1"/>
              <a:t>làm</a:t>
            </a:r>
            <a:r>
              <a:rPr lang="en-US" sz="2800" dirty="0"/>
              <a:t> </a:t>
            </a:r>
            <a:r>
              <a:rPr lang="en-US" sz="2800" dirty="0" err="1"/>
              <a:t>gì</a:t>
            </a:r>
            <a:r>
              <a:rPr lang="en-US" sz="2800" dirty="0"/>
              <a:t>?</a:t>
            </a:r>
          </a:p>
        </p:txBody>
      </p:sp>
      <p:sp>
        <p:nvSpPr>
          <p:cNvPr id="13" name="TextBox 12">
            <a:extLst>
              <a:ext uri="{FF2B5EF4-FFF2-40B4-BE49-F238E27FC236}">
                <a16:creationId xmlns="" xmlns:a16="http://schemas.microsoft.com/office/drawing/2014/main" id="{C363D3D7-1365-4F07-897E-7CB74A7267DB}"/>
              </a:ext>
            </a:extLst>
          </p:cNvPr>
          <p:cNvSpPr txBox="1"/>
          <p:nvPr/>
        </p:nvSpPr>
        <p:spPr>
          <a:xfrm>
            <a:off x="5736362" y="1855368"/>
            <a:ext cx="6721277" cy="523220"/>
          </a:xfrm>
          <a:prstGeom prst="rect">
            <a:avLst/>
          </a:prstGeom>
          <a:noFill/>
        </p:spPr>
        <p:txBody>
          <a:bodyPr wrap="square" rtlCol="0">
            <a:spAutoFit/>
          </a:bodyPr>
          <a:lstStyle/>
          <a:p>
            <a:r>
              <a:rPr lang="en-US" sz="2800" dirty="0"/>
              <a:t>- </a:t>
            </a:r>
            <a:r>
              <a:rPr lang="en-US" sz="2800" dirty="0" err="1"/>
              <a:t>Bạn</a:t>
            </a:r>
            <a:r>
              <a:rPr lang="en-US" sz="2800" dirty="0"/>
              <a:t> </a:t>
            </a:r>
            <a:r>
              <a:rPr lang="en-US" sz="2800" dirty="0" err="1"/>
              <a:t>gái</a:t>
            </a:r>
            <a:r>
              <a:rPr lang="en-US" sz="2800" dirty="0"/>
              <a:t> </a:t>
            </a:r>
            <a:r>
              <a:rPr lang="en-US" sz="2800" dirty="0" err="1"/>
              <a:t>tưới</a:t>
            </a:r>
            <a:r>
              <a:rPr lang="en-US" sz="2800" dirty="0"/>
              <a:t> </a:t>
            </a:r>
            <a:r>
              <a:rPr lang="en-US" sz="2800" dirty="0" err="1"/>
              <a:t>nước</a:t>
            </a:r>
            <a:r>
              <a:rPr lang="en-US" sz="2800" dirty="0"/>
              <a:t> </a:t>
            </a:r>
            <a:r>
              <a:rPr lang="en-US" sz="2800" dirty="0" err="1"/>
              <a:t>cho</a:t>
            </a:r>
            <a:r>
              <a:rPr lang="en-US" sz="2800" dirty="0"/>
              <a:t> 3 </a:t>
            </a:r>
            <a:r>
              <a:rPr lang="en-US" sz="2800" dirty="0" err="1"/>
              <a:t>chậu</a:t>
            </a:r>
            <a:r>
              <a:rPr lang="en-US" sz="2800" dirty="0"/>
              <a:t> </a:t>
            </a:r>
            <a:r>
              <a:rPr lang="en-US" sz="2800" dirty="0" err="1"/>
              <a:t>hoa</a:t>
            </a:r>
            <a:r>
              <a:rPr lang="en-US" sz="2800" dirty="0"/>
              <a:t>.</a:t>
            </a:r>
          </a:p>
        </p:txBody>
      </p:sp>
      <p:sp>
        <p:nvSpPr>
          <p:cNvPr id="15" name="TextBox 14">
            <a:extLst>
              <a:ext uri="{FF2B5EF4-FFF2-40B4-BE49-F238E27FC236}">
                <a16:creationId xmlns="" xmlns:a16="http://schemas.microsoft.com/office/drawing/2014/main" id="{2238AFAB-5A2C-451A-B486-A2B41C1610FB}"/>
              </a:ext>
            </a:extLst>
          </p:cNvPr>
          <p:cNvSpPr txBox="1"/>
          <p:nvPr/>
        </p:nvSpPr>
        <p:spPr>
          <a:xfrm>
            <a:off x="5736362" y="2426551"/>
            <a:ext cx="6661353" cy="523220"/>
          </a:xfrm>
          <a:prstGeom prst="rect">
            <a:avLst/>
          </a:prstGeom>
          <a:noFill/>
        </p:spPr>
        <p:txBody>
          <a:bodyPr wrap="square" rtlCol="0">
            <a:spAutoFit/>
          </a:bodyPr>
          <a:lstStyle/>
          <a:p>
            <a:r>
              <a:rPr lang="en-US" sz="2800" dirty="0"/>
              <a:t>- </a:t>
            </a:r>
            <a:r>
              <a:rPr lang="en-US" sz="2800" dirty="0" err="1"/>
              <a:t>Vẻ</a:t>
            </a:r>
            <a:r>
              <a:rPr lang="en-US" sz="2800" dirty="0"/>
              <a:t> </a:t>
            </a:r>
            <a:r>
              <a:rPr lang="en-US" sz="2800" dirty="0" err="1"/>
              <a:t>mặt</a:t>
            </a:r>
            <a:r>
              <a:rPr lang="en-US" sz="2800" dirty="0"/>
              <a:t> </a:t>
            </a:r>
            <a:r>
              <a:rPr lang="en-US" sz="2800" dirty="0" err="1"/>
              <a:t>bạn</a:t>
            </a:r>
            <a:r>
              <a:rPr lang="en-US" sz="2800" dirty="0"/>
              <a:t> </a:t>
            </a:r>
            <a:r>
              <a:rPr lang="en-US" sz="2800" dirty="0" err="1"/>
              <a:t>như</a:t>
            </a:r>
            <a:r>
              <a:rPr lang="en-US" sz="2800" dirty="0"/>
              <a:t> </a:t>
            </a:r>
            <a:r>
              <a:rPr lang="en-US" sz="2800" dirty="0" err="1"/>
              <a:t>thế</a:t>
            </a:r>
            <a:r>
              <a:rPr lang="en-US" sz="2800" dirty="0"/>
              <a:t> </a:t>
            </a:r>
            <a:r>
              <a:rPr lang="en-US" sz="2800" dirty="0" err="1"/>
              <a:t>nào</a:t>
            </a:r>
            <a:r>
              <a:rPr lang="en-US" sz="2800" dirty="0"/>
              <a:t>?</a:t>
            </a:r>
          </a:p>
        </p:txBody>
      </p:sp>
      <p:pic>
        <p:nvPicPr>
          <p:cNvPr id="6" name="Picture 5">
            <a:extLst>
              <a:ext uri="{FF2B5EF4-FFF2-40B4-BE49-F238E27FC236}">
                <a16:creationId xmlns="" xmlns:a16="http://schemas.microsoft.com/office/drawing/2014/main" id="{ADFCFC86-4222-45CD-BEDE-1744509D86A6}"/>
              </a:ext>
            </a:extLst>
          </p:cNvPr>
          <p:cNvPicPr>
            <a:picLocks noChangeAspect="1"/>
          </p:cNvPicPr>
          <p:nvPr/>
        </p:nvPicPr>
        <p:blipFill rotWithShape="1">
          <a:blip r:embed="rId2">
            <a:extLst>
              <a:ext uri="{28A0092B-C50C-407E-A947-70E740481C1C}">
                <a14:useLocalDpi xmlns:a14="http://schemas.microsoft.com/office/drawing/2010/main" val="0"/>
              </a:ext>
            </a:extLst>
          </a:blip>
          <a:srcRect t="3844"/>
          <a:stretch/>
        </p:blipFill>
        <p:spPr>
          <a:xfrm>
            <a:off x="59924" y="2191644"/>
            <a:ext cx="5393411" cy="3702630"/>
          </a:xfrm>
          <a:prstGeom prst="rect">
            <a:avLst/>
          </a:prstGeom>
        </p:spPr>
      </p:pic>
      <p:sp>
        <p:nvSpPr>
          <p:cNvPr id="16" name="TextBox 15">
            <a:extLst>
              <a:ext uri="{FF2B5EF4-FFF2-40B4-BE49-F238E27FC236}">
                <a16:creationId xmlns="" xmlns:a16="http://schemas.microsoft.com/office/drawing/2014/main" id="{A31D8FF6-A9D1-4202-AA30-9E2E2B13836F}"/>
              </a:ext>
            </a:extLst>
          </p:cNvPr>
          <p:cNvSpPr txBox="1"/>
          <p:nvPr/>
        </p:nvSpPr>
        <p:spPr>
          <a:xfrm>
            <a:off x="5736362" y="3003678"/>
            <a:ext cx="6661353" cy="523220"/>
          </a:xfrm>
          <a:prstGeom prst="rect">
            <a:avLst/>
          </a:prstGeom>
          <a:noFill/>
        </p:spPr>
        <p:txBody>
          <a:bodyPr wrap="square" rtlCol="0">
            <a:spAutoFit/>
          </a:bodyPr>
          <a:lstStyle/>
          <a:p>
            <a:r>
              <a:rPr lang="en-US" sz="2800" dirty="0"/>
              <a:t>- </a:t>
            </a:r>
            <a:r>
              <a:rPr lang="en-US" sz="2800" dirty="0" err="1"/>
              <a:t>Vẻ</a:t>
            </a:r>
            <a:r>
              <a:rPr lang="en-US" sz="2800" dirty="0"/>
              <a:t> </a:t>
            </a:r>
            <a:r>
              <a:rPr lang="en-US" sz="2800" dirty="0" err="1"/>
              <a:t>mặt</a:t>
            </a:r>
            <a:r>
              <a:rPr lang="en-US" sz="2800" dirty="0"/>
              <a:t> </a:t>
            </a:r>
            <a:r>
              <a:rPr lang="en-US" sz="2800" dirty="0" err="1"/>
              <a:t>bạn</a:t>
            </a:r>
            <a:r>
              <a:rPr lang="en-US" sz="2800" dirty="0"/>
              <a:t> </a:t>
            </a:r>
            <a:r>
              <a:rPr lang="en-US" sz="2800" dirty="0" err="1"/>
              <a:t>rất</a:t>
            </a:r>
            <a:r>
              <a:rPr lang="en-US" sz="2800" dirty="0"/>
              <a:t> </a:t>
            </a:r>
            <a:r>
              <a:rPr lang="en-US" sz="2800" dirty="0" err="1"/>
              <a:t>tươi</a:t>
            </a:r>
            <a:r>
              <a:rPr lang="en-US" sz="2800" dirty="0"/>
              <a:t> </a:t>
            </a:r>
            <a:r>
              <a:rPr lang="en-US" sz="2800" dirty="0" err="1"/>
              <a:t>vui</a:t>
            </a:r>
            <a:r>
              <a:rPr lang="en-US" sz="2800" dirty="0"/>
              <a:t>.</a:t>
            </a:r>
          </a:p>
        </p:txBody>
      </p:sp>
      <p:sp>
        <p:nvSpPr>
          <p:cNvPr id="18" name="TextBox 17">
            <a:extLst>
              <a:ext uri="{FF2B5EF4-FFF2-40B4-BE49-F238E27FC236}">
                <a16:creationId xmlns="" xmlns:a16="http://schemas.microsoft.com/office/drawing/2014/main" id="{2391344E-65B9-4243-BB06-42E74DA5C722}"/>
              </a:ext>
            </a:extLst>
          </p:cNvPr>
          <p:cNvSpPr txBox="1"/>
          <p:nvPr/>
        </p:nvSpPr>
        <p:spPr>
          <a:xfrm>
            <a:off x="5766323" y="3582402"/>
            <a:ext cx="6661353" cy="523220"/>
          </a:xfrm>
          <a:prstGeom prst="rect">
            <a:avLst/>
          </a:prstGeom>
          <a:noFill/>
        </p:spPr>
        <p:txBody>
          <a:bodyPr wrap="square" rtlCol="0">
            <a:spAutoFit/>
          </a:bodyPr>
          <a:lstStyle/>
          <a:p>
            <a:r>
              <a:rPr lang="en-US" sz="2800" dirty="0"/>
              <a:t>- </a:t>
            </a:r>
            <a:r>
              <a:rPr lang="en-US" sz="2800" dirty="0" err="1"/>
              <a:t>Cây</a:t>
            </a:r>
            <a:r>
              <a:rPr lang="en-US" sz="2800" dirty="0"/>
              <a:t> </a:t>
            </a:r>
            <a:r>
              <a:rPr lang="en-US" sz="2800" dirty="0" err="1"/>
              <a:t>xanh</a:t>
            </a:r>
            <a:r>
              <a:rPr lang="en-US" sz="2800" dirty="0"/>
              <a:t> </a:t>
            </a:r>
            <a:r>
              <a:rPr lang="en-US" sz="2800" dirty="0" err="1"/>
              <a:t>trông</a:t>
            </a:r>
            <a:r>
              <a:rPr lang="en-US" sz="2800" dirty="0"/>
              <a:t> </a:t>
            </a:r>
            <a:r>
              <a:rPr lang="en-US" sz="2800" dirty="0" err="1"/>
              <a:t>thế</a:t>
            </a:r>
            <a:r>
              <a:rPr lang="en-US" sz="2800" dirty="0"/>
              <a:t> </a:t>
            </a:r>
            <a:r>
              <a:rPr lang="en-US" sz="2800" dirty="0" err="1"/>
              <a:t>nào</a:t>
            </a:r>
            <a:r>
              <a:rPr lang="en-US" sz="2800" dirty="0"/>
              <a:t>?</a:t>
            </a:r>
          </a:p>
        </p:txBody>
      </p:sp>
      <p:sp>
        <p:nvSpPr>
          <p:cNvPr id="19" name="TextBox 18">
            <a:extLst>
              <a:ext uri="{FF2B5EF4-FFF2-40B4-BE49-F238E27FC236}">
                <a16:creationId xmlns="" xmlns:a16="http://schemas.microsoft.com/office/drawing/2014/main" id="{4339EBBD-CC66-4777-8EB4-31931CBB1088}"/>
              </a:ext>
            </a:extLst>
          </p:cNvPr>
          <p:cNvSpPr txBox="1"/>
          <p:nvPr/>
        </p:nvSpPr>
        <p:spPr>
          <a:xfrm>
            <a:off x="5757719" y="5171283"/>
            <a:ext cx="6661353" cy="523220"/>
          </a:xfrm>
          <a:prstGeom prst="rect">
            <a:avLst/>
          </a:prstGeom>
          <a:noFill/>
        </p:spPr>
        <p:txBody>
          <a:bodyPr wrap="square" rtlCol="0">
            <a:spAutoFit/>
          </a:bodyPr>
          <a:lstStyle/>
          <a:p>
            <a:r>
              <a:rPr lang="en-US" sz="2800" dirty="0"/>
              <a:t>- </a:t>
            </a:r>
            <a:r>
              <a:rPr lang="en-US" sz="2800" dirty="0" err="1"/>
              <a:t>Đặt</a:t>
            </a:r>
            <a:r>
              <a:rPr lang="en-US" sz="2800" dirty="0"/>
              <a:t> </a:t>
            </a:r>
            <a:r>
              <a:rPr lang="en-US" sz="2800" dirty="0" err="1"/>
              <a:t>tên</a:t>
            </a:r>
            <a:r>
              <a:rPr lang="en-US" sz="2800" dirty="0"/>
              <a:t> </a:t>
            </a:r>
            <a:r>
              <a:rPr lang="en-US" sz="2800" dirty="0" err="1"/>
              <a:t>cho</a:t>
            </a:r>
            <a:r>
              <a:rPr lang="en-US" sz="2800" dirty="0"/>
              <a:t> </a:t>
            </a:r>
            <a:r>
              <a:rPr lang="en-US" sz="2800" dirty="0" err="1"/>
              <a:t>bức</a:t>
            </a:r>
            <a:r>
              <a:rPr lang="en-US" sz="2800" dirty="0"/>
              <a:t> </a:t>
            </a:r>
            <a:r>
              <a:rPr lang="en-US" sz="2800" dirty="0" err="1"/>
              <a:t>tranh</a:t>
            </a:r>
            <a:r>
              <a:rPr lang="en-US" sz="2800" dirty="0"/>
              <a:t>.</a:t>
            </a:r>
          </a:p>
        </p:txBody>
      </p:sp>
      <p:sp>
        <p:nvSpPr>
          <p:cNvPr id="20" name="TextBox 19">
            <a:extLst>
              <a:ext uri="{FF2B5EF4-FFF2-40B4-BE49-F238E27FC236}">
                <a16:creationId xmlns="" xmlns:a16="http://schemas.microsoft.com/office/drawing/2014/main" id="{BA616837-5EDD-4B5B-A27C-CBAECCC30953}"/>
              </a:ext>
            </a:extLst>
          </p:cNvPr>
          <p:cNvSpPr txBox="1"/>
          <p:nvPr/>
        </p:nvSpPr>
        <p:spPr>
          <a:xfrm>
            <a:off x="5757719" y="4166497"/>
            <a:ext cx="6365748" cy="954107"/>
          </a:xfrm>
          <a:prstGeom prst="rect">
            <a:avLst/>
          </a:prstGeom>
          <a:noFill/>
        </p:spPr>
        <p:txBody>
          <a:bodyPr wrap="square" rtlCol="0">
            <a:spAutoFit/>
          </a:bodyPr>
          <a:lstStyle/>
          <a:p>
            <a:r>
              <a:rPr lang="en-US" sz="2800" dirty="0"/>
              <a:t>- </a:t>
            </a:r>
            <a:r>
              <a:rPr lang="en-US" sz="2800" dirty="0" err="1"/>
              <a:t>Nhiều</a:t>
            </a:r>
            <a:r>
              <a:rPr lang="en-US" sz="2800" dirty="0"/>
              <a:t> </a:t>
            </a:r>
            <a:r>
              <a:rPr lang="en-US" sz="2800" dirty="0" err="1"/>
              <a:t>cây</a:t>
            </a:r>
            <a:r>
              <a:rPr lang="en-US" sz="2800" dirty="0"/>
              <a:t> </a:t>
            </a:r>
            <a:r>
              <a:rPr lang="en-US" sz="2800" dirty="0" err="1"/>
              <a:t>hoa</a:t>
            </a:r>
            <a:r>
              <a:rPr lang="en-US" sz="2800" dirty="0"/>
              <a:t> </a:t>
            </a:r>
            <a:r>
              <a:rPr lang="en-US" sz="2800" dirty="0" err="1"/>
              <a:t>nhiều</a:t>
            </a:r>
            <a:r>
              <a:rPr lang="en-US" sz="2800" dirty="0"/>
              <a:t> </a:t>
            </a:r>
            <a:r>
              <a:rPr lang="en-US" sz="2800" dirty="0" err="1"/>
              <a:t>màu</a:t>
            </a:r>
            <a:r>
              <a:rPr lang="en-US" sz="2800" dirty="0"/>
              <a:t> </a:t>
            </a:r>
            <a:r>
              <a:rPr lang="en-US" sz="2800" dirty="0" err="1"/>
              <a:t>sắc</a:t>
            </a:r>
            <a:r>
              <a:rPr lang="en-US" sz="2800" dirty="0"/>
              <a:t> </a:t>
            </a:r>
            <a:r>
              <a:rPr lang="en-US" sz="2800" dirty="0" err="1"/>
              <a:t>đang</a:t>
            </a:r>
            <a:r>
              <a:rPr lang="en-US" sz="2800" dirty="0"/>
              <a:t> </a:t>
            </a:r>
            <a:r>
              <a:rPr lang="en-US" sz="2800" dirty="0" err="1"/>
              <a:t>nở</a:t>
            </a:r>
            <a:r>
              <a:rPr lang="en-US" sz="2800" dirty="0"/>
              <a:t> </a:t>
            </a:r>
            <a:r>
              <a:rPr lang="en-US" sz="2800" dirty="0" err="1"/>
              <a:t>rộ</a:t>
            </a:r>
            <a:r>
              <a:rPr lang="en-US" sz="2800" dirty="0"/>
              <a:t>.</a:t>
            </a:r>
          </a:p>
        </p:txBody>
      </p:sp>
      <p:sp>
        <p:nvSpPr>
          <p:cNvPr id="21" name="TextBox 20">
            <a:extLst>
              <a:ext uri="{FF2B5EF4-FFF2-40B4-BE49-F238E27FC236}">
                <a16:creationId xmlns="" xmlns:a16="http://schemas.microsoft.com/office/drawing/2014/main" id="{4B135CE9-4858-4B7C-8A6D-D265E2A7CF17}"/>
              </a:ext>
            </a:extLst>
          </p:cNvPr>
          <p:cNvSpPr txBox="1"/>
          <p:nvPr/>
        </p:nvSpPr>
        <p:spPr>
          <a:xfrm>
            <a:off x="1697176" y="5822977"/>
            <a:ext cx="6661353" cy="584775"/>
          </a:xfrm>
          <a:prstGeom prst="rect">
            <a:avLst/>
          </a:prstGeom>
          <a:noFill/>
        </p:spPr>
        <p:txBody>
          <a:bodyPr wrap="square" rtlCol="0">
            <a:spAutoFit/>
          </a:bodyPr>
          <a:lstStyle/>
          <a:p>
            <a:r>
              <a:rPr lang="en-US" sz="3200" dirty="0"/>
              <a:t> </a:t>
            </a:r>
            <a:r>
              <a:rPr lang="en-US" sz="3200" dirty="0" err="1">
                <a:solidFill>
                  <a:srgbClr val="00B0F0"/>
                </a:solidFill>
              </a:rPr>
              <a:t>Bé</a:t>
            </a:r>
            <a:r>
              <a:rPr lang="en-US" sz="3200" dirty="0">
                <a:solidFill>
                  <a:srgbClr val="00B0F0"/>
                </a:solidFill>
              </a:rPr>
              <a:t> </a:t>
            </a:r>
            <a:r>
              <a:rPr lang="en-US" sz="3200" dirty="0" err="1">
                <a:solidFill>
                  <a:srgbClr val="00B0F0"/>
                </a:solidFill>
              </a:rPr>
              <a:t>và</a:t>
            </a:r>
            <a:r>
              <a:rPr lang="en-US" sz="3200" dirty="0">
                <a:solidFill>
                  <a:srgbClr val="00B0F0"/>
                </a:solidFill>
              </a:rPr>
              <a:t> </a:t>
            </a:r>
            <a:r>
              <a:rPr lang="en-US" sz="3200" dirty="0" err="1">
                <a:solidFill>
                  <a:srgbClr val="00B0F0"/>
                </a:solidFill>
              </a:rPr>
              <a:t>hoa</a:t>
            </a:r>
            <a:endParaRPr lang="en-US" sz="3200" dirty="0">
              <a:solidFill>
                <a:srgbClr val="00B0F0"/>
              </a:solidFill>
            </a:endParaRPr>
          </a:p>
        </p:txBody>
      </p:sp>
    </p:spTree>
    <p:extLst>
      <p:ext uri="{BB962C8B-B14F-4D97-AF65-F5344CB8AC3E}">
        <p14:creationId xmlns:p14="http://schemas.microsoft.com/office/powerpoint/2010/main" val="22380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circle(in)">
                                      <p:cBhvr>
                                        <p:cTn id="17" dur="2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circle(in)">
                                      <p:cBhvr>
                                        <p:cTn id="22" dur="20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circle(in)">
                                      <p:cBhvr>
                                        <p:cTn id="27" dur="20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circle(in)">
                                      <p:cBhvr>
                                        <p:cTn id="32" dur="20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circle(in)">
                                      <p:cBhvr>
                                        <p:cTn id="37" dur="20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circle(in)">
                                      <p:cBhvr>
                                        <p:cTn id="42"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F24F2B0-2B2C-45AE-93E4-D0317E83E3F0}"/>
              </a:ext>
            </a:extLst>
          </p:cNvPr>
          <p:cNvSpPr txBox="1"/>
          <p:nvPr/>
        </p:nvSpPr>
        <p:spPr>
          <a:xfrm>
            <a:off x="294968" y="542014"/>
            <a:ext cx="1112028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UTM Avo"/>
                <a:ea typeface="+mn-ea"/>
                <a:cs typeface="+mn-cs"/>
              </a:rPr>
              <a:t>1</a:t>
            </a:r>
            <a:r>
              <a:rPr kumimoji="0" lang="en-US" sz="2800" b="1" i="0" u="none" strike="noStrike" kern="1200" cap="none" spc="0" normalizeH="0" baseline="0" noProof="0">
                <a:ln>
                  <a:noFill/>
                </a:ln>
                <a:solidFill>
                  <a:prstClr val="black"/>
                </a:solidFill>
                <a:effectLst/>
                <a:uLnTx/>
                <a:uFillTx/>
                <a:latin typeface="UTM Avo"/>
                <a:ea typeface="+mn-ea"/>
                <a:cs typeface="+mn-cs"/>
              </a:rPr>
              <a:t>. </a:t>
            </a:r>
            <a:r>
              <a:rPr kumimoji="0" lang="en-US" sz="2800" b="0" i="0" u="none" strike="noStrike" kern="1200" cap="none" spc="0" normalizeH="0" baseline="0" noProof="0">
                <a:ln>
                  <a:noFill/>
                </a:ln>
                <a:solidFill>
                  <a:prstClr val="black"/>
                </a:solidFill>
                <a:effectLst/>
                <a:uLnTx/>
                <a:uFillTx/>
                <a:latin typeface="UTM Avo"/>
                <a:ea typeface="+mn-ea"/>
                <a:cs typeface="+mn-cs"/>
              </a:rPr>
              <a:t>Nói về hoạt động của các bạn nhỏ trong một bức tranh mà em thích.</a:t>
            </a:r>
            <a:endParaRPr kumimoji="0" lang="en-US" sz="2400" b="0" i="0" u="none" strike="noStrike" kern="1200" cap="none" spc="0" normalizeH="0" baseline="0" noProof="0">
              <a:ln>
                <a:noFill/>
              </a:ln>
              <a:solidFill>
                <a:prstClr val="black"/>
              </a:solidFill>
              <a:effectLst/>
              <a:uLnTx/>
              <a:uFillTx/>
              <a:latin typeface="UTM Avo"/>
              <a:ea typeface="+mn-ea"/>
              <a:cs typeface="+mn-cs"/>
            </a:endParaRPr>
          </a:p>
        </p:txBody>
      </p:sp>
      <p:sp>
        <p:nvSpPr>
          <p:cNvPr id="3" name="Title 2">
            <a:extLst>
              <a:ext uri="{FF2B5EF4-FFF2-40B4-BE49-F238E27FC236}">
                <a16:creationId xmlns="" xmlns:a16="http://schemas.microsoft.com/office/drawing/2014/main" id="{1E8A8104-04B8-4A51-91B3-84B8FF833176}"/>
              </a:ext>
            </a:extLst>
          </p:cNvPr>
          <p:cNvSpPr txBox="1">
            <a:spLocks/>
          </p:cNvSpPr>
          <p:nvPr/>
        </p:nvSpPr>
        <p:spPr>
          <a:xfrm>
            <a:off x="5548682" y="1390610"/>
            <a:ext cx="8475517" cy="4225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vo"/>
                <a:ea typeface="+mj-ea"/>
                <a:cs typeface="+mj-cs"/>
              </a:rPr>
              <a:t>- Hai</a:t>
            </a:r>
            <a:r>
              <a:rPr kumimoji="0" lang="en-US" sz="2800" b="0" i="0" u="none" strike="noStrike" kern="1200" cap="none" spc="0" normalizeH="0" noProof="0" dirty="0">
                <a:ln>
                  <a:noFill/>
                </a:ln>
                <a:solidFill>
                  <a:prstClr val="black"/>
                </a:solidFill>
                <a:effectLst/>
                <a:uLnTx/>
                <a:uFillTx/>
                <a:latin typeface="UTM Avo"/>
                <a:ea typeface="+mj-ea"/>
                <a:cs typeface="+mj-cs"/>
              </a:rPr>
              <a:t> </a:t>
            </a:r>
            <a:r>
              <a:rPr kumimoji="0" lang="en-US" sz="2800" b="0" i="0" u="none" strike="noStrike" kern="1200" cap="none" spc="0" normalizeH="0" noProof="0" dirty="0" err="1">
                <a:ln>
                  <a:noFill/>
                </a:ln>
                <a:solidFill>
                  <a:prstClr val="black"/>
                </a:solidFill>
                <a:effectLst/>
                <a:uLnTx/>
                <a:uFillTx/>
                <a:latin typeface="UTM Avo"/>
                <a:ea typeface="+mj-ea"/>
                <a:cs typeface="+mj-cs"/>
              </a:rPr>
              <a:t>bạn</a:t>
            </a:r>
            <a:r>
              <a:rPr kumimoji="0" lang="en-US" sz="2800" b="0" i="0" u="none" strike="noStrike" kern="1200" cap="none" spc="0" normalizeH="0" noProof="0" dirty="0">
                <a:ln>
                  <a:noFill/>
                </a:ln>
                <a:solidFill>
                  <a:prstClr val="black"/>
                </a:solidFill>
                <a:effectLst/>
                <a:uLnTx/>
                <a:uFillTx/>
                <a:latin typeface="UTM Avo"/>
                <a:ea typeface="+mj-ea"/>
                <a:cs typeface="+mj-cs"/>
              </a:rPr>
              <a:t> </a:t>
            </a:r>
            <a:r>
              <a:rPr kumimoji="0" lang="en-US" sz="2800" b="0" i="0" u="none" strike="noStrike" kern="1200" cap="none" spc="0" normalizeH="0" noProof="0" dirty="0" err="1">
                <a:ln>
                  <a:noFill/>
                </a:ln>
                <a:solidFill>
                  <a:prstClr val="black"/>
                </a:solidFill>
                <a:effectLst/>
                <a:uLnTx/>
                <a:uFillTx/>
                <a:latin typeface="UTM Avo"/>
                <a:ea typeface="+mj-ea"/>
                <a:cs typeface="+mj-cs"/>
              </a:rPr>
              <a:t>nam</a:t>
            </a:r>
            <a:r>
              <a:rPr kumimoji="0" lang="en-US" sz="2800" b="0" i="0" u="none" strike="noStrike" kern="1200" cap="none" spc="0" normalizeH="0" noProof="0" dirty="0">
                <a:ln>
                  <a:noFill/>
                </a:ln>
                <a:solidFill>
                  <a:prstClr val="black"/>
                </a:solidFill>
                <a:effectLst/>
                <a:uLnTx/>
                <a:uFillTx/>
                <a:latin typeface="UTM Avo"/>
                <a:ea typeface="+mj-ea"/>
                <a:cs typeface="+mj-cs"/>
              </a:rPr>
              <a:t> </a:t>
            </a:r>
            <a:r>
              <a:rPr kumimoji="0" lang="en-US" sz="2800" b="0" i="0" u="none" strike="noStrike" kern="1200" cap="none" spc="0" normalizeH="0" baseline="0" noProof="0" dirty="0" err="1">
                <a:ln>
                  <a:noFill/>
                </a:ln>
                <a:solidFill>
                  <a:prstClr val="black"/>
                </a:solidFill>
                <a:effectLst/>
                <a:uLnTx/>
                <a:uFillTx/>
                <a:latin typeface="UTM Avo"/>
                <a:ea typeface="+mj-ea"/>
                <a:cs typeface="+mj-cs"/>
              </a:rPr>
              <a:t>đang</a:t>
            </a:r>
            <a:r>
              <a:rPr kumimoji="0" lang="en-US" sz="2800" b="0" i="0" u="none" strike="noStrike" kern="1200" cap="none" spc="0" normalizeH="0" baseline="0" noProof="0" dirty="0">
                <a:ln>
                  <a:noFill/>
                </a:ln>
                <a:solidFill>
                  <a:prstClr val="black"/>
                </a:solidFill>
                <a:effectLst/>
                <a:uLnTx/>
                <a:uFillTx/>
                <a:latin typeface="UTM Avo"/>
                <a:ea typeface="+mj-ea"/>
                <a:cs typeface="+mj-cs"/>
              </a:rPr>
              <a:t> </a:t>
            </a:r>
            <a:r>
              <a:rPr kumimoji="0" lang="en-US" sz="2800" b="0" i="0" u="none" strike="noStrike" kern="1200" cap="none" spc="0" normalizeH="0" baseline="0" noProof="0" dirty="0" err="1">
                <a:ln>
                  <a:noFill/>
                </a:ln>
                <a:solidFill>
                  <a:prstClr val="black"/>
                </a:solidFill>
                <a:effectLst/>
                <a:uLnTx/>
                <a:uFillTx/>
                <a:latin typeface="UTM Avo"/>
                <a:ea typeface="+mj-ea"/>
                <a:cs typeface="+mj-cs"/>
              </a:rPr>
              <a:t>làm</a:t>
            </a:r>
            <a:r>
              <a:rPr kumimoji="0" lang="en-US" sz="2800" b="0" i="0" u="none" strike="noStrike" kern="1200" cap="none" spc="0" normalizeH="0" baseline="0" noProof="0" dirty="0">
                <a:ln>
                  <a:noFill/>
                </a:ln>
                <a:solidFill>
                  <a:prstClr val="black"/>
                </a:solidFill>
                <a:effectLst/>
                <a:uLnTx/>
                <a:uFillTx/>
                <a:latin typeface="UTM Avo"/>
                <a:ea typeface="+mj-ea"/>
                <a:cs typeface="+mj-cs"/>
              </a:rPr>
              <a:t> </a:t>
            </a:r>
            <a:r>
              <a:rPr kumimoji="0" lang="en-US" sz="2800" b="0" i="0" u="none" strike="noStrike" kern="1200" cap="none" spc="0" normalizeH="0" baseline="0" noProof="0" dirty="0" err="1">
                <a:ln>
                  <a:noFill/>
                </a:ln>
                <a:solidFill>
                  <a:prstClr val="black"/>
                </a:solidFill>
                <a:effectLst/>
                <a:uLnTx/>
                <a:uFillTx/>
                <a:latin typeface="UTM Avo"/>
                <a:ea typeface="+mj-ea"/>
                <a:cs typeface="+mj-cs"/>
              </a:rPr>
              <a:t>gì</a:t>
            </a:r>
            <a:r>
              <a:rPr kumimoji="0" lang="en-US" sz="2800" b="0" i="0" u="none" strike="noStrike" kern="1200" cap="none" spc="0" normalizeH="0" baseline="0" noProof="0" dirty="0">
                <a:ln>
                  <a:noFill/>
                </a:ln>
                <a:solidFill>
                  <a:prstClr val="black"/>
                </a:solidFill>
                <a:effectLst/>
                <a:uLnTx/>
                <a:uFillTx/>
                <a:latin typeface="UTM Avo"/>
                <a:ea typeface="+mj-ea"/>
                <a:cs typeface="+mj-cs"/>
              </a:rPr>
              <a:t>?</a:t>
            </a:r>
          </a:p>
        </p:txBody>
      </p:sp>
      <p:sp>
        <p:nvSpPr>
          <p:cNvPr id="13" name="TextBox 12">
            <a:extLst>
              <a:ext uri="{FF2B5EF4-FFF2-40B4-BE49-F238E27FC236}">
                <a16:creationId xmlns="" xmlns:a16="http://schemas.microsoft.com/office/drawing/2014/main" id="{C363D3D7-1365-4F07-897E-7CB74A7267DB}"/>
              </a:ext>
            </a:extLst>
          </p:cNvPr>
          <p:cNvSpPr txBox="1"/>
          <p:nvPr/>
        </p:nvSpPr>
        <p:spPr>
          <a:xfrm>
            <a:off x="5530647" y="1813139"/>
            <a:ext cx="672127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vo"/>
                <a:ea typeface="+mn-ea"/>
                <a:cs typeface="+mn-cs"/>
              </a:rPr>
              <a:t>-</a:t>
            </a:r>
            <a:r>
              <a:rPr kumimoji="0" lang="en-US" sz="2800" b="0" i="0" u="none" strike="noStrike" kern="1200" cap="none" spc="0" normalizeH="0" noProof="0" dirty="0">
                <a:ln>
                  <a:noFill/>
                </a:ln>
                <a:solidFill>
                  <a:prstClr val="black"/>
                </a:solidFill>
                <a:effectLst/>
                <a:uLnTx/>
                <a:uFillTx/>
                <a:latin typeface="UTM Avo"/>
                <a:ea typeface="+mn-ea"/>
                <a:cs typeface="+mn-cs"/>
              </a:rPr>
              <a:t> Hai </a:t>
            </a:r>
            <a:r>
              <a:rPr kumimoji="0" lang="en-US" sz="2800" b="0" i="0" u="none" strike="noStrike" kern="1200" cap="none" spc="0" normalizeH="0" noProof="0" dirty="0" err="1">
                <a:ln>
                  <a:noFill/>
                </a:ln>
                <a:solidFill>
                  <a:prstClr val="black"/>
                </a:solidFill>
                <a:effectLst/>
                <a:uLnTx/>
                <a:uFillTx/>
                <a:latin typeface="UTM Avo"/>
                <a:ea typeface="+mn-ea"/>
                <a:cs typeface="+mn-cs"/>
              </a:rPr>
              <a:t>bạn</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đang</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làm</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rào</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bảo</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vệ</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cây</a:t>
            </a:r>
            <a:r>
              <a:rPr kumimoji="0" lang="en-US" sz="2800" b="0" i="0" u="none" strike="noStrike" kern="1200" cap="none" spc="0" normalizeH="0" noProof="0" dirty="0">
                <a:ln>
                  <a:noFill/>
                </a:ln>
                <a:solidFill>
                  <a:prstClr val="black"/>
                </a:solidFill>
                <a:effectLst/>
                <a:uLnTx/>
                <a:uFillTx/>
                <a:latin typeface="UTM Avo"/>
                <a:ea typeface="+mn-ea"/>
                <a:cs typeface="+mn-cs"/>
              </a:rPr>
              <a:t> non</a:t>
            </a:r>
            <a:r>
              <a:rPr kumimoji="0" lang="en-US" sz="2800" b="0" i="0" u="none" strike="noStrike" kern="1200" cap="none" spc="0" normalizeH="0" baseline="0" noProof="0" dirty="0">
                <a:ln>
                  <a:noFill/>
                </a:ln>
                <a:solidFill>
                  <a:prstClr val="black"/>
                </a:solidFill>
                <a:effectLst/>
                <a:uLnTx/>
                <a:uFillTx/>
                <a:latin typeface="UTM Avo"/>
                <a:ea typeface="+mn-ea"/>
                <a:cs typeface="+mn-cs"/>
              </a:rPr>
              <a:t>.</a:t>
            </a:r>
          </a:p>
        </p:txBody>
      </p:sp>
      <p:sp>
        <p:nvSpPr>
          <p:cNvPr id="15" name="TextBox 14">
            <a:extLst>
              <a:ext uri="{FF2B5EF4-FFF2-40B4-BE49-F238E27FC236}">
                <a16:creationId xmlns="" xmlns:a16="http://schemas.microsoft.com/office/drawing/2014/main" id="{2238AFAB-5A2C-451A-B486-A2B41C1610FB}"/>
              </a:ext>
            </a:extLst>
          </p:cNvPr>
          <p:cNvSpPr txBox="1"/>
          <p:nvPr/>
        </p:nvSpPr>
        <p:spPr>
          <a:xfrm>
            <a:off x="5500684" y="2666555"/>
            <a:ext cx="66613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Vẻ</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mặt</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các</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bạn</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như</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thế</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nào</a:t>
            </a:r>
            <a:r>
              <a:rPr kumimoji="0" lang="en-US" sz="2800" b="0" i="0" u="none" strike="noStrike" kern="1200" cap="none" spc="0" normalizeH="0" baseline="0" noProof="0" dirty="0">
                <a:ln>
                  <a:noFill/>
                </a:ln>
                <a:solidFill>
                  <a:prstClr val="black"/>
                </a:solidFill>
                <a:effectLst/>
                <a:uLnTx/>
                <a:uFillTx/>
                <a:latin typeface="UTM Avo"/>
                <a:ea typeface="+mn-ea"/>
                <a:cs typeface="+mn-cs"/>
              </a:rPr>
              <a:t>?</a:t>
            </a:r>
          </a:p>
        </p:txBody>
      </p:sp>
      <p:sp>
        <p:nvSpPr>
          <p:cNvPr id="16" name="TextBox 15">
            <a:extLst>
              <a:ext uri="{FF2B5EF4-FFF2-40B4-BE49-F238E27FC236}">
                <a16:creationId xmlns="" xmlns:a16="http://schemas.microsoft.com/office/drawing/2014/main" id="{A31D8FF6-A9D1-4202-AA30-9E2E2B13836F}"/>
              </a:ext>
            </a:extLst>
          </p:cNvPr>
          <p:cNvSpPr txBox="1"/>
          <p:nvPr/>
        </p:nvSpPr>
        <p:spPr>
          <a:xfrm>
            <a:off x="5494576" y="3195531"/>
            <a:ext cx="67573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vo"/>
                <a:ea typeface="+mn-ea"/>
                <a:cs typeface="+mn-cs"/>
              </a:rPr>
              <a:t>-</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Vẻ</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mặt</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hai</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bạn</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đang</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rất</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vui</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mừng</a:t>
            </a:r>
            <a:r>
              <a:rPr kumimoji="0" lang="en-US" sz="2800" b="0" i="0" u="none" strike="noStrike" kern="1200" cap="none" spc="0" normalizeH="0" baseline="0" noProof="0" dirty="0">
                <a:ln>
                  <a:noFill/>
                </a:ln>
                <a:solidFill>
                  <a:prstClr val="black"/>
                </a:solidFill>
                <a:effectLst/>
                <a:uLnTx/>
                <a:uFillTx/>
                <a:latin typeface="UTM Avo"/>
                <a:ea typeface="+mn-ea"/>
                <a:cs typeface="+mn-cs"/>
              </a:rPr>
              <a:t>.</a:t>
            </a:r>
          </a:p>
        </p:txBody>
      </p:sp>
      <p:sp>
        <p:nvSpPr>
          <p:cNvPr id="18" name="TextBox 17">
            <a:extLst>
              <a:ext uri="{FF2B5EF4-FFF2-40B4-BE49-F238E27FC236}">
                <a16:creationId xmlns="" xmlns:a16="http://schemas.microsoft.com/office/drawing/2014/main" id="{2391344E-65B9-4243-BB06-42E74DA5C722}"/>
              </a:ext>
            </a:extLst>
          </p:cNvPr>
          <p:cNvSpPr txBox="1"/>
          <p:nvPr/>
        </p:nvSpPr>
        <p:spPr>
          <a:xfrm>
            <a:off x="5500683" y="3717079"/>
            <a:ext cx="66613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Cây</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xanh</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trông</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thế</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nào</a:t>
            </a:r>
            <a:r>
              <a:rPr kumimoji="0" lang="en-US" sz="2800" b="0" i="0" u="none" strike="noStrike" kern="1200" cap="none" spc="0" normalizeH="0" baseline="0" noProof="0" dirty="0">
                <a:ln>
                  <a:noFill/>
                </a:ln>
                <a:solidFill>
                  <a:prstClr val="black"/>
                </a:solidFill>
                <a:effectLst/>
                <a:uLnTx/>
                <a:uFillTx/>
                <a:latin typeface="UTM Avo"/>
                <a:ea typeface="+mn-ea"/>
                <a:cs typeface="+mn-cs"/>
              </a:rPr>
              <a:t>?</a:t>
            </a:r>
          </a:p>
        </p:txBody>
      </p:sp>
      <p:sp>
        <p:nvSpPr>
          <p:cNvPr id="19" name="TextBox 18">
            <a:extLst>
              <a:ext uri="{FF2B5EF4-FFF2-40B4-BE49-F238E27FC236}">
                <a16:creationId xmlns="" xmlns:a16="http://schemas.microsoft.com/office/drawing/2014/main" id="{4339EBBD-CC66-4777-8EB4-31931CBB1088}"/>
              </a:ext>
            </a:extLst>
          </p:cNvPr>
          <p:cNvSpPr txBox="1"/>
          <p:nvPr/>
        </p:nvSpPr>
        <p:spPr>
          <a:xfrm>
            <a:off x="5494576" y="5323538"/>
            <a:ext cx="66613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Đặt</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tên</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cho</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bức</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tranh</a:t>
            </a:r>
            <a:r>
              <a:rPr kumimoji="0" lang="en-US" sz="2800" b="0" i="0" u="none" strike="noStrike" kern="1200" cap="none" spc="0" normalizeH="0" baseline="0" noProof="0" dirty="0">
                <a:ln>
                  <a:noFill/>
                </a:ln>
                <a:solidFill>
                  <a:prstClr val="black"/>
                </a:solidFill>
                <a:effectLst/>
                <a:uLnTx/>
                <a:uFillTx/>
                <a:latin typeface="UTM Avo"/>
                <a:ea typeface="+mn-ea"/>
                <a:cs typeface="+mn-cs"/>
              </a:rPr>
              <a:t>.</a:t>
            </a:r>
          </a:p>
        </p:txBody>
      </p:sp>
      <p:sp>
        <p:nvSpPr>
          <p:cNvPr id="20" name="TextBox 19">
            <a:extLst>
              <a:ext uri="{FF2B5EF4-FFF2-40B4-BE49-F238E27FC236}">
                <a16:creationId xmlns="" xmlns:a16="http://schemas.microsoft.com/office/drawing/2014/main" id="{BA616837-5EDD-4B5B-A27C-CBAECCC30953}"/>
              </a:ext>
            </a:extLst>
          </p:cNvPr>
          <p:cNvSpPr txBox="1"/>
          <p:nvPr/>
        </p:nvSpPr>
        <p:spPr>
          <a:xfrm>
            <a:off x="5494576" y="4305701"/>
            <a:ext cx="666135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Cây</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xanh</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nhỏ</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mới</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được</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trồng</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xung</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quanh</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là</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những</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chiếc</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cọc</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bảo</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vệ</a:t>
            </a:r>
            <a:r>
              <a:rPr kumimoji="0" lang="en-US" sz="2800" b="0" i="0" u="none" strike="noStrike" kern="1200" cap="none" spc="0" normalizeH="0" baseline="0" noProof="0" dirty="0">
                <a:ln>
                  <a:noFill/>
                </a:ln>
                <a:solidFill>
                  <a:prstClr val="black"/>
                </a:solidFill>
                <a:effectLst/>
                <a:uLnTx/>
                <a:uFillTx/>
                <a:latin typeface="UTM Avo"/>
                <a:ea typeface="+mn-ea"/>
                <a:cs typeface="+mn-cs"/>
              </a:rPr>
              <a:t>.</a:t>
            </a:r>
          </a:p>
        </p:txBody>
      </p:sp>
      <p:sp>
        <p:nvSpPr>
          <p:cNvPr id="21" name="TextBox 20">
            <a:extLst>
              <a:ext uri="{FF2B5EF4-FFF2-40B4-BE49-F238E27FC236}">
                <a16:creationId xmlns="" xmlns:a16="http://schemas.microsoft.com/office/drawing/2014/main" id="{4B135CE9-4858-4B7C-8A6D-D265E2A7CF17}"/>
              </a:ext>
            </a:extLst>
          </p:cNvPr>
          <p:cNvSpPr txBox="1"/>
          <p:nvPr/>
        </p:nvSpPr>
        <p:spPr>
          <a:xfrm>
            <a:off x="364671" y="5669830"/>
            <a:ext cx="66613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noProof="0" dirty="0" err="1">
                <a:solidFill>
                  <a:srgbClr val="00B050"/>
                </a:solidFill>
                <a:latin typeface="UTM Avo"/>
              </a:rPr>
              <a:t>Người</a:t>
            </a:r>
            <a:r>
              <a:rPr lang="en-US" sz="3200" noProof="0" dirty="0">
                <a:solidFill>
                  <a:srgbClr val="00B050"/>
                </a:solidFill>
                <a:latin typeface="UTM Avo"/>
              </a:rPr>
              <a:t> </a:t>
            </a:r>
            <a:r>
              <a:rPr lang="en-US" sz="3200" noProof="0" dirty="0" err="1">
                <a:solidFill>
                  <a:srgbClr val="00B050"/>
                </a:solidFill>
                <a:latin typeface="UTM Avo"/>
              </a:rPr>
              <a:t>hùng</a:t>
            </a:r>
            <a:r>
              <a:rPr lang="en-US" sz="3200" noProof="0" dirty="0">
                <a:solidFill>
                  <a:srgbClr val="00B050"/>
                </a:solidFill>
                <a:latin typeface="UTM Avo"/>
              </a:rPr>
              <a:t> </a:t>
            </a:r>
            <a:r>
              <a:rPr kumimoji="0" lang="en-US" sz="3200" b="0" i="0" u="none" strike="noStrike" kern="1200" cap="none" spc="0" normalizeH="0" baseline="0" noProof="0" dirty="0" err="1">
                <a:ln>
                  <a:noFill/>
                </a:ln>
                <a:solidFill>
                  <a:srgbClr val="00B050"/>
                </a:solidFill>
                <a:effectLst/>
                <a:uLnTx/>
                <a:uFillTx/>
                <a:latin typeface="UTM Avo"/>
                <a:ea typeface="+mn-ea"/>
                <a:cs typeface="+mn-cs"/>
              </a:rPr>
              <a:t>bảo</a:t>
            </a:r>
            <a:r>
              <a:rPr kumimoji="0" lang="en-US" sz="3200" b="0" i="0" u="none" strike="noStrike" kern="1200" cap="none" spc="0" normalizeH="0" noProof="0" dirty="0">
                <a:ln>
                  <a:noFill/>
                </a:ln>
                <a:solidFill>
                  <a:srgbClr val="00B050"/>
                </a:solidFill>
                <a:effectLst/>
                <a:uLnTx/>
                <a:uFillTx/>
                <a:latin typeface="UTM Avo"/>
                <a:ea typeface="+mn-ea"/>
                <a:cs typeface="+mn-cs"/>
              </a:rPr>
              <a:t> </a:t>
            </a:r>
            <a:r>
              <a:rPr kumimoji="0" lang="en-US" sz="3200" b="0" i="0" u="none" strike="noStrike" kern="1200" cap="none" spc="0" normalizeH="0" noProof="0" dirty="0" err="1">
                <a:ln>
                  <a:noFill/>
                </a:ln>
                <a:solidFill>
                  <a:srgbClr val="00B050"/>
                </a:solidFill>
                <a:effectLst/>
                <a:uLnTx/>
                <a:uFillTx/>
                <a:latin typeface="UTM Avo"/>
                <a:ea typeface="+mn-ea"/>
                <a:cs typeface="+mn-cs"/>
              </a:rPr>
              <a:t>vệ</a:t>
            </a:r>
            <a:r>
              <a:rPr kumimoji="0" lang="en-US" sz="3200" b="0" i="0" u="none" strike="noStrike" kern="1200" cap="none" spc="0" normalizeH="0" noProof="0" dirty="0">
                <a:ln>
                  <a:noFill/>
                </a:ln>
                <a:solidFill>
                  <a:srgbClr val="00B050"/>
                </a:solidFill>
                <a:effectLst/>
                <a:uLnTx/>
                <a:uFillTx/>
                <a:latin typeface="UTM Avo"/>
                <a:ea typeface="+mn-ea"/>
                <a:cs typeface="+mn-cs"/>
              </a:rPr>
              <a:t> </a:t>
            </a:r>
            <a:r>
              <a:rPr kumimoji="0" lang="en-US" sz="3200" b="0" i="0" u="none" strike="noStrike" kern="1200" cap="none" spc="0" normalizeH="0" noProof="0" dirty="0" err="1">
                <a:ln>
                  <a:noFill/>
                </a:ln>
                <a:solidFill>
                  <a:srgbClr val="00B050"/>
                </a:solidFill>
                <a:effectLst/>
                <a:uLnTx/>
                <a:uFillTx/>
                <a:latin typeface="UTM Avo"/>
                <a:ea typeface="+mn-ea"/>
                <a:cs typeface="+mn-cs"/>
              </a:rPr>
              <a:t>cây</a:t>
            </a:r>
            <a:endParaRPr kumimoji="0" lang="en-US" sz="3200" b="0" i="0" u="none" strike="noStrike" kern="1200" cap="none" spc="0" normalizeH="0" baseline="0" noProof="0" dirty="0">
              <a:ln>
                <a:noFill/>
              </a:ln>
              <a:solidFill>
                <a:srgbClr val="00B050"/>
              </a:solidFill>
              <a:effectLst/>
              <a:uLnTx/>
              <a:uFillTx/>
              <a:latin typeface="UTM Avo"/>
              <a:ea typeface="+mn-ea"/>
              <a:cs typeface="+mn-cs"/>
            </a:endParaRPr>
          </a:p>
        </p:txBody>
      </p:sp>
      <p:pic>
        <p:nvPicPr>
          <p:cNvPr id="5" name="Picture 4">
            <a:extLst>
              <a:ext uri="{FF2B5EF4-FFF2-40B4-BE49-F238E27FC236}">
                <a16:creationId xmlns="" xmlns:a16="http://schemas.microsoft.com/office/drawing/2014/main" id="{750A22EA-69B6-4BC9-AB20-DAB96F986E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989152"/>
            <a:ext cx="5314803" cy="3723834"/>
          </a:xfrm>
          <a:prstGeom prst="rect">
            <a:avLst/>
          </a:prstGeom>
        </p:spPr>
      </p:pic>
    </p:spTree>
    <p:extLst>
      <p:ext uri="{BB962C8B-B14F-4D97-AF65-F5344CB8AC3E}">
        <p14:creationId xmlns:p14="http://schemas.microsoft.com/office/powerpoint/2010/main" val="103537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circle(in)">
                                      <p:cBhvr>
                                        <p:cTn id="17" dur="2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circle(in)">
                                      <p:cBhvr>
                                        <p:cTn id="22" dur="20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circle(in)">
                                      <p:cBhvr>
                                        <p:cTn id="27" dur="20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circle(in)">
                                      <p:cBhvr>
                                        <p:cTn id="32" dur="20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circle(in)">
                                      <p:cBhvr>
                                        <p:cTn id="37" dur="20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circle(in)">
                                      <p:cBhvr>
                                        <p:cTn id="42"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F24F2B0-2B2C-45AE-93E4-D0317E83E3F0}"/>
              </a:ext>
            </a:extLst>
          </p:cNvPr>
          <p:cNvSpPr txBox="1"/>
          <p:nvPr/>
        </p:nvSpPr>
        <p:spPr>
          <a:xfrm>
            <a:off x="294968" y="542014"/>
            <a:ext cx="1112028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UTM Avo"/>
                <a:ea typeface="+mn-ea"/>
                <a:cs typeface="+mn-cs"/>
              </a:rPr>
              <a:t>1</a:t>
            </a:r>
            <a:r>
              <a:rPr kumimoji="0" lang="en-US" sz="2800" b="1" i="0" u="none" strike="noStrike" kern="1200" cap="none" spc="0" normalizeH="0" baseline="0" noProof="0">
                <a:ln>
                  <a:noFill/>
                </a:ln>
                <a:solidFill>
                  <a:prstClr val="black"/>
                </a:solidFill>
                <a:effectLst/>
                <a:uLnTx/>
                <a:uFillTx/>
                <a:latin typeface="UTM Avo"/>
                <a:ea typeface="+mn-ea"/>
                <a:cs typeface="+mn-cs"/>
              </a:rPr>
              <a:t>. </a:t>
            </a:r>
            <a:r>
              <a:rPr kumimoji="0" lang="en-US" sz="2800" b="0" i="0" u="none" strike="noStrike" kern="1200" cap="none" spc="0" normalizeH="0" baseline="0" noProof="0">
                <a:ln>
                  <a:noFill/>
                </a:ln>
                <a:solidFill>
                  <a:prstClr val="black"/>
                </a:solidFill>
                <a:effectLst/>
                <a:uLnTx/>
                <a:uFillTx/>
                <a:latin typeface="UTM Avo"/>
                <a:ea typeface="+mn-ea"/>
                <a:cs typeface="+mn-cs"/>
              </a:rPr>
              <a:t>Nói về hoạt động của các bạn nhỏ trong một bức tranh mà em thích.</a:t>
            </a:r>
            <a:endParaRPr kumimoji="0" lang="en-US" sz="2400" b="0" i="0" u="none" strike="noStrike" kern="1200" cap="none" spc="0" normalizeH="0" baseline="0" noProof="0">
              <a:ln>
                <a:noFill/>
              </a:ln>
              <a:solidFill>
                <a:prstClr val="black"/>
              </a:solidFill>
              <a:effectLst/>
              <a:uLnTx/>
              <a:uFillTx/>
              <a:latin typeface="UTM Avo"/>
              <a:ea typeface="+mn-ea"/>
              <a:cs typeface="+mn-cs"/>
            </a:endParaRPr>
          </a:p>
        </p:txBody>
      </p:sp>
      <p:sp>
        <p:nvSpPr>
          <p:cNvPr id="3" name="Title 2">
            <a:extLst>
              <a:ext uri="{FF2B5EF4-FFF2-40B4-BE49-F238E27FC236}">
                <a16:creationId xmlns="" xmlns:a16="http://schemas.microsoft.com/office/drawing/2014/main" id="{1E8A8104-04B8-4A51-91B3-84B8FF833176}"/>
              </a:ext>
            </a:extLst>
          </p:cNvPr>
          <p:cNvSpPr txBox="1">
            <a:spLocks/>
          </p:cNvSpPr>
          <p:nvPr/>
        </p:nvSpPr>
        <p:spPr>
          <a:xfrm>
            <a:off x="5855109" y="1552730"/>
            <a:ext cx="8475517" cy="4225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TM Avo"/>
                <a:ea typeface="+mj-ea"/>
                <a:cs typeface="+mj-cs"/>
              </a:rPr>
              <a:t>- Bạn nữ đang làm gì</a:t>
            </a:r>
            <a:r>
              <a:rPr kumimoji="0" lang="en-US" sz="2800" b="0" i="0" u="none" strike="noStrike" kern="1200" cap="none" spc="0" normalizeH="0" baseline="0" noProof="0" dirty="0">
                <a:ln>
                  <a:noFill/>
                </a:ln>
                <a:solidFill>
                  <a:prstClr val="black"/>
                </a:solidFill>
                <a:effectLst/>
                <a:uLnTx/>
                <a:uFillTx/>
                <a:latin typeface="UTM Avo"/>
                <a:ea typeface="+mj-ea"/>
                <a:cs typeface="+mj-cs"/>
              </a:rPr>
              <a:t>?</a:t>
            </a:r>
          </a:p>
        </p:txBody>
      </p:sp>
      <p:sp>
        <p:nvSpPr>
          <p:cNvPr id="13" name="TextBox 12">
            <a:extLst>
              <a:ext uri="{FF2B5EF4-FFF2-40B4-BE49-F238E27FC236}">
                <a16:creationId xmlns="" xmlns:a16="http://schemas.microsoft.com/office/drawing/2014/main" id="{C363D3D7-1365-4F07-897E-7CB74A7267DB}"/>
              </a:ext>
            </a:extLst>
          </p:cNvPr>
          <p:cNvSpPr txBox="1"/>
          <p:nvPr/>
        </p:nvSpPr>
        <p:spPr>
          <a:xfrm>
            <a:off x="5855109" y="1985249"/>
            <a:ext cx="67212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Bạn</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nữ</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đang</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bắt</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sâu</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cho</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rau</a:t>
            </a:r>
            <a:r>
              <a:rPr kumimoji="0" lang="en-US" sz="2800" b="0" i="0" u="none" strike="noStrike" kern="1200" cap="none" spc="0" normalizeH="0" baseline="0" noProof="0" dirty="0">
                <a:ln>
                  <a:noFill/>
                </a:ln>
                <a:solidFill>
                  <a:prstClr val="black"/>
                </a:solidFill>
                <a:effectLst/>
                <a:uLnTx/>
                <a:uFillTx/>
                <a:latin typeface="UTM Avo"/>
                <a:ea typeface="+mn-ea"/>
                <a:cs typeface="+mn-cs"/>
              </a:rPr>
              <a:t>.</a:t>
            </a:r>
          </a:p>
        </p:txBody>
      </p:sp>
      <p:sp>
        <p:nvSpPr>
          <p:cNvPr id="15" name="TextBox 14">
            <a:extLst>
              <a:ext uri="{FF2B5EF4-FFF2-40B4-BE49-F238E27FC236}">
                <a16:creationId xmlns="" xmlns:a16="http://schemas.microsoft.com/office/drawing/2014/main" id="{2238AFAB-5A2C-451A-B486-A2B41C1610FB}"/>
              </a:ext>
            </a:extLst>
          </p:cNvPr>
          <p:cNvSpPr txBox="1"/>
          <p:nvPr/>
        </p:nvSpPr>
        <p:spPr>
          <a:xfrm>
            <a:off x="5855109" y="2559021"/>
            <a:ext cx="66613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Vẻ</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mặt</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bạn</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như</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thế</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nào</a:t>
            </a:r>
            <a:r>
              <a:rPr kumimoji="0" lang="en-US" sz="2800" b="0" i="0" u="none" strike="noStrike" kern="1200" cap="none" spc="0" normalizeH="0" baseline="0" noProof="0" dirty="0">
                <a:ln>
                  <a:noFill/>
                </a:ln>
                <a:solidFill>
                  <a:prstClr val="black"/>
                </a:solidFill>
                <a:effectLst/>
                <a:uLnTx/>
                <a:uFillTx/>
                <a:latin typeface="UTM Avo"/>
                <a:ea typeface="+mn-ea"/>
                <a:cs typeface="+mn-cs"/>
              </a:rPr>
              <a:t>?</a:t>
            </a:r>
          </a:p>
        </p:txBody>
      </p:sp>
      <p:sp>
        <p:nvSpPr>
          <p:cNvPr id="16" name="TextBox 15">
            <a:extLst>
              <a:ext uri="{FF2B5EF4-FFF2-40B4-BE49-F238E27FC236}">
                <a16:creationId xmlns="" xmlns:a16="http://schemas.microsoft.com/office/drawing/2014/main" id="{A31D8FF6-A9D1-4202-AA30-9E2E2B13836F}"/>
              </a:ext>
            </a:extLst>
          </p:cNvPr>
          <p:cNvSpPr txBox="1"/>
          <p:nvPr/>
        </p:nvSpPr>
        <p:spPr>
          <a:xfrm>
            <a:off x="5855108" y="3096361"/>
            <a:ext cx="666135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vo"/>
                <a:ea typeface="+mn-ea"/>
                <a:cs typeface="+mn-cs"/>
              </a:rPr>
              <a:t>-</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Bạn</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nhỏ</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có</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vẻ</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mặt</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vui</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tươi</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phấn</a:t>
            </a:r>
            <a:r>
              <a:rPr kumimoji="0" lang="en-US" sz="2800" b="0" i="0" u="none" strike="noStrike" kern="1200" cap="none" spc="0" normalizeH="0" noProof="0" dirty="0">
                <a:ln>
                  <a:noFill/>
                </a:ln>
                <a:solidFill>
                  <a:prstClr val="black"/>
                </a:solidFill>
                <a:effectLst/>
                <a:uLnTx/>
                <a:uFillTx/>
                <a:latin typeface="UTM Avo"/>
                <a:ea typeface="+mn-ea"/>
                <a:cs typeface="+mn-cs"/>
              </a:rPr>
              <a:t> </a:t>
            </a:r>
            <a:r>
              <a:rPr kumimoji="0" lang="en-US" sz="2800" b="0" i="0" u="none" strike="noStrike" kern="1200" cap="none" spc="0" normalizeH="0" noProof="0" dirty="0" err="1">
                <a:ln>
                  <a:noFill/>
                </a:ln>
                <a:solidFill>
                  <a:prstClr val="black"/>
                </a:solidFill>
                <a:effectLst/>
                <a:uLnTx/>
                <a:uFillTx/>
                <a:latin typeface="UTM Avo"/>
                <a:ea typeface="+mn-ea"/>
                <a:cs typeface="+mn-cs"/>
              </a:rPr>
              <a:t>khởi</a:t>
            </a:r>
            <a:r>
              <a:rPr kumimoji="0" lang="en-US" sz="2800" b="0" i="0" u="none" strike="noStrike" kern="1200" cap="none" spc="0" normalizeH="0" baseline="0" noProof="0" dirty="0">
                <a:ln>
                  <a:noFill/>
                </a:ln>
                <a:solidFill>
                  <a:prstClr val="black"/>
                </a:solidFill>
                <a:effectLst/>
                <a:uLnTx/>
                <a:uFillTx/>
                <a:latin typeface="UTM Avo"/>
                <a:ea typeface="+mn-ea"/>
                <a:cs typeface="+mn-cs"/>
              </a:rPr>
              <a:t>.</a:t>
            </a:r>
          </a:p>
        </p:txBody>
      </p:sp>
      <p:sp>
        <p:nvSpPr>
          <p:cNvPr id="18" name="TextBox 17">
            <a:extLst>
              <a:ext uri="{FF2B5EF4-FFF2-40B4-BE49-F238E27FC236}">
                <a16:creationId xmlns="" xmlns:a16="http://schemas.microsoft.com/office/drawing/2014/main" id="{2391344E-65B9-4243-BB06-42E74DA5C722}"/>
              </a:ext>
            </a:extLst>
          </p:cNvPr>
          <p:cNvSpPr txBox="1"/>
          <p:nvPr/>
        </p:nvSpPr>
        <p:spPr>
          <a:xfrm>
            <a:off x="5855107" y="4062142"/>
            <a:ext cx="66613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Cây</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xanh</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trông</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thế</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nào</a:t>
            </a:r>
            <a:r>
              <a:rPr kumimoji="0" lang="en-US" sz="2800" b="0" i="0" u="none" strike="noStrike" kern="1200" cap="none" spc="0" normalizeH="0" baseline="0" noProof="0" dirty="0">
                <a:ln>
                  <a:noFill/>
                </a:ln>
                <a:solidFill>
                  <a:prstClr val="black"/>
                </a:solidFill>
                <a:effectLst/>
                <a:uLnTx/>
                <a:uFillTx/>
                <a:latin typeface="UTM Avo"/>
                <a:ea typeface="+mn-ea"/>
                <a:cs typeface="+mn-cs"/>
              </a:rPr>
              <a:t>?</a:t>
            </a:r>
          </a:p>
        </p:txBody>
      </p:sp>
      <p:sp>
        <p:nvSpPr>
          <p:cNvPr id="19" name="TextBox 18">
            <a:extLst>
              <a:ext uri="{FF2B5EF4-FFF2-40B4-BE49-F238E27FC236}">
                <a16:creationId xmlns="" xmlns:a16="http://schemas.microsoft.com/office/drawing/2014/main" id="{4339EBBD-CC66-4777-8EB4-31931CBB1088}"/>
              </a:ext>
            </a:extLst>
          </p:cNvPr>
          <p:cNvSpPr txBox="1"/>
          <p:nvPr/>
        </p:nvSpPr>
        <p:spPr>
          <a:xfrm>
            <a:off x="5855106" y="5567590"/>
            <a:ext cx="66613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Đặt</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tên</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cho</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bức</a:t>
            </a:r>
            <a:r>
              <a:rPr kumimoji="0" lang="en-US" sz="2800" b="0" i="0" u="none" strike="noStrike" kern="1200" cap="none" spc="0" normalizeH="0" baseline="0" noProof="0" dirty="0">
                <a:ln>
                  <a:noFill/>
                </a:ln>
                <a:solidFill>
                  <a:prstClr val="black"/>
                </a:solidFill>
                <a:effectLst/>
                <a:uLnTx/>
                <a:uFillTx/>
                <a:latin typeface="UTM Avo"/>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a:ea typeface="+mn-ea"/>
                <a:cs typeface="+mn-cs"/>
              </a:rPr>
              <a:t>tranh</a:t>
            </a:r>
            <a:r>
              <a:rPr kumimoji="0" lang="en-US" sz="2800" b="0" i="0" u="none" strike="noStrike" kern="1200" cap="none" spc="0" normalizeH="0" baseline="0" noProof="0" dirty="0">
                <a:ln>
                  <a:noFill/>
                </a:ln>
                <a:solidFill>
                  <a:prstClr val="black"/>
                </a:solidFill>
                <a:effectLst/>
                <a:uLnTx/>
                <a:uFillTx/>
                <a:latin typeface="UTM Avo"/>
                <a:ea typeface="+mn-ea"/>
                <a:cs typeface="+mn-cs"/>
              </a:rPr>
              <a:t>.</a:t>
            </a:r>
          </a:p>
        </p:txBody>
      </p:sp>
      <p:sp>
        <p:nvSpPr>
          <p:cNvPr id="20" name="TextBox 19">
            <a:extLst>
              <a:ext uri="{FF2B5EF4-FFF2-40B4-BE49-F238E27FC236}">
                <a16:creationId xmlns="" xmlns:a16="http://schemas.microsoft.com/office/drawing/2014/main" id="{BA616837-5EDD-4B5B-A27C-CBAECCC30953}"/>
              </a:ext>
            </a:extLst>
          </p:cNvPr>
          <p:cNvSpPr txBox="1"/>
          <p:nvPr/>
        </p:nvSpPr>
        <p:spPr>
          <a:xfrm>
            <a:off x="5855107" y="4597436"/>
            <a:ext cx="635854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UTM Avo"/>
              </a:rPr>
              <a:t>- </a:t>
            </a:r>
            <a:r>
              <a:rPr lang="en-US" sz="2800" dirty="0" err="1">
                <a:solidFill>
                  <a:prstClr val="black"/>
                </a:solidFill>
                <a:latin typeface="UTM Avo"/>
              </a:rPr>
              <a:t>Những</a:t>
            </a:r>
            <a:r>
              <a:rPr lang="en-US" sz="2800" dirty="0">
                <a:solidFill>
                  <a:prstClr val="black"/>
                </a:solidFill>
                <a:latin typeface="UTM Avo"/>
              </a:rPr>
              <a:t> </a:t>
            </a:r>
            <a:r>
              <a:rPr lang="en-US" sz="2800" dirty="0" err="1">
                <a:solidFill>
                  <a:prstClr val="black"/>
                </a:solidFill>
                <a:latin typeface="UTM Avo"/>
              </a:rPr>
              <a:t>cây</a:t>
            </a:r>
            <a:r>
              <a:rPr lang="en-US" sz="2800" dirty="0">
                <a:solidFill>
                  <a:prstClr val="black"/>
                </a:solidFill>
                <a:latin typeface="UTM Avo"/>
              </a:rPr>
              <a:t> </a:t>
            </a:r>
            <a:r>
              <a:rPr lang="en-US" sz="2800" dirty="0" err="1">
                <a:solidFill>
                  <a:prstClr val="black"/>
                </a:solidFill>
                <a:latin typeface="UTM Avo"/>
              </a:rPr>
              <a:t>rau</a:t>
            </a:r>
            <a:r>
              <a:rPr lang="en-US" sz="2800" dirty="0">
                <a:solidFill>
                  <a:prstClr val="black"/>
                </a:solidFill>
                <a:latin typeface="UTM Avo"/>
              </a:rPr>
              <a:t> </a:t>
            </a:r>
            <a:r>
              <a:rPr lang="en-US" sz="2800" dirty="0" err="1">
                <a:solidFill>
                  <a:prstClr val="black"/>
                </a:solidFill>
                <a:latin typeface="UTM Avo"/>
              </a:rPr>
              <a:t>đang</a:t>
            </a:r>
            <a:r>
              <a:rPr lang="en-US" sz="2800" dirty="0">
                <a:solidFill>
                  <a:prstClr val="black"/>
                </a:solidFill>
                <a:latin typeface="UTM Avo"/>
              </a:rPr>
              <a:t> </a:t>
            </a:r>
            <a:r>
              <a:rPr lang="en-US" sz="2800" dirty="0" err="1">
                <a:solidFill>
                  <a:prstClr val="black"/>
                </a:solidFill>
                <a:latin typeface="UTM Avo"/>
              </a:rPr>
              <a:t>xanh</a:t>
            </a:r>
            <a:r>
              <a:rPr lang="en-US" sz="2800" dirty="0">
                <a:solidFill>
                  <a:prstClr val="black"/>
                </a:solidFill>
                <a:latin typeface="UTM Avo"/>
              </a:rPr>
              <a:t> </a:t>
            </a:r>
            <a:r>
              <a:rPr lang="en-US" sz="2800" dirty="0" err="1">
                <a:solidFill>
                  <a:prstClr val="black"/>
                </a:solidFill>
                <a:latin typeface="UTM Avo"/>
              </a:rPr>
              <a:t>mơn</a:t>
            </a:r>
            <a:r>
              <a:rPr lang="en-US" sz="2800" dirty="0">
                <a:solidFill>
                  <a:prstClr val="black"/>
                </a:solidFill>
                <a:latin typeface="UTM Avo"/>
              </a:rPr>
              <a:t> </a:t>
            </a:r>
            <a:r>
              <a:rPr lang="en-US" sz="2800" dirty="0" err="1">
                <a:solidFill>
                  <a:prstClr val="black"/>
                </a:solidFill>
                <a:latin typeface="UTM Avo"/>
              </a:rPr>
              <a:t>mởn</a:t>
            </a:r>
            <a:r>
              <a:rPr lang="en-US" sz="2800" dirty="0">
                <a:solidFill>
                  <a:prstClr val="black"/>
                </a:solidFill>
                <a:latin typeface="UTM Avo"/>
              </a:rPr>
              <a:t>.</a:t>
            </a:r>
            <a:endParaRPr kumimoji="0" lang="en-US" sz="2800" b="0" i="0" u="none" strike="noStrike" kern="1200" cap="none" spc="0" normalizeH="0" baseline="0" noProof="0" dirty="0">
              <a:ln>
                <a:noFill/>
              </a:ln>
              <a:solidFill>
                <a:prstClr val="black"/>
              </a:solidFill>
              <a:effectLst/>
              <a:uLnTx/>
              <a:uFillTx/>
              <a:latin typeface="UTM Avo"/>
              <a:ea typeface="+mn-ea"/>
              <a:cs typeface="+mn-cs"/>
            </a:endParaRPr>
          </a:p>
        </p:txBody>
      </p:sp>
      <p:pic>
        <p:nvPicPr>
          <p:cNvPr id="5" name="Picture 4">
            <a:extLst>
              <a:ext uri="{FF2B5EF4-FFF2-40B4-BE49-F238E27FC236}">
                <a16:creationId xmlns="" xmlns:a16="http://schemas.microsoft.com/office/drawing/2014/main" id="{A2AFC3A1-1CBB-4A12-9B4A-7763ED9BECDE}"/>
              </a:ext>
            </a:extLst>
          </p:cNvPr>
          <p:cNvPicPr>
            <a:picLocks noChangeAspect="1"/>
          </p:cNvPicPr>
          <p:nvPr/>
        </p:nvPicPr>
        <p:blipFill rotWithShape="1">
          <a:blip r:embed="rId2">
            <a:extLst>
              <a:ext uri="{28A0092B-C50C-407E-A947-70E740481C1C}">
                <a14:useLocalDpi xmlns:a14="http://schemas.microsoft.com/office/drawing/2010/main" val="0"/>
              </a:ext>
            </a:extLst>
          </a:blip>
          <a:srcRect l="3273" t="592"/>
          <a:stretch/>
        </p:blipFill>
        <p:spPr>
          <a:xfrm>
            <a:off x="294968" y="1866900"/>
            <a:ext cx="5175754" cy="3699980"/>
          </a:xfrm>
          <a:prstGeom prst="rect">
            <a:avLst/>
          </a:prstGeom>
        </p:spPr>
      </p:pic>
      <p:sp>
        <p:nvSpPr>
          <p:cNvPr id="14" name="TextBox 13">
            <a:extLst>
              <a:ext uri="{FF2B5EF4-FFF2-40B4-BE49-F238E27FC236}">
                <a16:creationId xmlns="" xmlns:a16="http://schemas.microsoft.com/office/drawing/2014/main" id="{1FB6AE52-ABA3-4FA5-8FC4-46814C3E83F2}"/>
              </a:ext>
            </a:extLst>
          </p:cNvPr>
          <p:cNvSpPr txBox="1"/>
          <p:nvPr/>
        </p:nvSpPr>
        <p:spPr>
          <a:xfrm>
            <a:off x="294968" y="5506035"/>
            <a:ext cx="66613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Avo"/>
                <a:ea typeface="+mn-ea"/>
                <a:cs typeface="+mn-cs"/>
              </a:rPr>
              <a:t> </a:t>
            </a:r>
            <a:r>
              <a:rPr kumimoji="0" lang="en-US" sz="3200" b="0" i="0" u="none" strike="noStrike" kern="1200" cap="none" spc="0" normalizeH="0" baseline="0" noProof="0" dirty="0" err="1">
                <a:ln>
                  <a:noFill/>
                </a:ln>
                <a:solidFill>
                  <a:schemeClr val="accent2"/>
                </a:solidFill>
                <a:effectLst/>
                <a:uLnTx/>
                <a:uFillTx/>
                <a:latin typeface="UTM Avo"/>
                <a:ea typeface="+mn-ea"/>
                <a:cs typeface="+mn-cs"/>
              </a:rPr>
              <a:t>Người</a:t>
            </a:r>
            <a:r>
              <a:rPr kumimoji="0" lang="en-US" sz="3200" b="0" i="0" u="none" strike="noStrike" kern="1200" cap="none" spc="0" normalizeH="0" noProof="0" dirty="0">
                <a:ln>
                  <a:noFill/>
                </a:ln>
                <a:solidFill>
                  <a:schemeClr val="accent2"/>
                </a:solidFill>
                <a:effectLst/>
                <a:uLnTx/>
                <a:uFillTx/>
                <a:latin typeface="UTM Avo"/>
                <a:ea typeface="+mn-ea"/>
                <a:cs typeface="+mn-cs"/>
              </a:rPr>
              <a:t> </a:t>
            </a:r>
            <a:r>
              <a:rPr kumimoji="0" lang="en-US" sz="3200" b="0" i="0" u="none" strike="noStrike" kern="1200" cap="none" spc="0" normalizeH="0" noProof="0" dirty="0" err="1">
                <a:ln>
                  <a:noFill/>
                </a:ln>
                <a:solidFill>
                  <a:schemeClr val="accent2"/>
                </a:solidFill>
                <a:effectLst/>
                <a:uLnTx/>
                <a:uFillTx/>
                <a:latin typeface="UTM Avo"/>
                <a:ea typeface="+mn-ea"/>
                <a:cs typeface="+mn-cs"/>
              </a:rPr>
              <a:t>bạn</a:t>
            </a:r>
            <a:r>
              <a:rPr kumimoji="0" lang="en-US" sz="3200" b="0" i="0" u="none" strike="noStrike" kern="1200" cap="none" spc="0" normalizeH="0" noProof="0" dirty="0">
                <a:ln>
                  <a:noFill/>
                </a:ln>
                <a:solidFill>
                  <a:schemeClr val="accent2"/>
                </a:solidFill>
                <a:effectLst/>
                <a:uLnTx/>
                <a:uFillTx/>
                <a:latin typeface="UTM Avo"/>
                <a:ea typeface="+mn-ea"/>
                <a:cs typeface="+mn-cs"/>
              </a:rPr>
              <a:t> </a:t>
            </a:r>
            <a:r>
              <a:rPr kumimoji="0" lang="en-US" sz="3200" b="0" i="0" u="none" strike="noStrike" kern="1200" cap="none" spc="0" normalizeH="0" noProof="0" dirty="0" err="1">
                <a:ln>
                  <a:noFill/>
                </a:ln>
                <a:solidFill>
                  <a:schemeClr val="accent2"/>
                </a:solidFill>
                <a:effectLst/>
                <a:uLnTx/>
                <a:uFillTx/>
                <a:latin typeface="UTM Avo"/>
                <a:ea typeface="+mn-ea"/>
                <a:cs typeface="+mn-cs"/>
              </a:rPr>
              <a:t>của</a:t>
            </a:r>
            <a:r>
              <a:rPr kumimoji="0" lang="en-US" sz="3200" b="0" i="0" u="none" strike="noStrike" kern="1200" cap="none" spc="0" normalizeH="0" noProof="0" dirty="0">
                <a:ln>
                  <a:noFill/>
                </a:ln>
                <a:solidFill>
                  <a:schemeClr val="accent2"/>
                </a:solidFill>
                <a:effectLst/>
                <a:uLnTx/>
                <a:uFillTx/>
                <a:latin typeface="UTM Avo"/>
                <a:ea typeface="+mn-ea"/>
                <a:cs typeface="+mn-cs"/>
              </a:rPr>
              <a:t> </a:t>
            </a:r>
            <a:r>
              <a:rPr kumimoji="0" lang="en-US" sz="3200" b="0" i="0" u="none" strike="noStrike" kern="1200" cap="none" spc="0" normalizeH="0" noProof="0" dirty="0" err="1">
                <a:ln>
                  <a:noFill/>
                </a:ln>
                <a:solidFill>
                  <a:schemeClr val="accent2"/>
                </a:solidFill>
                <a:effectLst/>
                <a:uLnTx/>
                <a:uFillTx/>
                <a:latin typeface="UTM Avo"/>
                <a:ea typeface="+mn-ea"/>
                <a:cs typeface="+mn-cs"/>
              </a:rPr>
              <a:t>cây</a:t>
            </a:r>
            <a:r>
              <a:rPr kumimoji="0" lang="en-US" sz="3200" b="0" i="0" u="none" strike="noStrike" kern="1200" cap="none" spc="0" normalizeH="0" noProof="0" dirty="0">
                <a:ln>
                  <a:noFill/>
                </a:ln>
                <a:solidFill>
                  <a:schemeClr val="accent2"/>
                </a:solidFill>
                <a:effectLst/>
                <a:uLnTx/>
                <a:uFillTx/>
                <a:latin typeface="UTM Avo"/>
                <a:ea typeface="+mn-ea"/>
                <a:cs typeface="+mn-cs"/>
              </a:rPr>
              <a:t> </a:t>
            </a:r>
            <a:r>
              <a:rPr kumimoji="0" lang="en-US" sz="3200" b="0" i="0" u="none" strike="noStrike" kern="1200" cap="none" spc="0" normalizeH="0" noProof="0" dirty="0" err="1">
                <a:ln>
                  <a:noFill/>
                </a:ln>
                <a:solidFill>
                  <a:schemeClr val="accent2"/>
                </a:solidFill>
                <a:effectLst/>
                <a:uLnTx/>
                <a:uFillTx/>
                <a:latin typeface="UTM Avo"/>
                <a:ea typeface="+mn-ea"/>
                <a:cs typeface="+mn-cs"/>
              </a:rPr>
              <a:t>xanh</a:t>
            </a:r>
            <a:endParaRPr kumimoji="0" lang="en-US" sz="3200" b="0" i="0" u="none" strike="noStrike" kern="1200" cap="none" spc="0" normalizeH="0" baseline="0" noProof="0" dirty="0">
              <a:ln>
                <a:noFill/>
              </a:ln>
              <a:solidFill>
                <a:schemeClr val="accent2"/>
              </a:solidFill>
              <a:effectLst/>
              <a:uLnTx/>
              <a:uFillTx/>
              <a:latin typeface="UTM Avo"/>
              <a:ea typeface="+mn-ea"/>
              <a:cs typeface="+mn-cs"/>
            </a:endParaRPr>
          </a:p>
        </p:txBody>
      </p:sp>
    </p:spTree>
    <p:extLst>
      <p:ext uri="{BB962C8B-B14F-4D97-AF65-F5344CB8AC3E}">
        <p14:creationId xmlns:p14="http://schemas.microsoft.com/office/powerpoint/2010/main" val="11968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circle(in)">
                                      <p:cBhvr>
                                        <p:cTn id="17" dur="2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circle(in)">
                                      <p:cBhvr>
                                        <p:cTn id="22" dur="20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circle(in)">
                                      <p:cBhvr>
                                        <p:cTn id="27" dur="20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circle(in)">
                                      <p:cBhvr>
                                        <p:cTn id="32" dur="20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circle(in)">
                                      <p:cBhvr>
                                        <p:cTn id="37" dur="20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circle(in)">
                                      <p:cBhvr>
                                        <p:cTn id="42"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7B8CFBB-0B58-4135-84F5-D8647E82D5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483213" y="2260600"/>
            <a:ext cx="2355150" cy="4506965"/>
          </a:xfrm>
          <a:prstGeom prst="rect">
            <a:avLst/>
          </a:prstGeom>
        </p:spPr>
      </p:pic>
      <p:sp>
        <p:nvSpPr>
          <p:cNvPr id="11" name="TextBox 10">
            <a:extLst>
              <a:ext uri="{FF2B5EF4-FFF2-40B4-BE49-F238E27FC236}">
                <a16:creationId xmlns="" xmlns:a16="http://schemas.microsoft.com/office/drawing/2014/main" id="{BC551033-A50A-4C2D-AF70-A137BE17EBF6}"/>
              </a:ext>
            </a:extLst>
          </p:cNvPr>
          <p:cNvSpPr txBox="1"/>
          <p:nvPr/>
        </p:nvSpPr>
        <p:spPr>
          <a:xfrm>
            <a:off x="825910" y="239396"/>
            <a:ext cx="9994490" cy="81548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UTM Avo" panose="02040603050506020204" pitchFamily="18" charset="0"/>
                <a:ea typeface="+mn-ea"/>
                <a:cs typeface="Arial" panose="020B0604020202020204" pitchFamily="34" charset="0"/>
              </a:rPr>
              <a:t>Học</a:t>
            </a:r>
            <a:r>
              <a:rPr kumimoji="0" lang="en-US" sz="3600" b="1" i="0" u="none" strike="noStrike" kern="1200" cap="none" spc="0" normalizeH="0" noProof="0">
                <a:ln>
                  <a:noFill/>
                </a:ln>
                <a:solidFill>
                  <a:prstClr val="black"/>
                </a:solidFill>
                <a:effectLst/>
                <a:uLnTx/>
                <a:uFillTx/>
                <a:latin typeface="UTM Avo" panose="02040603050506020204" pitchFamily="18" charset="0"/>
                <a:ea typeface="+mn-ea"/>
                <a:cs typeface="Arial" panose="020B0604020202020204" pitchFamily="34" charset="0"/>
              </a:rPr>
              <a:t> sinh trình bày trước lớp</a:t>
            </a:r>
            <a:endParaRPr kumimoji="0" lang="en-US"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endParaRPr>
          </a:p>
        </p:txBody>
      </p:sp>
      <p:pic>
        <p:nvPicPr>
          <p:cNvPr id="12" name="Picture 11">
            <a:extLst>
              <a:ext uri="{FF2B5EF4-FFF2-40B4-BE49-F238E27FC236}">
                <a16:creationId xmlns="" xmlns:a16="http://schemas.microsoft.com/office/drawing/2014/main" id="{0A161F4C-41F1-4F59-821B-4C1F01BA6F4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954"/>
          <a:stretch/>
        </p:blipFill>
        <p:spPr>
          <a:xfrm>
            <a:off x="80386" y="1452296"/>
            <a:ext cx="9181601" cy="5066491"/>
          </a:xfrm>
          <a:prstGeom prst="rect">
            <a:avLst/>
          </a:prstGeom>
        </p:spPr>
      </p:pic>
    </p:spTree>
    <p:extLst>
      <p:ext uri="{BB962C8B-B14F-4D97-AF65-F5344CB8AC3E}">
        <p14:creationId xmlns:p14="http://schemas.microsoft.com/office/powerpoint/2010/main" val="64574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8025"/>
            <a:ext cx="10515600" cy="1325563"/>
          </a:xfrm>
        </p:spPr>
        <p:txBody>
          <a:bodyPr>
            <a:normAutofit fontScale="90000"/>
          </a:bodyPr>
          <a:lstStyle/>
          <a:p>
            <a:pPr lvl="0" defTabSz="1219170">
              <a:lnSpc>
                <a:spcPct val="150000"/>
              </a:lnSpc>
              <a:spcBef>
                <a:spcPts val="0"/>
              </a:spcBef>
              <a:defRPr/>
            </a:pPr>
            <a:r>
              <a:rPr lang="en-US" sz="5400" b="1" kern="0" dirty="0">
                <a:latin typeface="Times New Roman" pitchFamily="18" charset="0"/>
                <a:ea typeface="Arial-Rounded" panose="020B0500000000000000" pitchFamily="34" charset="0"/>
                <a:cs typeface="Times New Roman" pitchFamily="18" charset="0"/>
                <a:sym typeface="Arial"/>
              </a:rPr>
              <a:t>                     </a:t>
            </a:r>
            <a:r>
              <a:rPr lang="en-US" sz="5300" b="1" kern="0" dirty="0">
                <a:latin typeface="+mn-lt"/>
                <a:ea typeface="Arial-Rounded" panose="020B0500000000000000" pitchFamily="34" charset="0"/>
                <a:cs typeface="Times New Roman" pitchFamily="18" charset="0"/>
                <a:sym typeface="Arial"/>
              </a:rPr>
              <a:t> </a:t>
            </a:r>
            <a:endParaRPr lang="en-US" sz="5300" dirty="0">
              <a:latin typeface="+mn-lt"/>
              <a:cs typeface="Times New Roman" pitchFamily="18" charset="0"/>
            </a:endParaRPr>
          </a:p>
        </p:txBody>
      </p:sp>
      <p:sp>
        <p:nvSpPr>
          <p:cNvPr id="3" name="TextBox 2">
            <a:extLst>
              <a:ext uri="{FF2B5EF4-FFF2-40B4-BE49-F238E27FC236}">
                <a16:creationId xmlns="" xmlns:a16="http://schemas.microsoft.com/office/drawing/2014/main" id="{8017C045-E5BF-4237-86E5-69A18ABEAC01}"/>
              </a:ext>
            </a:extLst>
          </p:cNvPr>
          <p:cNvSpPr txBox="1"/>
          <p:nvPr/>
        </p:nvSpPr>
        <p:spPr>
          <a:xfrm>
            <a:off x="1104900" y="1620836"/>
            <a:ext cx="9448799" cy="820674"/>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effectLst/>
                <a:uLnTx/>
                <a:uFillTx/>
                <a:latin typeface="+mj-lt"/>
                <a:ea typeface="Arial-Rounded" panose="020B0500000000000000" pitchFamily="34" charset="0"/>
                <a:cs typeface="Times New Roman" pitchFamily="18" charset="0"/>
                <a:sym typeface="Arial"/>
              </a:rPr>
              <a:t>Học sinh viết bài vào vở </a:t>
            </a:r>
            <a:r>
              <a:rPr kumimoji="0" lang="en-US" sz="3600" b="1" i="0" u="none" strike="noStrike" kern="0" cap="none" spc="0" normalizeH="0" baseline="0" noProof="0" dirty="0">
                <a:ln>
                  <a:noFill/>
                </a:ln>
                <a:effectLst/>
                <a:uLnTx/>
                <a:uFillTx/>
                <a:latin typeface="+mj-lt"/>
                <a:ea typeface="Arial-Rounded" panose="020B0500000000000000" pitchFamily="34" charset="0"/>
                <a:cs typeface="Times New Roman" pitchFamily="18" charset="0"/>
                <a:sym typeface="Arial"/>
              </a:rPr>
              <a:t> </a:t>
            </a:r>
          </a:p>
        </p:txBody>
      </p:sp>
      <p:pic>
        <p:nvPicPr>
          <p:cNvPr id="4" name="Picture 3" descr="Student Writing (#4) | Free SVG">
            <a:extLst>
              <a:ext uri="{FF2B5EF4-FFF2-40B4-BE49-F238E27FC236}">
                <a16:creationId xmlns=""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630" y="2534462"/>
            <a:ext cx="6149340" cy="38499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AE33D5BF-CF4A-4904-A95C-1C1116C1DDCE}"/>
              </a:ext>
            </a:extLst>
          </p:cNvPr>
          <p:cNvSpPr txBox="1"/>
          <p:nvPr/>
        </p:nvSpPr>
        <p:spPr>
          <a:xfrm>
            <a:off x="648930" y="579657"/>
            <a:ext cx="1112028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black"/>
                </a:solidFill>
                <a:latin typeface="UTM Avo"/>
              </a:rPr>
              <a:t>2</a:t>
            </a:r>
            <a:r>
              <a:rPr kumimoji="0" lang="en-US" sz="3200" b="1" i="0" u="none" strike="noStrike" kern="1200" cap="none" spc="0" normalizeH="0" baseline="0" noProof="0">
                <a:ln>
                  <a:noFill/>
                </a:ln>
                <a:solidFill>
                  <a:prstClr val="black"/>
                </a:solidFill>
                <a:effectLst/>
                <a:uLnTx/>
                <a:uFillTx/>
                <a:latin typeface="UTM Avo"/>
              </a:rPr>
              <a:t>. </a:t>
            </a:r>
            <a:r>
              <a:rPr kumimoji="0" lang="en-US" sz="3200" i="0" u="none" strike="noStrike" kern="1200" cap="none" spc="0" normalizeH="0" baseline="0" noProof="0">
                <a:ln>
                  <a:noFill/>
                </a:ln>
                <a:solidFill>
                  <a:prstClr val="black"/>
                </a:solidFill>
                <a:effectLst/>
                <a:uLnTx/>
                <a:uFillTx/>
                <a:latin typeface="UTM Avo"/>
              </a:rPr>
              <a:t>Dựa</a:t>
            </a:r>
            <a:r>
              <a:rPr kumimoji="0" lang="en-US" sz="3200" i="0" u="none" strike="noStrike" kern="1200" cap="none" spc="0" normalizeH="0" noProof="0">
                <a:ln>
                  <a:noFill/>
                </a:ln>
                <a:solidFill>
                  <a:prstClr val="black"/>
                </a:solidFill>
                <a:effectLst/>
                <a:uLnTx/>
                <a:uFillTx/>
                <a:latin typeface="UTM Avo"/>
              </a:rPr>
              <a:t> vào những điều vừa nói, h</a:t>
            </a:r>
            <a:r>
              <a:rPr kumimoji="0" lang="en-US" sz="3200" i="0" u="none" strike="noStrike" kern="1200" cap="none" spc="0" normalizeH="0" baseline="0" noProof="0">
                <a:ln>
                  <a:noFill/>
                </a:ln>
                <a:solidFill>
                  <a:prstClr val="black"/>
                </a:solidFill>
                <a:effectLst/>
                <a:uLnTx/>
                <a:uFillTx/>
                <a:latin typeface="UTM Avo"/>
              </a:rPr>
              <a:t>ãy viết 4 - 5 câu về</a:t>
            </a:r>
            <a:r>
              <a:rPr kumimoji="0" lang="en-US" sz="3200" i="0" u="none" strike="noStrike" kern="1200" cap="none" spc="0" normalizeH="0" noProof="0">
                <a:ln>
                  <a:noFill/>
                </a:ln>
                <a:solidFill>
                  <a:prstClr val="black"/>
                </a:solidFill>
                <a:effectLst/>
                <a:uLnTx/>
                <a:uFillTx/>
                <a:latin typeface="UTM Avo"/>
              </a:rPr>
              <a:t> hoạt động của các bạn nhỏ trong bức tranh em thích.</a:t>
            </a:r>
            <a:endParaRPr kumimoji="0" lang="en-US" sz="3200" b="1" i="0" u="none" strike="noStrike" kern="1200" cap="none" spc="0" normalizeH="0" baseline="0" noProof="0">
              <a:ln>
                <a:noFill/>
              </a:ln>
              <a:solidFill>
                <a:prstClr val="black"/>
              </a:solidFill>
              <a:effectLst/>
              <a:uLnTx/>
              <a:uFillTx/>
              <a:latin typeface="UTM Avo"/>
            </a:endParaRPr>
          </a:p>
        </p:txBody>
      </p:sp>
    </p:spTree>
    <p:extLst>
      <p:ext uri="{BB962C8B-B14F-4D97-AF65-F5344CB8AC3E}">
        <p14:creationId xmlns:p14="http://schemas.microsoft.com/office/powerpoint/2010/main" val="221087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1617</TotalTime>
  <Words>423</Words>
  <Application>Microsoft Office PowerPoint</Application>
  <PresentationFormat>Custom</PresentationFormat>
  <Paragraphs>48</Paragraphs>
  <Slides>15</Slides>
  <Notes>1</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Trong bài hát, các bạn nhỏ thích làm việc gì?</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CTY REDSTAR</cp:lastModifiedBy>
  <cp:revision>132</cp:revision>
  <dcterms:created xsi:type="dcterms:W3CDTF">2021-06-07T06:59:14Z</dcterms:created>
  <dcterms:modified xsi:type="dcterms:W3CDTF">2025-02-12T14:01:22Z</dcterms:modified>
</cp:coreProperties>
</file>