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6" r:id="rId3"/>
    <p:sldId id="261" r:id="rId4"/>
    <p:sldId id="275" r:id="rId5"/>
    <p:sldId id="264" r:id="rId6"/>
    <p:sldId id="276" r:id="rId7"/>
    <p:sldId id="277" r:id="rId8"/>
    <p:sldId id="266" r:id="rId9"/>
    <p:sldId id="278" r:id="rId10"/>
    <p:sldId id="267" r:id="rId11"/>
    <p:sldId id="274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svg"/><Relationship Id="rId7" Type="http://schemas.openxmlformats.org/officeDocument/2006/relationships/image" Target="../media/image14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1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svg"/><Relationship Id="rId3" Type="http://schemas.openxmlformats.org/officeDocument/2006/relationships/image" Target="../media/image30.svg"/><Relationship Id="rId12" Type="http://schemas.openxmlformats.org/officeDocument/2006/relationships/image" Target="../media/image34.png"/><Relationship Id="rId7" Type="http://schemas.openxmlformats.org/officeDocument/2006/relationships/image" Target="../media/image11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9.svg"/><Relationship Id="rId5" Type="http://schemas.openxmlformats.org/officeDocument/2006/relationships/image" Target="../media/image116.sv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120.sv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svg"/><Relationship Id="rId7" Type="http://schemas.openxmlformats.org/officeDocument/2006/relationships/image" Target="../media/image14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1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svg"/><Relationship Id="rId18" Type="http://schemas.openxmlformats.org/officeDocument/2006/relationships/image" Target="../media/image10.png"/><Relationship Id="rId3" Type="http://schemas.openxmlformats.org/officeDocument/2006/relationships/image" Target="../media/image2.svg"/><Relationship Id="rId21" Type="http://schemas.openxmlformats.org/officeDocument/2006/relationships/image" Target="../media/image1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5" Type="http://schemas.openxmlformats.org/officeDocument/2006/relationships/image" Target="../media/image4.svg"/><Relationship Id="rId19" Type="http://schemas.openxmlformats.org/officeDocument/2006/relationships/image" Target="../media/image18.svg"/><Relationship Id="rId4" Type="http://schemas.openxmlformats.org/officeDocument/2006/relationships/image" Target="../media/image5.png"/><Relationship Id="rId14" Type="http://schemas.openxmlformats.org/officeDocument/2006/relationships/image" Target="../media/image8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7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6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7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6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95.svg"/><Relationship Id="rId7" Type="http://schemas.openxmlformats.org/officeDocument/2006/relationships/image" Target="../media/image39.svg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1.svg"/><Relationship Id="rId5" Type="http://schemas.openxmlformats.org/officeDocument/2006/relationships/image" Target="../media/image97.svg"/><Relationship Id="rId10" Type="http://schemas.openxmlformats.org/officeDocument/2006/relationships/image" Target="../media/image21.png"/><Relationship Id="rId9" Type="http://schemas.openxmlformats.org/officeDocument/2006/relationships/image" Target="../media/image9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95.svg"/><Relationship Id="rId7" Type="http://schemas.openxmlformats.org/officeDocument/2006/relationships/image" Target="../media/image39.svg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1.svg"/><Relationship Id="rId5" Type="http://schemas.openxmlformats.org/officeDocument/2006/relationships/image" Target="../media/image97.svg"/><Relationship Id="rId10" Type="http://schemas.openxmlformats.org/officeDocument/2006/relationships/image" Target="../media/image21.png"/><Relationship Id="rId9" Type="http://schemas.openxmlformats.org/officeDocument/2006/relationships/image" Target="../media/image9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95.svg"/><Relationship Id="rId7" Type="http://schemas.openxmlformats.org/officeDocument/2006/relationships/image" Target="../media/image39.svg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1.svg"/><Relationship Id="rId5" Type="http://schemas.openxmlformats.org/officeDocument/2006/relationships/image" Target="../media/image97.svg"/><Relationship Id="rId10" Type="http://schemas.openxmlformats.org/officeDocument/2006/relationships/image" Target="../media/image21.png"/><Relationship Id="rId9" Type="http://schemas.openxmlformats.org/officeDocument/2006/relationships/image" Target="../media/image9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sv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18.svg"/><Relationship Id="rId4" Type="http://schemas.openxmlformats.org/officeDocument/2006/relationships/image" Target="../media/image112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svg"/><Relationship Id="rId5" Type="http://schemas.openxmlformats.org/officeDocument/2006/relationships/image" Target="../media/image27.png"/><Relationship Id="rId10" Type="http://schemas.openxmlformats.org/officeDocument/2006/relationships/image" Target="../media/image18.svg"/><Relationship Id="rId4" Type="http://schemas.openxmlformats.org/officeDocument/2006/relationships/image" Target="../media/image112.sv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0483" y="2861215"/>
            <a:ext cx="14073803" cy="2094756"/>
            <a:chOff x="0" y="0"/>
            <a:chExt cx="18765071" cy="2793007"/>
          </a:xfrm>
        </p:grpSpPr>
        <p:sp>
          <p:nvSpPr>
            <p:cNvPr id="3" name="AutoShape 3"/>
            <p:cNvSpPr/>
            <p:nvPr/>
          </p:nvSpPr>
          <p:spPr>
            <a:xfrm>
              <a:off x="0" y="6211"/>
              <a:ext cx="18765071" cy="2786796"/>
            </a:xfrm>
            <a:prstGeom prst="rect">
              <a:avLst/>
            </a:prstGeom>
            <a:solidFill>
              <a:srgbClr val="7F73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93413" y="0"/>
              <a:ext cx="17047988" cy="2396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30"/>
                </a:lnSpc>
              </a:pPr>
              <a:r>
                <a:rPr lang="en-US" sz="7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CHÀO MỪNG CÁC EM ĐẾN</a:t>
              </a:r>
              <a:endParaRPr lang="en-US" sz="7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161753">
            <a:off x="2291144" y="4959342"/>
            <a:ext cx="14073803" cy="2131990"/>
            <a:chOff x="0" y="-49646"/>
            <a:chExt cx="18765071" cy="2842653"/>
          </a:xfrm>
        </p:grpSpPr>
        <p:sp>
          <p:nvSpPr>
            <p:cNvPr id="6" name="AutoShape 6"/>
            <p:cNvSpPr/>
            <p:nvPr/>
          </p:nvSpPr>
          <p:spPr>
            <a:xfrm>
              <a:off x="0" y="6211"/>
              <a:ext cx="18765071" cy="2786796"/>
            </a:xfrm>
            <a:prstGeom prst="rect">
              <a:avLst/>
            </a:prstGeom>
            <a:solidFill>
              <a:srgbClr val="FFAC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408671" y="-49646"/>
              <a:ext cx="17971378" cy="2396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530"/>
                </a:lnSpc>
              </a:pPr>
              <a:r>
                <a:rPr lang="en-US" sz="7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VỚI BÀI HỌC NGÀY HÔM NAY!</a:t>
              </a:r>
              <a:endParaRPr lang="en-US" sz="7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17478" y="2249330"/>
            <a:ext cx="2266133" cy="10712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39524" y="5870704"/>
            <a:ext cx="1676107" cy="17525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96735">
            <a:off x="13575470" y="2328893"/>
            <a:ext cx="3583395" cy="91213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429929"/>
            <a:ext cx="18589809" cy="137564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0419">
            <a:off x="15631433" y="713212"/>
            <a:ext cx="2191188" cy="23538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738654">
            <a:off x="1075269" y="8094388"/>
            <a:ext cx="1784759" cy="12071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29809" y="694139"/>
            <a:ext cx="2182541" cy="23723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091062" y="8001567"/>
            <a:ext cx="1942342" cy="2484392"/>
          </a:xfrm>
          <a:prstGeom prst="rect">
            <a:avLst/>
          </a:prstGeom>
        </p:spPr>
      </p:pic>
      <p:grpSp>
        <p:nvGrpSpPr>
          <p:cNvPr id="16" name="Group 13"/>
          <p:cNvGrpSpPr/>
          <p:nvPr/>
        </p:nvGrpSpPr>
        <p:grpSpPr>
          <a:xfrm>
            <a:off x="3108910" y="3066466"/>
            <a:ext cx="12115800" cy="5644633"/>
            <a:chOff x="0" y="0"/>
            <a:chExt cx="3472874" cy="109098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0" name="Freeform 14"/>
            <p:cNvSpPr/>
            <p:nvPr/>
          </p:nvSpPr>
          <p:spPr>
            <a:xfrm>
              <a:off x="0" y="0"/>
              <a:ext cx="3472874" cy="1090985"/>
            </a:xfrm>
            <a:custGeom>
              <a:avLst/>
              <a:gdLst/>
              <a:ahLst/>
              <a:cxnLst/>
              <a:rect l="l" t="t" r="r" b="b"/>
              <a:pathLst>
                <a:path w="3472874" h="1090985">
                  <a:moveTo>
                    <a:pt x="3348414" y="1090984"/>
                  </a:moveTo>
                  <a:lnTo>
                    <a:pt x="124460" y="1090984"/>
                  </a:lnTo>
                  <a:cubicBezTo>
                    <a:pt x="55880" y="1090984"/>
                    <a:pt x="0" y="1035104"/>
                    <a:pt x="0" y="966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48414" y="0"/>
                  </a:lnTo>
                  <a:cubicBezTo>
                    <a:pt x="3416994" y="0"/>
                    <a:pt x="3472874" y="55880"/>
                    <a:pt x="3472874" y="124460"/>
                  </a:cubicBezTo>
                  <a:lnTo>
                    <a:pt x="3472874" y="966525"/>
                  </a:lnTo>
                  <a:cubicBezTo>
                    <a:pt x="3472874" y="1035105"/>
                    <a:pt x="3416994" y="1090985"/>
                    <a:pt x="3348414" y="109098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7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274245" y="7593866"/>
            <a:ext cx="1676107" cy="1752584"/>
          </a:xfrm>
          <a:prstGeom prst="rect">
            <a:avLst/>
          </a:prstGeom>
        </p:spPr>
      </p:pic>
      <p:sp>
        <p:nvSpPr>
          <p:cNvPr id="28" name="TextBox 5"/>
          <p:cNvSpPr txBox="1"/>
          <p:nvPr/>
        </p:nvSpPr>
        <p:spPr>
          <a:xfrm>
            <a:off x="5444678" y="1277573"/>
            <a:ext cx="7733912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9359"/>
              </a:lnSpc>
              <a:spcBef>
                <a:spcPct val="0"/>
              </a:spcBef>
            </a:pPr>
            <a:r>
              <a:rPr lang="en-US" sz="6400" b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u="none" dirty="0">
              <a:solidFill>
                <a:srgbClr val="7F7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0483" y="2861215"/>
            <a:ext cx="14073803" cy="2094756"/>
            <a:chOff x="0" y="0"/>
            <a:chExt cx="18765071" cy="2793007"/>
          </a:xfrm>
        </p:grpSpPr>
        <p:sp>
          <p:nvSpPr>
            <p:cNvPr id="3" name="AutoShape 3"/>
            <p:cNvSpPr/>
            <p:nvPr/>
          </p:nvSpPr>
          <p:spPr>
            <a:xfrm>
              <a:off x="0" y="6211"/>
              <a:ext cx="18765071" cy="2786796"/>
            </a:xfrm>
            <a:prstGeom prst="rect">
              <a:avLst/>
            </a:prstGeom>
            <a:solidFill>
              <a:srgbClr val="7F73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93413" y="0"/>
              <a:ext cx="17047988" cy="2396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30"/>
                </a:lnSpc>
              </a:pPr>
              <a:r>
                <a:rPr lang="en-US" sz="7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HẸN GẶP LẠI CÁC EM</a:t>
              </a:r>
              <a:endParaRPr lang="en-US" sz="7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161753">
            <a:off x="2291144" y="4959342"/>
            <a:ext cx="14073803" cy="2131990"/>
            <a:chOff x="0" y="-49646"/>
            <a:chExt cx="18765071" cy="2842653"/>
          </a:xfrm>
        </p:grpSpPr>
        <p:sp>
          <p:nvSpPr>
            <p:cNvPr id="6" name="AutoShape 6"/>
            <p:cNvSpPr/>
            <p:nvPr/>
          </p:nvSpPr>
          <p:spPr>
            <a:xfrm>
              <a:off x="0" y="6211"/>
              <a:ext cx="18765071" cy="2786796"/>
            </a:xfrm>
            <a:prstGeom prst="rect">
              <a:avLst/>
            </a:prstGeom>
            <a:solidFill>
              <a:srgbClr val="FFAC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408671" y="-49646"/>
              <a:ext cx="17971378" cy="2396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530"/>
                </a:lnSpc>
              </a:pPr>
              <a:r>
                <a:rPr lang="en-US" sz="7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TRONG BÀI HỌC SAU!</a:t>
              </a:r>
              <a:endParaRPr lang="en-US" sz="7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17478" y="2249330"/>
            <a:ext cx="2266133" cy="10712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39524" y="5870704"/>
            <a:ext cx="1676107" cy="17525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96735">
            <a:off x="13575470" y="2328893"/>
            <a:ext cx="3583395" cy="91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48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1665184" y="5509064"/>
            <a:ext cx="3015059" cy="51983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4039847" y="-102323"/>
            <a:ext cx="3015059" cy="51983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524437">
            <a:off x="14661289" y="851740"/>
            <a:ext cx="2768845" cy="18022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510300" y="8636022"/>
            <a:ext cx="1612463" cy="109061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07621" y="4530988"/>
            <a:ext cx="1212290" cy="124163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201400" y="91947"/>
            <a:ext cx="1212290" cy="124163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051875">
            <a:off x="16281318" y="4877616"/>
            <a:ext cx="878578" cy="151005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150092" y="9066964"/>
            <a:ext cx="996474" cy="1020597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2246450" y="1562099"/>
            <a:ext cx="13631748" cy="7315201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27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968109">
            <a:off x="843232" y="1060753"/>
            <a:ext cx="3343662" cy="85111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18767" y="1916469"/>
            <a:ext cx="403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BÀI 22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46479" y="3424923"/>
            <a:ext cx="4031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84874" y="4612525"/>
            <a:ext cx="12299475" cy="347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VIẾT VỀ HOẠT ĐỘNG CHĂM SÓC CÂY XANH</a:t>
            </a:r>
            <a:endParaRPr lang="en-US" sz="7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614090">
            <a:off x="15244305" y="7638199"/>
            <a:ext cx="1505807" cy="1995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017761" y="4914900"/>
            <a:ext cx="4470167" cy="473717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586681" y="1257300"/>
            <a:ext cx="14782800" cy="780073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26686" y="581343"/>
            <a:ext cx="1933611" cy="19019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83293" y="8133415"/>
            <a:ext cx="2020025" cy="16307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84854" y="7364574"/>
            <a:ext cx="1885427" cy="1693456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2535875" y="1510326"/>
            <a:ext cx="12690811" cy="2249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359"/>
              </a:lnSpc>
              <a:spcBef>
                <a:spcPct val="0"/>
              </a:spcBef>
            </a:pP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u="none" dirty="0">
              <a:solidFill>
                <a:srgbClr val="7F7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52569"/>
            <a:ext cx="8941174" cy="5005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017761" y="4914900"/>
            <a:ext cx="4470167" cy="473717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586681" y="1257300"/>
            <a:ext cx="14782800" cy="780073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26686" y="581343"/>
            <a:ext cx="1933611" cy="19019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83293" y="8133415"/>
            <a:ext cx="2020025" cy="16307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84854" y="7364574"/>
            <a:ext cx="1885427" cy="1693456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2535875" y="1510326"/>
            <a:ext cx="12690811" cy="2249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359"/>
              </a:lnSpc>
              <a:spcBef>
                <a:spcPct val="0"/>
              </a:spcBef>
            </a:pP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u="none" dirty="0">
              <a:solidFill>
                <a:srgbClr val="7F7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87" y="3762824"/>
            <a:ext cx="5646207" cy="50059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4013007"/>
            <a:ext cx="715648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5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2209800" y="2247900"/>
            <a:ext cx="13792200" cy="6217394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00276" y="1543433"/>
            <a:ext cx="1819048" cy="14089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353800" y="7802554"/>
            <a:ext cx="1418315" cy="13254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601200" y="328746"/>
            <a:ext cx="1371599" cy="1404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961141" y="1219200"/>
            <a:ext cx="1859141" cy="205740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1518" y="6754059"/>
            <a:ext cx="1636564" cy="17112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54132"/>
            <a:ext cx="6018489" cy="440493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533088" y="4761052"/>
            <a:ext cx="68593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Tranh 1: </a:t>
            </a: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gái tưới cho 3 chậu cây hoa.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2209800" y="2247900"/>
            <a:ext cx="13792200" cy="6217394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00276" y="1543433"/>
            <a:ext cx="1819048" cy="14089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353800" y="7802554"/>
            <a:ext cx="1418315" cy="13254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601200" y="328746"/>
            <a:ext cx="1371599" cy="1404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961141" y="1219200"/>
            <a:ext cx="1859141" cy="205740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1518" y="6754059"/>
            <a:ext cx="1636564" cy="171123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533088" y="4761052"/>
            <a:ext cx="68593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Tranh 2: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bạn nam làm rào bảo vệ cây non.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43" y="2952367"/>
            <a:ext cx="5937203" cy="47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2209800" y="2247900"/>
            <a:ext cx="13792200" cy="6217394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00276" y="1543433"/>
            <a:ext cx="1819048" cy="14089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353800" y="7802554"/>
            <a:ext cx="1418315" cy="13254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601200" y="328746"/>
            <a:ext cx="1371599" cy="1404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961141" y="1219200"/>
            <a:ext cx="1859141" cy="205740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1518" y="6754059"/>
            <a:ext cx="1636564" cy="171123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679594" y="4269475"/>
            <a:ext cx="68593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Tranh 3: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bạn nữ bắt sâu, bảo vệ cây xanh.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50" y="3265796"/>
            <a:ext cx="6494870" cy="45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676400" y="1121155"/>
            <a:ext cx="15053788" cy="812957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307502">
            <a:off x="1401857" y="8090469"/>
            <a:ext cx="1885427" cy="16934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43589">
            <a:off x="15861021" y="496943"/>
            <a:ext cx="1676107" cy="17525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973062">
            <a:off x="1864133" y="-266220"/>
            <a:ext cx="1139776" cy="36229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03589">
            <a:off x="15880901" y="8136872"/>
            <a:ext cx="1698574" cy="1739695"/>
          </a:xfrm>
          <a:prstGeom prst="rect">
            <a:avLst/>
          </a:prstGeom>
        </p:spPr>
      </p:pic>
      <p:sp>
        <p:nvSpPr>
          <p:cNvPr id="15" name="TextBox 5"/>
          <p:cNvSpPr txBox="1"/>
          <p:nvPr/>
        </p:nvSpPr>
        <p:spPr>
          <a:xfrm>
            <a:off x="2857888" y="1570997"/>
            <a:ext cx="12690811" cy="361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359"/>
              </a:lnSpc>
              <a:spcBef>
                <a:spcPct val="0"/>
              </a:spcBef>
            </a:pP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– 5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u="none" dirty="0" smtClean="0">
                <a:solidFill>
                  <a:srgbClr val="7F7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u="none" dirty="0">
              <a:solidFill>
                <a:srgbClr val="7F7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7778" b="10680"/>
          <a:stretch/>
        </p:blipFill>
        <p:spPr>
          <a:xfrm>
            <a:off x="6344930" y="5222408"/>
            <a:ext cx="5716725" cy="3784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676400" y="1121155"/>
            <a:ext cx="15053788" cy="812957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307502">
            <a:off x="1401857" y="8090469"/>
            <a:ext cx="1885427" cy="16934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43589">
            <a:off x="15861021" y="496943"/>
            <a:ext cx="1676107" cy="17525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973062">
            <a:off x="1864133" y="-266220"/>
            <a:ext cx="1139776" cy="36229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03589">
            <a:off x="15880901" y="8136872"/>
            <a:ext cx="1698574" cy="1739695"/>
          </a:xfrm>
          <a:prstGeom prst="rect">
            <a:avLst/>
          </a:prstGeom>
        </p:spPr>
      </p:pic>
      <p:sp>
        <p:nvSpPr>
          <p:cNvPr id="15" name="TextBox 5"/>
          <p:cNvSpPr txBox="1"/>
          <p:nvPr/>
        </p:nvSpPr>
        <p:spPr>
          <a:xfrm>
            <a:off x="2857889" y="1570997"/>
            <a:ext cx="1923300" cy="1044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9359"/>
              </a:lnSpc>
              <a:spcBef>
                <a:spcPct val="0"/>
              </a:spcBef>
            </a:pPr>
            <a:r>
              <a:rPr lang="en-US" sz="4800" b="1" i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2998" y="3136177"/>
            <a:ext cx="1348059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rất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 bức tranh bạn nữ bắt sâu bảo vệ cây rau. Bạn ăn mặc rất gọn gàng, </a:t>
            </a: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 vệ sinh: 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 đi ủng, tay đeo </a:t>
            </a: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gang,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tóc buộc gọn. Vẻ mặt bạn rất tươi vui. Những cây rau xanh tươi được bạn chăm sóc có vẻ rất hớn hở. </a:t>
            </a: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 cho bức tranh</a:t>
            </a:r>
            <a:r>
              <a:rPr lang="nl-NL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là: 'Người bạn của cây </a:t>
            </a: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xanh”.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249</Words>
  <Application>Microsoft Office PowerPoint</Application>
  <PresentationFormat>Custom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account</cp:lastModifiedBy>
  <cp:revision>7</cp:revision>
  <dcterms:created xsi:type="dcterms:W3CDTF">2006-08-16T00:00:00Z</dcterms:created>
  <dcterms:modified xsi:type="dcterms:W3CDTF">2026-02-03T07:38:15Z</dcterms:modified>
  <dc:identifier>DAEtaqAS4dU</dc:identifier>
</cp:coreProperties>
</file>