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96" r:id="rId3"/>
    <p:sldId id="257" r:id="rId4"/>
    <p:sldId id="258" r:id="rId5"/>
    <p:sldId id="300" r:id="rId6"/>
    <p:sldId id="302" r:id="rId7"/>
    <p:sldId id="259" r:id="rId8"/>
    <p:sldId id="261" r:id="rId9"/>
    <p:sldId id="263" r:id="rId10"/>
    <p:sldId id="304" r:id="rId11"/>
    <p:sldId id="283" r:id="rId12"/>
    <p:sldId id="301" r:id="rId13"/>
    <p:sldId id="305" r:id="rId14"/>
    <p:sldId id="306" r:id="rId15"/>
    <p:sldId id="291" r:id="rId16"/>
    <p:sldId id="297" r:id="rId17"/>
    <p:sldId id="292" r:id="rId18"/>
    <p:sldId id="307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57" autoAdjust="0"/>
  </p:normalViewPr>
  <p:slideViewPr>
    <p:cSldViewPr snapToGrid="0">
      <p:cViewPr>
        <p:scale>
          <a:sx n="26" d="100"/>
          <a:sy n="26" d="100"/>
        </p:scale>
        <p:origin x="2216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C70F2-C5C8-4C02-A5A1-5E0D78FE53C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2BCA6-99D0-404C-A6F8-9CB26168E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8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0D70C-4880-543D-B9BB-860C94429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FBAD80-D7DE-3963-7B9F-F876F559A3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EA7F72-F7F8-23E8-F31C-7DBD49C10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7926C-BE7C-AA96-FF5F-374423B0C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2BCA6-99D0-404C-A6F8-9CB26168E6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04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EC5D7-8471-11E5-0A51-AE5BEC12B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FC45D1-0633-7CA4-21B3-6E17BB0A06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176946-CC5A-1C65-B4CA-4B311C8E3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72064-B2A5-0842-97D9-EB99546D62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2BCA6-99D0-404C-A6F8-9CB26168E6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95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2BCA6-99D0-404C-A6F8-9CB26168E6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2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AC04-1CF0-76B1-7F85-60381FD4F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0D7236-B766-3D24-A92F-27B5F76BC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A1CD4-B0E3-7066-6027-F8EFC262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55AAB-86BE-C7DC-DA0E-D3A2EB1EB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F0165-93F3-B6C0-C667-64AC2646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08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8480F-7DAE-DDAF-0EED-4A87F9B42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C2945-F1F4-FC92-ECF8-AE4EEBE44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691E0-7479-AD94-5D46-E3D52DFF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FC39A-9F4B-A002-5DEE-0B6D1648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141E2-C070-C5A3-19DC-53162346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54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8111A3-C54B-F098-5EF4-BB2D2D4A69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DD09B9-D370-0A40-616A-D220F544D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2360A-564D-02FF-F035-306BBED4F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BBB29-BD53-136B-096B-BDC5529F6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401ED-E432-D3EA-85A6-A748D861E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7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A84AD-8970-9228-217C-58619637A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DEAF6-779E-6813-230E-7F0F26E0A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70A48-30C7-5EA9-2A12-35E05DDCB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E7184-2556-8AF2-2378-B9F85A27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B2747-C6EB-89BF-DAD9-C32C7D3A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40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7D263-974C-D47A-581F-42BEBDD2C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F256A-1ACA-0709-CA35-D426C240F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06058-1375-59B0-43F5-347C0C119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D0265-1F5D-B663-C7F2-CEF2E54D0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2FDA0-F1FD-BA05-F2BE-0CCDD5075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9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75797-6AFE-1EF7-0029-B901ABA14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8804-F5FA-8C9B-8F1C-0F807B41EA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BA2620-1DC4-5499-F82F-7B9B15C64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F9A7D-54F1-FE39-223F-52D941ABD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E8E8E-775A-2D08-2A55-D8C2E0FF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CFAC5-92D3-85E2-C804-0A869149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41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30578-D001-18D4-BC70-DB7D43EA1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CE697-8478-99D7-3AC9-11D8FA2CB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49357F-4981-D03B-FD46-300CF81F2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CDF626-0C27-9EBC-E893-950DA40FE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1BB7DB-FA18-02DA-E539-6DDD36EFBF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FDE95-84DF-6E15-BA45-FF2A0DA6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A87B87-F897-DDF9-A01A-52C9DB8B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EC93AB-D0CA-BB51-68AE-4FC5EBC0F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38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DDF36-072D-D8C5-4AA1-8778A2B1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D01755-488B-EB8C-2DD6-E420414C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40233-0F44-DD8C-A1BE-727E8BF0B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4DC385-A89F-22F8-2E5E-32DCA11E7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5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188E25-8AD4-6672-C525-C593F87EE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0A273-5215-9E45-C126-7312E218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35260-5598-8884-37E1-8B6CF4B87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11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05E5-8CB0-AA00-B848-F5739409E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6CEE3-1D52-1B77-E31C-D1D373C24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26E74-9003-1775-79FD-DA0B2ED3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70811-C72B-9150-18DA-A734950DC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DECFB-FD6E-7815-11FD-D7E2F97B0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BCE9C-E480-0746-E747-A01074EF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4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EE8FE-53D6-E094-8217-FA832BF7C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96CB22-3FC4-E87F-4C1C-262DFE5263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1B89B-0F3B-A6B4-A29A-F1AB64491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6401A-207E-E618-0520-DFCE1DC5A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682E-34B2-4422-A462-2C027C90F085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6408-21A3-7E2B-189B-FBFDBE742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BCB36-26FA-AD86-B69B-DA8E9D6A1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79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B427ED-FF91-C3E9-BD72-C54587FE2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19365-35E5-B636-D7B5-27F0BFB64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CCA4E-6FA1-FA44-621E-485CE6D28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0682E-34B2-4422-A462-2C027C90F085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24106-AE63-4FEC-7994-C0EAE971D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A116E-32BF-E608-B599-41A8E4EB4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DA7E6-2CC2-42C3-A713-303A8D92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FA71A3-8D7A-94D8-D6FC-67559C67F340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168637" y="1248494"/>
            <a:ext cx="9854726" cy="3364943"/>
            <a:chOff x="4763053" y="2429435"/>
            <a:chExt cx="2694760" cy="833718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793F6B54-8DC0-8807-845C-298BD6275769}"/>
                </a:ext>
              </a:extLst>
            </p:cNvPr>
            <p:cNvSpPr/>
            <p:nvPr/>
          </p:nvSpPr>
          <p:spPr bwMode="gray">
            <a:xfrm>
              <a:off x="4770794" y="2429435"/>
              <a:ext cx="2687019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" name="Pie 15">
              <a:extLst>
                <a:ext uri="{FF2B5EF4-FFF2-40B4-BE49-F238E27FC236}">
                  <a16:creationId xmlns:a16="http://schemas.microsoft.com/office/drawing/2014/main" id="{65B0A25A-795A-3852-A798-089E0CF66F6A}"/>
                </a:ext>
              </a:extLst>
            </p:cNvPr>
            <p:cNvSpPr/>
            <p:nvPr/>
          </p:nvSpPr>
          <p:spPr bwMode="gray">
            <a:xfrm>
              <a:off x="4763053" y="3084244"/>
              <a:ext cx="304685" cy="178909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2D2015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EDAE948-D67C-A4A8-0745-4902B8DC0B1C}"/>
              </a:ext>
            </a:extLst>
          </p:cNvPr>
          <p:cNvSpPr txBox="1"/>
          <p:nvPr/>
        </p:nvSpPr>
        <p:spPr>
          <a:xfrm>
            <a:off x="1991142" y="2507180"/>
            <a:ext cx="8269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   </a:t>
            </a:r>
            <a:r>
              <a:rPr lang="en-US" sz="9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uy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- </a:t>
            </a:r>
            <a:r>
              <a:rPr lang="en-US" sz="9600" b="1" noProof="0" dirty="0" err="1">
                <a:solidFill>
                  <a:schemeClr val="bg1"/>
                </a:solidFill>
                <a:latin typeface="UTM Avo" panose="02040603050506020204" pitchFamily="18" charset="0"/>
              </a:rPr>
              <a:t>uya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40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3A939-8AB4-BA4B-5212-D19AD4044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737D-A10C-FED0-E55A-3CD4DC0B7743}"/>
              </a:ext>
            </a:extLst>
          </p:cNvPr>
          <p:cNvSpPr/>
          <p:nvPr/>
        </p:nvSpPr>
        <p:spPr>
          <a:xfrm>
            <a:off x="6432331" y="1259885"/>
            <a:ext cx="5644055" cy="14043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</a:rPr>
              <a:t>phéc</a:t>
            </a:r>
            <a:r>
              <a:rPr lang="en-US" sz="6600" dirty="0">
                <a:solidFill>
                  <a:schemeClr val="tx1"/>
                </a:solidFill>
              </a:rPr>
              <a:t> m</a:t>
            </a:r>
            <a:r>
              <a:rPr lang="vi-VN" sz="6600" dirty="0">
                <a:solidFill>
                  <a:schemeClr val="tx1"/>
                </a:solidFill>
              </a:rPr>
              <a:t>ơ</a:t>
            </a:r>
            <a:r>
              <a:rPr lang="en-US" sz="6600" dirty="0">
                <a:solidFill>
                  <a:schemeClr val="tx1"/>
                </a:solidFill>
              </a:rPr>
              <a:t> </a:t>
            </a:r>
            <a:r>
              <a:rPr lang="en-US" sz="6600" dirty="0" err="1">
                <a:solidFill>
                  <a:schemeClr val="tx1"/>
                </a:solidFill>
              </a:rPr>
              <a:t>tuya</a:t>
            </a:r>
            <a:endParaRPr lang="en-US" sz="66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C8950F-C45C-84D6-5A74-615690B42D29}"/>
              </a:ext>
            </a:extLst>
          </p:cNvPr>
          <p:cNvSpPr/>
          <p:nvPr/>
        </p:nvSpPr>
        <p:spPr>
          <a:xfrm>
            <a:off x="533357" y="1259885"/>
            <a:ext cx="4795388" cy="14043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</a:rPr>
              <a:t>khuy</a:t>
            </a:r>
            <a:r>
              <a:rPr lang="en-US" sz="6600" dirty="0">
                <a:solidFill>
                  <a:schemeClr val="tx1"/>
                </a:solidFill>
              </a:rPr>
              <a:t> </a:t>
            </a:r>
            <a:r>
              <a:rPr lang="en-US" sz="6600" dirty="0" err="1">
                <a:solidFill>
                  <a:schemeClr val="tx1"/>
                </a:solidFill>
              </a:rPr>
              <a:t>áo</a:t>
            </a:r>
            <a:endParaRPr lang="en-US" sz="66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9DDC56-6568-21D9-5EBD-26341099B07B}"/>
              </a:ext>
            </a:extLst>
          </p:cNvPr>
          <p:cNvSpPr/>
          <p:nvPr/>
        </p:nvSpPr>
        <p:spPr>
          <a:xfrm>
            <a:off x="533357" y="3140320"/>
            <a:ext cx="4795388" cy="12927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</a:rPr>
              <a:t>ruy</a:t>
            </a:r>
            <a:r>
              <a:rPr lang="en-US" sz="6600" dirty="0">
                <a:solidFill>
                  <a:schemeClr val="tx1"/>
                </a:solidFill>
              </a:rPr>
              <a:t> </a:t>
            </a:r>
            <a:r>
              <a:rPr lang="en-US" sz="6600" dirty="0" err="1">
                <a:solidFill>
                  <a:schemeClr val="tx1"/>
                </a:solidFill>
              </a:rPr>
              <a:t>băng</a:t>
            </a:r>
            <a:endParaRPr lang="en-US" sz="66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DF1D5C-758F-5788-3271-3FC692595969}"/>
              </a:ext>
            </a:extLst>
          </p:cNvPr>
          <p:cNvSpPr/>
          <p:nvPr/>
        </p:nvSpPr>
        <p:spPr>
          <a:xfrm>
            <a:off x="533357" y="4814562"/>
            <a:ext cx="4795388" cy="11448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</a:rPr>
              <a:t>huy</a:t>
            </a:r>
            <a:r>
              <a:rPr lang="en-US" sz="6600" dirty="0">
                <a:solidFill>
                  <a:schemeClr val="tx1"/>
                </a:solidFill>
              </a:rPr>
              <a:t> </a:t>
            </a:r>
            <a:r>
              <a:rPr lang="en-US" sz="6600" dirty="0" err="1">
                <a:solidFill>
                  <a:schemeClr val="tx1"/>
                </a:solidFill>
              </a:rPr>
              <a:t>hiệu</a:t>
            </a:r>
            <a:endParaRPr lang="en-US" sz="66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7D26EF-DF88-9E67-42EB-DE4C8E68D8D1}"/>
              </a:ext>
            </a:extLst>
          </p:cNvPr>
          <p:cNvSpPr/>
          <p:nvPr/>
        </p:nvSpPr>
        <p:spPr>
          <a:xfrm>
            <a:off x="6432331" y="3140320"/>
            <a:ext cx="4666592" cy="1292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</a:rPr>
              <a:t>luỹ</a:t>
            </a:r>
            <a:r>
              <a:rPr lang="en-US" sz="6600" dirty="0">
                <a:solidFill>
                  <a:schemeClr val="tx1"/>
                </a:solidFill>
              </a:rPr>
              <a:t> </a:t>
            </a:r>
            <a:r>
              <a:rPr lang="en-US" sz="6600" dirty="0" err="1">
                <a:solidFill>
                  <a:schemeClr val="tx1"/>
                </a:solidFill>
              </a:rPr>
              <a:t>tre</a:t>
            </a:r>
            <a:endParaRPr lang="en-US" sz="660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6FB755-BBB8-C396-1990-22DBA4B735C4}"/>
              </a:ext>
            </a:extLst>
          </p:cNvPr>
          <p:cNvCxnSpPr/>
          <p:nvPr/>
        </p:nvCxnSpPr>
        <p:spPr>
          <a:xfrm>
            <a:off x="2300430" y="2475066"/>
            <a:ext cx="8513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1D5590-B092-1BC1-B0E9-53C532CFECB7}"/>
              </a:ext>
            </a:extLst>
          </p:cNvPr>
          <p:cNvCxnSpPr/>
          <p:nvPr/>
        </p:nvCxnSpPr>
        <p:spPr>
          <a:xfrm>
            <a:off x="10624622" y="2459180"/>
            <a:ext cx="11679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834778-F146-2362-3C38-AEC3ACFE9C3C}"/>
              </a:ext>
            </a:extLst>
          </p:cNvPr>
          <p:cNvCxnSpPr/>
          <p:nvPr/>
        </p:nvCxnSpPr>
        <p:spPr>
          <a:xfrm>
            <a:off x="1621176" y="4287980"/>
            <a:ext cx="7423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374904-14E0-92CA-ACEF-1A95E0D078BF}"/>
              </a:ext>
            </a:extLst>
          </p:cNvPr>
          <p:cNvCxnSpPr/>
          <p:nvPr/>
        </p:nvCxnSpPr>
        <p:spPr>
          <a:xfrm>
            <a:off x="7738197" y="4287739"/>
            <a:ext cx="7423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466768-0CCE-CF8C-F182-CE573054C223}"/>
              </a:ext>
            </a:extLst>
          </p:cNvPr>
          <p:cNvCxnSpPr/>
          <p:nvPr/>
        </p:nvCxnSpPr>
        <p:spPr>
          <a:xfrm>
            <a:off x="1777496" y="5895822"/>
            <a:ext cx="7423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42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49751-76E4-2A84-70F0-926CEE4F9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0A53F2-3717-6E14-C673-7714A312A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59" b="4333"/>
          <a:stretch/>
        </p:blipFill>
        <p:spPr>
          <a:xfrm>
            <a:off x="56519" y="475330"/>
            <a:ext cx="12135481" cy="64425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6FBC72-4A7F-1D5A-FF07-40CF88E5D423}"/>
              </a:ext>
            </a:extLst>
          </p:cNvPr>
          <p:cNvSpPr/>
          <p:nvPr/>
        </p:nvSpPr>
        <p:spPr>
          <a:xfrm>
            <a:off x="527238" y="3223149"/>
            <a:ext cx="53463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rgbClr val="002060"/>
                </a:solidFill>
                <a:effectLst/>
              </a:rPr>
              <a:t>Bong bóng tìm nơ</a:t>
            </a:r>
          </a:p>
        </p:txBody>
      </p:sp>
    </p:spTree>
    <p:extLst>
      <p:ext uri="{BB962C8B-B14F-4D97-AF65-F5344CB8AC3E}">
        <p14:creationId xmlns:p14="http://schemas.microsoft.com/office/powerpoint/2010/main" val="1888562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1CC38-139B-E74F-9235-C947579BB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A5FDC50-8630-BAE4-D6E5-BD2D36A7A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5" y="442060"/>
            <a:ext cx="12192000" cy="64159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BAA072C-705B-8D26-E47C-664F866ACBCD}"/>
              </a:ext>
            </a:extLst>
          </p:cNvPr>
          <p:cNvGrpSpPr/>
          <p:nvPr/>
        </p:nvGrpSpPr>
        <p:grpSpPr>
          <a:xfrm>
            <a:off x="1904651" y="4136980"/>
            <a:ext cx="4060371" cy="3630191"/>
            <a:chOff x="1650796" y="3385662"/>
            <a:chExt cx="4687634" cy="4687634"/>
          </a:xfrm>
        </p:grpSpPr>
        <p:pic>
          <p:nvPicPr>
            <p:cNvPr id="14" name="Graphic 13" descr="A ribbon tied in a bow">
              <a:extLst>
                <a:ext uri="{FF2B5EF4-FFF2-40B4-BE49-F238E27FC236}">
                  <a16:creationId xmlns:a16="http://schemas.microsoft.com/office/drawing/2014/main" id="{751C0C00-2D3F-7877-F589-8A182A4C6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50796" y="3385662"/>
              <a:ext cx="4687634" cy="4687634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418BF68-12C5-8850-3082-67CB36704917}"/>
                </a:ext>
              </a:extLst>
            </p:cNvPr>
            <p:cNvSpPr/>
            <p:nvPr/>
          </p:nvSpPr>
          <p:spPr>
            <a:xfrm>
              <a:off x="3195730" y="4910016"/>
              <a:ext cx="1597766" cy="6708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587CC1"/>
                  </a:solidFill>
                  <a:latin typeface="+mj-lt"/>
                </a:rPr>
                <a:t>uy</a:t>
              </a:r>
              <a:endParaRPr lang="en-US" sz="4400" b="1" dirty="0">
                <a:solidFill>
                  <a:srgbClr val="587CC1"/>
                </a:solidFill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E943D7-2EF3-CF1F-E152-46F3D8E29249}"/>
              </a:ext>
            </a:extLst>
          </p:cNvPr>
          <p:cNvGrpSpPr/>
          <p:nvPr/>
        </p:nvGrpSpPr>
        <p:grpSpPr>
          <a:xfrm>
            <a:off x="7800688" y="4125533"/>
            <a:ext cx="4287771" cy="3732339"/>
            <a:chOff x="6727770" y="3429000"/>
            <a:chExt cx="4687634" cy="4687634"/>
          </a:xfrm>
        </p:grpSpPr>
        <p:pic>
          <p:nvPicPr>
            <p:cNvPr id="17" name="Graphic 16" descr="A ribbon tied in a bow">
              <a:extLst>
                <a:ext uri="{FF2B5EF4-FFF2-40B4-BE49-F238E27FC236}">
                  <a16:creationId xmlns:a16="http://schemas.microsoft.com/office/drawing/2014/main" id="{BDCC5384-3B18-20A9-0C2E-B45FA7279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27770" y="3429000"/>
              <a:ext cx="4687634" cy="4687634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95FC7A9-4E44-C958-1872-E988A420EEA0}"/>
                </a:ext>
              </a:extLst>
            </p:cNvPr>
            <p:cNvSpPr/>
            <p:nvPr/>
          </p:nvSpPr>
          <p:spPr>
            <a:xfrm>
              <a:off x="8338457" y="4925786"/>
              <a:ext cx="1447484" cy="6382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587CC1"/>
                  </a:solidFill>
                  <a:latin typeface="+mj-lt"/>
                </a:rPr>
                <a:t>uya</a:t>
              </a:r>
              <a:endParaRPr lang="en-US" sz="4400" b="1" dirty="0">
                <a:solidFill>
                  <a:srgbClr val="587CC1"/>
                </a:solidFill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3B4D46-84F4-B070-8DAE-51536915C44B}"/>
              </a:ext>
            </a:extLst>
          </p:cNvPr>
          <p:cNvGrpSpPr/>
          <p:nvPr/>
        </p:nvGrpSpPr>
        <p:grpSpPr>
          <a:xfrm>
            <a:off x="4965209" y="442060"/>
            <a:ext cx="2184315" cy="3993490"/>
            <a:chOff x="9169484" y="1014153"/>
            <a:chExt cx="2184315" cy="3993490"/>
          </a:xfrm>
        </p:grpSpPr>
        <p:pic>
          <p:nvPicPr>
            <p:cNvPr id="20" name="Picture 1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86807C2-C5A0-4905-F141-1CA559F0A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9484" y="1014153"/>
              <a:ext cx="2184315" cy="3993490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28100EB-1779-7D22-C367-D0AB146590A0}"/>
                </a:ext>
              </a:extLst>
            </p:cNvPr>
            <p:cNvSpPr/>
            <p:nvPr/>
          </p:nvSpPr>
          <p:spPr>
            <a:xfrm>
              <a:off x="9231565" y="1745673"/>
              <a:ext cx="2011680" cy="82008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+mj-lt"/>
                </a:rPr>
                <a:t>phéc mơ tuya</a:t>
              </a:r>
              <a:endParaRPr lang="en-US" sz="2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82B347-2A5B-C5A6-838F-A57318064F1F}"/>
              </a:ext>
            </a:extLst>
          </p:cNvPr>
          <p:cNvGrpSpPr/>
          <p:nvPr/>
        </p:nvGrpSpPr>
        <p:grpSpPr>
          <a:xfrm>
            <a:off x="7750" y="831135"/>
            <a:ext cx="2027464" cy="3882199"/>
            <a:chOff x="5036403" y="3298130"/>
            <a:chExt cx="1901112" cy="3882199"/>
          </a:xfrm>
        </p:grpSpPr>
        <p:pic>
          <p:nvPicPr>
            <p:cNvPr id="23" name="Picture 2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BE11A7C-8704-1C2D-54F7-14AB07EFF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403" y="3298130"/>
              <a:ext cx="1901112" cy="3882199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03DBACB-ED72-E0A6-4A9C-C83057C9B426}"/>
                </a:ext>
              </a:extLst>
            </p:cNvPr>
            <p:cNvSpPr/>
            <p:nvPr/>
          </p:nvSpPr>
          <p:spPr>
            <a:xfrm>
              <a:off x="5226159" y="4102785"/>
              <a:ext cx="1485900" cy="62262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74736"/>
                  </a:solidFill>
                  <a:latin typeface="+mj-lt"/>
                </a:rPr>
                <a:t>luỹ tre</a:t>
              </a:r>
              <a:endParaRPr lang="en-US" sz="2800" b="1" dirty="0">
                <a:solidFill>
                  <a:srgbClr val="074736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778420-DB99-8E70-D36B-DAEF8C7010C1}"/>
              </a:ext>
            </a:extLst>
          </p:cNvPr>
          <p:cNvGrpSpPr/>
          <p:nvPr/>
        </p:nvGrpSpPr>
        <p:grpSpPr>
          <a:xfrm>
            <a:off x="10054168" y="870857"/>
            <a:ext cx="2096338" cy="3822525"/>
            <a:chOff x="703330" y="2881745"/>
            <a:chExt cx="2121563" cy="3996352"/>
          </a:xfrm>
        </p:grpSpPr>
        <p:pic>
          <p:nvPicPr>
            <p:cNvPr id="26" name="Picture 2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6071213-FDC1-59F0-5D07-514BBF14B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330" y="2881745"/>
              <a:ext cx="2121563" cy="3996352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2404D72-A497-0177-804B-42514794589C}"/>
                </a:ext>
              </a:extLst>
            </p:cNvPr>
            <p:cNvSpPr/>
            <p:nvPr/>
          </p:nvSpPr>
          <p:spPr>
            <a:xfrm>
              <a:off x="842171" y="3728389"/>
              <a:ext cx="1845426" cy="6857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2F4D6E"/>
                  </a:solidFill>
                  <a:latin typeface="+mj-lt"/>
                </a:rPr>
                <a:t>huy hiệu</a:t>
              </a:r>
              <a:endParaRPr lang="en-US" sz="2800" b="1" dirty="0">
                <a:solidFill>
                  <a:srgbClr val="2F4D6E"/>
                </a:solidFill>
                <a:latin typeface="+mj-lt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DA96FE8-3FCB-497D-4CCC-A812D2AA7D52}"/>
              </a:ext>
            </a:extLst>
          </p:cNvPr>
          <p:cNvGrpSpPr/>
          <p:nvPr/>
        </p:nvGrpSpPr>
        <p:grpSpPr>
          <a:xfrm>
            <a:off x="7570732" y="496036"/>
            <a:ext cx="1958904" cy="3640944"/>
            <a:chOff x="6377080" y="545870"/>
            <a:chExt cx="1958904" cy="3640944"/>
          </a:xfrm>
        </p:grpSpPr>
        <p:pic>
          <p:nvPicPr>
            <p:cNvPr id="29" name="Picture 2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11630559-265C-FAE0-FE4B-88D14D31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080" y="545870"/>
              <a:ext cx="1958904" cy="3640944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ACB20EB-8FDD-0FF0-3B8E-9B002C61967F}"/>
                </a:ext>
              </a:extLst>
            </p:cNvPr>
            <p:cNvSpPr/>
            <p:nvPr/>
          </p:nvSpPr>
          <p:spPr>
            <a:xfrm>
              <a:off x="6405976" y="1263812"/>
              <a:ext cx="1901111" cy="65394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102D68"/>
                  </a:solidFill>
                  <a:latin typeface="+mj-lt"/>
                </a:rPr>
                <a:t>ruy băng</a:t>
              </a:r>
              <a:endParaRPr lang="en-US" sz="2800" b="1" dirty="0">
                <a:solidFill>
                  <a:srgbClr val="102D68"/>
                </a:solidFill>
                <a:latin typeface="+mj-lt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67AA83-B932-95EC-0C86-212C60EEE944}"/>
              </a:ext>
            </a:extLst>
          </p:cNvPr>
          <p:cNvGrpSpPr/>
          <p:nvPr/>
        </p:nvGrpSpPr>
        <p:grpSpPr>
          <a:xfrm>
            <a:off x="2262796" y="442060"/>
            <a:ext cx="1958905" cy="3823824"/>
            <a:chOff x="2828863" y="1307869"/>
            <a:chExt cx="1958905" cy="3823824"/>
          </a:xfrm>
        </p:grpSpPr>
        <p:pic>
          <p:nvPicPr>
            <p:cNvPr id="32" name="Picture 31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B2389F06-8ED5-35EC-4920-C666ADAF5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87CA"/>
                </a:clrFrom>
                <a:clrTo>
                  <a:srgbClr val="FF87C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863" y="1307869"/>
              <a:ext cx="1958905" cy="3823824"/>
            </a:xfrm>
            <a:prstGeom prst="rect">
              <a:avLst/>
            </a:pr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075F383-A3A0-426B-7C28-D0417418F399}"/>
                </a:ext>
              </a:extLst>
            </p:cNvPr>
            <p:cNvSpPr/>
            <p:nvPr/>
          </p:nvSpPr>
          <p:spPr>
            <a:xfrm>
              <a:off x="2909455" y="2113140"/>
              <a:ext cx="1806631" cy="624518"/>
            </a:xfrm>
            <a:prstGeom prst="roundRect">
              <a:avLst/>
            </a:prstGeom>
            <a:solidFill>
              <a:srgbClr val="D8B6A4"/>
            </a:solidFill>
            <a:ln w="57150">
              <a:solidFill>
                <a:srgbClr val="B91D6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640101"/>
                  </a:solidFill>
                  <a:latin typeface="+mj-lt"/>
                </a:rPr>
                <a:t>khuy áo</a:t>
              </a:r>
              <a:endParaRPr lang="en-US" sz="2800" b="1" dirty="0">
                <a:solidFill>
                  <a:srgbClr val="64010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29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05691 0.29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9815 L 0.00638 0.09838 C 0.00795 0.11875 0.00638 0.10718 0.01107 0.12616 C 0.01198 0.12986 0.0129 0.1338 0.01381 0.13773 C 0.0142 0.13981 0.01458 0.14167 0.01498 0.14375 C 0.01537 0.14514 0.01562 0.14653 0.01615 0.14745 C 0.02318 0.15833 0.02631 0.16204 0.03412 0.1669 C 0.03542 0.16782 0.03672 0.16782 0.03803 0.16782 C 0.04037 0.16829 0.04284 0.16875 0.04532 0.16898 C 0.0599 0.1713 0.03698 0.16921 0.06902 0.17083 C 0.07136 0.17199 0.07188 0.17176 0.07422 0.17569 C 0.07501 0.17685 0.0754 0.1794 0.07618 0.18056 C 0.07722 0.18194 0.07865 0.18264 0.07982 0.18333 C 0.08477 0.18727 0.08646 0.18796 0.0918 0.19143 C 0.0931 0.19329 0.09467 0.19491 0.0961 0.19699 C 0.09805 0.19977 0.09974 0.20324 0.1017 0.20579 C 0.10626 0.21204 0.11094 0.21759 0.11563 0.22338 C 0.11745 0.22569 0.12149 0.23009 0.12149 0.23056 C 0.12227 0.23264 0.12266 0.23565 0.12357 0.23773 C 0.12396 0.23935 0.12461 0.23981 0.12514 0.24097 C 0.12579 0.24259 0.12657 0.24468 0.12709 0.24653 C 0.128 0.24977 0.12878 0.25324 0.12956 0.25648 C 0.13073 0.27106 0.12917 0.25278 0.13021 0.26505 C 0.13047 0.26667 0.13034 0.26875 0.13073 0.27014 C 0.13959 0.30231 0.13243 0.27546 0.13711 0.28657 C 0.13972 0.29306 0.13842 0.2919 0.14141 0.29815 C 0.14597 0.30741 0.15027 0.31435 0.15612 0.31875 C 0.15821 0.32014 0.16042 0.31921 0.16251 0.31991 C 0.16615 0.31829 0.17006 0.31806 0.17357 0.31574 C 0.17448 0.31528 0.18047 0.3044 0.18073 0.30417 C 0.18243 0.30255 0.18425 0.30255 0.18594 0.30231 C 0.19011 0.30139 0.19415 0.30162 0.19831 0.30116 L 0.20899 0.30023 C 0.2168 0.29352 0.21602 0.29491 0.22527 0.28171 C 0.23425 0.26921 0.22657 0.27523 0.23568 0.27014 C 0.23711 0.26782 0.23842 0.26505 0.23998 0.26343 C 0.24115 0.26204 0.24232 0.26204 0.24362 0.26134 C 0.24688 0.25995 0.25027 0.2588 0.25365 0.25741 C 0.25886 0.25278 0.27487 0.23843 0.28256 0.23495 C 0.28633 0.23333 0.28998 0.2331 0.29376 0.23218 C 0.30639 0.2331 0.31915 0.23125 0.33178 0.23495 C 0.33659 0.23634 0.34089 0.24352 0.34545 0.24768 C 0.34675 0.24884 0.34974 0.25139 0.34974 0.25162 C 0.35079 0.25 0.35352 0.24954 0.353 0.24653 C 0.35235 0.24375 0.35027 0.24745 0.34896 0.24768 C 0.34662 0.24815 0.34454 0.24838 0.34219 0.24861 L 0.33021 0.24977 C 0.32982 0.25 0.32956 0.25069 0.32904 0.25069 C 0.32605 0.25116 0.32292 0.24977 0.31993 0.25139 C 0.31693 0.25324 0.31198 0.26204 0.30925 0.2662 C 0.3086 0.26667 0.30808 0.26713 0.30756 0.26829 C 0.30639 0.27083 0.30534 0.27407 0.30404 0.27708 C 0.30365 0.27755 0.30326 0.27755 0.30287 0.27778 C 0.30209 0.27847 0.30118 0.27847 0.3004 0.2787 C 0.29688 0.28889 0.29857 0.28518 0.29571 0.29051 L 0.2948 0.28935 " pathEditMode="relative" rAng="0" ptsTypes="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9 0.10486 L -0.01289 0.10509 C -0.01693 0.10509 -0.02084 0.10509 -0.02461 0.10532 C -0.03021 0.10601 -0.03542 0.10856 -0.04102 0.10902 C -0.04545 0.10925 -0.06589 0.10416 -0.06706 0.10324 C -0.07032 0.10254 -0.07292 0.1 -0.07591 0.0993 C -0.09714 0.09421 -0.12097 0.09583 -0.1418 0.09537 C -0.20144 0.11967 -0.12058 0.08518 -0.17552 0.11088 C -0.21576 0.12963 -0.15078 0.08912 -0.23529 0.13819 C -0.25795 0.15138 -0.25977 0.1574 -0.27826 0.17546 C -0.28242 0.17939 -0.28711 0.18148 -0.29089 0.18634 C -0.30625 0.20787 -0.32097 0.23171 -0.33568 0.25439 C -0.34063 0.2618 -0.34974 0.27824 -0.34974 0.2787 C -0.36107 0.32546 -0.35951 0.30763 -0.36107 0.32963 C -0.36055 0.33796 -0.36211 0.33588 -0.35873 0.33796 L -0.35873 0.33819 C -0.36381 0.3375 -0.37578 0.33611 -0.3806 0.33865 C -0.3836 0.34004 -0.38503 0.34606 -0.3862 0.35023 C -0.38334 0.35694 -0.3849 0.35208 -0.3849 0.36666 L -0.3849 0.36759 " pathEditMode="relative" rAng="0" ptsTypes="AAAAAAAAAAAAAAAA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18357 L -0.00691 0.146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10741 L -0.00208 0.10741 C -0.00416 0.10857 -0.00586 0.10996 -0.00755 0.11181 C -0.00807 0.11204 -0.0082 0.11296 -0.00872 0.11343 C -0.00976 0.11435 -0.01041 0.11458 -0.01107 0.11528 C -0.01302 0.11667 -0.01614 0.12199 -0.01692 0.12338 C -0.01706 0.12454 -0.01732 0.12546 -0.01797 0.12639 C -0.01979 0.12963 -0.02825 0.13102 -0.03008 0.13171 C -0.03151 0.13218 -0.03255 0.13264 -0.03385 0.13287 L -0.04883 0.13171 C -0.05169 0.13148 -0.05442 0.13102 -0.05742 0.13056 C -0.06094 0.13033 -0.06458 0.12986 -0.06836 0.1294 C -0.08541 0.13287 -0.07851 0.13218 -0.08854 0.13287 C -0.09088 0.13287 -0.09297 0.13287 -0.09531 0.13241 C -0.09726 0.13218 -0.09909 0.13102 -0.1013 0.13102 C -0.1125 0.13033 -0.12383 0.13056 -0.13515 0.13033 C -0.14752 0.13056 -0.1595 0.13056 -0.17174 0.13102 C -0.17591 0.13125 -0.17344 0.13634 -0.17422 0.13727 C -0.17539 0.13958 -0.1789 0.14051 -0.18125 0.1419 C -0.18294 0.14236 -0.18463 0.14329 -0.18646 0.14398 C -0.18893 0.14514 -0.19206 0.1456 -0.19466 0.1463 C -0.20299 0.14884 -0.20039 0.14908 -0.20963 0.15023 C -0.21575 0.15093 -0.23398 0.15139 -0.23802 0.15162 C -0.24427 0.15417 -0.25273 0.15833 -0.25911 0.15949 C -0.2694 0.16204 -0.27226 0.16204 -0.28047 0.16528 C -0.28216 0.16597 -0.28359 0.16667 -0.28515 0.16736 C -0.28581 0.16945 -0.28502 0.16713 -0.28685 0.16991 C -0.29153 0.1757 -0.28646 0.17014 -0.29192 0.1757 C -0.29219 0.17662 -0.29245 0.17708 -0.29284 0.17778 C -0.29336 0.17894 -0.29427 0.17986 -0.29505 0.18125 C -0.29635 0.18357 -0.29635 0.18449 -0.29635 0.18704 C -0.29635 0.18958 -0.29635 0.19236 -0.29609 0.19491 C -0.29596 0.1956 -0.2957 0.1963 -0.29531 0.19676 C -0.29518 0.19792 -0.2944 0.19838 -0.29401 0.19908 C -0.29388 0.19977 -0.29336 0.20023 -0.29323 0.20093 C -0.29336 0.20139 -0.29336 0.20278 -0.29388 0.20278 C -0.29505 0.20093 -0.29505 0.20023 -0.29505 0.19884 L -0.29505 0.19908 " pathEditMode="relative" rAng="0" ptsTypes="AAAAAAAAAAAAAAAAAAAAAAAAAAAAAAAAAAAA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4331E-D5EA-A333-9708-1B22FCDAA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056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E1645-7901-0DCB-9879-4EEB5696D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E0E375-5099-96D0-09F3-367E4B3B3741}"/>
              </a:ext>
            </a:extLst>
          </p:cNvPr>
          <p:cNvGrpSpPr/>
          <p:nvPr/>
        </p:nvGrpSpPr>
        <p:grpSpPr>
          <a:xfrm>
            <a:off x="-152413" y="-933626"/>
            <a:ext cx="12424242" cy="7951284"/>
            <a:chOff x="-152413" y="-933626"/>
            <a:chExt cx="12424242" cy="79512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D435DE-5302-2348-F0B7-03DD5B994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9"/>
            <a:stretch/>
          </p:blipFill>
          <p:spPr>
            <a:xfrm>
              <a:off x="1335314" y="566816"/>
              <a:ext cx="7391442" cy="39761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898BFA-DD4B-03A8-11E0-0445244BF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85" b="23355"/>
            <a:stretch/>
          </p:blipFill>
          <p:spPr>
            <a:xfrm>
              <a:off x="9441543" y="128205"/>
              <a:ext cx="2830286" cy="672979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4333E9-1626-26C5-59EB-61EBC2E9D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413" y="-933626"/>
              <a:ext cx="9593956" cy="7951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5058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93AE4-C51C-A9EA-191E-13FCBECDF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58381A-6383-CAA1-C647-BA2DF443C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8"/>
          <a:stretch/>
        </p:blipFill>
        <p:spPr>
          <a:xfrm>
            <a:off x="0" y="335298"/>
            <a:ext cx="12192000" cy="663881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0EB42C-2871-5154-B2BF-91398FE73480}"/>
              </a:ext>
            </a:extLst>
          </p:cNvPr>
          <p:cNvCxnSpPr>
            <a:cxnSpLocks/>
          </p:cNvCxnSpPr>
          <p:nvPr/>
        </p:nvCxnSpPr>
        <p:spPr>
          <a:xfrm>
            <a:off x="6778856" y="1743768"/>
            <a:ext cx="18861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ED4F84-F56B-7A9D-01B1-D61F737ED9B1}"/>
              </a:ext>
            </a:extLst>
          </p:cNvPr>
          <p:cNvCxnSpPr>
            <a:cxnSpLocks/>
          </p:cNvCxnSpPr>
          <p:nvPr/>
        </p:nvCxnSpPr>
        <p:spPr>
          <a:xfrm>
            <a:off x="3333082" y="2222739"/>
            <a:ext cx="19064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F5BFE3-1500-5B81-ECB7-3AC3F88080BD}"/>
              </a:ext>
            </a:extLst>
          </p:cNvPr>
          <p:cNvCxnSpPr>
            <a:cxnSpLocks/>
          </p:cNvCxnSpPr>
          <p:nvPr/>
        </p:nvCxnSpPr>
        <p:spPr>
          <a:xfrm>
            <a:off x="4986342" y="2648444"/>
            <a:ext cx="19805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07DE3C-3222-488E-BBDB-BF2ECEE137E9}"/>
              </a:ext>
            </a:extLst>
          </p:cNvPr>
          <p:cNvCxnSpPr>
            <a:cxnSpLocks/>
          </p:cNvCxnSpPr>
          <p:nvPr/>
        </p:nvCxnSpPr>
        <p:spPr>
          <a:xfrm>
            <a:off x="3258184" y="2645022"/>
            <a:ext cx="15170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598A9A-56CD-DAF5-6CFE-A7840CCC3A43}"/>
              </a:ext>
            </a:extLst>
          </p:cNvPr>
          <p:cNvCxnSpPr>
            <a:cxnSpLocks/>
          </p:cNvCxnSpPr>
          <p:nvPr/>
        </p:nvCxnSpPr>
        <p:spPr>
          <a:xfrm flipV="1">
            <a:off x="1611086" y="3078671"/>
            <a:ext cx="828136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F3C8C5-0903-784B-2174-5E773BF845AC}"/>
              </a:ext>
            </a:extLst>
          </p:cNvPr>
          <p:cNvCxnSpPr>
            <a:cxnSpLocks/>
          </p:cNvCxnSpPr>
          <p:nvPr/>
        </p:nvCxnSpPr>
        <p:spPr>
          <a:xfrm>
            <a:off x="6913936" y="3056079"/>
            <a:ext cx="1061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682422-B3A3-4C21-AF14-E60A5960E5FD}"/>
              </a:ext>
            </a:extLst>
          </p:cNvPr>
          <p:cNvCxnSpPr>
            <a:cxnSpLocks/>
          </p:cNvCxnSpPr>
          <p:nvPr/>
        </p:nvCxnSpPr>
        <p:spPr>
          <a:xfrm>
            <a:off x="6422331" y="3506091"/>
            <a:ext cx="10890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92EA4F-2965-6291-1B20-BCBE9CE5BF64}"/>
              </a:ext>
            </a:extLst>
          </p:cNvPr>
          <p:cNvCxnSpPr>
            <a:cxnSpLocks/>
          </p:cNvCxnSpPr>
          <p:nvPr/>
        </p:nvCxnSpPr>
        <p:spPr>
          <a:xfrm>
            <a:off x="2056395" y="1754520"/>
            <a:ext cx="19805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29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9255E-1CE3-519F-7305-C3BBAC027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24001C-C57D-3CB2-715E-D67FDE2F12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1"/>
          <a:stretch/>
        </p:blipFill>
        <p:spPr>
          <a:xfrm>
            <a:off x="0" y="178783"/>
            <a:ext cx="12332941" cy="67871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0467536-F93B-7FC4-F730-3F3699D22543}"/>
              </a:ext>
            </a:extLst>
          </p:cNvPr>
          <p:cNvGrpSpPr/>
          <p:nvPr/>
        </p:nvGrpSpPr>
        <p:grpSpPr>
          <a:xfrm>
            <a:off x="1721855" y="1188407"/>
            <a:ext cx="293915" cy="369332"/>
            <a:chOff x="930727" y="1829192"/>
            <a:chExt cx="293915" cy="369332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2AEB12A0-D609-3CDA-4B24-64C6409E54B5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DC7C37-8AAD-A2CC-2A1D-57A57AEBB78B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EC1376E-779C-AD24-F191-9F5996CB8D4C}"/>
              </a:ext>
            </a:extLst>
          </p:cNvPr>
          <p:cNvGrpSpPr/>
          <p:nvPr/>
        </p:nvGrpSpPr>
        <p:grpSpPr>
          <a:xfrm>
            <a:off x="6722596" y="1188407"/>
            <a:ext cx="293915" cy="369332"/>
            <a:chOff x="930727" y="1829192"/>
            <a:chExt cx="293915" cy="369332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1363DADA-F7ED-E0AD-8433-A6FF05439E57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045FDB-8471-694D-B959-AEC601BC3175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5FEAA1-4346-8C86-55A3-2CCBB2CC9100}"/>
              </a:ext>
            </a:extLst>
          </p:cNvPr>
          <p:cNvGrpSpPr/>
          <p:nvPr/>
        </p:nvGrpSpPr>
        <p:grpSpPr>
          <a:xfrm>
            <a:off x="3318190" y="1545745"/>
            <a:ext cx="293915" cy="369332"/>
            <a:chOff x="930727" y="1829192"/>
            <a:chExt cx="293915" cy="369332"/>
          </a:xfrm>
        </p:grpSpPr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EFF4CF69-F56D-29B2-43C4-8AFB28A8ADAC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2ABBCC-10D8-A805-8853-3DCE41040BE0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124FE8-A9D3-BD97-27AA-DF7DA9A4B36C}"/>
              </a:ext>
            </a:extLst>
          </p:cNvPr>
          <p:cNvGrpSpPr/>
          <p:nvPr/>
        </p:nvGrpSpPr>
        <p:grpSpPr>
          <a:xfrm>
            <a:off x="6428681" y="1660045"/>
            <a:ext cx="293915" cy="369332"/>
            <a:chOff x="930727" y="1829192"/>
            <a:chExt cx="293915" cy="369332"/>
          </a:xfrm>
        </p:grpSpPr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6DCDD607-2982-E349-D1D0-23FB883416EA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1A7598-F5E2-E7FB-86F2-79AB72841E2B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9AD276-18EC-DD21-45F4-435491918873}"/>
              </a:ext>
            </a:extLst>
          </p:cNvPr>
          <p:cNvGrpSpPr/>
          <p:nvPr/>
        </p:nvGrpSpPr>
        <p:grpSpPr>
          <a:xfrm>
            <a:off x="4715591" y="2029377"/>
            <a:ext cx="293915" cy="369332"/>
            <a:chOff x="930727" y="1829192"/>
            <a:chExt cx="293915" cy="369332"/>
          </a:xfrm>
        </p:grpSpPr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C554FCF9-F5ED-F575-F519-9D83647C3CD2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53C46C-5C09-2EB4-8EDC-27362D1CED2F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D439CA-CB66-3439-F188-E9AC009BC310}"/>
              </a:ext>
            </a:extLst>
          </p:cNvPr>
          <p:cNvGrpSpPr/>
          <p:nvPr/>
        </p:nvGrpSpPr>
        <p:grpSpPr>
          <a:xfrm>
            <a:off x="3192642" y="2398709"/>
            <a:ext cx="294640" cy="369332"/>
            <a:chOff x="930002" y="1829192"/>
            <a:chExt cx="294640" cy="369332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AC0491B2-1754-2FD2-10BA-FCC736D15109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A1A009-E456-B354-0B87-E74E58135A9C}"/>
                </a:ext>
              </a:extLst>
            </p:cNvPr>
            <p:cNvSpPr txBox="1"/>
            <p:nvPr/>
          </p:nvSpPr>
          <p:spPr>
            <a:xfrm>
              <a:off x="930002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083E0E-07D3-CCA9-45F0-23C900E92936}"/>
              </a:ext>
            </a:extLst>
          </p:cNvPr>
          <p:cNvGrpSpPr/>
          <p:nvPr/>
        </p:nvGrpSpPr>
        <p:grpSpPr>
          <a:xfrm>
            <a:off x="2316088" y="2953373"/>
            <a:ext cx="293915" cy="369332"/>
            <a:chOff x="930727" y="1829192"/>
            <a:chExt cx="293915" cy="369332"/>
          </a:xfrm>
        </p:grpSpPr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41B66CD0-E464-FDEB-F741-C14C07E55497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70C5FA-00BF-4819-BFE9-C80F59997355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3AB2BA-9961-1DEB-4563-F9D87AE2A01B}"/>
              </a:ext>
            </a:extLst>
          </p:cNvPr>
          <p:cNvGrpSpPr/>
          <p:nvPr/>
        </p:nvGrpSpPr>
        <p:grpSpPr>
          <a:xfrm>
            <a:off x="2898727" y="3429000"/>
            <a:ext cx="293915" cy="369332"/>
            <a:chOff x="930727" y="1829192"/>
            <a:chExt cx="293915" cy="369332"/>
          </a:xfrm>
        </p:grpSpPr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291EBBB7-F601-37C1-8ECB-A9EDD14FCDBA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477FCDF-AB8E-58CB-5088-76D77AA3A94B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283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F5BFE-81E0-26CD-93BF-9940394C1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square&#10;&#10;Description automatically generated">
            <a:extLst>
              <a:ext uri="{FF2B5EF4-FFF2-40B4-BE49-F238E27FC236}">
                <a16:creationId xmlns:a16="http://schemas.microsoft.com/office/drawing/2014/main" id="{A115B484-08D8-CF08-C03D-600C0BB09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7"/>
          <a:stretch/>
        </p:blipFill>
        <p:spPr>
          <a:xfrm>
            <a:off x="0" y="224058"/>
            <a:ext cx="12325004" cy="67459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606B5C-81F1-51F9-D2D7-62C59F5B81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6056" r="8595" b="8146"/>
          <a:stretch/>
        </p:blipFill>
        <p:spPr>
          <a:xfrm>
            <a:off x="925286" y="498285"/>
            <a:ext cx="11002646" cy="621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51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B5DBE-02E8-2F3E-C511-758904FD1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Ra Choi Vuon Hoa_480p">
            <a:hlinkClick r:id="" action="ppaction://media"/>
            <a:extLst>
              <a:ext uri="{FF2B5EF4-FFF2-40B4-BE49-F238E27FC236}">
                <a16:creationId xmlns:a16="http://schemas.microsoft.com/office/drawing/2014/main" id="{E982914E-DBF1-8D8C-C7B1-931A6948FA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413657"/>
            <a:ext cx="12192000" cy="644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9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DEEA2-CD78-97B8-211E-71408A93C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TY REDSTAR\Desktop\1.png">
            <a:extLst>
              <a:ext uri="{FF2B5EF4-FFF2-40B4-BE49-F238E27FC236}">
                <a16:creationId xmlns:a16="http://schemas.microsoft.com/office/drawing/2014/main" id="{159FA67A-B569-EAC2-C180-999AE1040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895350"/>
            <a:ext cx="10479087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308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A4020-6C79-198D-71EC-66AB86FA3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6CEBFE-3B0A-F9CB-7377-EC80B2FA147B}"/>
              </a:ext>
            </a:extLst>
          </p:cNvPr>
          <p:cNvSpPr txBox="1"/>
          <p:nvPr/>
        </p:nvSpPr>
        <p:spPr>
          <a:xfrm>
            <a:off x="3138204" y="1316191"/>
            <a:ext cx="215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i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</a:t>
            </a:r>
          </a:p>
        </p:txBody>
      </p:sp>
      <p:sp>
        <p:nvSpPr>
          <p:cNvPr id="5" name="Right Arrow 10">
            <a:extLst>
              <a:ext uri="{FF2B5EF4-FFF2-40B4-BE49-F238E27FC236}">
                <a16:creationId xmlns:a16="http://schemas.microsoft.com/office/drawing/2014/main" id="{439958CF-8286-09AE-EDEC-3BEFE0DAE236}"/>
              </a:ext>
            </a:extLst>
          </p:cNvPr>
          <p:cNvSpPr/>
          <p:nvPr/>
        </p:nvSpPr>
        <p:spPr>
          <a:xfrm>
            <a:off x="5473446" y="2101021"/>
            <a:ext cx="978408" cy="24231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538575-F53D-0351-A3B9-BE0A60628D18}"/>
              </a:ext>
            </a:extLst>
          </p:cNvPr>
          <p:cNvSpPr txBox="1"/>
          <p:nvPr/>
        </p:nvSpPr>
        <p:spPr>
          <a:xfrm>
            <a:off x="6619341" y="1316191"/>
            <a:ext cx="1078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</a:rPr>
              <a:t>u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91F08-EDEC-90CD-1F21-B00E96EB4C88}"/>
              </a:ext>
            </a:extLst>
          </p:cNvPr>
          <p:cNvSpPr txBox="1"/>
          <p:nvPr/>
        </p:nvSpPr>
        <p:spPr>
          <a:xfrm>
            <a:off x="6706578" y="1316191"/>
            <a:ext cx="215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y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A875DC-F668-D289-4E3A-E9E2E2C50FD0}"/>
              </a:ext>
            </a:extLst>
          </p:cNvPr>
          <p:cNvSpPr txBox="1"/>
          <p:nvPr/>
        </p:nvSpPr>
        <p:spPr>
          <a:xfrm>
            <a:off x="3201378" y="3106891"/>
            <a:ext cx="215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ia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</a:t>
            </a:r>
          </a:p>
        </p:txBody>
      </p:sp>
      <p:sp>
        <p:nvSpPr>
          <p:cNvPr id="11" name="Right Arrow 14">
            <a:extLst>
              <a:ext uri="{FF2B5EF4-FFF2-40B4-BE49-F238E27FC236}">
                <a16:creationId xmlns:a16="http://schemas.microsoft.com/office/drawing/2014/main" id="{D4640535-1AB7-478D-4408-00985B640053}"/>
              </a:ext>
            </a:extLst>
          </p:cNvPr>
          <p:cNvSpPr/>
          <p:nvPr/>
        </p:nvSpPr>
        <p:spPr>
          <a:xfrm>
            <a:off x="5536620" y="3891721"/>
            <a:ext cx="978408" cy="24231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1AAEC7-EE07-78FC-56DA-2629C63A33C0}"/>
              </a:ext>
            </a:extLst>
          </p:cNvPr>
          <p:cNvSpPr txBox="1"/>
          <p:nvPr/>
        </p:nvSpPr>
        <p:spPr>
          <a:xfrm>
            <a:off x="6706578" y="3106891"/>
            <a:ext cx="1078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</a:rPr>
              <a:t>u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C9A19-580F-ABF4-7151-B74824A307FF}"/>
              </a:ext>
            </a:extLst>
          </p:cNvPr>
          <p:cNvSpPr txBox="1"/>
          <p:nvPr/>
        </p:nvSpPr>
        <p:spPr>
          <a:xfrm>
            <a:off x="7158765" y="3106891"/>
            <a:ext cx="215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ya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9798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10" grpId="0"/>
      <p:bldP spid="11" grpId="0" animBg="1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EA45C-0E11-3069-F7AF-2B0BAE42F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1F9CACE-2371-A4B1-2A67-9203BE2F8580}"/>
              </a:ext>
            </a:extLst>
          </p:cNvPr>
          <p:cNvSpPr txBox="1"/>
          <p:nvPr/>
        </p:nvSpPr>
        <p:spPr>
          <a:xfrm>
            <a:off x="2272936" y="1580466"/>
            <a:ext cx="1447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u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E2302DC-D67A-1028-8588-B9FCEE42C931}"/>
              </a:ext>
            </a:extLst>
          </p:cNvPr>
          <p:cNvCxnSpPr/>
          <p:nvPr/>
        </p:nvCxnSpPr>
        <p:spPr>
          <a:xfrm>
            <a:off x="825653" y="1566188"/>
            <a:ext cx="48251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313597-BE9F-4203-C0AB-E3BA0F1BCFB4}"/>
              </a:ext>
            </a:extLst>
          </p:cNvPr>
          <p:cNvCxnSpPr/>
          <p:nvPr/>
        </p:nvCxnSpPr>
        <p:spPr>
          <a:xfrm flipV="1">
            <a:off x="825653" y="3311579"/>
            <a:ext cx="4795932" cy="112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1DC311-99DD-A819-2264-C9097CCCDFDA}"/>
              </a:ext>
            </a:extLst>
          </p:cNvPr>
          <p:cNvCxnSpPr/>
          <p:nvPr/>
        </p:nvCxnSpPr>
        <p:spPr>
          <a:xfrm flipH="1" flipV="1">
            <a:off x="844314" y="1573930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E65A00D-1047-C1A8-CAC1-798337AF3225}"/>
              </a:ext>
            </a:extLst>
          </p:cNvPr>
          <p:cNvCxnSpPr/>
          <p:nvPr/>
        </p:nvCxnSpPr>
        <p:spPr>
          <a:xfrm flipV="1">
            <a:off x="5621585" y="1566188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7F86A2D-1605-EB60-0D8D-E412600889E7}"/>
              </a:ext>
            </a:extLst>
          </p:cNvPr>
          <p:cNvCxnSpPr/>
          <p:nvPr/>
        </p:nvCxnSpPr>
        <p:spPr>
          <a:xfrm flipV="1">
            <a:off x="825653" y="5056612"/>
            <a:ext cx="4810536" cy="74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19EF79-21D2-A391-6551-400FA64BBF4F}"/>
              </a:ext>
            </a:extLst>
          </p:cNvPr>
          <p:cNvCxnSpPr/>
          <p:nvPr/>
        </p:nvCxnSpPr>
        <p:spPr>
          <a:xfrm>
            <a:off x="2511993" y="332286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7180F7-711A-B14B-046A-A64E69028A4E}"/>
              </a:ext>
            </a:extLst>
          </p:cNvPr>
          <p:cNvCxnSpPr/>
          <p:nvPr/>
        </p:nvCxnSpPr>
        <p:spPr>
          <a:xfrm>
            <a:off x="4057151" y="332286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70C7624-6BFF-D48A-522B-B96AA5FF497C}"/>
              </a:ext>
            </a:extLst>
          </p:cNvPr>
          <p:cNvSpPr txBox="1"/>
          <p:nvPr/>
        </p:nvSpPr>
        <p:spPr>
          <a:xfrm>
            <a:off x="2977742" y="1596261"/>
            <a:ext cx="1447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y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D76B27-048C-1E73-1CE1-2C97D1E23632}"/>
              </a:ext>
            </a:extLst>
          </p:cNvPr>
          <p:cNvSpPr txBox="1"/>
          <p:nvPr/>
        </p:nvSpPr>
        <p:spPr>
          <a:xfrm>
            <a:off x="939513" y="3409950"/>
            <a:ext cx="144779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Century Gothic" pitchFamily="34" charset="0"/>
              </a:rPr>
              <a:t>u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8199A7-1064-4470-C06D-613311C8232F}"/>
              </a:ext>
            </a:extLst>
          </p:cNvPr>
          <p:cNvSpPr txBox="1"/>
          <p:nvPr/>
        </p:nvSpPr>
        <p:spPr>
          <a:xfrm>
            <a:off x="2529261" y="3409950"/>
            <a:ext cx="1447799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y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278A5D-A051-58F5-4E6F-C31D976D6AF3}"/>
              </a:ext>
            </a:extLst>
          </p:cNvPr>
          <p:cNvSpPr txBox="1"/>
          <p:nvPr/>
        </p:nvSpPr>
        <p:spPr>
          <a:xfrm>
            <a:off x="4117799" y="3389903"/>
            <a:ext cx="1447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26FC78-C00E-C578-4F76-39EC7027159D}"/>
              </a:ext>
            </a:extLst>
          </p:cNvPr>
          <p:cNvSpPr txBox="1"/>
          <p:nvPr/>
        </p:nvSpPr>
        <p:spPr>
          <a:xfrm>
            <a:off x="7486540" y="1572442"/>
            <a:ext cx="1447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u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DB3615F-B960-3FE2-966D-2E18F5129AC9}"/>
              </a:ext>
            </a:extLst>
          </p:cNvPr>
          <p:cNvCxnSpPr/>
          <p:nvPr/>
        </p:nvCxnSpPr>
        <p:spPr>
          <a:xfrm>
            <a:off x="6559703" y="1558164"/>
            <a:ext cx="48251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AF931C4-EAC3-7AD3-752C-EA7C12D4C323}"/>
              </a:ext>
            </a:extLst>
          </p:cNvPr>
          <p:cNvCxnSpPr/>
          <p:nvPr/>
        </p:nvCxnSpPr>
        <p:spPr>
          <a:xfrm flipV="1">
            <a:off x="6559703" y="3303555"/>
            <a:ext cx="4795932" cy="112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B65404-EE4B-9E49-A5E7-C4D31BD8ACC0}"/>
              </a:ext>
            </a:extLst>
          </p:cNvPr>
          <p:cNvCxnSpPr/>
          <p:nvPr/>
        </p:nvCxnSpPr>
        <p:spPr>
          <a:xfrm flipH="1" flipV="1">
            <a:off x="6578364" y="1565906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05E2EF2-E563-9316-8F50-662E6C043580}"/>
              </a:ext>
            </a:extLst>
          </p:cNvPr>
          <p:cNvCxnSpPr/>
          <p:nvPr/>
        </p:nvCxnSpPr>
        <p:spPr>
          <a:xfrm flipV="1">
            <a:off x="11355635" y="1558164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753F36D-6CD5-165E-B135-245E64342AAF}"/>
              </a:ext>
            </a:extLst>
          </p:cNvPr>
          <p:cNvCxnSpPr/>
          <p:nvPr/>
        </p:nvCxnSpPr>
        <p:spPr>
          <a:xfrm flipV="1">
            <a:off x="6559703" y="5048588"/>
            <a:ext cx="4810536" cy="74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A306D4F-3742-7C1F-361B-01E9BA75DE0B}"/>
              </a:ext>
            </a:extLst>
          </p:cNvPr>
          <p:cNvCxnSpPr/>
          <p:nvPr/>
        </p:nvCxnSpPr>
        <p:spPr>
          <a:xfrm>
            <a:off x="8246043" y="3314841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715DF4E-0C9E-9798-E7DC-4DDBB5801803}"/>
              </a:ext>
            </a:extLst>
          </p:cNvPr>
          <p:cNvCxnSpPr/>
          <p:nvPr/>
        </p:nvCxnSpPr>
        <p:spPr>
          <a:xfrm>
            <a:off x="9791201" y="3314841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0ADA0B1-3F50-9B34-97F9-131AD76F82C4}"/>
              </a:ext>
            </a:extLst>
          </p:cNvPr>
          <p:cNvSpPr txBox="1"/>
          <p:nvPr/>
        </p:nvSpPr>
        <p:spPr>
          <a:xfrm>
            <a:off x="8346071" y="1572442"/>
            <a:ext cx="1909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ya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9CA66D-C8A9-937B-0213-38A68C273F46}"/>
              </a:ext>
            </a:extLst>
          </p:cNvPr>
          <p:cNvSpPr txBox="1"/>
          <p:nvPr/>
        </p:nvSpPr>
        <p:spPr>
          <a:xfrm>
            <a:off x="6673563" y="3401926"/>
            <a:ext cx="144779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Century Gothic" pitchFamily="34" charset="0"/>
              </a:rPr>
              <a:t>u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5DD90A-B8E8-7CBD-933F-023333682370}"/>
              </a:ext>
            </a:extLst>
          </p:cNvPr>
          <p:cNvSpPr txBox="1"/>
          <p:nvPr/>
        </p:nvSpPr>
        <p:spPr>
          <a:xfrm>
            <a:off x="8263311" y="3401926"/>
            <a:ext cx="1447799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y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75A3B3-6C8C-33D4-AA2F-2934312D1251}"/>
              </a:ext>
            </a:extLst>
          </p:cNvPr>
          <p:cNvSpPr txBox="1"/>
          <p:nvPr/>
        </p:nvSpPr>
        <p:spPr>
          <a:xfrm>
            <a:off x="9851849" y="3381879"/>
            <a:ext cx="1447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1220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  <p:bldP spid="31" grpId="0" animBg="1"/>
      <p:bldP spid="32" grpId="0" animBg="1"/>
      <p:bldP spid="33" grpId="0"/>
      <p:bldP spid="34" grpId="0"/>
      <p:bldP spid="42" grpId="0"/>
      <p:bldP spid="43" grpId="0" animBg="1"/>
      <p:bldP spid="44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C4C42-19C2-BFB6-401F-90AEDA4F3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043D46-7552-EEF3-7167-18EB19143F38}"/>
              </a:ext>
            </a:extLst>
          </p:cNvPr>
          <p:cNvSpPr txBox="1"/>
          <p:nvPr/>
        </p:nvSpPr>
        <p:spPr>
          <a:xfrm>
            <a:off x="8233766" y="1510486"/>
            <a:ext cx="1447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y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638EB-0691-2F9C-9108-34DE8A2D3F48}"/>
              </a:ext>
            </a:extLst>
          </p:cNvPr>
          <p:cNvSpPr txBox="1"/>
          <p:nvPr/>
        </p:nvSpPr>
        <p:spPr>
          <a:xfrm>
            <a:off x="5143786" y="2385283"/>
            <a:ext cx="275769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u 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002F5D-3A65-885A-02C4-7F63BB5A356C}"/>
              </a:ext>
            </a:extLst>
          </p:cNvPr>
          <p:cNvCxnSpPr/>
          <p:nvPr/>
        </p:nvCxnSpPr>
        <p:spPr>
          <a:xfrm>
            <a:off x="7408968" y="3307281"/>
            <a:ext cx="1164276" cy="6727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DCFC70-9FF5-A85C-6A78-897EC6A69D7B}"/>
              </a:ext>
            </a:extLst>
          </p:cNvPr>
          <p:cNvCxnSpPr/>
          <p:nvPr/>
        </p:nvCxnSpPr>
        <p:spPr>
          <a:xfrm flipV="1">
            <a:off x="7373744" y="2462724"/>
            <a:ext cx="1055484" cy="8445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1552D21-816F-723D-BC5D-F5EC4A5CEB63}"/>
              </a:ext>
            </a:extLst>
          </p:cNvPr>
          <p:cNvSpPr txBox="1"/>
          <p:nvPr/>
        </p:nvSpPr>
        <p:spPr>
          <a:xfrm>
            <a:off x="695413" y="1677894"/>
            <a:ext cx="3069269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uy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n  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BE4FED-06D6-C435-02C7-3FA4F649A244}"/>
              </a:ext>
            </a:extLst>
          </p:cNvPr>
          <p:cNvSpPr txBox="1"/>
          <p:nvPr/>
        </p:nvSpPr>
        <p:spPr>
          <a:xfrm>
            <a:off x="723138" y="3195206"/>
            <a:ext cx="304154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uya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8D553B-34BE-C577-EA60-7C37444FE4E4}"/>
              </a:ext>
            </a:extLst>
          </p:cNvPr>
          <p:cNvSpPr txBox="1"/>
          <p:nvPr/>
        </p:nvSpPr>
        <p:spPr>
          <a:xfrm>
            <a:off x="8427320" y="2993025"/>
            <a:ext cx="1900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ya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  </a:t>
            </a:r>
            <a:r>
              <a:rPr lang="en-US" sz="9600" dirty="0">
                <a:solidFill>
                  <a:srgbClr val="FF0000"/>
                </a:solidFill>
                <a:latin typeface="Century Gothic" pitchFamily="34" charset="0"/>
              </a:rPr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1952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3" grpId="0" animBg="1"/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4EDC2-EC46-9E0C-3026-7EBC9E2AE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AF339A-923A-9DF0-0791-DBA900471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3855" r="6244" b="3114"/>
          <a:stretch/>
        </p:blipFill>
        <p:spPr>
          <a:xfrm>
            <a:off x="0" y="467333"/>
            <a:ext cx="7220607" cy="4136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2EB541-27CF-F627-7448-8C1F1E4BB246}"/>
              </a:ext>
            </a:extLst>
          </p:cNvPr>
          <p:cNvSpPr txBox="1"/>
          <p:nvPr/>
        </p:nvSpPr>
        <p:spPr>
          <a:xfrm>
            <a:off x="425488" y="4728199"/>
            <a:ext cx="5681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tàu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thuỷ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2F6EB-B8FE-9F06-9B0C-D7D5225CB03E}"/>
              </a:ext>
            </a:extLst>
          </p:cNvPr>
          <p:cNvSpPr txBox="1"/>
          <p:nvPr/>
        </p:nvSpPr>
        <p:spPr>
          <a:xfrm>
            <a:off x="4109260" y="4704487"/>
            <a:ext cx="20651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uy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C07251-23E4-44F7-25D1-297E2CC5E8B6}"/>
              </a:ext>
            </a:extLst>
          </p:cNvPr>
          <p:cNvSpPr txBox="1"/>
          <p:nvPr/>
        </p:nvSpPr>
        <p:spPr>
          <a:xfrm>
            <a:off x="8096697" y="1296353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Century Gothic" pitchFamily="34" charset="0"/>
              </a:rPr>
              <a:t>th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uỷ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301F95-1BCD-3023-2607-B2BCD45AF8D4}"/>
              </a:ext>
            </a:extLst>
          </p:cNvPr>
          <p:cNvCxnSpPr/>
          <p:nvPr/>
        </p:nvCxnSpPr>
        <p:spPr>
          <a:xfrm>
            <a:off x="7685468" y="1331522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429D10-68F7-47E2-4C97-6612D08E4CD4}"/>
              </a:ext>
            </a:extLst>
          </p:cNvPr>
          <p:cNvCxnSpPr/>
          <p:nvPr/>
        </p:nvCxnSpPr>
        <p:spPr>
          <a:xfrm>
            <a:off x="7689952" y="3050510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D7C60A-A4E7-E459-BC25-0FA2702402F8}"/>
              </a:ext>
            </a:extLst>
          </p:cNvPr>
          <p:cNvCxnSpPr/>
          <p:nvPr/>
        </p:nvCxnSpPr>
        <p:spPr>
          <a:xfrm flipH="1" flipV="1">
            <a:off x="7697191" y="1331522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BF16C7-2311-C1EA-80BE-4F84C0D43DD3}"/>
              </a:ext>
            </a:extLst>
          </p:cNvPr>
          <p:cNvCxnSpPr/>
          <p:nvPr/>
        </p:nvCxnSpPr>
        <p:spPr>
          <a:xfrm flipV="1">
            <a:off x="11865930" y="1331522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35A0AE-620D-C557-D9B8-470DB2C31F18}"/>
              </a:ext>
            </a:extLst>
          </p:cNvPr>
          <p:cNvCxnSpPr/>
          <p:nvPr/>
        </p:nvCxnSpPr>
        <p:spPr>
          <a:xfrm flipV="1">
            <a:off x="7693564" y="4832863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F6DFDF-D66E-1A5D-ABF1-9D43050F8E28}"/>
              </a:ext>
            </a:extLst>
          </p:cNvPr>
          <p:cNvCxnSpPr/>
          <p:nvPr/>
        </p:nvCxnSpPr>
        <p:spPr>
          <a:xfrm>
            <a:off x="9471010" y="3080457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81717C7-6975-F9F2-C051-AE3D6AC3EF4D}"/>
              </a:ext>
            </a:extLst>
          </p:cNvPr>
          <p:cNvSpPr txBox="1"/>
          <p:nvPr/>
        </p:nvSpPr>
        <p:spPr>
          <a:xfrm>
            <a:off x="7744346" y="3211901"/>
            <a:ext cx="1659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th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FD795D-9032-7354-BB3F-D1EDD139E254}"/>
              </a:ext>
            </a:extLst>
          </p:cNvPr>
          <p:cNvSpPr txBox="1"/>
          <p:nvPr/>
        </p:nvSpPr>
        <p:spPr>
          <a:xfrm>
            <a:off x="9389918" y="3207221"/>
            <a:ext cx="2462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uỷ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178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1203C-38AC-172E-74E8-403178F2D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2D5FF8-5198-389A-90D8-11F68FE98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43337"/>
            <a:ext cx="6526924" cy="41547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5D7E43-99F1-80DC-9F27-C68C78B3867E}"/>
              </a:ext>
            </a:extLst>
          </p:cNvPr>
          <p:cNvSpPr txBox="1"/>
          <p:nvPr/>
        </p:nvSpPr>
        <p:spPr>
          <a:xfrm>
            <a:off x="-362787" y="4728199"/>
            <a:ext cx="7425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đêm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khuya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5247E8-5CFF-C6BD-E858-799565356969}"/>
              </a:ext>
            </a:extLst>
          </p:cNvPr>
          <p:cNvSpPr txBox="1"/>
          <p:nvPr/>
        </p:nvSpPr>
        <p:spPr>
          <a:xfrm>
            <a:off x="4487632" y="4704487"/>
            <a:ext cx="2827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uya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5D83AE-CFBF-500A-1ACC-1E9813FB00B9}"/>
              </a:ext>
            </a:extLst>
          </p:cNvPr>
          <p:cNvSpPr txBox="1"/>
          <p:nvPr/>
        </p:nvSpPr>
        <p:spPr>
          <a:xfrm>
            <a:off x="6961581" y="1075636"/>
            <a:ext cx="4631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Century Gothic" pitchFamily="34" charset="0"/>
              </a:rPr>
              <a:t>kh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uya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34A14C-2AC1-E46D-23E7-B7DA378D1189}"/>
              </a:ext>
            </a:extLst>
          </p:cNvPr>
          <p:cNvCxnSpPr/>
          <p:nvPr/>
        </p:nvCxnSpPr>
        <p:spPr>
          <a:xfrm>
            <a:off x="7149441" y="1110805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AF6734-9F26-9206-0F6A-328E67D81B0B}"/>
              </a:ext>
            </a:extLst>
          </p:cNvPr>
          <p:cNvCxnSpPr/>
          <p:nvPr/>
        </p:nvCxnSpPr>
        <p:spPr>
          <a:xfrm>
            <a:off x="7153925" y="2829793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B8F912-FF9C-50E9-ADCE-9C03A87CD32A}"/>
              </a:ext>
            </a:extLst>
          </p:cNvPr>
          <p:cNvCxnSpPr/>
          <p:nvPr/>
        </p:nvCxnSpPr>
        <p:spPr>
          <a:xfrm flipH="1" flipV="1">
            <a:off x="7161164" y="1110805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876594-4829-BAED-0DB5-C56033BA19E1}"/>
              </a:ext>
            </a:extLst>
          </p:cNvPr>
          <p:cNvCxnSpPr/>
          <p:nvPr/>
        </p:nvCxnSpPr>
        <p:spPr>
          <a:xfrm flipV="1">
            <a:off x="11329903" y="1110805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5CF0B2-4593-D0E5-87C5-59128D008B49}"/>
              </a:ext>
            </a:extLst>
          </p:cNvPr>
          <p:cNvCxnSpPr/>
          <p:nvPr/>
        </p:nvCxnSpPr>
        <p:spPr>
          <a:xfrm flipV="1">
            <a:off x="7157537" y="4612146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36C632-3765-8B86-7772-D07A5846C208}"/>
              </a:ext>
            </a:extLst>
          </p:cNvPr>
          <p:cNvCxnSpPr/>
          <p:nvPr/>
        </p:nvCxnSpPr>
        <p:spPr>
          <a:xfrm>
            <a:off x="8934983" y="2859740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4D91764-75C8-49F0-A5FE-C2ABCBAF8F9F}"/>
              </a:ext>
            </a:extLst>
          </p:cNvPr>
          <p:cNvSpPr txBox="1"/>
          <p:nvPr/>
        </p:nvSpPr>
        <p:spPr>
          <a:xfrm>
            <a:off x="6893009" y="2991184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kh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FC68BB-A70F-5DC5-A766-E337626E43E8}"/>
              </a:ext>
            </a:extLst>
          </p:cNvPr>
          <p:cNvSpPr txBox="1"/>
          <p:nvPr/>
        </p:nvSpPr>
        <p:spPr>
          <a:xfrm>
            <a:off x="8570112" y="2986504"/>
            <a:ext cx="2739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uya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6677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9A2FA-BDA4-7B84-5563-CAAE41ED3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8C6B2C-9D9D-1D13-B9CD-D613092BB3BF}"/>
              </a:ext>
            </a:extLst>
          </p:cNvPr>
          <p:cNvSpPr txBox="1"/>
          <p:nvPr/>
        </p:nvSpPr>
        <p:spPr>
          <a:xfrm>
            <a:off x="1381180" y="921222"/>
            <a:ext cx="3691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uy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6F9A1C-D2FD-1194-D7EE-A5C945C28D76}"/>
              </a:ext>
            </a:extLst>
          </p:cNvPr>
          <p:cNvSpPr txBox="1"/>
          <p:nvPr/>
        </p:nvSpPr>
        <p:spPr>
          <a:xfrm>
            <a:off x="1118446" y="2489576"/>
            <a:ext cx="4114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8000" b="1" dirty="0" err="1">
                <a:latin typeface="Century Gothic" pitchFamily="34" charset="0"/>
                <a:cs typeface="Aharoni" pitchFamily="2" charset="-79"/>
              </a:rPr>
              <a:t>th</a:t>
            </a:r>
            <a:r>
              <a:rPr lang="en-US" sz="80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uỷ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A20B19-0A9E-4734-ECBB-6B6837C6FFF4}"/>
              </a:ext>
            </a:extLst>
          </p:cNvPr>
          <p:cNvSpPr txBox="1"/>
          <p:nvPr/>
        </p:nvSpPr>
        <p:spPr>
          <a:xfrm>
            <a:off x="-516398" y="4066425"/>
            <a:ext cx="5574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Century Gothic" pitchFamily="34" charset="0"/>
                <a:cs typeface="Aharoni" pitchFamily="2" charset="-79"/>
              </a:rPr>
              <a:t>tàu</a:t>
            </a:r>
            <a:r>
              <a:rPr lang="en-US" sz="80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8000" b="1" dirty="0" err="1">
                <a:latin typeface="Century Gothic" pitchFamily="34" charset="0"/>
                <a:cs typeface="Aharoni" pitchFamily="2" charset="-79"/>
              </a:rPr>
              <a:t>thuỷ</a:t>
            </a:r>
            <a:endParaRPr lang="en-US" sz="80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07E213-D12A-858A-8B7A-0E5CBCD6620E}"/>
              </a:ext>
            </a:extLst>
          </p:cNvPr>
          <p:cNvSpPr txBox="1"/>
          <p:nvPr/>
        </p:nvSpPr>
        <p:spPr>
          <a:xfrm>
            <a:off x="8730594" y="1258107"/>
            <a:ext cx="3691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uya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5CCAEB-A116-462B-C810-1D29FADA9710}"/>
              </a:ext>
            </a:extLst>
          </p:cNvPr>
          <p:cNvSpPr txBox="1"/>
          <p:nvPr/>
        </p:nvSpPr>
        <p:spPr>
          <a:xfrm>
            <a:off x="8069523" y="2496765"/>
            <a:ext cx="436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8000" b="1" dirty="0" err="1">
                <a:latin typeface="Century Gothic" pitchFamily="34" charset="0"/>
                <a:cs typeface="Aharoni" pitchFamily="2" charset="-79"/>
              </a:rPr>
              <a:t>kh</a:t>
            </a:r>
            <a:r>
              <a:rPr lang="en-US" sz="80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uya</a:t>
            </a:r>
            <a:endParaRPr lang="en-US" sz="80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CBBC58-262F-3873-5598-9AFCE653EAD4}"/>
              </a:ext>
            </a:extLst>
          </p:cNvPr>
          <p:cNvSpPr txBox="1"/>
          <p:nvPr/>
        </p:nvSpPr>
        <p:spPr>
          <a:xfrm>
            <a:off x="5761052" y="4066425"/>
            <a:ext cx="6483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Century Gothic" pitchFamily="34" charset="0"/>
                <a:cs typeface="Aharoni" pitchFamily="2" charset="-79"/>
              </a:rPr>
              <a:t>đêm</a:t>
            </a:r>
            <a:r>
              <a:rPr lang="en-US" sz="80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8000" b="1" dirty="0" err="1">
                <a:latin typeface="Century Gothic" pitchFamily="34" charset="0"/>
                <a:cs typeface="Aharoni" pitchFamily="2" charset="-79"/>
              </a:rPr>
              <a:t>khuya</a:t>
            </a:r>
            <a:endParaRPr lang="en-US" sz="8000" b="1" dirty="0"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7819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C828B-1EAD-B25D-D883-5FC9DDE19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91EEE6FF-FD1D-B62E-CBFA-4E2A8B5AC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50" y="999227"/>
            <a:ext cx="5490981" cy="50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20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FD725-087F-E517-B71C-0130DCCB8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85609-C65D-770C-343B-83149CF09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771"/>
            <a:ext cx="3835559" cy="2966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51B2B9-761E-F79C-EB2B-755165DB7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559" y="744012"/>
            <a:ext cx="3776602" cy="2629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88EEBD-CE53-ACEE-4909-566C652E3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1" y="715049"/>
            <a:ext cx="3594538" cy="2925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8AB251-4538-0A03-E0CD-106CAEFEE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459" y="4017853"/>
            <a:ext cx="2855752" cy="2614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7BB005-17EF-8EEE-DEAD-2BD32DAD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331" y="3780872"/>
            <a:ext cx="5005256" cy="285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1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96</Words>
  <Application>Microsoft Office PowerPoint</Application>
  <PresentationFormat>Widescreen</PresentationFormat>
  <Paragraphs>62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94</cp:revision>
  <dcterms:created xsi:type="dcterms:W3CDTF">2025-11-25T21:35:39Z</dcterms:created>
  <dcterms:modified xsi:type="dcterms:W3CDTF">2026-02-05T16:44:57Z</dcterms:modified>
</cp:coreProperties>
</file>