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3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E2886-96DB-4969-ACE9-0F99F294103F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983E-3B7E-46A3-A0AF-B8D232AD4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ầm non thiên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6923" y="1556635"/>
            <a:ext cx="100999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u="sng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</a:p>
          <a:p>
            <a:pPr algn="ctr">
              <a:lnSpc>
                <a:spcPct val="150000"/>
              </a:lnSpc>
            </a:pPr>
            <a:r>
              <a:rPr lang="en-GB" sz="4400" b="1" smtClean="0">
                <a:solidFill>
                  <a:srgbClr val="FF0000"/>
                </a:solidFill>
              </a:rPr>
              <a:t>ÔN TẬP VÀ ĐÁNH GIÁ CHỦ ĐỀ THỰC VẬT VÀ ĐỘNG VẬT</a:t>
            </a:r>
          </a:p>
          <a:p>
            <a:pPr algn="ctr">
              <a:lnSpc>
                <a:spcPct val="150000"/>
              </a:lnSpc>
            </a:pPr>
            <a:r>
              <a:rPr lang="en-GB" sz="4400" b="1" i="1" smtClean="0">
                <a:solidFill>
                  <a:srgbClr val="002060"/>
                </a:solidFill>
              </a:rPr>
              <a:t>(Tiết 1)</a:t>
            </a:r>
            <a:endParaRPr lang="en-US" sz="44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M CHÍCH BÔNG (Hình minh họa theo lời bài hát)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chủ đề giáo dục thiên nhiên trong rừ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6073" y="3152539"/>
            <a:ext cx="8174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mtClean="0">
                <a:solidFill>
                  <a:schemeClr val="bg1"/>
                </a:solidFill>
              </a:rPr>
              <a:t>Em đã học được gì trong chủ đề “Thực vật và động vật”?</a:t>
            </a:r>
            <a:endParaRPr lang="en-US" sz="4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1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9" y="105912"/>
            <a:ext cx="11554690" cy="675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928" y="1909139"/>
            <a:ext cx="469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VNI-Avo" pitchFamily="2" charset="0"/>
              </a:rPr>
              <a:t>Ñaàu, mình, chaân </a:t>
            </a:r>
            <a:r>
              <a:rPr lang="en-GB" sz="3200" i="1" smtClean="0">
                <a:latin typeface="VNI-Avo" pitchFamily="2" charset="0"/>
              </a:rPr>
              <a:t>(hoaëc vaây, caùnh), </a:t>
            </a:r>
            <a:r>
              <a:rPr lang="en-GB" sz="3200" smtClean="0">
                <a:latin typeface="VNI-Avo" pitchFamily="2" charset="0"/>
              </a:rPr>
              <a:t>ñuoâi</a:t>
            </a:r>
            <a:endParaRPr lang="en-US" sz="320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8375" y="1909139"/>
            <a:ext cx="424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VNI-Avo" pitchFamily="2" charset="0"/>
              </a:rPr>
              <a:t>Laøm thöùc aên, tieâu dieät con vaät coù haïi, chôû haøng hoaù,…</a:t>
            </a:r>
            <a:endParaRPr lang="en-US" sz="320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744306"/>
            <a:ext cx="4461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smtClean="0">
                <a:latin typeface="VNI-Avo" pitchFamily="2" charset="0"/>
              </a:rPr>
              <a:t>Cho aên, uoáng, tieâm phoøng beänh, uû aám chuoàng traïi, khoâng ñaùnh ñaäp,…</a:t>
            </a:r>
            <a:endParaRPr lang="en-US" sz="320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4822" y="4887972"/>
            <a:ext cx="505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VNI-Avo" pitchFamily="2" charset="0"/>
              </a:rPr>
              <a:t>Khoâng choïc toå ong, toå kieán; Khoâng treâu choïc, keùo ñuoâi caùc con vaät,…</a:t>
            </a:r>
            <a:endParaRPr lang="en-US" sz="320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082"/>
            <a:ext cx="12104798" cy="7536873"/>
          </a:xfrm>
        </p:spPr>
      </p:pic>
      <p:sp>
        <p:nvSpPr>
          <p:cNvPr id="5" name="TextBox 4"/>
          <p:cNvSpPr txBox="1"/>
          <p:nvPr/>
        </p:nvSpPr>
        <p:spPr>
          <a:xfrm>
            <a:off x="644237" y="2159587"/>
            <a:ext cx="4696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VNI-Avo" pitchFamily="2" charset="0"/>
              </a:rPr>
              <a:t>Haàu heát ñeàu coù:</a:t>
            </a:r>
          </a:p>
          <a:p>
            <a:r>
              <a:rPr lang="en-GB" sz="3200" smtClean="0">
                <a:latin typeface="VNI-Avo" pitchFamily="2" charset="0"/>
              </a:rPr>
              <a:t>Reã, thaân, laù, hoa, quaû</a:t>
            </a:r>
            <a:endParaRPr lang="en-GB" sz="3200" i="1" smtClean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2609" y="1540539"/>
            <a:ext cx="49100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smtClean="0">
                <a:latin typeface="VNI-Avo" pitchFamily="2" charset="0"/>
              </a:rPr>
              <a:t>Laøm thöùc aên, trang trí, cho boùng maùt, laøm thuoác, nôi ôû cuûa ñoäng vaät, ñoùng baøn gheá,…</a:t>
            </a:r>
            <a:endParaRPr lang="en-US" sz="3200" i="1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5709" y="4594844"/>
            <a:ext cx="4696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smtClean="0">
                <a:latin typeface="VNI-Avo" pitchFamily="2" charset="0"/>
              </a:rPr>
              <a:t>Töôùi nöôùc, nhoå coû, baét saâu, boùn phaân, xôùi ñaát; khoâng beû caønh, ngaét hoa,…</a:t>
            </a:r>
            <a:endParaRPr lang="en-US" sz="3200" i="1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6474" y="4594843"/>
            <a:ext cx="46966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smtClean="0">
                <a:latin typeface="VNI-Avo" pitchFamily="2" charset="0"/>
              </a:rPr>
              <a:t>Khoâng töï yù aên laù, quaû cuûa caây laï; khoâng tieáp xuùc vôùi caùc caây coù gai,…</a:t>
            </a:r>
            <a:endParaRPr lang="en-US" sz="3200" i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179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- HP</dc:creator>
  <cp:lastModifiedBy>Admin - HP</cp:lastModifiedBy>
  <cp:revision>7</cp:revision>
  <dcterms:created xsi:type="dcterms:W3CDTF">2026-01-28T14:03:13Z</dcterms:created>
  <dcterms:modified xsi:type="dcterms:W3CDTF">2026-02-05T14:55:57Z</dcterms:modified>
</cp:coreProperties>
</file>