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98" r:id="rId2"/>
    <p:sldId id="405" r:id="rId3"/>
    <p:sldId id="404" r:id="rId4"/>
    <p:sldId id="392" r:id="rId5"/>
    <p:sldId id="395" r:id="rId6"/>
    <p:sldId id="394" r:id="rId7"/>
    <p:sldId id="355" r:id="rId8"/>
    <p:sldId id="356" r:id="rId9"/>
    <p:sldId id="352" r:id="rId10"/>
    <p:sldId id="357" r:id="rId11"/>
    <p:sldId id="358" r:id="rId12"/>
    <p:sldId id="396" r:id="rId13"/>
    <p:sldId id="408" r:id="rId14"/>
    <p:sldId id="409" r:id="rId15"/>
    <p:sldId id="410" r:id="rId16"/>
    <p:sldId id="386" r:id="rId17"/>
    <p:sldId id="411" r:id="rId18"/>
    <p:sldId id="412" r:id="rId19"/>
    <p:sldId id="413" r:id="rId20"/>
    <p:sldId id="407" r:id="rId21"/>
    <p:sldId id="338" r:id="rId22"/>
    <p:sldId id="403" r:id="rId23"/>
  </p:sldIdLst>
  <p:sldSz cx="12192000" cy="6858000"/>
  <p:notesSz cx="6858000" cy="9144000"/>
  <p:embeddedFontLst>
    <p:embeddedFont>
      <p:font typeface="VNI-Avo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DB07B3"/>
    <a:srgbClr val="FF8119"/>
    <a:srgbClr val="FFAF6C"/>
    <a:srgbClr val="FFA78B"/>
    <a:srgbClr val="404040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Fpt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1"/>
            <a:ext cx="12090400" cy="7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8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7" y="256675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55" y="215901"/>
            <a:ext cx="5384018" cy="6464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086" y="215901"/>
            <a:ext cx="4543580" cy="62457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3750" y="3056751"/>
            <a:ext cx="5139706" cy="29145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09" y="892732"/>
            <a:ext cx="6774872" cy="4836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6" y="4778039"/>
            <a:ext cx="2965239" cy="19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525" y="4735647"/>
            <a:ext cx="3137475" cy="20136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41673" y="0"/>
            <a:ext cx="4350327" cy="2180953"/>
            <a:chOff x="7841673" y="0"/>
            <a:chExt cx="4350327" cy="21809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4928" y="0"/>
              <a:ext cx="3007072" cy="2180953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7841673" y="892732"/>
              <a:ext cx="1330036" cy="465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4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NH THÀNH HUẾ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09" y="892732"/>
            <a:ext cx="6774872" cy="4836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26" y="4778039"/>
            <a:ext cx="2965239" cy="19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525" y="4735647"/>
            <a:ext cx="3137475" cy="20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69180" y="708498"/>
            <a:ext cx="3320715" cy="7058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7" y="292165"/>
            <a:ext cx="10703395" cy="62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058" y="344438"/>
            <a:ext cx="1114697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rừng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lang thang trong rừng cây xum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vừa đi vừa huơ vòi, nó nghĩ: "Voi to nhưng ngờ nghệch lắm". Thế là nó nhằm voi xông tới. Nào ngờ, voi huơ vòi nhấc bổng lợn lên, ném xuống vệ đường.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 quá, chạy về mách mẹ. Mẹ nó hết hồn: "Đời thuở nào lợn thắng được voi! Con chớ tự kiêu mà hại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893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058" y="344438"/>
            <a:ext cx="111469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rừng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lang thang trong rừng cây xum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vừa đi vừa huơ vòi, nó nghĩ: "Voi to nhưng ngờ nghệch lắm". Thế là nó nhằm voi xông tới. Nào ngờ, voi huơ vòi nhấc bổng lợn lên, ném xuống vệ đường.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 quá, chạy về mách mẹ. Mẹ nó hết hồn: "Đời thuở nào lợn thắng được voi! Con chớ tự kiêu mà hại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969404" y="1585877"/>
            <a:ext cx="70852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55894" y="2175997"/>
            <a:ext cx="70852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8806" y="3449052"/>
            <a:ext cx="70852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01299" y="5262956"/>
            <a:ext cx="70852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008787" y="1595044"/>
            <a:ext cx="16691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55894" y="2175997"/>
            <a:ext cx="16691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0157" y="3463949"/>
            <a:ext cx="23375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49642" y="4059798"/>
            <a:ext cx="184484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5440" y="5262956"/>
            <a:ext cx="18517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49642" y="2852822"/>
            <a:ext cx="243916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058" y="344438"/>
            <a:ext cx="111469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rừng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lang thang trong rừng cây xum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vừa đi vừa huơ vòi, nó nghĩ: "Voi to nhưng ngờ nghệch lắm". Thế là nó nhằm voi xông tới. Nào ngờ, voi huơ vòi nhấc bổng lợn lên, ném xuống vệ đường.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 quá, chạy về mách mẹ. Mẹ nó hết hồn: "Đời thuở nào lợn thắng được voi! Con chớ tự kiêu mà hại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15502" y="91147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5890" y="142582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4634" y="2055927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3782" y="2698928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9382" y="3433425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5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86205" y="3895090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48258" y="3895089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86204" y="449133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0453" y="511009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</a:rPr>
              <a:t>9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9" y="595870"/>
            <a:ext cx="11360338" cy="60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6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0"/>
          <a:stretch/>
        </p:blipFill>
        <p:spPr>
          <a:xfrm>
            <a:off x="2117557" y="1457858"/>
            <a:ext cx="7728310" cy="2295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9" t="699" r="171" b="-699"/>
          <a:stretch/>
        </p:blipFill>
        <p:spPr>
          <a:xfrm>
            <a:off x="2117557" y="3936363"/>
            <a:ext cx="7728310" cy="22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486" y="1437131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ueâ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B050"/>
                </a:solidFill>
                <a:latin typeface="VNI-Avo" pitchFamily="2" charset="0"/>
              </a:rPr>
              <a:t>u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70C0"/>
                </a:solidFill>
                <a:latin typeface="VNI-Avo" pitchFamily="2" charset="0"/>
              </a:rPr>
              <a:t>eâ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0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4492" y="1393480"/>
            <a:ext cx="1985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ô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rgbClr val="00B050"/>
                </a:solidFill>
                <a:latin typeface="VNI-Avo" pitchFamily="2" charset="0"/>
              </a:rPr>
              <a:t>u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rgbClr val="0070C0"/>
                </a:solidFill>
                <a:latin typeface="VNI-Avo" pitchFamily="2" charset="0"/>
              </a:rPr>
              <a:t>ô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254044" y="3307611"/>
            <a:ext cx="1176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ueä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6793" y="4230739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hoa hueä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8022" y="4230740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h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ueä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0315" y="4231295"/>
            <a:ext cx="1314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ueä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756178" y="3307610"/>
            <a:ext cx="647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57" y="995150"/>
            <a:ext cx="2724530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45325 -0.35555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10031108" y="3671037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uô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9443" y="4526781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huô voøi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5489" y="4526780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uô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68230" y="4526779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uô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451426" y="3671037"/>
            <a:ext cx="647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78" y="1119719"/>
            <a:ext cx="3877216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7761 -0.34005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0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4" grpId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51</Words>
  <Application>Microsoft Office PowerPoint</Application>
  <PresentationFormat>Widescreen</PresentationFormat>
  <Paragraphs>47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UTM Avo</vt:lpstr>
      <vt:lpstr>Arial</vt:lpstr>
      <vt:lpstr>Times New Roman</vt:lpstr>
      <vt:lpstr>VNI-Avo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223</cp:revision>
  <dcterms:created xsi:type="dcterms:W3CDTF">2021-11-01T08:16:43Z</dcterms:created>
  <dcterms:modified xsi:type="dcterms:W3CDTF">2026-02-02T09:08:56Z</dcterms:modified>
</cp:coreProperties>
</file>