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3138" r:id="rId2"/>
    <p:sldId id="3139" r:id="rId3"/>
    <p:sldId id="3150" r:id="rId4"/>
    <p:sldId id="3129" r:id="rId5"/>
    <p:sldId id="3145" r:id="rId6"/>
    <p:sldId id="3148" r:id="rId7"/>
    <p:sldId id="3149" r:id="rId8"/>
    <p:sldId id="315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505F2C04-C923-438B-8C0F-E0CD2BADF298}">
      <wppc:fontMiss xmlns:wppc="http://www.wps.cn/officeDocument/PresentationCustomData" xmlns="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1ACD2-A351-4F1B-A649-A68558C4651F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CDCFF-5A28-4A67-8227-490FEBCD4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557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8CDF9B8-DF87-4EDB-980F-A758CDCB36F9}" type="slidenum">
              <a:rPr lang="en-US" altLang="vi-VN" smtClean="0"/>
              <a:pPr eaLnBrk="1" hangingPunct="1"/>
              <a:t>1</a:t>
            </a:fld>
            <a:endParaRPr lang="en-US" altLang="vi-VN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>
            <a:fillRect/>
          </a:stretch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925D3-BD32-4ED1-99BD-7CFCEFD93707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Con%20duong%20den%20lop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youtube.com/watch?v=1pEByFrcDQk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5422901" y="0"/>
            <a:ext cx="6769100" cy="692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vi-VN" altLang="vi-VN">
              <a:solidFill>
                <a:schemeClr val="bg1"/>
              </a:solidFill>
            </a:endParaRPr>
          </a:p>
        </p:txBody>
      </p:sp>
      <p:pic>
        <p:nvPicPr>
          <p:cNvPr id="55299" name="Picture 3" descr="Picture1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1866174"/>
            <a:ext cx="5791200" cy="499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WordArt 4"/>
          <p:cNvSpPr>
            <a:spLocks noChangeArrowheads="1" noChangeShapeType="1" noTextEdit="1"/>
          </p:cNvSpPr>
          <p:nvPr/>
        </p:nvSpPr>
        <p:spPr bwMode="auto">
          <a:xfrm>
            <a:off x="914400" y="990600"/>
            <a:ext cx="10699751" cy="3746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8613" name="Con duong den lop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72390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Picture1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89601" y="1798561"/>
            <a:ext cx="6705599" cy="505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1790556" y="1221654"/>
            <a:ext cx="8947438" cy="2352819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vi-VN" b="1" kern="10" dirty="0">
                <a:ln w="9525"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Chào </a:t>
            </a:r>
            <a:r>
              <a:rPr lang="vi-VN" b="1" kern="10" smtClean="0">
                <a:ln w="9525"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mừng</a:t>
            </a:r>
            <a:r>
              <a:rPr lang="en-US" b="1" kern="10" smtClean="0">
                <a:ln w="9525"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GB" b="1" kern="10" smtClean="0">
                <a:ln w="9525"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các em </a:t>
            </a:r>
          </a:p>
          <a:p>
            <a:pPr algn="ctr"/>
            <a:r>
              <a:rPr lang="en-GB" b="1" kern="10" smtClean="0">
                <a:ln w="9525"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đến với tiết học</a:t>
            </a:r>
            <a:endParaRPr lang="en-US" b="1" kern="10" dirty="0">
              <a:ln w="9525">
                <a:round/>
                <a:headEnd/>
                <a:tailEnd/>
              </a:ln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924907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9312" fill="hold"/>
                                        <p:tgtEl>
                                          <p:spTgt spid="686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69812"/>
                            </p:stCondLst>
                            <p:childTnLst>
                              <p:par>
                                <p:cTn id="1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1812"/>
                            </p:stCondLst>
                            <p:childTnLst>
                              <p:par>
                                <p:cTn id="16" presetID="3" presetClass="emph" presetSubtype="1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613"/>
                </p:tgtEl>
              </p:cMediaNode>
            </p:audio>
          </p:childTnLst>
        </p:cTn>
      </p:par>
    </p:tnLst>
    <p:bldLst>
      <p:bldP spid="68612" grpId="0" animBg="1"/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6"/>
          <p:cNvSpPr txBox="1">
            <a:spLocks noChangeArrowheads="1"/>
          </p:cNvSpPr>
          <p:nvPr/>
        </p:nvSpPr>
        <p:spPr bwMode="auto">
          <a:xfrm>
            <a:off x="2757054" y="1776213"/>
            <a:ext cx="1132141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buNone/>
            </a:pPr>
            <a:r>
              <a:rPr lang="en-US" altLang="zh-CN" sz="4400" b="1" u="sng" smtClean="0">
                <a:solidFill>
                  <a:srgbClr val="FF0000"/>
                </a:solidFill>
                <a:latin typeface="UVN Huong Que Nang" panose="020E0804040705030404" pitchFamily="34" charset="0"/>
                <a:ea typeface="方正稚艺简体" panose="03000509000000000000" pitchFamily="65" charset="-122"/>
                <a:cs typeface="Arial" panose="020B0604020202020204" pitchFamily="34" charset="0"/>
              </a:rPr>
              <a:t>Giáo dục theo chủ đề</a:t>
            </a:r>
            <a:endParaRPr lang="zh-CN" altLang="en-US" sz="4400" b="1" u="sng" dirty="0">
              <a:solidFill>
                <a:srgbClr val="FF0000"/>
              </a:solidFill>
              <a:latin typeface="UVN Huong Que Nang" panose="020E0804040705030404" pitchFamily="34" charset="0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3743" y="2656491"/>
            <a:ext cx="9871613" cy="21929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550" b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GIÖÕ GÌN CAÛNH ÑEÏP QUEÂ HÖÔNG</a:t>
            </a:r>
            <a:endParaRPr lang="en-US" sz="4550" b="1" smtClean="0">
              <a:solidFill>
                <a:srgbClr val="002060"/>
              </a:solidFill>
              <a:latin typeface="VNI-Avo" pitchFamily="2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GB" sz="4550" b="1" i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GDLG: Cảnh quan xung quanh em</a:t>
            </a:r>
            <a:endParaRPr lang="en-US" sz="455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71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KARAOKE] QUÊ HƯƠNG TƯƠI ĐẸP - CD CHUẨN BGD - ÂM NHẠC LỚP 1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2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85775" y="195263"/>
            <a:ext cx="1108277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alt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Liên hệ và chia sẻ</a:t>
            </a:r>
            <a:endParaRPr lang="en-US" alt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09" y="2176464"/>
            <a:ext cx="4641274" cy="4641274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724400" y="903149"/>
            <a:ext cx="7259781" cy="2075577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smtClean="0">
                <a:solidFill>
                  <a:srgbClr val="00B050"/>
                </a:solidFill>
              </a:rPr>
              <a:t>Chúng mình cần làm gì để giữ gìn cảnh đẹp quê hương?</a:t>
            </a:r>
            <a:endParaRPr lang="en-US" sz="3200" b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43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8" descr="https://img.tripi.vn/cdn-cgi/image/width=700,height=700/https:/gcs.tripi.vn/public-tripi/tripi-feed/img/484924GLy/anh-mo-ta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38175" y="347663"/>
            <a:ext cx="1108277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en-US" sz="4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GDLG: Cảnh quan xung quanh em</a:t>
            </a:r>
            <a:endParaRPr lang="en-US" alt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638175" y="1055549"/>
            <a:ext cx="11082769" cy="5691615"/>
          </a:xfrm>
          <a:prstGeom prst="rect">
            <a:avLst/>
          </a:prstGeom>
        </p:spPr>
      </p:pic>
      <p:sp>
        <p:nvSpPr>
          <p:cNvPr id="2" name="Multiply 1"/>
          <p:cNvSpPr/>
          <p:nvPr/>
        </p:nvSpPr>
        <p:spPr>
          <a:xfrm>
            <a:off x="7176654" y="872837"/>
            <a:ext cx="1357746" cy="149629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5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ieu_ung_am_thanh_bi_lo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8" descr="https://img.tripi.vn/cdn-cgi/image/width=700,height=700/https:/gcs.tripi.vn/public-tripi/tripi-feed/img/484924GLy/anh-mo-ta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6"/>
          <a:stretch>
            <a:fillRect/>
          </a:stretch>
        </p:blipFill>
        <p:spPr>
          <a:xfrm>
            <a:off x="1145976" y="1374313"/>
            <a:ext cx="9888076" cy="5165032"/>
          </a:xfrm>
          <a:prstGeom prst="rect">
            <a:avLst/>
          </a:prstGeom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970684" y="333809"/>
            <a:ext cx="1108277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en-US" sz="4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Đóng vai</a:t>
            </a:r>
            <a:endParaRPr lang="en-US" alt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gia_dinh_ha_va_an_ra_bai_bien_choi_trong_luc_ca_d0a55379-225a-46e1-b7e6-9851eb956be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5976" y="1041695"/>
            <a:ext cx="609600" cy="609600"/>
          </a:xfrm>
          <a:prstGeom prst="rect">
            <a:avLst/>
          </a:prstGeom>
        </p:spPr>
      </p:pic>
      <p:pic>
        <p:nvPicPr>
          <p:cNvPr id="3" name="han_va_nam_cung_ra_vuon_truong_choi_nam_rat_5714198f-d7b5-4d76-9ede-8eebda2e1ce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40406" y="9032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5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141" y="6127532"/>
            <a:ext cx="49221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hlinkClick r:id="rId2"/>
              </a:rPr>
              <a:t>https</a:t>
            </a:r>
            <a:r>
              <a:rPr lang="en-US">
                <a:hlinkClick r:id="rId2"/>
              </a:rPr>
              <a:t>://</a:t>
            </a:r>
            <a:r>
              <a:rPr lang="en-US" smtClean="0">
                <a:hlinkClick r:id="rId2"/>
              </a:rPr>
              <a:t>www.youtube.com/watch?v=1pEByFrcDQk</a:t>
            </a:r>
            <a:endParaRPr lang="en-US" smtClean="0"/>
          </a:p>
          <a:p>
            <a:endParaRPr lang="en-US"/>
          </a:p>
        </p:txBody>
      </p:sp>
      <p:pic>
        <p:nvPicPr>
          <p:cNvPr id="1026" name="Picture 2" descr="https://benhvienleloi.com.vn/wp-content/uploads/2025/11/bao-ve-moi-truong-5.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883" y="217197"/>
            <a:ext cx="8489661" cy="575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98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ruyền thông về vấn đề giảm thiểu rác thải nhựa tại Việt Nam hiện n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358" y="1599266"/>
            <a:ext cx="5669973" cy="361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01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62</Words>
  <Application>Microsoft Office PowerPoint</Application>
  <PresentationFormat>Widescreen</PresentationFormat>
  <Paragraphs>12</Paragraphs>
  <Slides>8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Calibri Light</vt:lpstr>
      <vt:lpstr>等线</vt:lpstr>
      <vt:lpstr>Times New Roman</vt:lpstr>
      <vt:lpstr>UVN Huong Que Nang</vt:lpstr>
      <vt:lpstr>VNI-Avo</vt:lpstr>
      <vt:lpstr>方正稚艺简体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Admin - HP</cp:lastModifiedBy>
  <cp:revision>45</cp:revision>
  <dcterms:created xsi:type="dcterms:W3CDTF">2020-08-07T07:15:00Z</dcterms:created>
  <dcterms:modified xsi:type="dcterms:W3CDTF">2026-02-05T14:51:07Z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1033-11.2.0.9453</vt:lpwstr>
  </property>
</Properties>
</file>