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83" r:id="rId2"/>
    <p:sldId id="584" r:id="rId3"/>
    <p:sldId id="285" r:id="rId4"/>
    <p:sldId id="286" r:id="rId5"/>
    <p:sldId id="586" r:id="rId6"/>
    <p:sldId id="287" r:id="rId7"/>
    <p:sldId id="2007577129" r:id="rId8"/>
    <p:sldId id="2007577132" r:id="rId9"/>
    <p:sldId id="264" r:id="rId10"/>
    <p:sldId id="2007577133" r:id="rId11"/>
    <p:sldId id="265" r:id="rId12"/>
    <p:sldId id="296" r:id="rId13"/>
    <p:sldId id="283" r:id="rId14"/>
    <p:sldId id="2007577125" r:id="rId15"/>
    <p:sldId id="2007577126" r:id="rId16"/>
    <p:sldId id="438" r:id="rId17"/>
    <p:sldId id="436" r:id="rId18"/>
    <p:sldId id="442" r:id="rId19"/>
    <p:sldId id="281" r:id="rId20"/>
    <p:sldId id="4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4472C4"/>
    <a:srgbClr val="FF6600"/>
    <a:srgbClr val="FF9933"/>
    <a:srgbClr val="CC3300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-10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910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7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dirty="0" smtClean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 smtClean="0"/>
              <a:t>. Sau </a:t>
            </a:r>
            <a:r>
              <a:rPr lang="en-US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1239305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81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705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1040823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15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5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21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9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8023" y="-77638"/>
            <a:ext cx="12439291" cy="70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0864804" y="154272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3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50" r:id="rId6"/>
    <p:sldLayoutId id="2147483653" r:id="rId7"/>
    <p:sldLayoutId id="2147483654" r:id="rId8"/>
    <p:sldLayoutId id="2147483655" r:id="rId9"/>
    <p:sldLayoutId id="2147483659" r:id="rId10"/>
    <p:sldLayoutId id="2147483661" r:id="rId11"/>
    <p:sldLayoutId id="2147483662" r:id="rId12"/>
    <p:sldLayoutId id="21474836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gif"/><Relationship Id="rId11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4.gif"/><Relationship Id="rId7" Type="http://schemas.openxmlformats.org/officeDocument/2006/relationships/audio" Target="../media/audio4.wav"/><Relationship Id="rId12" Type="http://schemas.openxmlformats.org/officeDocument/2006/relationships/image" Target="../media/image30.gif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20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9.gif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28.gif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6.png"/><Relationship Id="rId4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62: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bị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DDA184B-1A71-45D0-B53F-05891AEE8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BE6DBE4-B385-457D-81B3-67165EAA6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-1472"/>
          <a:stretch/>
        </p:blipFill>
        <p:spPr>
          <a:xfrm>
            <a:off x="6195127" y="1755680"/>
            <a:ext cx="5796162" cy="18045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8789AAE-FF56-4F05-8CF6-6B49F4E8F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3246"/>
          <a:stretch/>
        </p:blipFill>
        <p:spPr>
          <a:xfrm>
            <a:off x="200713" y="1765686"/>
            <a:ext cx="5796162" cy="17783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B175A7D-5131-4323-9C69-D789DB5A7796}"/>
              </a:ext>
            </a:extLst>
          </p:cNvPr>
          <p:cNvGrpSpPr/>
          <p:nvPr/>
        </p:nvGrpSpPr>
        <p:grpSpPr>
          <a:xfrm>
            <a:off x="593168" y="393927"/>
            <a:ext cx="10872609" cy="890335"/>
            <a:chOff x="1145582" y="356727"/>
            <a:chExt cx="1077493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1016263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xmlns="" id="{DFCF9AE3-4573-4751-A8A7-BBACBBA096AD}"/>
              </a:ext>
            </a:extLst>
          </p:cNvPr>
          <p:cNvSpPr/>
          <p:nvPr/>
        </p:nvSpPr>
        <p:spPr>
          <a:xfrm flipH="1">
            <a:off x="486382" y="3883467"/>
            <a:ext cx="1748917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xmlns="" id="{94C034BE-B226-4565-824B-A07AC9B208E1}"/>
              </a:ext>
            </a:extLst>
          </p:cNvPr>
          <p:cNvSpPr/>
          <p:nvPr/>
        </p:nvSpPr>
        <p:spPr>
          <a:xfrm flipH="1">
            <a:off x="2382410" y="3883467"/>
            <a:ext cx="1421494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xmlns="" id="{F823D34E-A680-4A82-AB52-C7476E8A2330}"/>
              </a:ext>
            </a:extLst>
          </p:cNvPr>
          <p:cNvSpPr/>
          <p:nvPr/>
        </p:nvSpPr>
        <p:spPr>
          <a:xfrm flipH="1">
            <a:off x="4091600" y="3883467"/>
            <a:ext cx="1531643" cy="8289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Thương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ight Arrow 32">
            <a:extLst>
              <a:ext uri="{FF2B5EF4-FFF2-40B4-BE49-F238E27FC236}">
                <a16:creationId xmlns:a16="http://schemas.microsoft.com/office/drawing/2014/main" xmlns="" id="{D40FA482-C56B-4B56-9C4D-A04BA1C68948}"/>
              </a:ext>
            </a:extLst>
          </p:cNvPr>
          <p:cNvSpPr/>
          <p:nvPr/>
        </p:nvSpPr>
        <p:spPr>
          <a:xfrm rot="18038359">
            <a:off x="1328975" y="3290864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xmlns="" id="{236ECD75-3697-4CCF-A2FE-2CF2938000FF}"/>
              </a:ext>
            </a:extLst>
          </p:cNvPr>
          <p:cNvSpPr/>
          <p:nvPr/>
        </p:nvSpPr>
        <p:spPr>
          <a:xfrm rot="16200000">
            <a:off x="2704768" y="3307031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xmlns="" id="{C07CC2BE-D35A-4C25-8017-EDE7E7200774}"/>
              </a:ext>
            </a:extLst>
          </p:cNvPr>
          <p:cNvSpPr/>
          <p:nvPr/>
        </p:nvSpPr>
        <p:spPr>
          <a:xfrm rot="14477870">
            <a:off x="4042748" y="3293813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xmlns="" id="{FBCE44F7-AC6C-474C-A792-575089DC0B58}"/>
              </a:ext>
            </a:extLst>
          </p:cNvPr>
          <p:cNvSpPr/>
          <p:nvPr/>
        </p:nvSpPr>
        <p:spPr>
          <a:xfrm flipH="1">
            <a:off x="6426027" y="3927899"/>
            <a:ext cx="1740681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xmlns="" id="{761C57C5-A17B-425E-A945-406171A473B1}"/>
              </a:ext>
            </a:extLst>
          </p:cNvPr>
          <p:cNvSpPr/>
          <p:nvPr/>
        </p:nvSpPr>
        <p:spPr>
          <a:xfrm flipH="1">
            <a:off x="8401853" y="3927899"/>
            <a:ext cx="1531642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xmlns="" id="{CE76B877-6C79-4A40-BC0B-C2D58D6723D6}"/>
              </a:ext>
            </a:extLst>
          </p:cNvPr>
          <p:cNvSpPr/>
          <p:nvPr/>
        </p:nvSpPr>
        <p:spPr>
          <a:xfrm flipH="1">
            <a:off x="10191848" y="3895190"/>
            <a:ext cx="1628600" cy="8616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xmlns="" id="{BCD9C34E-1A7A-491A-B859-3E0B4744C870}"/>
              </a:ext>
            </a:extLst>
          </p:cNvPr>
          <p:cNvSpPr/>
          <p:nvPr/>
        </p:nvSpPr>
        <p:spPr>
          <a:xfrm rot="17810180">
            <a:off x="7228264" y="3258153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xmlns="" id="{6176EE47-9622-4A3E-9524-8CDA6C715A70}"/>
              </a:ext>
            </a:extLst>
          </p:cNvPr>
          <p:cNvSpPr/>
          <p:nvPr/>
        </p:nvSpPr>
        <p:spPr>
          <a:xfrm rot="16200000">
            <a:off x="8740955" y="3257091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xmlns="" id="{4A2CFAF2-50B1-4471-9C1C-97038E1F66D1}"/>
              </a:ext>
            </a:extLst>
          </p:cNvPr>
          <p:cNvSpPr/>
          <p:nvPr/>
        </p:nvSpPr>
        <p:spPr>
          <a:xfrm rot="14477870">
            <a:off x="9931408" y="3239779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7C931A-D402-43F5-BDDA-BCD052910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CB3C64-72C2-40EE-81F8-082E74AEC854}"/>
              </a:ext>
            </a:extLst>
          </p:cNvPr>
          <p:cNvGrpSpPr/>
          <p:nvPr/>
        </p:nvGrpSpPr>
        <p:grpSpPr>
          <a:xfrm>
            <a:off x="800859" y="181515"/>
            <a:ext cx="4395045" cy="890335"/>
            <a:chOff x="1145582" y="356727"/>
            <a:chExt cx="4355560" cy="80465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xmlns="" id="{3516552C-41DC-400E-B9E1-5388E4D08282}"/>
                </a:ext>
              </a:extLst>
            </p:cNvPr>
            <p:cNvSpPr/>
            <p:nvPr/>
          </p:nvSpPr>
          <p:spPr>
            <a:xfrm>
              <a:off x="1757878" y="458115"/>
              <a:ext cx="374326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AF7BE042-5844-4DE6-BADB-D452295325F5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B4B0A5A2-BD19-49DC-A28F-BEBA37BB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52" y="891274"/>
            <a:ext cx="9299681" cy="2827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DD68752-F002-44CB-B04A-D9CDC0B2B57A}"/>
              </a:ext>
            </a:extLst>
          </p:cNvPr>
          <p:cNvSpPr txBox="1"/>
          <p:nvPr/>
        </p:nvSpPr>
        <p:spPr>
          <a:xfrm>
            <a:off x="2676018" y="1825407"/>
            <a:ext cx="6453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a.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8,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2</a:t>
            </a:r>
          </a:p>
        </p:txBody>
      </p:sp>
      <p:pic>
        <p:nvPicPr>
          <p:cNvPr id="21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05549846-C1A9-4E0F-995F-1996A1CDE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39" y="3534000"/>
            <a:ext cx="9185694" cy="2827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831828F-A742-4A3B-B24E-DD295032BF70}"/>
              </a:ext>
            </a:extLst>
          </p:cNvPr>
          <p:cNvSpPr txBox="1"/>
          <p:nvPr/>
        </p:nvSpPr>
        <p:spPr>
          <a:xfrm>
            <a:off x="2247812" y="4581104"/>
            <a:ext cx="725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UTM Avo" panose="02040603050506020204" pitchFamily="18" charset="0"/>
              </a:rPr>
              <a:t>b.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20,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5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5B5E2A-6E42-481B-8493-78F04D731B8C}"/>
              </a:ext>
            </a:extLst>
          </p:cNvPr>
          <p:cNvSpPr txBox="1"/>
          <p:nvPr/>
        </p:nvSpPr>
        <p:spPr>
          <a:xfrm>
            <a:off x="2396669" y="1743673"/>
            <a:ext cx="8177679" cy="14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bị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8,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2, ta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chia: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8 : 2 =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F60241-D11E-4886-8997-52D0A99F6B61}"/>
              </a:ext>
            </a:extLst>
          </p:cNvPr>
          <p:cNvSpPr txBox="1"/>
          <p:nvPr/>
        </p:nvSpPr>
        <p:spPr>
          <a:xfrm>
            <a:off x="2488854" y="4500684"/>
            <a:ext cx="8115656" cy="1466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bị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20,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5, ta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chia: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20 </a:t>
            </a:r>
            <a:r>
              <a:rPr lang="vi-VN" sz="3600" b="1" dirty="0">
                <a:solidFill>
                  <a:srgbClr val="FF0000"/>
                </a:solidFill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5 </a:t>
            </a:r>
            <a:r>
              <a:rPr lang="vi-VN" sz="3600" b="1" dirty="0">
                <a:solidFill>
                  <a:srgbClr val="FF0000"/>
                </a:solidFill>
              </a:rPr>
              <a:t>=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2" grpId="0"/>
      <p:bldP spid="22" grpId="1" build="allAtOnce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ECC0561-04FF-44BA-9C54-C53E7AB3F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C9B83A2-337C-47CE-B5CD-6F5B6E39A6A1}"/>
              </a:ext>
            </a:extLst>
          </p:cNvPr>
          <p:cNvGrpSpPr/>
          <p:nvPr/>
        </p:nvGrpSpPr>
        <p:grpSpPr>
          <a:xfrm>
            <a:off x="3812771" y="834081"/>
            <a:ext cx="4392445" cy="828645"/>
            <a:chOff x="1603171" y="357115"/>
            <a:chExt cx="4392445" cy="828645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3978856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chơi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003FEC8-CFE5-4DC6-9F29-A794EE3B09D0}"/>
                </a:ext>
              </a:extLst>
            </p:cNvPr>
            <p:cNvGrpSpPr/>
            <p:nvPr/>
          </p:nvGrpSpPr>
          <p:grpSpPr>
            <a:xfrm>
              <a:off x="1603171" y="357115"/>
              <a:ext cx="827181" cy="828645"/>
              <a:chOff x="4681214" y="1001418"/>
              <a:chExt cx="603248" cy="57911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2B045F0F-3A07-4798-98AD-6F13BAEBAC69}"/>
                  </a:ext>
                </a:extLst>
              </p:cNvPr>
              <p:cNvSpPr/>
              <p:nvPr/>
            </p:nvSpPr>
            <p:spPr>
              <a:xfrm>
                <a:off x="4681214" y="1001418"/>
                <a:ext cx="603248" cy="5791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5E07BE5D-9970-4FB8-BF2B-20DB66EAB12E}"/>
                  </a:ext>
                </a:extLst>
              </p:cNvPr>
              <p:cNvSpPr/>
              <p:nvPr/>
            </p:nvSpPr>
            <p:spPr>
              <a:xfrm>
                <a:off x="4777732" y="1122067"/>
                <a:ext cx="410209" cy="337819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BF3EC2-2308-4D3F-B549-ABB24B3B5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210" y="2077476"/>
            <a:ext cx="10615580" cy="32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431C9A-240D-4A41-9633-C7290667F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5225605" y="1027180"/>
            <a:ext cx="4022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D4366C-745D-4E9C-9E11-D87520B68E45}"/>
              </a:ext>
            </a:extLst>
          </p:cNvPr>
          <p:cNvSpPr txBox="1"/>
          <p:nvPr/>
        </p:nvSpPr>
        <p:spPr>
          <a:xfrm>
            <a:off x="3468914" y="2175138"/>
            <a:ext cx="74233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rút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6190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rgbClr val="FF66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06BED4-A493-494C-B4D7-91BCC3412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269906" cy="642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6FCF22-5196-42CD-B17E-B6D8E1A2E9FB}"/>
              </a:ext>
            </a:extLst>
          </p:cNvPr>
          <p:cNvSpPr txBox="1"/>
          <p:nvPr/>
        </p:nvSpPr>
        <p:spPr>
          <a:xfrm>
            <a:off x="1007697" y="4574062"/>
            <a:ext cx="10254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Xin chào các bạn, xin giới thiệu nhóm chúng mình gồm 3 người bạn: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chia</a:t>
            </a:r>
            <a:r>
              <a:rPr lang="vi-VN" sz="3200" dirty="0">
                <a:latin typeface="UTM Avo" panose="02040603050506020204" pitchFamily="18" charset="0"/>
              </a:rPr>
              <a:t>, số chia, thương và chúng mình chính là phép chia 20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: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5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=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4.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4364F1-2B09-4722-8731-E7ED75811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2360977" y="582039"/>
            <a:ext cx="6504449" cy="37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81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0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347F65B-3EA0-4861-B3B4-001BA8D896F7}"/>
              </a:ext>
            </a:extLst>
          </p:cNvPr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:a16="http://schemas.microsoft.com/office/drawing/2014/main" xmlns="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5" y="1520696"/>
            <a:ext cx="398103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9" name="Rectangular Callout 1">
            <a:extLst>
              <a:ext uri="{FF2B5EF4-FFF2-40B4-BE49-F238E27FC236}">
                <a16:creationId xmlns:a16="http://schemas.microsoft.com/office/drawing/2014/main" xmlns="" id="{70D38E90-CC6C-4BDA-860E-0747B54DD2A3}"/>
              </a:ext>
            </a:extLst>
          </p:cNvPr>
          <p:cNvSpPr/>
          <p:nvPr/>
        </p:nvSpPr>
        <p:spPr>
          <a:xfrm>
            <a:off x="4572000" y="3790571"/>
            <a:ext cx="4558352" cy="1563755"/>
          </a:xfrm>
          <a:prstGeom prst="wedgeRectCallout">
            <a:avLst>
              <a:gd name="adj1" fmla="val -80540"/>
              <a:gd name="adj2" fmla="val -33274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cục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, may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gang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đựng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ular Callout 36">
            <a:extLst>
              <a:ext uri="{FF2B5EF4-FFF2-40B4-BE49-F238E27FC236}">
                <a16:creationId xmlns:a16="http://schemas.microsoft.com/office/drawing/2014/main" xmlns="" id="{120C6F9D-AAF8-47A6-B462-CB9B05E5CE1B}"/>
              </a:ext>
            </a:extLst>
          </p:cNvPr>
          <p:cNvSpPr/>
          <p:nvPr/>
        </p:nvSpPr>
        <p:spPr>
          <a:xfrm>
            <a:off x="6096001" y="228132"/>
            <a:ext cx="5604952" cy="1564775"/>
          </a:xfrm>
          <a:prstGeom prst="wedgeRectCallout">
            <a:avLst>
              <a:gd name="adj1" fmla="val 24797"/>
              <a:gd name="adj2" fmla="val 110604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khế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trả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đưa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ra.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6" y="5275441"/>
            <a:ext cx="730250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5" y="2903750"/>
            <a:ext cx="2679717" cy="3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:a16="http://schemas.microsoft.com/office/drawing/2014/main" xmlns="" id="{C9EF7C06-EEB3-44BC-8226-BAD87142929A}"/>
              </a:ext>
            </a:extLst>
          </p:cNvPr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3 = 5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:a16="http://schemas.microsoft.com/office/drawing/2014/main" xmlns="" id="{F610BD5A-DF48-48F2-9710-99FF798DAFB1}"/>
              </a:ext>
            </a:extLst>
          </p:cNvPr>
          <p:cNvSpPr/>
          <p:nvPr/>
        </p:nvSpPr>
        <p:spPr>
          <a:xfrm>
            <a:off x="7287283" y="2791852"/>
            <a:ext cx="4318143" cy="126838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dapan">
            <a:extLst>
              <a:ext uri="{FF2B5EF4-FFF2-40B4-BE49-F238E27FC236}">
                <a16:creationId xmlns:a16="http://schemas.microsoft.com/office/drawing/2014/main" xmlns="" id="{4000B332-60E2-42A6-BE7B-342D7316C5DB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:a16="http://schemas.microsoft.com/office/drawing/2014/main" xmlns="" id="{37700E80-C5C7-4C46-98B1-9B9CC9402BE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:a16="http://schemas.microsoft.com/office/drawing/2014/main" xmlns="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:a16="http://schemas.microsoft.com/office/drawing/2014/main" xmlns="" id="{C2ACA248-7207-4464-893C-C4CFA7AEEC70}"/>
              </a:ext>
            </a:extLst>
          </p:cNvPr>
          <p:cNvSpPr/>
          <p:nvPr/>
        </p:nvSpPr>
        <p:spPr>
          <a:xfrm>
            <a:off x="7357894" y="2833357"/>
            <a:ext cx="4247532" cy="1222996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:a16="http://schemas.microsoft.com/office/drawing/2014/main" xmlns="" id="{6D26CD0B-D93A-480A-9359-43AE4F9E878C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:a16="http://schemas.microsoft.com/office/drawing/2014/main" xmlns="" id="{5AE1ED1C-904C-4AD2-ACE4-63BBE7DFEA9B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:a16="http://schemas.microsoft.com/office/drawing/2014/main" xmlns="" id="{5D6AEF20-8FAC-476E-AD00-0D070B5F308C}"/>
              </a:ext>
            </a:extLst>
          </p:cNvPr>
          <p:cNvSpPr/>
          <p:nvPr/>
        </p:nvSpPr>
        <p:spPr>
          <a:xfrm>
            <a:off x="7238067" y="2966836"/>
            <a:ext cx="4326932" cy="1045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pic>
        <p:nvPicPr>
          <p:cNvPr id="32" name="khe3a">
            <a:extLst>
              <a:ext uri="{FF2B5EF4-FFF2-40B4-BE49-F238E27FC236}">
                <a16:creationId xmlns:a16="http://schemas.microsoft.com/office/drawing/2014/main" xmlns="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:a16="http://schemas.microsoft.com/office/drawing/2014/main" xmlns="" id="{F2745D21-C4F6-4D65-9DE3-931A28823363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:a16="http://schemas.microsoft.com/office/drawing/2014/main" xmlns="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:a16="http://schemas.microsoft.com/office/drawing/2014/main" xmlns="" id="{4CC8A5F0-EF2C-48D2-B656-F8C1C1DE9B9F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:a16="http://schemas.microsoft.com/office/drawing/2014/main" xmlns="" id="{92F270D8-6AB4-4A2E-B684-834219173A95}"/>
              </a:ext>
            </a:extLst>
          </p:cNvPr>
          <p:cNvSpPr/>
          <p:nvPr/>
        </p:nvSpPr>
        <p:spPr>
          <a:xfrm>
            <a:off x="7407110" y="2868244"/>
            <a:ext cx="4247532" cy="105247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:a16="http://schemas.microsoft.com/office/drawing/2014/main" xmlns="" id="{F8CA0C16-1D48-41BF-AEF9-5EBA449071E8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:a16="http://schemas.microsoft.com/office/drawing/2014/main" xmlns="" id="{7FF6B496-BEF2-47D4-B496-D3597C0BB258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:a16="http://schemas.microsoft.com/office/drawing/2014/main" xmlns="" id="{C3F819F2-13E4-461E-B13C-644AFB243F58}"/>
              </a:ext>
            </a:extLst>
          </p:cNvPr>
          <p:cNvSpPr/>
          <p:nvPr/>
        </p:nvSpPr>
        <p:spPr>
          <a:xfrm>
            <a:off x="7323544" y="2918095"/>
            <a:ext cx="4281882" cy="1038940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 : 2 = 3</a:t>
            </a:r>
          </a:p>
        </p:txBody>
      </p:sp>
      <p:pic>
        <p:nvPicPr>
          <p:cNvPr id="42" name="khe5a">
            <a:extLst>
              <a:ext uri="{FF2B5EF4-FFF2-40B4-BE49-F238E27FC236}">
                <a16:creationId xmlns:a16="http://schemas.microsoft.com/office/drawing/2014/main" xmlns="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:a16="http://schemas.microsoft.com/office/drawing/2014/main" xmlns="" id="{4D04EBD1-EA75-4AF1-BE6D-38D799A097A7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:a16="http://schemas.microsoft.com/office/drawing/2014/main" xmlns="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:a16="http://schemas.microsoft.com/office/drawing/2014/main" xmlns="" id="{66905240-CC47-4D5E-9A73-E14E28F335C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:a16="http://schemas.microsoft.com/office/drawing/2014/main" xmlns="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:a16="http://schemas.microsoft.com/office/drawing/2014/main" xmlns="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:a16="http://schemas.microsoft.com/office/drawing/2014/main" xmlns="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:a16="http://schemas.microsoft.com/office/drawing/2014/main" xmlns="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:a16="http://schemas.microsoft.com/office/drawing/2014/main" xmlns="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:a16="http://schemas.microsoft.com/office/drawing/2014/main" xmlns="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0F0098C2-C02B-4799-931A-1DB261E77D78}"/>
              </a:ext>
            </a:extLst>
          </p:cNvPr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6" name="2a">
            <a:extLst>
              <a:ext uri="{FF2B5EF4-FFF2-40B4-BE49-F238E27FC236}">
                <a16:creationId xmlns:a16="http://schemas.microsoft.com/office/drawing/2014/main" xmlns="" id="{7D5198BD-343A-4D29-8DBC-5CB930E45C83}"/>
              </a:ext>
            </a:extLst>
          </p:cNvPr>
          <p:cNvSpPr/>
          <p:nvPr/>
        </p:nvSpPr>
        <p:spPr>
          <a:xfrm>
            <a:off x="6754720" y="252440"/>
            <a:ext cx="5289452" cy="247032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9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3a">
            <a:extLst>
              <a:ext uri="{FF2B5EF4-FFF2-40B4-BE49-F238E27FC236}">
                <a16:creationId xmlns:a16="http://schemas.microsoft.com/office/drawing/2014/main" xmlns="" id="{63C25264-AB3E-4020-A51B-29B30BB84D78}"/>
              </a:ext>
            </a:extLst>
          </p:cNvPr>
          <p:cNvSpPr/>
          <p:nvPr/>
        </p:nvSpPr>
        <p:spPr>
          <a:xfrm>
            <a:off x="6606886" y="320788"/>
            <a:ext cx="5465292" cy="21385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 : 5 = 6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4a">
            <a:extLst>
              <a:ext uri="{FF2B5EF4-FFF2-40B4-BE49-F238E27FC236}">
                <a16:creationId xmlns:a16="http://schemas.microsoft.com/office/drawing/2014/main" xmlns="" id="{DB3D2B51-A883-4C2C-AA66-2BDF924FB952}"/>
              </a:ext>
            </a:extLst>
          </p:cNvPr>
          <p:cNvSpPr/>
          <p:nvPr/>
        </p:nvSpPr>
        <p:spPr>
          <a:xfrm>
            <a:off x="6603380" y="212331"/>
            <a:ext cx="5289452" cy="2376557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7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5a">
            <a:extLst>
              <a:ext uri="{FF2B5EF4-FFF2-40B4-BE49-F238E27FC236}">
                <a16:creationId xmlns:a16="http://schemas.microsoft.com/office/drawing/2014/main" xmlns="" id="{AB64706E-6A8A-47A5-8F94-290592A71D15}"/>
              </a:ext>
            </a:extLst>
          </p:cNvPr>
          <p:cNvSpPr/>
          <p:nvPr/>
        </p:nvSpPr>
        <p:spPr>
          <a:xfrm>
            <a:off x="6751214" y="34076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6,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2,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50"/>
                            </p:stCondLst>
                            <p:childTnLst>
                              <p:par>
                                <p:cTn id="2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5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122298" y="3710835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122297" y="3574982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3222769" y="3111739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549849" y="26777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F178E0-A1E1-4E12-81C5-0D696EE63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B06A3-043E-4AE4-8166-E4A0E4CE756D}"/>
              </a:ext>
            </a:extLst>
          </p:cNvPr>
          <p:cNvSpPr txBox="1"/>
          <p:nvPr/>
        </p:nvSpPr>
        <p:spPr>
          <a:xfrm>
            <a:off x="2245213" y="859298"/>
            <a:ext cx="158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xmlns="" id="{76C99083-7CD4-4C4E-894B-9094895EEEFE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xmlns="" id="{A7F07353-8CAC-49A8-8384-5E3617107C14}"/>
              </a:ext>
            </a:extLst>
          </p:cNvPr>
          <p:cNvSpPr/>
          <p:nvPr/>
        </p:nvSpPr>
        <p:spPr>
          <a:xfrm flipV="1">
            <a:off x="2776822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xmlns="" id="{B2A80E03-1537-4D17-9B35-25E22F121792}"/>
              </a:ext>
            </a:extLst>
          </p:cNvPr>
          <p:cNvSpPr/>
          <p:nvPr/>
        </p:nvSpPr>
        <p:spPr>
          <a:xfrm>
            <a:off x="4577203" y="2549754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xmlns="" id="{0E62B4F5-B317-4022-8D42-7983C33A580B}"/>
              </a:ext>
            </a:extLst>
          </p:cNvPr>
          <p:cNvSpPr/>
          <p:nvPr/>
        </p:nvSpPr>
        <p:spPr>
          <a:xfrm flipV="1">
            <a:off x="5463751" y="1787258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xmlns="" id="{FD2B4DC4-E008-432E-8B4C-BD597C8C0DE7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xmlns="" id="{D39CBB0E-1837-4A9E-AF86-2799A904C7B8}"/>
              </a:ext>
            </a:extLst>
          </p:cNvPr>
          <p:cNvSpPr/>
          <p:nvPr/>
        </p:nvSpPr>
        <p:spPr>
          <a:xfrm flipV="1">
            <a:off x="8075027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DAC2D8-42F8-4E7C-9A74-5C8AA08E1649}"/>
              </a:ext>
            </a:extLst>
          </p:cNvPr>
          <p:cNvSpPr txBox="1"/>
          <p:nvPr/>
        </p:nvSpPr>
        <p:spPr>
          <a:xfrm>
            <a:off x="7450474" y="859298"/>
            <a:ext cx="17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6FDEBD-6236-430D-8472-EE1C352BC432}"/>
              </a:ext>
            </a:extLst>
          </p:cNvPr>
          <p:cNvSpPr txBox="1"/>
          <p:nvPr/>
        </p:nvSpPr>
        <p:spPr>
          <a:xfrm>
            <a:off x="6350998" y="859298"/>
            <a:ext cx="109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6393C9-88FE-497D-8757-B6132757F753}"/>
              </a:ext>
            </a:extLst>
          </p:cNvPr>
          <p:cNvSpPr txBox="1"/>
          <p:nvPr/>
        </p:nvSpPr>
        <p:spPr>
          <a:xfrm>
            <a:off x="4937085" y="859298"/>
            <a:ext cx="134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7E2F5D-9AA9-4196-81B2-434E319088F7}"/>
              </a:ext>
            </a:extLst>
          </p:cNvPr>
          <p:cNvSpPr txBox="1"/>
          <p:nvPr/>
        </p:nvSpPr>
        <p:spPr>
          <a:xfrm>
            <a:off x="4159514" y="859298"/>
            <a:ext cx="64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xmlns="" id="{AB25EED8-33AE-4269-B41F-ECFAEF5A7E55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xmlns="" id="{296FDE8C-1D2E-4E54-8FDE-A3C883C55760}"/>
              </a:ext>
            </a:extLst>
          </p:cNvPr>
          <p:cNvSpPr/>
          <p:nvPr/>
        </p:nvSpPr>
        <p:spPr>
          <a:xfrm>
            <a:off x="4582602" y="2556737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xmlns="" id="{FF92022F-A9C9-4616-80FC-988238FB204A}"/>
              </a:ext>
            </a:extLst>
          </p:cNvPr>
          <p:cNvSpPr/>
          <p:nvPr/>
        </p:nvSpPr>
        <p:spPr>
          <a:xfrm>
            <a:off x="7274930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xmlns="" id="{90C43917-8A36-469D-B72A-D016419098D1}"/>
              </a:ext>
            </a:extLst>
          </p:cNvPr>
          <p:cNvSpPr/>
          <p:nvPr/>
        </p:nvSpPr>
        <p:spPr>
          <a:xfrm>
            <a:off x="2224335" y="3388138"/>
            <a:ext cx="7217673" cy="8757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x 6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53">
            <a:extLst>
              <a:ext uri="{FF2B5EF4-FFF2-40B4-BE49-F238E27FC236}">
                <a16:creationId xmlns:a16="http://schemas.microsoft.com/office/drawing/2014/main" xmlns="" id="{4E85440A-113F-44C5-A9D9-E3585253A275}"/>
              </a:ext>
            </a:extLst>
          </p:cNvPr>
          <p:cNvSpPr/>
          <p:nvPr/>
        </p:nvSpPr>
        <p:spPr>
          <a:xfrm>
            <a:off x="2758002" y="4524383"/>
            <a:ext cx="5992806" cy="87578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B089B32-6416-4C74-A678-B81EDAEC1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B06A3-043E-4AE4-8166-E4A0E4CE756D}"/>
              </a:ext>
            </a:extLst>
          </p:cNvPr>
          <p:cNvSpPr txBox="1"/>
          <p:nvPr/>
        </p:nvSpPr>
        <p:spPr>
          <a:xfrm>
            <a:off x="2245213" y="859298"/>
            <a:ext cx="158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xmlns="" id="{76C99083-7CD4-4C4E-894B-9094895EEEFE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xmlns="" id="{A7F07353-8CAC-49A8-8384-5E3617107C14}"/>
              </a:ext>
            </a:extLst>
          </p:cNvPr>
          <p:cNvSpPr/>
          <p:nvPr/>
        </p:nvSpPr>
        <p:spPr>
          <a:xfrm flipV="1">
            <a:off x="2776822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xmlns="" id="{B2A80E03-1537-4D17-9B35-25E22F121792}"/>
              </a:ext>
            </a:extLst>
          </p:cNvPr>
          <p:cNvSpPr/>
          <p:nvPr/>
        </p:nvSpPr>
        <p:spPr>
          <a:xfrm>
            <a:off x="4577203" y="2549754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xmlns="" id="{0E62B4F5-B317-4022-8D42-7983C33A580B}"/>
              </a:ext>
            </a:extLst>
          </p:cNvPr>
          <p:cNvSpPr/>
          <p:nvPr/>
        </p:nvSpPr>
        <p:spPr>
          <a:xfrm flipV="1">
            <a:off x="5463751" y="1787258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xmlns="" id="{FD2B4DC4-E008-432E-8B4C-BD597C8C0DE7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xmlns="" id="{D39CBB0E-1837-4A9E-AF86-2799A904C7B8}"/>
              </a:ext>
            </a:extLst>
          </p:cNvPr>
          <p:cNvSpPr/>
          <p:nvPr/>
        </p:nvSpPr>
        <p:spPr>
          <a:xfrm flipV="1">
            <a:off x="8075027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DAC2D8-42F8-4E7C-9A74-5C8AA08E1649}"/>
              </a:ext>
            </a:extLst>
          </p:cNvPr>
          <p:cNvSpPr txBox="1"/>
          <p:nvPr/>
        </p:nvSpPr>
        <p:spPr>
          <a:xfrm>
            <a:off x="7450474" y="859298"/>
            <a:ext cx="17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6FDEBD-6236-430D-8472-EE1C352BC432}"/>
              </a:ext>
            </a:extLst>
          </p:cNvPr>
          <p:cNvSpPr txBox="1"/>
          <p:nvPr/>
        </p:nvSpPr>
        <p:spPr>
          <a:xfrm>
            <a:off x="6350998" y="859298"/>
            <a:ext cx="109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6393C9-88FE-497D-8757-B6132757F753}"/>
              </a:ext>
            </a:extLst>
          </p:cNvPr>
          <p:cNvSpPr txBox="1"/>
          <p:nvPr/>
        </p:nvSpPr>
        <p:spPr>
          <a:xfrm>
            <a:off x="4937085" y="859298"/>
            <a:ext cx="134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7E2F5D-9AA9-4196-81B2-434E319088F7}"/>
              </a:ext>
            </a:extLst>
          </p:cNvPr>
          <p:cNvSpPr txBox="1"/>
          <p:nvPr/>
        </p:nvSpPr>
        <p:spPr>
          <a:xfrm>
            <a:off x="4159514" y="859298"/>
            <a:ext cx="64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xmlns="" id="{AB25EED8-33AE-4269-B41F-ECFAEF5A7E55}"/>
              </a:ext>
            </a:extLst>
          </p:cNvPr>
          <p:cNvSpPr/>
          <p:nvPr/>
        </p:nvSpPr>
        <p:spPr>
          <a:xfrm>
            <a:off x="1902489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xmlns="" id="{296FDE8C-1D2E-4E54-8FDE-A3C883C55760}"/>
              </a:ext>
            </a:extLst>
          </p:cNvPr>
          <p:cNvSpPr/>
          <p:nvPr/>
        </p:nvSpPr>
        <p:spPr>
          <a:xfrm>
            <a:off x="4594817" y="2556737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xmlns="" id="{FF92022F-A9C9-4616-80FC-988238FB204A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xmlns="" id="{90C43917-8A36-469D-B72A-D016419098D1}"/>
              </a:ext>
            </a:extLst>
          </p:cNvPr>
          <p:cNvSpPr/>
          <p:nvPr/>
        </p:nvSpPr>
        <p:spPr>
          <a:xfrm>
            <a:off x="2224335" y="3388138"/>
            <a:ext cx="7217673" cy="8757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53">
            <a:extLst>
              <a:ext uri="{FF2B5EF4-FFF2-40B4-BE49-F238E27FC236}">
                <a16:creationId xmlns:a16="http://schemas.microsoft.com/office/drawing/2014/main" xmlns="" id="{4E85440A-113F-44C5-A9D9-E3585253A275}"/>
              </a:ext>
            </a:extLst>
          </p:cNvPr>
          <p:cNvSpPr/>
          <p:nvPr/>
        </p:nvSpPr>
        <p:spPr>
          <a:xfrm>
            <a:off x="2758002" y="4524383"/>
            <a:ext cx="5992806" cy="87578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7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1756DB-3422-4115-B394-8AA3E0E37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xmlns="" id="{6578008B-36C4-4F3E-B44B-3A3BA26950E8}"/>
              </a:ext>
            </a:extLst>
          </p:cNvPr>
          <p:cNvSpPr/>
          <p:nvPr/>
        </p:nvSpPr>
        <p:spPr>
          <a:xfrm>
            <a:off x="931799" y="366377"/>
            <a:ext cx="10667751" cy="702282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8912225" algn="l"/>
              </a:tabLst>
            </a:pP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chia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tình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huống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trong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endParaRPr lang="zh-CN" altLang="en-US" sz="24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7DD3DD-53E1-4176-94DC-127DA26F5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/>
        </p:blipFill>
        <p:spPr>
          <a:xfrm>
            <a:off x="3184914" y="1333462"/>
            <a:ext cx="5770628" cy="3224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F24E17-42D7-4128-930B-6CF5AC428E49}"/>
              </a:ext>
            </a:extLst>
          </p:cNvPr>
          <p:cNvSpPr txBox="1"/>
          <p:nvPr/>
        </p:nvSpPr>
        <p:spPr>
          <a:xfrm>
            <a:off x="3184914" y="4835420"/>
            <a:ext cx="614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        :           5          =       3</a:t>
            </a:r>
          </a:p>
        </p:txBody>
      </p:sp>
      <p:sp>
        <p:nvSpPr>
          <p:cNvPr id="8" name="Rounded Rectangle 53">
            <a:extLst>
              <a:ext uri="{FF2B5EF4-FFF2-40B4-BE49-F238E27FC236}">
                <a16:creationId xmlns:a16="http://schemas.microsoft.com/office/drawing/2014/main" xmlns="" id="{5B2DFF5C-C0EF-4DD0-8F6F-0B5851022225}"/>
              </a:ext>
            </a:extLst>
          </p:cNvPr>
          <p:cNvSpPr/>
          <p:nvPr/>
        </p:nvSpPr>
        <p:spPr>
          <a:xfrm>
            <a:off x="2438867" y="4868065"/>
            <a:ext cx="2016374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9" name="Down Arrow 54">
            <a:extLst>
              <a:ext uri="{FF2B5EF4-FFF2-40B4-BE49-F238E27FC236}">
                <a16:creationId xmlns:a16="http://schemas.microsoft.com/office/drawing/2014/main" xmlns="" id="{17D9802D-5E11-4C64-B95F-0D03F22029F7}"/>
              </a:ext>
            </a:extLst>
          </p:cNvPr>
          <p:cNvSpPr/>
          <p:nvPr/>
        </p:nvSpPr>
        <p:spPr>
          <a:xfrm flipV="1">
            <a:off x="3351192" y="4426474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0" name="Rounded Rectangle 55">
            <a:extLst>
              <a:ext uri="{FF2B5EF4-FFF2-40B4-BE49-F238E27FC236}">
                <a16:creationId xmlns:a16="http://schemas.microsoft.com/office/drawing/2014/main" xmlns="" id="{24791B12-7447-4383-8EAF-6EF3E8E74745}"/>
              </a:ext>
            </a:extLst>
          </p:cNvPr>
          <p:cNvSpPr/>
          <p:nvPr/>
        </p:nvSpPr>
        <p:spPr>
          <a:xfrm>
            <a:off x="5217274" y="4868065"/>
            <a:ext cx="1745981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11" name="Down Arrow 56">
            <a:extLst>
              <a:ext uri="{FF2B5EF4-FFF2-40B4-BE49-F238E27FC236}">
                <a16:creationId xmlns:a16="http://schemas.microsoft.com/office/drawing/2014/main" xmlns="" id="{BF02C213-DBC0-4FCE-B62D-E5225C8AD9B0}"/>
              </a:ext>
            </a:extLst>
          </p:cNvPr>
          <p:cNvSpPr/>
          <p:nvPr/>
        </p:nvSpPr>
        <p:spPr>
          <a:xfrm flipV="1">
            <a:off x="5997410" y="4389057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ounded Rectangle 57">
            <a:extLst>
              <a:ext uri="{FF2B5EF4-FFF2-40B4-BE49-F238E27FC236}">
                <a16:creationId xmlns:a16="http://schemas.microsoft.com/office/drawing/2014/main" xmlns="" id="{55D5BBFB-DE30-4601-9930-68D77E831B4D}"/>
              </a:ext>
            </a:extLst>
          </p:cNvPr>
          <p:cNvSpPr/>
          <p:nvPr/>
        </p:nvSpPr>
        <p:spPr>
          <a:xfrm>
            <a:off x="7643102" y="4868065"/>
            <a:ext cx="1745981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Thương</a:t>
            </a:r>
            <a:endParaRPr lang="en-US" sz="24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Down Arrow 58">
            <a:extLst>
              <a:ext uri="{FF2B5EF4-FFF2-40B4-BE49-F238E27FC236}">
                <a16:creationId xmlns:a16="http://schemas.microsoft.com/office/drawing/2014/main" xmlns="" id="{23D571D2-9D8B-43C8-AD15-FC2377AFC5F6}"/>
              </a:ext>
            </a:extLst>
          </p:cNvPr>
          <p:cNvSpPr/>
          <p:nvPr/>
        </p:nvSpPr>
        <p:spPr>
          <a:xfrm flipV="1">
            <a:off x="8335489" y="4427216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4" name="Rounded Rectangle 53">
            <a:extLst>
              <a:ext uri="{FF2B5EF4-FFF2-40B4-BE49-F238E27FC236}">
                <a16:creationId xmlns:a16="http://schemas.microsoft.com/office/drawing/2014/main" xmlns="" id="{023D8197-A561-4BF7-93B6-81700D75C146}"/>
              </a:ext>
            </a:extLst>
          </p:cNvPr>
          <p:cNvSpPr/>
          <p:nvPr/>
        </p:nvSpPr>
        <p:spPr>
          <a:xfrm>
            <a:off x="2318496" y="5543350"/>
            <a:ext cx="7842677" cy="7022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ý: 15 : 5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06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00261 -0.128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64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0091 -0.12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/>
      <p:bldP spid="7" grpId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DB7343B-3EB7-4B2D-8FF2-E842D4512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92AE8A9-B4B3-4FBA-8618-E78576B4C477}"/>
              </a:ext>
            </a:extLst>
          </p:cNvPr>
          <p:cNvSpPr txBox="1"/>
          <p:nvPr/>
        </p:nvSpPr>
        <p:spPr>
          <a:xfrm>
            <a:off x="2919756" y="1189535"/>
            <a:ext cx="4870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14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:       2      =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D87D0C3-A8F3-4FE2-A74C-4C6C3D40CB75}"/>
              </a:ext>
            </a:extLst>
          </p:cNvPr>
          <p:cNvSpPr txBox="1"/>
          <p:nvPr/>
        </p:nvSpPr>
        <p:spPr>
          <a:xfrm>
            <a:off x="2213514" y="2952561"/>
            <a:ext cx="227062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6DEBA715-874F-458F-946D-D83BF82A9AB9}"/>
              </a:ext>
            </a:extLst>
          </p:cNvPr>
          <p:cNvCxnSpPr>
            <a:cxnSpLocks/>
          </p:cNvCxnSpPr>
          <p:nvPr/>
        </p:nvCxnSpPr>
        <p:spPr>
          <a:xfrm>
            <a:off x="3348827" y="2112865"/>
            <a:ext cx="0" cy="48162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E2BA9F5A-8645-4547-902D-6ADA14752D9B}"/>
              </a:ext>
            </a:extLst>
          </p:cNvPr>
          <p:cNvCxnSpPr>
            <a:cxnSpLocks/>
          </p:cNvCxnSpPr>
          <p:nvPr/>
        </p:nvCxnSpPr>
        <p:spPr>
          <a:xfrm>
            <a:off x="6022692" y="2056399"/>
            <a:ext cx="0" cy="44413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131539E5-586E-4E7B-99FA-52E1BDE001CB}"/>
              </a:ext>
            </a:extLst>
          </p:cNvPr>
          <p:cNvCxnSpPr>
            <a:cxnSpLocks/>
          </p:cNvCxnSpPr>
          <p:nvPr/>
        </p:nvCxnSpPr>
        <p:spPr>
          <a:xfrm>
            <a:off x="8624263" y="2035711"/>
            <a:ext cx="0" cy="485506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681B5CA-E17B-4AAE-BC4E-A861DA882653}"/>
              </a:ext>
            </a:extLst>
          </p:cNvPr>
          <p:cNvSpPr txBox="1"/>
          <p:nvPr/>
        </p:nvSpPr>
        <p:spPr>
          <a:xfrm>
            <a:off x="2458096" y="4326762"/>
            <a:ext cx="579332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ý: 14 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: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2F5D90-8397-4C50-A669-030E272932DD}"/>
              </a:ext>
            </a:extLst>
          </p:cNvPr>
          <p:cNvSpPr txBox="1"/>
          <p:nvPr/>
        </p:nvSpPr>
        <p:spPr>
          <a:xfrm>
            <a:off x="7766858" y="2942747"/>
            <a:ext cx="198888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17C938-C90E-4982-88A4-A9D89B6CFBA2}"/>
              </a:ext>
            </a:extLst>
          </p:cNvPr>
          <p:cNvSpPr txBox="1"/>
          <p:nvPr/>
        </p:nvSpPr>
        <p:spPr>
          <a:xfrm>
            <a:off x="5232454" y="2952561"/>
            <a:ext cx="171937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28206CB-EF26-4DDA-A949-D28C4A599CDB}"/>
              </a:ext>
            </a:extLst>
          </p:cNvPr>
          <p:cNvSpPr txBox="1"/>
          <p:nvPr/>
        </p:nvSpPr>
        <p:spPr>
          <a:xfrm>
            <a:off x="7786851" y="1189535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867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9" grpId="0" animBg="1"/>
      <p:bldP spid="40" grpId="0" animBg="1"/>
      <p:bldP spid="11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DAB47E-0154-4F3A-9C7A-251B3AA9A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92AE8A9-B4B3-4FBA-8618-E78576B4C477}"/>
              </a:ext>
            </a:extLst>
          </p:cNvPr>
          <p:cNvSpPr txBox="1"/>
          <p:nvPr/>
        </p:nvSpPr>
        <p:spPr>
          <a:xfrm>
            <a:off x="2919756" y="1189535"/>
            <a:ext cx="4870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30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:       5      =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D87D0C3-A8F3-4FE2-A74C-4C6C3D40CB75}"/>
              </a:ext>
            </a:extLst>
          </p:cNvPr>
          <p:cNvSpPr txBox="1"/>
          <p:nvPr/>
        </p:nvSpPr>
        <p:spPr>
          <a:xfrm>
            <a:off x="2213514" y="2952561"/>
            <a:ext cx="227062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6DEBA715-874F-458F-946D-D83BF82A9AB9}"/>
              </a:ext>
            </a:extLst>
          </p:cNvPr>
          <p:cNvCxnSpPr>
            <a:cxnSpLocks/>
          </p:cNvCxnSpPr>
          <p:nvPr/>
        </p:nvCxnSpPr>
        <p:spPr>
          <a:xfrm>
            <a:off x="3337252" y="2112865"/>
            <a:ext cx="0" cy="48162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E2BA9F5A-8645-4547-902D-6ADA14752D9B}"/>
              </a:ext>
            </a:extLst>
          </p:cNvPr>
          <p:cNvCxnSpPr>
            <a:cxnSpLocks/>
          </p:cNvCxnSpPr>
          <p:nvPr/>
        </p:nvCxnSpPr>
        <p:spPr>
          <a:xfrm>
            <a:off x="5978967" y="2150363"/>
            <a:ext cx="0" cy="44413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131539E5-586E-4E7B-99FA-52E1BDE001CB}"/>
              </a:ext>
            </a:extLst>
          </p:cNvPr>
          <p:cNvCxnSpPr>
            <a:cxnSpLocks/>
          </p:cNvCxnSpPr>
          <p:nvPr/>
        </p:nvCxnSpPr>
        <p:spPr>
          <a:xfrm>
            <a:off x="8627638" y="2108987"/>
            <a:ext cx="0" cy="485506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681B5CA-E17B-4AAE-BC4E-A861DA882653}"/>
              </a:ext>
            </a:extLst>
          </p:cNvPr>
          <p:cNvSpPr txBox="1"/>
          <p:nvPr/>
        </p:nvSpPr>
        <p:spPr>
          <a:xfrm>
            <a:off x="2462490" y="4315659"/>
            <a:ext cx="578453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ý: 30 :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2F5D90-8397-4C50-A669-030E272932DD}"/>
              </a:ext>
            </a:extLst>
          </p:cNvPr>
          <p:cNvSpPr txBox="1"/>
          <p:nvPr/>
        </p:nvSpPr>
        <p:spPr>
          <a:xfrm>
            <a:off x="7766858" y="2942747"/>
            <a:ext cx="198888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17C938-C90E-4982-88A4-A9D89B6CFBA2}"/>
              </a:ext>
            </a:extLst>
          </p:cNvPr>
          <p:cNvSpPr txBox="1"/>
          <p:nvPr/>
        </p:nvSpPr>
        <p:spPr>
          <a:xfrm>
            <a:off x="5232454" y="2952561"/>
            <a:ext cx="171937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28206CB-EF26-4DDA-A949-D28C4A599CDB}"/>
              </a:ext>
            </a:extLst>
          </p:cNvPr>
          <p:cNvSpPr txBox="1"/>
          <p:nvPr/>
        </p:nvSpPr>
        <p:spPr>
          <a:xfrm>
            <a:off x="7786851" y="1189535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3803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9" grpId="0" animBg="1"/>
      <p:bldP spid="40" grpId="0" animBg="1"/>
      <p:bldP spid="11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51DE83-ED4A-4D67-B500-A4E33222A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2"/>
          <a:stretch/>
        </p:blipFill>
        <p:spPr>
          <a:xfrm>
            <a:off x="0" y="0"/>
            <a:ext cx="12192000" cy="6466322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xmlns="" id="{2B185602-FFB7-491F-BD8E-C9F4E799143B}"/>
              </a:ext>
            </a:extLst>
          </p:cNvPr>
          <p:cNvSpPr txBox="1"/>
          <p:nvPr/>
        </p:nvSpPr>
        <p:spPr>
          <a:xfrm>
            <a:off x="2766589" y="591914"/>
            <a:ext cx="646113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149D51-CA3E-4F76-8229-38911DEA3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78" y="2488242"/>
            <a:ext cx="4725909" cy="338967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2A4AEF85-5AEF-4A6B-8358-6FD3F4FFD17D}"/>
              </a:ext>
            </a:extLst>
          </p:cNvPr>
          <p:cNvSpPr/>
          <p:nvPr/>
        </p:nvSpPr>
        <p:spPr>
          <a:xfrm>
            <a:off x="3156710" y="5372048"/>
            <a:ext cx="5878579" cy="1094274"/>
          </a:xfrm>
          <a:custGeom>
            <a:avLst/>
            <a:gdLst>
              <a:gd name="connsiteX0" fmla="*/ 2093426 w 4186852"/>
              <a:gd name="connsiteY0" fmla="*/ 0 h 1167107"/>
              <a:gd name="connsiteX1" fmla="*/ 4186852 w 4186852"/>
              <a:gd name="connsiteY1" fmla="*/ 978310 h 1167107"/>
              <a:gd name="connsiteX2" fmla="*/ 4186852 w 4186852"/>
              <a:gd name="connsiteY2" fmla="*/ 1167107 h 1167107"/>
              <a:gd name="connsiteX3" fmla="*/ 0 w 4186852"/>
              <a:gd name="connsiteY3" fmla="*/ 1167107 h 1167107"/>
              <a:gd name="connsiteX4" fmla="*/ 0 w 4186852"/>
              <a:gd name="connsiteY4" fmla="*/ 978310 h 1167107"/>
              <a:gd name="connsiteX5" fmla="*/ 2093426 w 4186852"/>
              <a:gd name="connsiteY5" fmla="*/ 0 h 1167107"/>
              <a:gd name="connsiteX0" fmla="*/ 2093426 w 4186852"/>
              <a:gd name="connsiteY0" fmla="*/ 4595 h 1171702"/>
              <a:gd name="connsiteX1" fmla="*/ 4186852 w 4186852"/>
              <a:gd name="connsiteY1" fmla="*/ 982905 h 1171702"/>
              <a:gd name="connsiteX2" fmla="*/ 4186852 w 4186852"/>
              <a:gd name="connsiteY2" fmla="*/ 1171702 h 1171702"/>
              <a:gd name="connsiteX3" fmla="*/ 0 w 4186852"/>
              <a:gd name="connsiteY3" fmla="*/ 1171702 h 1171702"/>
              <a:gd name="connsiteX4" fmla="*/ 21008 w 4186852"/>
              <a:gd name="connsiteY4" fmla="*/ 736730 h 1171702"/>
              <a:gd name="connsiteX5" fmla="*/ 2093426 w 4186852"/>
              <a:gd name="connsiteY5" fmla="*/ 4595 h 1171702"/>
              <a:gd name="connsiteX0" fmla="*/ 2093426 w 4207860"/>
              <a:gd name="connsiteY0" fmla="*/ 675 h 1167782"/>
              <a:gd name="connsiteX1" fmla="*/ 4207860 w 4207860"/>
              <a:gd name="connsiteY1" fmla="*/ 817433 h 1167782"/>
              <a:gd name="connsiteX2" fmla="*/ 4186852 w 4207860"/>
              <a:gd name="connsiteY2" fmla="*/ 1167782 h 1167782"/>
              <a:gd name="connsiteX3" fmla="*/ 0 w 4207860"/>
              <a:gd name="connsiteY3" fmla="*/ 1167782 h 1167782"/>
              <a:gd name="connsiteX4" fmla="*/ 21008 w 4207860"/>
              <a:gd name="connsiteY4" fmla="*/ 732810 h 1167782"/>
              <a:gd name="connsiteX5" fmla="*/ 2093426 w 4207860"/>
              <a:gd name="connsiteY5" fmla="*/ 675 h 1167782"/>
              <a:gd name="connsiteX0" fmla="*/ 2093426 w 4186852"/>
              <a:gd name="connsiteY0" fmla="*/ 0 h 1167107"/>
              <a:gd name="connsiteX1" fmla="*/ 4186852 w 4186852"/>
              <a:gd name="connsiteY1" fmla="*/ 732135 h 1167107"/>
              <a:gd name="connsiteX2" fmla="*/ 4186852 w 4186852"/>
              <a:gd name="connsiteY2" fmla="*/ 1167107 h 1167107"/>
              <a:gd name="connsiteX3" fmla="*/ 0 w 4186852"/>
              <a:gd name="connsiteY3" fmla="*/ 1167107 h 1167107"/>
              <a:gd name="connsiteX4" fmla="*/ 21008 w 4186852"/>
              <a:gd name="connsiteY4" fmla="*/ 732135 h 1167107"/>
              <a:gd name="connsiteX5" fmla="*/ 2093426 w 4186852"/>
              <a:gd name="connsiteY5" fmla="*/ 0 h 116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6852" h="1167107">
                <a:moveTo>
                  <a:pt x="2093426" y="0"/>
                </a:moveTo>
                <a:cubicBezTo>
                  <a:pt x="2787733" y="0"/>
                  <a:pt x="4186852" y="191829"/>
                  <a:pt x="4186852" y="732135"/>
                </a:cubicBezTo>
                <a:lnTo>
                  <a:pt x="4186852" y="1167107"/>
                </a:lnTo>
                <a:lnTo>
                  <a:pt x="0" y="1167107"/>
                </a:lnTo>
                <a:cubicBezTo>
                  <a:pt x="0" y="1104175"/>
                  <a:pt x="21008" y="795067"/>
                  <a:pt x="21008" y="732135"/>
                </a:cubicBezTo>
                <a:cubicBezTo>
                  <a:pt x="21008" y="191829"/>
                  <a:pt x="1399119" y="0"/>
                  <a:pt x="2093426" y="0"/>
                </a:cubicBezTo>
                <a:close/>
              </a:path>
            </a:pathLst>
          </a:cu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3E8572-8689-4E41-9598-02725B5BB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04" b="98187" l="32375" r="71375">
                        <a14:foregroundMark x1="71375" y1="93394" x2="71375" y2="93394"/>
                        <a14:foregroundMark x1="45125" y1="85622" x2="45125" y2="85622"/>
                        <a14:foregroundMark x1="44875" y1="85104" x2="44875" y2="85104"/>
                        <a14:foregroundMark x1="62625" y1="85104" x2="62625" y2="8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88" t="83934" r="26006"/>
          <a:stretch/>
        </p:blipFill>
        <p:spPr>
          <a:xfrm>
            <a:off x="4646882" y="5521038"/>
            <a:ext cx="2700548" cy="908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684157" y="1399788"/>
            <a:ext cx="3478152" cy="2248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420636" y="1399788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9541C1-3A8A-4090-B145-B1D9A51CA608}"/>
              </a:ext>
            </a:extLst>
          </p:cNvPr>
          <p:cNvSpPr txBox="1"/>
          <p:nvPr/>
        </p:nvSpPr>
        <p:spPr>
          <a:xfrm>
            <a:off x="2694706" y="1817285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8 : 2 =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7037DC-5591-4B11-B96C-E898A607F7E8}"/>
              </a:ext>
            </a:extLst>
          </p:cNvPr>
          <p:cNvSpPr txBox="1"/>
          <p:nvPr/>
        </p:nvSpPr>
        <p:spPr>
          <a:xfrm>
            <a:off x="7223387" y="1755275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601</Words>
  <Application>Microsoft Office PowerPoint</Application>
  <PresentationFormat>Widescreen</PresentationFormat>
  <Paragraphs>110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Microsoft YaHei</vt:lpstr>
      <vt:lpstr>Microsoft YaHei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华康方圆体W7(P)</vt:lpstr>
      <vt:lpstr>Office Theme</vt:lpstr>
      <vt:lpstr>Tuần 22 Bài 62: Số bị chia – Số chia – Thương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ICT</cp:lastModifiedBy>
  <cp:revision>132</cp:revision>
  <dcterms:created xsi:type="dcterms:W3CDTF">2021-07-12T03:44:38Z</dcterms:created>
  <dcterms:modified xsi:type="dcterms:W3CDTF">2023-02-14T03:20:38Z</dcterms:modified>
</cp:coreProperties>
</file>