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glb" ContentType="model/gltf.binary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8" r:id="rId2"/>
    <p:sldId id="351" r:id="rId3"/>
    <p:sldId id="339" r:id="rId4"/>
    <p:sldId id="258" r:id="rId5"/>
    <p:sldId id="350" r:id="rId6"/>
    <p:sldId id="257" r:id="rId7"/>
    <p:sldId id="259" r:id="rId8"/>
    <p:sldId id="352" r:id="rId9"/>
    <p:sldId id="353" r:id="rId10"/>
    <p:sldId id="359" r:id="rId11"/>
    <p:sldId id="263" r:id="rId12"/>
    <p:sldId id="321" r:id="rId13"/>
    <p:sldId id="323" r:id="rId14"/>
    <p:sldId id="345" r:id="rId15"/>
    <p:sldId id="324" r:id="rId16"/>
    <p:sldId id="325" r:id="rId17"/>
    <p:sldId id="322" r:id="rId18"/>
    <p:sldId id="349" r:id="rId19"/>
    <p:sldId id="330" r:id="rId20"/>
    <p:sldId id="355" r:id="rId21"/>
    <p:sldId id="356" r:id="rId22"/>
    <p:sldId id="337" r:id="rId23"/>
    <p:sldId id="268" r:id="rId24"/>
    <p:sldId id="270" r:id="rId25"/>
    <p:sldId id="272" r:id="rId26"/>
    <p:sldId id="271" r:id="rId27"/>
    <p:sldId id="273" r:id="rId28"/>
    <p:sldId id="275" r:id="rId29"/>
    <p:sldId id="331" r:id="rId30"/>
    <p:sldId id="338" r:id="rId31"/>
    <p:sldId id="290" r:id="rId32"/>
    <p:sldId id="347" r:id="rId33"/>
    <p:sldId id="336" r:id="rId34"/>
    <p:sldId id="348" r:id="rId35"/>
    <p:sldId id="346" r:id="rId36"/>
    <p:sldId id="357" r:id="rId37"/>
    <p:sldId id="35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32338C"/>
    <a:srgbClr val="FFFFFF"/>
    <a:srgbClr val="48878B"/>
    <a:srgbClr val="155458"/>
    <a:srgbClr val="B9E6F6"/>
    <a:srgbClr val="E6E6E6"/>
    <a:srgbClr val="96B2F7"/>
    <a:srgbClr val="F5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2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ý Hoàng" userId="2c7d44f2a90b078b" providerId="LiveId" clId="{69AF19A7-EA91-4FBB-8ABD-A731DAFAFBFC}"/>
    <pc:docChg chg="custSel addSld modSld sldOrd">
      <pc:chgData name="Quý Hoàng" userId="2c7d44f2a90b078b" providerId="LiveId" clId="{69AF19A7-EA91-4FBB-8ABD-A731DAFAFBFC}" dt="2023-02-08T15:48:31.723" v="121"/>
      <pc:docMkLst>
        <pc:docMk/>
      </pc:docMkLst>
      <pc:sldChg chg="ord modAnim">
        <pc:chgData name="Quý Hoàng" userId="2c7d44f2a90b078b" providerId="LiveId" clId="{69AF19A7-EA91-4FBB-8ABD-A731DAFAFBFC}" dt="2023-02-08T15:24:01.153" v="100"/>
        <pc:sldMkLst>
          <pc:docMk/>
          <pc:sldMk cId="0" sldId="257"/>
        </pc:sldMkLst>
      </pc:sldChg>
      <pc:sldChg chg="addSp modSp mod modAnim">
        <pc:chgData name="Quý Hoàng" userId="2c7d44f2a90b078b" providerId="LiveId" clId="{69AF19A7-EA91-4FBB-8ABD-A731DAFAFBFC}" dt="2023-02-08T15:48:31.723" v="121"/>
        <pc:sldMkLst>
          <pc:docMk/>
          <pc:sldMk cId="1486986763" sldId="268"/>
        </pc:sldMkLst>
        <pc:picChg chg="add mod">
          <ac:chgData name="Quý Hoàng" userId="2c7d44f2a90b078b" providerId="LiveId" clId="{69AF19A7-EA91-4FBB-8ABD-A731DAFAFBFC}" dt="2023-02-08T15:48:28.981" v="120" actId="1076"/>
          <ac:picMkLst>
            <pc:docMk/>
            <pc:sldMk cId="1486986763" sldId="268"/>
            <ac:picMk id="2" creationId="{FB5866F1-5C51-8FBC-39C9-ECBA3EFF0476}"/>
          </ac:picMkLst>
        </pc:picChg>
      </pc:sldChg>
      <pc:sldChg chg="addSp modSp mod modAnim">
        <pc:chgData name="Quý Hoàng" userId="2c7d44f2a90b078b" providerId="LiveId" clId="{69AF19A7-EA91-4FBB-8ABD-A731DAFAFBFC}" dt="2023-02-08T15:41:23.502" v="105"/>
        <pc:sldMkLst>
          <pc:docMk/>
          <pc:sldMk cId="3855942282" sldId="270"/>
        </pc:sldMkLst>
        <pc:picChg chg="add mod">
          <ac:chgData name="Quý Hoàng" userId="2c7d44f2a90b078b" providerId="LiveId" clId="{69AF19A7-EA91-4FBB-8ABD-A731DAFAFBFC}" dt="2023-02-08T15:41:09.797" v="104" actId="1076"/>
          <ac:picMkLst>
            <pc:docMk/>
            <pc:sldMk cId="3855942282" sldId="270"/>
            <ac:picMk id="2" creationId="{C7BCB0EC-44F8-C3F1-629D-70376D724CFD}"/>
          </ac:picMkLst>
        </pc:picChg>
      </pc:sldChg>
      <pc:sldChg chg="addSp modSp mod modAnim">
        <pc:chgData name="Quý Hoàng" userId="2c7d44f2a90b078b" providerId="LiveId" clId="{69AF19A7-EA91-4FBB-8ABD-A731DAFAFBFC}" dt="2023-02-08T15:42:28.527" v="111"/>
        <pc:sldMkLst>
          <pc:docMk/>
          <pc:sldMk cId="2233928552" sldId="271"/>
        </pc:sldMkLst>
        <pc:spChg chg="mod">
          <ac:chgData name="Quý Hoàng" userId="2c7d44f2a90b078b" providerId="LiveId" clId="{69AF19A7-EA91-4FBB-8ABD-A731DAFAFBFC}" dt="2023-02-08T15:17:42.615" v="13" actId="20577"/>
          <ac:spMkLst>
            <pc:docMk/>
            <pc:sldMk cId="2233928552" sldId="271"/>
            <ac:spMk id="13" creationId="{4BB2E70D-186F-492E-8822-5944E17F7F00}"/>
          </ac:spMkLst>
        </pc:spChg>
        <pc:spChg chg="mod">
          <ac:chgData name="Quý Hoàng" userId="2c7d44f2a90b078b" providerId="LiveId" clId="{69AF19A7-EA91-4FBB-8ABD-A731DAFAFBFC}" dt="2023-02-08T15:18:20.061" v="26" actId="20577"/>
          <ac:spMkLst>
            <pc:docMk/>
            <pc:sldMk cId="2233928552" sldId="271"/>
            <ac:spMk id="16" creationId="{6F7BD1A3-87C6-4150-B039-4C13E8C2DBDB}"/>
          </ac:spMkLst>
        </pc:spChg>
        <pc:spChg chg="mod">
          <ac:chgData name="Quý Hoàng" userId="2c7d44f2a90b078b" providerId="LiveId" clId="{69AF19A7-EA91-4FBB-8ABD-A731DAFAFBFC}" dt="2023-02-08T15:18:01.743" v="21" actId="20577"/>
          <ac:spMkLst>
            <pc:docMk/>
            <pc:sldMk cId="2233928552" sldId="271"/>
            <ac:spMk id="17" creationId="{C3F609AC-00FD-4AA8-8859-DFC33DD6D4AE}"/>
          </ac:spMkLst>
        </pc:spChg>
        <pc:spChg chg="mod">
          <ac:chgData name="Quý Hoàng" userId="2c7d44f2a90b078b" providerId="LiveId" clId="{69AF19A7-EA91-4FBB-8ABD-A731DAFAFBFC}" dt="2023-02-08T15:18:29.858" v="32" actId="20577"/>
          <ac:spMkLst>
            <pc:docMk/>
            <pc:sldMk cId="2233928552" sldId="271"/>
            <ac:spMk id="19" creationId="{9BB386F8-1E91-4358-9C7D-8FA463469EF3}"/>
          </ac:spMkLst>
        </pc:spChg>
        <pc:picChg chg="add mod">
          <ac:chgData name="Quý Hoàng" userId="2c7d44f2a90b078b" providerId="LiveId" clId="{69AF19A7-EA91-4FBB-8ABD-A731DAFAFBFC}" dt="2023-02-08T15:42:26.653" v="110" actId="1076"/>
          <ac:picMkLst>
            <pc:docMk/>
            <pc:sldMk cId="2233928552" sldId="271"/>
            <ac:picMk id="2" creationId="{7CB27B64-8DA9-2B5C-5746-F97F12B0F42A}"/>
          </ac:picMkLst>
        </pc:picChg>
      </pc:sldChg>
      <pc:sldChg chg="addSp modSp mod modAnim">
        <pc:chgData name="Quý Hoàng" userId="2c7d44f2a90b078b" providerId="LiveId" clId="{69AF19A7-EA91-4FBB-8ABD-A731DAFAFBFC}" dt="2023-02-08T15:41:50.207" v="108"/>
        <pc:sldMkLst>
          <pc:docMk/>
          <pc:sldMk cId="1829247143" sldId="272"/>
        </pc:sldMkLst>
        <pc:picChg chg="add mod">
          <ac:chgData name="Quý Hoàng" userId="2c7d44f2a90b078b" providerId="LiveId" clId="{69AF19A7-EA91-4FBB-8ABD-A731DAFAFBFC}" dt="2023-02-08T15:41:47.973" v="107" actId="1076"/>
          <ac:picMkLst>
            <pc:docMk/>
            <pc:sldMk cId="1829247143" sldId="272"/>
            <ac:picMk id="2" creationId="{05A6DBAB-A3E5-354F-2D06-AF82B4359588}"/>
          </ac:picMkLst>
        </pc:picChg>
      </pc:sldChg>
      <pc:sldChg chg="addSp modSp mod modAnim">
        <pc:chgData name="Quý Hoàng" userId="2c7d44f2a90b078b" providerId="LiveId" clId="{69AF19A7-EA91-4FBB-8ABD-A731DAFAFBFC}" dt="2023-02-08T15:43:25.111" v="114"/>
        <pc:sldMkLst>
          <pc:docMk/>
          <pc:sldMk cId="429719208" sldId="273"/>
        </pc:sldMkLst>
        <pc:spChg chg="mod">
          <ac:chgData name="Quý Hoàng" userId="2c7d44f2a90b078b" providerId="LiveId" clId="{69AF19A7-EA91-4FBB-8ABD-A731DAFAFBFC}" dt="2023-02-08T15:18:48.346" v="33" actId="20577"/>
          <ac:spMkLst>
            <pc:docMk/>
            <pc:sldMk cId="429719208" sldId="273"/>
            <ac:spMk id="13" creationId="{4BB2E70D-186F-492E-8822-5944E17F7F00}"/>
          </ac:spMkLst>
        </pc:spChg>
        <pc:spChg chg="mod">
          <ac:chgData name="Quý Hoàng" userId="2c7d44f2a90b078b" providerId="LiveId" clId="{69AF19A7-EA91-4FBB-8ABD-A731DAFAFBFC}" dt="2023-02-08T15:18:55.855" v="37" actId="20577"/>
          <ac:spMkLst>
            <pc:docMk/>
            <pc:sldMk cId="429719208" sldId="273"/>
            <ac:spMk id="16" creationId="{6F7BD1A3-87C6-4150-B039-4C13E8C2DBDB}"/>
          </ac:spMkLst>
        </pc:spChg>
        <pc:spChg chg="mod">
          <ac:chgData name="Quý Hoàng" userId="2c7d44f2a90b078b" providerId="LiveId" clId="{69AF19A7-EA91-4FBB-8ABD-A731DAFAFBFC}" dt="2023-02-08T15:19:01.312" v="41" actId="20577"/>
          <ac:spMkLst>
            <pc:docMk/>
            <pc:sldMk cId="429719208" sldId="273"/>
            <ac:spMk id="17" creationId="{C3F609AC-00FD-4AA8-8859-DFC33DD6D4AE}"/>
          </ac:spMkLst>
        </pc:spChg>
        <pc:spChg chg="mod">
          <ac:chgData name="Quý Hoàng" userId="2c7d44f2a90b078b" providerId="LiveId" clId="{69AF19A7-EA91-4FBB-8ABD-A731DAFAFBFC}" dt="2023-02-08T15:19:05.968" v="45" actId="20577"/>
          <ac:spMkLst>
            <pc:docMk/>
            <pc:sldMk cId="429719208" sldId="273"/>
            <ac:spMk id="19" creationId="{9BB386F8-1E91-4358-9C7D-8FA463469EF3}"/>
          </ac:spMkLst>
        </pc:spChg>
        <pc:picChg chg="add mod">
          <ac:chgData name="Quý Hoàng" userId="2c7d44f2a90b078b" providerId="LiveId" clId="{69AF19A7-EA91-4FBB-8ABD-A731DAFAFBFC}" dt="2023-02-08T15:43:23.068" v="113" actId="1076"/>
          <ac:picMkLst>
            <pc:docMk/>
            <pc:sldMk cId="429719208" sldId="273"/>
            <ac:picMk id="2" creationId="{6B3F0935-091A-E1EF-9261-5C594D4628F3}"/>
          </ac:picMkLst>
        </pc:picChg>
      </pc:sldChg>
      <pc:sldChg chg="addSp modSp mod modAnim">
        <pc:chgData name="Quý Hoàng" userId="2c7d44f2a90b078b" providerId="LiveId" clId="{69AF19A7-EA91-4FBB-8ABD-A731DAFAFBFC}" dt="2023-02-08T15:44:03.054" v="117"/>
        <pc:sldMkLst>
          <pc:docMk/>
          <pc:sldMk cId="141805036" sldId="275"/>
        </pc:sldMkLst>
        <pc:spChg chg="mod">
          <ac:chgData name="Quý Hoàng" userId="2c7d44f2a90b078b" providerId="LiveId" clId="{69AF19A7-EA91-4FBB-8ABD-A731DAFAFBFC}" dt="2023-02-08T15:19:25.008" v="55" actId="20577"/>
          <ac:spMkLst>
            <pc:docMk/>
            <pc:sldMk cId="141805036" sldId="275"/>
            <ac:spMk id="13" creationId="{4BB2E70D-186F-492E-8822-5944E17F7F00}"/>
          </ac:spMkLst>
        </pc:spChg>
        <pc:spChg chg="mod">
          <ac:chgData name="Quý Hoàng" userId="2c7d44f2a90b078b" providerId="LiveId" clId="{69AF19A7-EA91-4FBB-8ABD-A731DAFAFBFC}" dt="2023-02-08T15:19:29.416" v="59" actId="20577"/>
          <ac:spMkLst>
            <pc:docMk/>
            <pc:sldMk cId="141805036" sldId="275"/>
            <ac:spMk id="16" creationId="{6F7BD1A3-87C6-4150-B039-4C13E8C2DBDB}"/>
          </ac:spMkLst>
        </pc:spChg>
        <pc:spChg chg="mod">
          <ac:chgData name="Quý Hoàng" userId="2c7d44f2a90b078b" providerId="LiveId" clId="{69AF19A7-EA91-4FBB-8ABD-A731DAFAFBFC}" dt="2023-02-08T15:33:30.105" v="102" actId="20577"/>
          <ac:spMkLst>
            <pc:docMk/>
            <pc:sldMk cId="141805036" sldId="275"/>
            <ac:spMk id="17" creationId="{C3F609AC-00FD-4AA8-8859-DFC33DD6D4AE}"/>
          </ac:spMkLst>
        </pc:spChg>
        <pc:spChg chg="mod">
          <ac:chgData name="Quý Hoàng" userId="2c7d44f2a90b078b" providerId="LiveId" clId="{69AF19A7-EA91-4FBB-8ABD-A731DAFAFBFC}" dt="2023-02-08T15:19:42.347" v="67" actId="20577"/>
          <ac:spMkLst>
            <pc:docMk/>
            <pc:sldMk cId="141805036" sldId="275"/>
            <ac:spMk id="19" creationId="{9BB386F8-1E91-4358-9C7D-8FA463469EF3}"/>
          </ac:spMkLst>
        </pc:spChg>
        <pc:picChg chg="add mod">
          <ac:chgData name="Quý Hoàng" userId="2c7d44f2a90b078b" providerId="LiveId" clId="{69AF19A7-EA91-4FBB-8ABD-A731DAFAFBFC}" dt="2023-02-08T15:43:56.717" v="116" actId="1076"/>
          <ac:picMkLst>
            <pc:docMk/>
            <pc:sldMk cId="141805036" sldId="275"/>
            <ac:picMk id="2" creationId="{189776EF-6C05-AB04-1305-7D11F41409A7}"/>
          </ac:picMkLst>
        </pc:picChg>
      </pc:sldChg>
      <pc:sldChg chg="modAnim">
        <pc:chgData name="Quý Hoàng" userId="2c7d44f2a90b078b" providerId="LiveId" clId="{69AF19A7-EA91-4FBB-8ABD-A731DAFAFBFC}" dt="2023-02-08T15:10:50.126" v="9"/>
        <pc:sldMkLst>
          <pc:docMk/>
          <pc:sldMk cId="4111518663" sldId="323"/>
        </pc:sldMkLst>
      </pc:sldChg>
      <pc:sldChg chg="modSp mod">
        <pc:chgData name="Quý Hoàng" userId="2c7d44f2a90b078b" providerId="LiveId" clId="{69AF19A7-EA91-4FBB-8ABD-A731DAFAFBFC}" dt="2023-02-08T15:22:25.987" v="97" actId="14100"/>
        <pc:sldMkLst>
          <pc:docMk/>
          <pc:sldMk cId="3317767122" sldId="331"/>
        </pc:sldMkLst>
        <pc:cxnChg chg="mod">
          <ac:chgData name="Quý Hoàng" userId="2c7d44f2a90b078b" providerId="LiveId" clId="{69AF19A7-EA91-4FBB-8ABD-A731DAFAFBFC}" dt="2023-02-08T15:20:57.443" v="76" actId="14100"/>
          <ac:cxnSpMkLst>
            <pc:docMk/>
            <pc:sldMk cId="3317767122" sldId="331"/>
            <ac:cxnSpMk id="38" creationId="{00000000-0000-0000-0000-000000000000}"/>
          </ac:cxnSpMkLst>
        </pc:cxnChg>
        <pc:cxnChg chg="mod">
          <ac:chgData name="Quý Hoàng" userId="2c7d44f2a90b078b" providerId="LiveId" clId="{69AF19A7-EA91-4FBB-8ABD-A731DAFAFBFC}" dt="2023-02-08T15:21:11.035" v="79" actId="1076"/>
          <ac:cxnSpMkLst>
            <pc:docMk/>
            <pc:sldMk cId="3317767122" sldId="331"/>
            <ac:cxnSpMk id="45" creationId="{00000000-0000-0000-0000-000000000000}"/>
          </ac:cxnSpMkLst>
        </pc:cxnChg>
        <pc:cxnChg chg="mod">
          <ac:chgData name="Quý Hoàng" userId="2c7d44f2a90b078b" providerId="LiveId" clId="{69AF19A7-EA91-4FBB-8ABD-A731DAFAFBFC}" dt="2023-02-08T15:21:13.147" v="80" actId="14100"/>
          <ac:cxnSpMkLst>
            <pc:docMk/>
            <pc:sldMk cId="3317767122" sldId="331"/>
            <ac:cxnSpMk id="46" creationId="{00000000-0000-0000-0000-000000000000}"/>
          </ac:cxnSpMkLst>
        </pc:cxnChg>
        <pc:cxnChg chg="mod">
          <ac:chgData name="Quý Hoàng" userId="2c7d44f2a90b078b" providerId="LiveId" clId="{69AF19A7-EA91-4FBB-8ABD-A731DAFAFBFC}" dt="2023-02-08T15:22:05.307" v="89" actId="14100"/>
          <ac:cxnSpMkLst>
            <pc:docMk/>
            <pc:sldMk cId="3317767122" sldId="331"/>
            <ac:cxnSpMk id="47" creationId="{00000000-0000-0000-0000-000000000000}"/>
          </ac:cxnSpMkLst>
        </pc:cxnChg>
        <pc:cxnChg chg="mod">
          <ac:chgData name="Quý Hoàng" userId="2c7d44f2a90b078b" providerId="LiveId" clId="{69AF19A7-EA91-4FBB-8ABD-A731DAFAFBFC}" dt="2023-02-08T15:22:12.203" v="91" actId="14100"/>
          <ac:cxnSpMkLst>
            <pc:docMk/>
            <pc:sldMk cId="3317767122" sldId="331"/>
            <ac:cxnSpMk id="49" creationId="{00000000-0000-0000-0000-000000000000}"/>
          </ac:cxnSpMkLst>
        </pc:cxnChg>
        <pc:cxnChg chg="mod">
          <ac:chgData name="Quý Hoàng" userId="2c7d44f2a90b078b" providerId="LiveId" clId="{69AF19A7-EA91-4FBB-8ABD-A731DAFAFBFC}" dt="2023-02-08T15:22:19.867" v="94" actId="14100"/>
          <ac:cxnSpMkLst>
            <pc:docMk/>
            <pc:sldMk cId="3317767122" sldId="331"/>
            <ac:cxnSpMk id="51" creationId="{00000000-0000-0000-0000-000000000000}"/>
          </ac:cxnSpMkLst>
        </pc:cxnChg>
        <pc:cxnChg chg="mod">
          <ac:chgData name="Quý Hoàng" userId="2c7d44f2a90b078b" providerId="LiveId" clId="{69AF19A7-EA91-4FBB-8ABD-A731DAFAFBFC}" dt="2023-02-08T15:22:25.987" v="97" actId="14100"/>
          <ac:cxnSpMkLst>
            <pc:docMk/>
            <pc:sldMk cId="3317767122" sldId="331"/>
            <ac:cxnSpMk id="52" creationId="{00000000-0000-0000-0000-000000000000}"/>
          </ac:cxnSpMkLst>
        </pc:cxnChg>
      </pc:sldChg>
      <pc:sldChg chg="modAnim">
        <pc:chgData name="Quý Hoàng" userId="2c7d44f2a90b078b" providerId="LiveId" clId="{69AF19A7-EA91-4FBB-8ABD-A731DAFAFBFC}" dt="2023-02-08T15:12:31.605" v="11"/>
        <pc:sldMkLst>
          <pc:docMk/>
          <pc:sldMk cId="2533855538" sldId="345"/>
        </pc:sldMkLst>
      </pc:sldChg>
      <pc:sldChg chg="modSp mod">
        <pc:chgData name="Quý Hoàng" userId="2c7d44f2a90b078b" providerId="LiveId" clId="{69AF19A7-EA91-4FBB-8ABD-A731DAFAFBFC}" dt="2023-02-08T15:14:40.786" v="12" actId="1076"/>
        <pc:sldMkLst>
          <pc:docMk/>
          <pc:sldMk cId="2374725818" sldId="349"/>
        </pc:sldMkLst>
        <pc:picChg chg="mod">
          <ac:chgData name="Quý Hoàng" userId="2c7d44f2a90b078b" providerId="LiveId" clId="{69AF19A7-EA91-4FBB-8ABD-A731DAFAFBFC}" dt="2023-02-08T15:14:40.786" v="12" actId="1076"/>
          <ac:picMkLst>
            <pc:docMk/>
            <pc:sldMk cId="2374725818" sldId="349"/>
            <ac:picMk id="27" creationId="{6499B245-C6BA-4A2B-8380-112E233E69EF}"/>
          </ac:picMkLst>
        </pc:picChg>
      </pc:sldChg>
      <pc:sldChg chg="delSp mod">
        <pc:chgData name="Quý Hoàng" userId="2c7d44f2a90b078b" providerId="LiveId" clId="{69AF19A7-EA91-4FBB-8ABD-A731DAFAFBFC}" dt="2023-02-08T15:09:17.664" v="4" actId="478"/>
        <pc:sldMkLst>
          <pc:docMk/>
          <pc:sldMk cId="2065069430" sldId="350"/>
        </pc:sldMkLst>
        <pc:spChg chg="del">
          <ac:chgData name="Quý Hoàng" userId="2c7d44f2a90b078b" providerId="LiveId" clId="{69AF19A7-EA91-4FBB-8ABD-A731DAFAFBFC}" dt="2023-02-08T15:09:13.109" v="0" actId="478"/>
          <ac:spMkLst>
            <pc:docMk/>
            <pc:sldMk cId="2065069430" sldId="350"/>
            <ac:spMk id="3" creationId="{00000000-0000-0000-0000-000000000000}"/>
          </ac:spMkLst>
        </pc:spChg>
        <pc:spChg chg="del">
          <ac:chgData name="Quý Hoàng" userId="2c7d44f2a90b078b" providerId="LiveId" clId="{69AF19A7-EA91-4FBB-8ABD-A731DAFAFBFC}" dt="2023-02-08T15:09:14.552" v="1" actId="478"/>
          <ac:spMkLst>
            <pc:docMk/>
            <pc:sldMk cId="2065069430" sldId="350"/>
            <ac:spMk id="5" creationId="{00000000-0000-0000-0000-000000000000}"/>
          </ac:spMkLst>
        </pc:spChg>
        <pc:spChg chg="del">
          <ac:chgData name="Quý Hoàng" userId="2c7d44f2a90b078b" providerId="LiveId" clId="{69AF19A7-EA91-4FBB-8ABD-A731DAFAFBFC}" dt="2023-02-08T15:09:16.081" v="2" actId="478"/>
          <ac:spMkLst>
            <pc:docMk/>
            <pc:sldMk cId="2065069430" sldId="350"/>
            <ac:spMk id="6" creationId="{00000000-0000-0000-0000-000000000000}"/>
          </ac:spMkLst>
        </pc:spChg>
        <pc:picChg chg="del">
          <ac:chgData name="Quý Hoàng" userId="2c7d44f2a90b078b" providerId="LiveId" clId="{69AF19A7-EA91-4FBB-8ABD-A731DAFAFBFC}" dt="2023-02-08T15:09:16.984" v="3" actId="478"/>
          <ac:picMkLst>
            <pc:docMk/>
            <pc:sldMk cId="2065069430" sldId="350"/>
            <ac:picMk id="2" creationId="{D592C647-012B-4A78-AD7B-73CD144A24CD}"/>
          </ac:picMkLst>
        </pc:picChg>
        <pc:picChg chg="del">
          <ac:chgData name="Quý Hoàng" userId="2c7d44f2a90b078b" providerId="LiveId" clId="{69AF19A7-EA91-4FBB-8ABD-A731DAFAFBFC}" dt="2023-02-08T15:09:17.664" v="4" actId="478"/>
          <ac:picMkLst>
            <pc:docMk/>
            <pc:sldMk cId="2065069430" sldId="350"/>
            <ac:picMk id="4" creationId="{D592C647-012B-4A78-AD7B-73CD144A24CD}"/>
          </ac:picMkLst>
        </pc:picChg>
      </pc:sldChg>
      <pc:sldChg chg="add">
        <pc:chgData name="Quý Hoàng" userId="2c7d44f2a90b078b" providerId="LiveId" clId="{69AF19A7-EA91-4FBB-8ABD-A731DAFAFBFC}" dt="2023-02-08T15:09:41.136" v="5"/>
        <pc:sldMkLst>
          <pc:docMk/>
          <pc:sldMk cId="634130680" sldId="3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0803A-99BF-4D2F-A2B7-3B0A7ECCBCEE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341A2-34F5-4AF1-B134-2137A8755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2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3d42c1dd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3d42c1dd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92ABF-3B00-45B8-9074-B0C00E5F0E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41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92ABF-3B00-45B8-9074-B0C00E5F0E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41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92ABF-3B00-45B8-9074-B0C00E5F0E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41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92ABF-3B00-45B8-9074-B0C00E5F0E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41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92ABF-3B00-45B8-9074-B0C00E5F0E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41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7330A1-AA26-4808-8C8F-09D1552B1199}" type="slidenum">
              <a:rPr lang="en-US"/>
              <a:pPr/>
              <a:t>31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- HS : Nêu yêu cầu bài tập </a:t>
            </a:r>
          </a:p>
          <a:p>
            <a:r>
              <a:rPr lang="en-US"/>
              <a:t>Chốt : Nêu đặc điểm của hình lập phương 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6D31-215B-44AE-9359-235FA4E87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FA66FB-2A3D-470A-B51A-B98BF1D20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FD9DF-0129-4C97-BC9B-F237B576A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B9B0-F2FF-4976-BF87-D07201A1E5A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065F4-7692-49D5-9CFE-AAA3D51B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2E230-5B52-4C90-B006-3E9539B0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4C10-0C0C-48E8-A7A6-0CF64D38E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9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C0C2-F952-4DD6-87D4-D5FCE7F3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7D9EB-38DC-4401-8128-A840E9E71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D9E76-4C74-454E-AEA9-69433E7F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B9B0-F2FF-4976-BF87-D07201A1E5A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FA67B-50A4-49D0-87A2-7294E647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A6AC3-CB30-499A-9DA6-1FFEB625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4C10-0C0C-48E8-A7A6-0CF64D38E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06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ACEFFD-66D4-411C-A5C3-833703C81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C04E9-588C-442A-BF11-D1C0FE160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C7146-ED63-4C15-9C50-914B719B2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B9B0-F2FF-4976-BF87-D07201A1E5A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475AF-BEBC-4E46-85AC-6327F858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6B012-FD06-48C7-B319-C7C7F61D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4C10-0C0C-48E8-A7A6-0CF64D38E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4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C22F2-AB1B-4115-B12D-6817919C6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34120-D373-42BE-997C-63EFE1C5B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A8CC-34F9-4841-AA6A-997DC0792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B9B0-F2FF-4976-BF87-D07201A1E5A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A5BCF-1611-4830-96F5-12B82750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8FB67-6849-440E-95B6-5590985B6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4C10-0C0C-48E8-A7A6-0CF64D38E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0D32-6BB0-4D97-92AE-657AC35BD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E961E-8706-437F-AA64-5167B0A24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9B57E-60BA-4F5D-BA29-71BF3AEDE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B9B0-F2FF-4976-BF87-D07201A1E5A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F71AC-0FD8-4294-89DA-0C949288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23065-B0F2-465B-A9F8-2747FF409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4C10-0C0C-48E8-A7A6-0CF64D38E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EE0A-EA6B-4767-B45E-8190CBC33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1BACF-E128-4767-A18E-24B78F17B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B8B4F-6299-4A3E-AA19-42D7D5AE9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59954-C7EF-48C0-9FCB-0866EC07D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B9B0-F2FF-4976-BF87-D07201A1E5A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CBDDD-A1BB-4DDB-BCD0-DE1D3F207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FE21D-1E85-4CD6-9568-ACE6516AD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4C10-0C0C-48E8-A7A6-0CF64D38E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9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43FD2-2637-4E0A-B96A-B808C50FE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F3E34-4139-45DD-B828-FCB8E619B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7C5EC-3FDE-4336-AAF4-4E71D9F94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CAA5B-E58A-45F8-BE07-1001F23F5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F87C8E-F427-4DAD-9B35-B74DF2A4DA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AB20A-DB62-4FFC-9C7F-8181C9CD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B9B0-F2FF-4976-BF87-D07201A1E5A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ABC280-E804-4C61-A44E-D6B0DB1C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FECD6-A9BF-46E5-B616-94C19802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4C10-0C0C-48E8-A7A6-0CF64D38E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9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36860-5173-40B2-A3B6-453E43407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1CAED5-4F43-4149-BC92-8CE974B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B9B0-F2FF-4976-BF87-D07201A1E5A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AA648-97AD-4423-B23E-583C3EF8E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EF359-36A9-4AEE-94A5-9EA2AAC6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4C10-0C0C-48E8-A7A6-0CF64D38E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3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B19BF7-332A-4EFD-B3A3-8053F775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B9B0-F2FF-4976-BF87-D07201A1E5A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41BE6-0778-4182-ADE1-37D22DC4A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A2D33-8A03-46B2-A75E-32206DAE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4C10-0C0C-48E8-A7A6-0CF64D38E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0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A2DC-3A54-41AF-8CAB-8C8AA880A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B4A3A-F22F-411B-A893-9C0C79C88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3E49E-FFC1-4407-915A-2B8D54701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E64EE-7C0B-44A1-891A-6E2697581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B9B0-F2FF-4976-BF87-D07201A1E5A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5C2E3-1D8C-4555-A48C-FF43982A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26E3D-AF66-4925-9954-88EEC2ED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4C10-0C0C-48E8-A7A6-0CF64D38E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10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A5D7D-1E4F-42CF-8607-02B68AE0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69E3B-11DA-46E4-A5D5-BE3F85539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F144E-AFD2-4EE2-A12E-0776C3BE4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C6DE0-524D-463A-B841-BD775A05A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B9B0-F2FF-4976-BF87-D07201A1E5A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18BA7-2DDD-4023-BB2A-826B6EB4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1D0B4-2347-4BBF-BB05-5D3E84CB6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4C10-0C0C-48E8-A7A6-0CF64D38E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2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616F50-021E-424B-8B26-40F1BB69AF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961FEF-7243-47A6-A3BF-13E6FE39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3C59D-292B-4E3B-ABAE-151D17A0D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A35ED-8A51-4461-91F5-5E67E4414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FB9B0-F2FF-4976-BF87-D07201A1E5A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8F94D-87CA-46DE-8C3D-0D249A350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99FDE-C245-4A07-AD78-CA417DC41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4C10-0C0C-48E8-A7A6-0CF64D38EB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4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17/06/relationships/model3d" Target="../media/model3d2.glb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microsoft.com/office/2007/relationships/media" Target="../media/media6.mp4"/><Relationship Id="rId21" Type="http://schemas.openxmlformats.org/officeDocument/2006/relationships/image" Target="../media/image45.emf"/><Relationship Id="rId7" Type="http://schemas.microsoft.com/office/2007/relationships/media" Target="../media/media8.mp3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7.xml"/><Relationship Id="rId5" Type="http://schemas.microsoft.com/office/2007/relationships/media" Target="../media/media7.mp3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10" Type="http://schemas.openxmlformats.org/officeDocument/2006/relationships/audio" Target="../media/media9.m4a"/><Relationship Id="rId19" Type="http://schemas.openxmlformats.org/officeDocument/2006/relationships/image" Target="../media/image3.png"/><Relationship Id="rId4" Type="http://schemas.openxmlformats.org/officeDocument/2006/relationships/video" Target="../media/media6.mp4"/><Relationship Id="rId9" Type="http://schemas.microsoft.com/office/2007/relationships/media" Target="../media/media9.m4a"/><Relationship Id="rId14" Type="http://schemas.openxmlformats.org/officeDocument/2006/relationships/image" Target="../media/image39.svg"/><Relationship Id="rId2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video" Target="NULL" TargetMode="External"/><Relationship Id="rId21" Type="http://schemas.openxmlformats.org/officeDocument/2006/relationships/image" Target="../media/image49.png"/><Relationship Id="rId7" Type="http://schemas.microsoft.com/office/2007/relationships/media" Target="../media/media8.mp3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41.png"/><Relationship Id="rId20" Type="http://schemas.openxmlformats.org/officeDocument/2006/relationships/image" Target="../media/image48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7.xml"/><Relationship Id="rId5" Type="http://schemas.microsoft.com/office/2007/relationships/media" Target="../media/media7.mp3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10" Type="http://schemas.openxmlformats.org/officeDocument/2006/relationships/audio" Target="../media/media11.m4a"/><Relationship Id="rId19" Type="http://schemas.openxmlformats.org/officeDocument/2006/relationships/image" Target="../media/image3.png"/><Relationship Id="rId4" Type="http://schemas.microsoft.com/office/2007/relationships/media" Target="../media/media10.mp4"/><Relationship Id="rId9" Type="http://schemas.microsoft.com/office/2007/relationships/media" Target="../media/media11.m4a"/><Relationship Id="rId14" Type="http://schemas.openxmlformats.org/officeDocument/2006/relationships/image" Target="../media/image39.svg"/><Relationship Id="rId2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microsoft.com/office/2007/relationships/media" Target="../media/media12.mp4"/><Relationship Id="rId21" Type="http://schemas.openxmlformats.org/officeDocument/2006/relationships/image" Target="../media/image51.png"/><Relationship Id="rId7" Type="http://schemas.microsoft.com/office/2007/relationships/media" Target="../media/media8.mp3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41.png"/><Relationship Id="rId20" Type="http://schemas.openxmlformats.org/officeDocument/2006/relationships/image" Target="../media/image50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7.xml"/><Relationship Id="rId5" Type="http://schemas.microsoft.com/office/2007/relationships/media" Target="../media/media7.mp3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10" Type="http://schemas.openxmlformats.org/officeDocument/2006/relationships/audio" Target="../media/media13.m4a"/><Relationship Id="rId19" Type="http://schemas.openxmlformats.org/officeDocument/2006/relationships/image" Target="../media/image3.png"/><Relationship Id="rId4" Type="http://schemas.openxmlformats.org/officeDocument/2006/relationships/video" Target="../media/media12.mp4"/><Relationship Id="rId9" Type="http://schemas.microsoft.com/office/2007/relationships/media" Target="../media/media13.m4a"/><Relationship Id="rId14" Type="http://schemas.openxmlformats.org/officeDocument/2006/relationships/image" Target="../media/image39.svg"/><Relationship Id="rId2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microsoft.com/office/2007/relationships/media" Target="../media/media12.mp4"/><Relationship Id="rId21" Type="http://schemas.openxmlformats.org/officeDocument/2006/relationships/image" Target="../media/image51.png"/><Relationship Id="rId7" Type="http://schemas.microsoft.com/office/2007/relationships/media" Target="../media/media8.mp3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41.png"/><Relationship Id="rId20" Type="http://schemas.openxmlformats.org/officeDocument/2006/relationships/image" Target="../media/image50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7.xml"/><Relationship Id="rId5" Type="http://schemas.microsoft.com/office/2007/relationships/media" Target="../media/media7.mp3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10" Type="http://schemas.openxmlformats.org/officeDocument/2006/relationships/audio" Target="../media/media14.m4a"/><Relationship Id="rId19" Type="http://schemas.openxmlformats.org/officeDocument/2006/relationships/image" Target="../media/image3.png"/><Relationship Id="rId4" Type="http://schemas.openxmlformats.org/officeDocument/2006/relationships/video" Target="../media/media12.mp4"/><Relationship Id="rId9" Type="http://schemas.microsoft.com/office/2007/relationships/media" Target="../media/media14.m4a"/><Relationship Id="rId14" Type="http://schemas.openxmlformats.org/officeDocument/2006/relationships/image" Target="../media/image39.svg"/><Relationship Id="rId2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video" Target="NULL" TargetMode="External"/><Relationship Id="rId21" Type="http://schemas.openxmlformats.org/officeDocument/2006/relationships/image" Target="../media/image49.png"/><Relationship Id="rId7" Type="http://schemas.microsoft.com/office/2007/relationships/media" Target="../media/media8.mp3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41.png"/><Relationship Id="rId20" Type="http://schemas.openxmlformats.org/officeDocument/2006/relationships/image" Target="../media/image48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7.xml"/><Relationship Id="rId5" Type="http://schemas.microsoft.com/office/2007/relationships/media" Target="../media/media7.mp3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10" Type="http://schemas.openxmlformats.org/officeDocument/2006/relationships/audio" Target="../media/media15.m4a"/><Relationship Id="rId19" Type="http://schemas.openxmlformats.org/officeDocument/2006/relationships/image" Target="../media/image3.png"/><Relationship Id="rId4" Type="http://schemas.microsoft.com/office/2007/relationships/media" Target="../media/media10.mp4"/><Relationship Id="rId9" Type="http://schemas.microsoft.com/office/2007/relationships/media" Target="../media/media15.m4a"/><Relationship Id="rId14" Type="http://schemas.openxmlformats.org/officeDocument/2006/relationships/image" Target="../media/image39.svg"/><Relationship Id="rId2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p3"/><Relationship Id="rId2" Type="http://schemas.microsoft.com/office/2007/relationships/media" Target="../media/media16.mp3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17/06/relationships/model3d" Target="../media/model3d2.glb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0.jpeg"/><Relationship Id="rId2" Type="http://schemas.microsoft.com/office/2017/06/relationships/model3d" Target="../media/model3d2.glb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r="-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D7EE2F-0177-4CFA-A452-B868C1E8E2DF}"/>
              </a:ext>
            </a:extLst>
          </p:cNvPr>
          <p:cNvSpPr txBox="1"/>
          <p:nvPr/>
        </p:nvSpPr>
        <p:spPr>
          <a:xfrm>
            <a:off x="4419600" y="2471928"/>
            <a:ext cx="3413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 TOÁN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0AC5B-1369-4467-96A2-161F9CD8B109}"/>
              </a:ext>
            </a:extLst>
          </p:cNvPr>
          <p:cNvSpPr txBox="1"/>
          <p:nvPr/>
        </p:nvSpPr>
        <p:spPr>
          <a:xfrm>
            <a:off x="171492" y="3352800"/>
            <a:ext cx="11525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BÀI: HÌNH HỘP CHỮ NHẬT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HÌNH LẬP PHƯƠNG</a:t>
            </a:r>
          </a:p>
        </p:txBody>
      </p:sp>
      <p:pic>
        <p:nvPicPr>
          <p:cNvPr id="16" name="曲目 9">
            <a:hlinkClick r:id="" action="ppaction://media"/>
            <a:extLst>
              <a:ext uri="{FF2B5EF4-FFF2-40B4-BE49-F238E27FC236}">
                <a16:creationId xmlns:a16="http://schemas.microsoft.com/office/drawing/2014/main" id="{50AA0CB8-9D16-43DF-9580-5504D01C67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20"/>
                  <p14:fade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3500" y="6641544"/>
            <a:ext cx="5334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5581" y="1143000"/>
            <a:ext cx="101346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NHIỆT LIỆT CHÀO MỪNG CÁC THẦY, CÔ GIÁO </a:t>
            </a:r>
          </a:p>
          <a:p>
            <a:pPr algn="ctr"/>
            <a:r>
              <a:rPr lang="en-US" sz="32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VỀ DỰ GIỜ THĂM LỚP </a:t>
            </a: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10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2B0A45-42DE-4FBF-B482-7C4B3288EB86}"/>
              </a:ext>
            </a:extLst>
          </p:cNvPr>
          <p:cNvGrpSpPr/>
          <p:nvPr/>
        </p:nvGrpSpPr>
        <p:grpSpPr>
          <a:xfrm>
            <a:off x="3657600" y="1854823"/>
            <a:ext cx="4344538" cy="2544172"/>
            <a:chOff x="6262048" y="768822"/>
            <a:chExt cx="4344538" cy="2544172"/>
          </a:xfrm>
          <a:solidFill>
            <a:srgbClr val="B2F5F2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E76397C-2C45-4B46-99B8-956A3C0937A4}"/>
                </a:ext>
              </a:extLst>
            </p:cNvPr>
            <p:cNvSpPr/>
            <p:nvPr/>
          </p:nvSpPr>
          <p:spPr>
            <a:xfrm>
              <a:off x="6262048" y="768822"/>
              <a:ext cx="4344538" cy="254417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D796F5-B878-4C9C-A297-6DBF5F908C37}"/>
                </a:ext>
              </a:extLst>
            </p:cNvPr>
            <p:cNvSpPr txBox="1"/>
            <p:nvPr/>
          </p:nvSpPr>
          <p:spPr>
            <a:xfrm>
              <a:off x="8405884" y="2432097"/>
              <a:ext cx="5334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5D1D73-3F69-4AC0-8576-7D0CEFFB6321}"/>
              </a:ext>
            </a:extLst>
          </p:cNvPr>
          <p:cNvGrpSpPr/>
          <p:nvPr/>
        </p:nvGrpSpPr>
        <p:grpSpPr>
          <a:xfrm>
            <a:off x="2562338" y="1850005"/>
            <a:ext cx="1119118" cy="3856203"/>
            <a:chOff x="23679" y="1690538"/>
            <a:chExt cx="1119118" cy="385620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2EE6ED0-2241-47BB-97C7-D9B346F227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4" t="2445" r="9290"/>
            <a:stretch/>
          </p:blipFill>
          <p:spPr bwMode="auto">
            <a:xfrm>
              <a:off x="23679" y="1690538"/>
              <a:ext cx="1119118" cy="3856203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C0C74A-7DE6-40CC-96CD-E46B66B17E8E}"/>
                </a:ext>
              </a:extLst>
            </p:cNvPr>
            <p:cNvSpPr txBox="1"/>
            <p:nvPr/>
          </p:nvSpPr>
          <p:spPr>
            <a:xfrm>
              <a:off x="381000" y="3276600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F0EECB-A72A-4893-9BEB-45C619049912}"/>
              </a:ext>
            </a:extLst>
          </p:cNvPr>
          <p:cNvGrpSpPr/>
          <p:nvPr/>
        </p:nvGrpSpPr>
        <p:grpSpPr>
          <a:xfrm>
            <a:off x="2630889" y="4394442"/>
            <a:ext cx="5371532" cy="1150961"/>
            <a:chOff x="-840192" y="3432409"/>
            <a:chExt cx="5371532" cy="1150961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35B3D396-F79E-4490-9AD7-38FF7681C7AC}"/>
                </a:ext>
              </a:extLst>
            </p:cNvPr>
            <p:cNvSpPr/>
            <p:nvPr/>
          </p:nvSpPr>
          <p:spPr>
            <a:xfrm>
              <a:off x="-840192" y="3432409"/>
              <a:ext cx="5371532" cy="1150961"/>
            </a:xfrm>
            <a:prstGeom prst="parallelogram">
              <a:avLst>
                <a:gd name="adj" fmla="val 90320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A5A424-E6B2-477D-895E-49031631791B}"/>
                </a:ext>
              </a:extLst>
            </p:cNvPr>
            <p:cNvSpPr txBox="1"/>
            <p:nvPr/>
          </p:nvSpPr>
          <p:spPr>
            <a:xfrm>
              <a:off x="1412969" y="3735988"/>
              <a:ext cx="1030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2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CF4188-4144-48AF-B1EC-959D288C65A2}"/>
              </a:ext>
            </a:extLst>
          </p:cNvPr>
          <p:cNvCxnSpPr/>
          <p:nvPr/>
        </p:nvCxnSpPr>
        <p:spPr>
          <a:xfrm>
            <a:off x="3650350" y="1850005"/>
            <a:ext cx="0" cy="2537333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A630E-003C-4E46-A88C-824C7770D7CE}"/>
              </a:ext>
            </a:extLst>
          </p:cNvPr>
          <p:cNvCxnSpPr/>
          <p:nvPr/>
        </p:nvCxnSpPr>
        <p:spPr>
          <a:xfrm>
            <a:off x="3625328" y="1839755"/>
            <a:ext cx="43462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98927B-77DF-457D-A16C-B1F80294C361}"/>
              </a:ext>
            </a:extLst>
          </p:cNvPr>
          <p:cNvCxnSpPr/>
          <p:nvPr/>
        </p:nvCxnSpPr>
        <p:spPr>
          <a:xfrm flipH="1">
            <a:off x="2572176" y="1843166"/>
            <a:ext cx="1053153" cy="11509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E0AC7A-F157-40B8-B9BD-F70288EFC62F}"/>
              </a:ext>
            </a:extLst>
          </p:cNvPr>
          <p:cNvCxnSpPr/>
          <p:nvPr/>
        </p:nvCxnSpPr>
        <p:spPr>
          <a:xfrm>
            <a:off x="2599472" y="2987303"/>
            <a:ext cx="43462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045A83-B09E-4BE3-9C9F-35A852C0435C}"/>
              </a:ext>
            </a:extLst>
          </p:cNvPr>
          <p:cNvCxnSpPr/>
          <p:nvPr/>
        </p:nvCxnSpPr>
        <p:spPr>
          <a:xfrm>
            <a:off x="2585824" y="5524651"/>
            <a:ext cx="43462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D3DD64-88EB-4D42-9990-29722A68092B}"/>
              </a:ext>
            </a:extLst>
          </p:cNvPr>
          <p:cNvCxnSpPr/>
          <p:nvPr/>
        </p:nvCxnSpPr>
        <p:spPr>
          <a:xfrm>
            <a:off x="3631013" y="4404396"/>
            <a:ext cx="4346243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747643-ECD0-4790-BB03-DF22CA8CF681}"/>
              </a:ext>
            </a:extLst>
          </p:cNvPr>
          <p:cNvCxnSpPr/>
          <p:nvPr/>
        </p:nvCxnSpPr>
        <p:spPr>
          <a:xfrm>
            <a:off x="7981805" y="1845441"/>
            <a:ext cx="0" cy="25862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B390D7-4C7B-43E2-B1BF-7E437E26683D}"/>
              </a:ext>
            </a:extLst>
          </p:cNvPr>
          <p:cNvCxnSpPr/>
          <p:nvPr/>
        </p:nvCxnSpPr>
        <p:spPr>
          <a:xfrm>
            <a:off x="2585824" y="2963419"/>
            <a:ext cx="0" cy="25862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B9E256-34BB-43FC-8C74-1138EF04A173}"/>
              </a:ext>
            </a:extLst>
          </p:cNvPr>
          <p:cNvCxnSpPr/>
          <p:nvPr/>
        </p:nvCxnSpPr>
        <p:spPr>
          <a:xfrm flipH="1">
            <a:off x="2610844" y="4379375"/>
            <a:ext cx="1053153" cy="1150961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1AAB48-0AFA-478F-AB4E-3AE02B31F548}"/>
              </a:ext>
            </a:extLst>
          </p:cNvPr>
          <p:cNvCxnSpPr/>
          <p:nvPr/>
        </p:nvCxnSpPr>
        <p:spPr>
          <a:xfrm flipH="1">
            <a:off x="6942300" y="4387338"/>
            <a:ext cx="1053153" cy="11509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19EB51-BE1D-4662-8AAB-7AF19344874E}"/>
              </a:ext>
            </a:extLst>
          </p:cNvPr>
          <p:cNvCxnSpPr/>
          <p:nvPr/>
        </p:nvCxnSpPr>
        <p:spPr>
          <a:xfrm flipH="1">
            <a:off x="6937751" y="1831793"/>
            <a:ext cx="1053153" cy="11509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87BCEB-A613-4113-9BCD-99187CA5D2E2}"/>
              </a:ext>
            </a:extLst>
          </p:cNvPr>
          <p:cNvCxnSpPr/>
          <p:nvPr/>
        </p:nvCxnSpPr>
        <p:spPr>
          <a:xfrm>
            <a:off x="6955382" y="2963420"/>
            <a:ext cx="0" cy="25862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D38F63-6A5C-4665-AA38-4A6FB8B424A3}"/>
              </a:ext>
            </a:extLst>
          </p:cNvPr>
          <p:cNvGrpSpPr/>
          <p:nvPr/>
        </p:nvGrpSpPr>
        <p:grpSpPr>
          <a:xfrm>
            <a:off x="2609773" y="3004376"/>
            <a:ext cx="4335942" cy="2544172"/>
            <a:chOff x="-6401368" y="4939076"/>
            <a:chExt cx="4344538" cy="254417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429266-1CD4-4200-85A1-0A4D2CBB7CF0}"/>
                </a:ext>
              </a:extLst>
            </p:cNvPr>
            <p:cNvSpPr/>
            <p:nvPr/>
          </p:nvSpPr>
          <p:spPr>
            <a:xfrm>
              <a:off x="-6401368" y="4939076"/>
              <a:ext cx="4344538" cy="2544172"/>
            </a:xfrm>
            <a:prstGeom prst="rect">
              <a:avLst/>
            </a:prstGeom>
            <a:solidFill>
              <a:srgbClr val="B2F5F2">
                <a:alpha val="9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7643DC-CC5B-424D-960C-43B55A388CEC}"/>
                </a:ext>
              </a:extLst>
            </p:cNvPr>
            <p:cNvSpPr txBox="1"/>
            <p:nvPr/>
          </p:nvSpPr>
          <p:spPr>
            <a:xfrm>
              <a:off x="-4295118" y="5646201"/>
              <a:ext cx="533400" cy="646331"/>
            </a:xfrm>
            <a:prstGeom prst="rect">
              <a:avLst/>
            </a:prstGeom>
            <a:solidFill>
              <a:srgbClr val="B2F5F2">
                <a:alpha val="9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C42D13-AD55-4F42-956E-80CF24249B54}"/>
              </a:ext>
            </a:extLst>
          </p:cNvPr>
          <p:cNvGrpSpPr/>
          <p:nvPr/>
        </p:nvGrpSpPr>
        <p:grpSpPr>
          <a:xfrm>
            <a:off x="2588667" y="1839754"/>
            <a:ext cx="5410200" cy="1150961"/>
            <a:chOff x="1692891" y="1676399"/>
            <a:chExt cx="5410200" cy="1150961"/>
          </a:xfrm>
        </p:grpSpPr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CCF01D51-704F-451B-8643-F6B4846514A5}"/>
                </a:ext>
              </a:extLst>
            </p:cNvPr>
            <p:cNvSpPr/>
            <p:nvPr/>
          </p:nvSpPr>
          <p:spPr>
            <a:xfrm>
              <a:off x="1692891" y="1676399"/>
              <a:ext cx="5410200" cy="1150961"/>
            </a:xfrm>
            <a:prstGeom prst="parallelogram">
              <a:avLst>
                <a:gd name="adj" fmla="val 90320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9352761-E0A8-4923-AA8A-46A6536B27CE}"/>
                </a:ext>
              </a:extLst>
            </p:cNvPr>
            <p:cNvSpPr txBox="1"/>
            <p:nvPr/>
          </p:nvSpPr>
          <p:spPr>
            <a:xfrm>
              <a:off x="4267200" y="1982308"/>
              <a:ext cx="1030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1AC4B02-E04E-40F4-BD7A-B94730944158}"/>
              </a:ext>
            </a:extLst>
          </p:cNvPr>
          <p:cNvSpPr/>
          <p:nvPr/>
        </p:nvSpPr>
        <p:spPr>
          <a:xfrm>
            <a:off x="8520575" y="3157884"/>
            <a:ext cx="751766" cy="36021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D620B620-1E10-4520-BEC0-96C413FC0478}"/>
              </a:ext>
            </a:extLst>
          </p:cNvPr>
          <p:cNvSpPr/>
          <p:nvPr/>
        </p:nvSpPr>
        <p:spPr>
          <a:xfrm>
            <a:off x="9220200" y="1903279"/>
            <a:ext cx="2391594" cy="2107029"/>
          </a:xfrm>
          <a:prstGeom prst="star5">
            <a:avLst>
              <a:gd name="adj" fmla="val 27414"/>
              <a:gd name="hf" fmla="val 105146"/>
              <a:gd name="vf" fmla="val 11055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 </a:t>
            </a:r>
            <a:r>
              <a:rPr lang="en-US" sz="3600" b="1" dirty="0" err="1">
                <a:solidFill>
                  <a:schemeClr val="tx1"/>
                </a:solidFill>
              </a:rPr>
              <a:t>mặt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5" name="Google Shape;521;p17">
            <a:extLst>
              <a:ext uri="{FF2B5EF4-FFF2-40B4-BE49-F238E27FC236}">
                <a16:creationId xmlns:a16="http://schemas.microsoft.com/office/drawing/2014/main" id="{7DE05967-BF0C-4F8E-B877-315B2609FE91}"/>
              </a:ext>
            </a:extLst>
          </p:cNvPr>
          <p:cNvSpPr txBox="1"/>
          <p:nvPr/>
        </p:nvSpPr>
        <p:spPr>
          <a:xfrm>
            <a:off x="673216" y="377544"/>
            <a:ext cx="500482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>
                <a:solidFill>
                  <a:srgbClr val="32338C"/>
                </a:solidFill>
                <a:latin typeface="Times New Roman" pitchFamily="18" charset="0"/>
                <a:ea typeface="Fira Sans Extra Condensed SemiBold"/>
                <a:cs typeface="Times New Roman" pitchFamily="18" charset="0"/>
                <a:sym typeface="Fira Sans Extra Condensed SemiBold"/>
              </a:rPr>
              <a:t>1. Hình hộp chữ nhật</a:t>
            </a:r>
            <a:endParaRPr sz="4000" b="1" dirty="0">
              <a:solidFill>
                <a:srgbClr val="32338C"/>
              </a:solidFill>
              <a:latin typeface="Times New Roman" pitchFamily="18" charset="0"/>
              <a:ea typeface="Fira Sans Extra Condensed SemiBold"/>
              <a:cs typeface="Times New Roman" pitchFamily="18" charset="0"/>
              <a:sym typeface="Fira Sans Extra Condensed SemiBold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94A6FE-3C1E-48D3-9B7B-91C1EF919C1A}"/>
              </a:ext>
            </a:extLst>
          </p:cNvPr>
          <p:cNvGrpSpPr/>
          <p:nvPr/>
        </p:nvGrpSpPr>
        <p:grpSpPr>
          <a:xfrm>
            <a:off x="6968465" y="1905000"/>
            <a:ext cx="982235" cy="3584621"/>
            <a:chOff x="7527438" y="2603001"/>
            <a:chExt cx="1123158" cy="3891927"/>
          </a:xfrm>
        </p:grpSpPr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79288AE2-7B84-4C0B-B899-A0A784B43E3D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rot="5400000" flipH="1">
              <a:off x="6143053" y="3987386"/>
              <a:ext cx="3891927" cy="1123158"/>
            </a:xfrm>
            <a:prstGeom prst="parallelogram">
              <a:avLst>
                <a:gd name="adj" fmla="val 108160"/>
              </a:avLst>
            </a:prstGeom>
            <a:solidFill>
              <a:srgbClr val="B2F5F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1B634E9-2510-4B2D-A388-EF872230C9E0}"/>
                </a:ext>
              </a:extLst>
            </p:cNvPr>
            <p:cNvSpPr txBox="1"/>
            <p:nvPr/>
          </p:nvSpPr>
          <p:spPr>
            <a:xfrm>
              <a:off x="8004899" y="4287355"/>
              <a:ext cx="296145" cy="7017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5</a:t>
              </a:r>
              <a:endParaRPr lang="en-US" sz="3600" b="1" dirty="0">
                <a:solidFill>
                  <a:srgbClr val="FF0000"/>
                </a:solidFill>
                <a:latin typeface="#9Slide01 Tieu de ngan" panose="00000800000000000000" pitchFamily="2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4130680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7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7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7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E539726-D878-4A9D-A2B2-84D73558D5C6}"/>
              </a:ext>
            </a:extLst>
          </p:cNvPr>
          <p:cNvGrpSpPr/>
          <p:nvPr/>
        </p:nvGrpSpPr>
        <p:grpSpPr>
          <a:xfrm>
            <a:off x="2596203" y="1880016"/>
            <a:ext cx="1030114" cy="3671500"/>
            <a:chOff x="10248821" y="3219432"/>
            <a:chExt cx="1030114" cy="3671500"/>
          </a:xfrm>
        </p:grpSpPr>
        <p:sp>
          <p:nvSpPr>
            <p:cNvPr id="43" name="Parallelogram 42">
              <a:extLst>
                <a:ext uri="{FF2B5EF4-FFF2-40B4-BE49-F238E27FC236}">
                  <a16:creationId xmlns:a16="http://schemas.microsoft.com/office/drawing/2014/main" id="{151562C8-16D6-4C25-BE31-04562A0C978C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 rot="5400000" flipH="1">
              <a:off x="8928128" y="4540125"/>
              <a:ext cx="3671500" cy="1030114"/>
            </a:xfrm>
            <a:prstGeom prst="parallelogram">
              <a:avLst>
                <a:gd name="adj" fmla="val 110017"/>
              </a:avLst>
            </a:prstGeom>
            <a:solidFill>
              <a:srgbClr val="B2F5F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64234E5-D77C-4B40-AEB0-47D5A8B9D0EF}"/>
                </a:ext>
              </a:extLst>
            </p:cNvPr>
            <p:cNvSpPr txBox="1"/>
            <p:nvPr/>
          </p:nvSpPr>
          <p:spPr>
            <a:xfrm>
              <a:off x="10580134" y="4793572"/>
              <a:ext cx="4029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2B0A45-42DE-4FBF-B482-7C4B3288EB86}"/>
              </a:ext>
            </a:extLst>
          </p:cNvPr>
          <p:cNvGrpSpPr/>
          <p:nvPr/>
        </p:nvGrpSpPr>
        <p:grpSpPr>
          <a:xfrm>
            <a:off x="3661234" y="1853120"/>
            <a:ext cx="4159586" cy="2544172"/>
            <a:chOff x="5018867" y="3037404"/>
            <a:chExt cx="4344538" cy="2544172"/>
          </a:xfrm>
          <a:solidFill>
            <a:srgbClr val="7CA44A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E76397C-2C45-4B46-99B8-956A3C0937A4}"/>
                </a:ext>
              </a:extLst>
            </p:cNvPr>
            <p:cNvSpPr/>
            <p:nvPr/>
          </p:nvSpPr>
          <p:spPr>
            <a:xfrm>
              <a:off x="5018867" y="3037404"/>
              <a:ext cx="4344538" cy="25441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D796F5-B878-4C9C-A297-6DBF5F908C37}"/>
                </a:ext>
              </a:extLst>
            </p:cNvPr>
            <p:cNvSpPr txBox="1"/>
            <p:nvPr/>
          </p:nvSpPr>
          <p:spPr>
            <a:xfrm>
              <a:off x="6563554" y="4364546"/>
              <a:ext cx="5334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F0EECB-A72A-4893-9BEB-45C619049912}"/>
              </a:ext>
            </a:extLst>
          </p:cNvPr>
          <p:cNvGrpSpPr/>
          <p:nvPr/>
        </p:nvGrpSpPr>
        <p:grpSpPr>
          <a:xfrm>
            <a:off x="2630889" y="4394442"/>
            <a:ext cx="5371532" cy="1150961"/>
            <a:chOff x="-840192" y="3432409"/>
            <a:chExt cx="5371532" cy="1150961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35B3D396-F79E-4490-9AD7-38FF7681C7AC}"/>
                </a:ext>
              </a:extLst>
            </p:cNvPr>
            <p:cNvSpPr/>
            <p:nvPr/>
          </p:nvSpPr>
          <p:spPr>
            <a:xfrm>
              <a:off x="-840192" y="3432409"/>
              <a:ext cx="5371532" cy="1150961"/>
            </a:xfrm>
            <a:prstGeom prst="parallelogram">
              <a:avLst>
                <a:gd name="adj" fmla="val 90320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A5A424-E6B2-477D-895E-49031631791B}"/>
                </a:ext>
              </a:extLst>
            </p:cNvPr>
            <p:cNvSpPr txBox="1"/>
            <p:nvPr/>
          </p:nvSpPr>
          <p:spPr>
            <a:xfrm>
              <a:off x="1412969" y="3735988"/>
              <a:ext cx="1030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itchFamily="18" charset="0"/>
                </a:rPr>
                <a:t>2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CF4188-4144-48AF-B1EC-959D288C65A2}"/>
              </a:ext>
            </a:extLst>
          </p:cNvPr>
          <p:cNvCxnSpPr/>
          <p:nvPr/>
        </p:nvCxnSpPr>
        <p:spPr>
          <a:xfrm>
            <a:off x="3650350" y="1850005"/>
            <a:ext cx="0" cy="2537333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A630E-003C-4E46-A88C-824C7770D7CE}"/>
              </a:ext>
            </a:extLst>
          </p:cNvPr>
          <p:cNvCxnSpPr/>
          <p:nvPr/>
        </p:nvCxnSpPr>
        <p:spPr>
          <a:xfrm>
            <a:off x="3625328" y="1839755"/>
            <a:ext cx="43462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98927B-77DF-457D-A16C-B1F80294C361}"/>
              </a:ext>
            </a:extLst>
          </p:cNvPr>
          <p:cNvCxnSpPr/>
          <p:nvPr/>
        </p:nvCxnSpPr>
        <p:spPr>
          <a:xfrm flipH="1">
            <a:off x="2572176" y="1843166"/>
            <a:ext cx="1053153" cy="11509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E0AC7A-F157-40B8-B9BD-F70288EFC62F}"/>
              </a:ext>
            </a:extLst>
          </p:cNvPr>
          <p:cNvCxnSpPr/>
          <p:nvPr/>
        </p:nvCxnSpPr>
        <p:spPr>
          <a:xfrm>
            <a:off x="2599472" y="2987303"/>
            <a:ext cx="43462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045A83-B09E-4BE3-9C9F-35A852C0435C}"/>
              </a:ext>
            </a:extLst>
          </p:cNvPr>
          <p:cNvCxnSpPr/>
          <p:nvPr/>
        </p:nvCxnSpPr>
        <p:spPr>
          <a:xfrm>
            <a:off x="2585824" y="5524651"/>
            <a:ext cx="43462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D3DD64-88EB-4D42-9990-29722A68092B}"/>
              </a:ext>
            </a:extLst>
          </p:cNvPr>
          <p:cNvCxnSpPr/>
          <p:nvPr/>
        </p:nvCxnSpPr>
        <p:spPr>
          <a:xfrm>
            <a:off x="3631013" y="4404396"/>
            <a:ext cx="4346243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747643-ECD0-4790-BB03-DF22CA8CF681}"/>
              </a:ext>
            </a:extLst>
          </p:cNvPr>
          <p:cNvCxnSpPr/>
          <p:nvPr/>
        </p:nvCxnSpPr>
        <p:spPr>
          <a:xfrm>
            <a:off x="7981805" y="1845441"/>
            <a:ext cx="0" cy="25862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B390D7-4C7B-43E2-B1BF-7E437E26683D}"/>
              </a:ext>
            </a:extLst>
          </p:cNvPr>
          <p:cNvCxnSpPr/>
          <p:nvPr/>
        </p:nvCxnSpPr>
        <p:spPr>
          <a:xfrm>
            <a:off x="2585824" y="2963419"/>
            <a:ext cx="0" cy="25862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B9E256-34BB-43FC-8C74-1138EF04A173}"/>
              </a:ext>
            </a:extLst>
          </p:cNvPr>
          <p:cNvCxnSpPr/>
          <p:nvPr/>
        </p:nvCxnSpPr>
        <p:spPr>
          <a:xfrm flipH="1">
            <a:off x="2610844" y="4379375"/>
            <a:ext cx="1053153" cy="1150961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1AAB48-0AFA-478F-AB4E-3AE02B31F548}"/>
              </a:ext>
            </a:extLst>
          </p:cNvPr>
          <p:cNvCxnSpPr/>
          <p:nvPr/>
        </p:nvCxnSpPr>
        <p:spPr>
          <a:xfrm flipH="1">
            <a:off x="6942300" y="4387338"/>
            <a:ext cx="1053153" cy="11509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19EB51-BE1D-4662-8AAB-7AF19344874E}"/>
              </a:ext>
            </a:extLst>
          </p:cNvPr>
          <p:cNvCxnSpPr/>
          <p:nvPr/>
        </p:nvCxnSpPr>
        <p:spPr>
          <a:xfrm flipH="1">
            <a:off x="6937751" y="1831793"/>
            <a:ext cx="1053153" cy="11509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87BCEB-A613-4113-9BCD-99187CA5D2E2}"/>
              </a:ext>
            </a:extLst>
          </p:cNvPr>
          <p:cNvCxnSpPr/>
          <p:nvPr/>
        </p:nvCxnSpPr>
        <p:spPr>
          <a:xfrm>
            <a:off x="6955382" y="2963420"/>
            <a:ext cx="0" cy="25862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C42D13-AD55-4F42-956E-80CF24249B54}"/>
              </a:ext>
            </a:extLst>
          </p:cNvPr>
          <p:cNvGrpSpPr/>
          <p:nvPr/>
        </p:nvGrpSpPr>
        <p:grpSpPr>
          <a:xfrm>
            <a:off x="2588667" y="1839754"/>
            <a:ext cx="5410200" cy="1150961"/>
            <a:chOff x="1692891" y="1676399"/>
            <a:chExt cx="5410200" cy="1150961"/>
          </a:xfrm>
        </p:grpSpPr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CCF01D51-704F-451B-8643-F6B4846514A5}"/>
                </a:ext>
              </a:extLst>
            </p:cNvPr>
            <p:cNvSpPr/>
            <p:nvPr/>
          </p:nvSpPr>
          <p:spPr>
            <a:xfrm>
              <a:off x="1692891" y="1676399"/>
              <a:ext cx="5410200" cy="1150961"/>
            </a:xfrm>
            <a:prstGeom prst="parallelogram">
              <a:avLst>
                <a:gd name="adj" fmla="val 90320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9352761-E0A8-4923-AA8A-46A6536B27CE}"/>
                </a:ext>
              </a:extLst>
            </p:cNvPr>
            <p:cNvSpPr txBox="1"/>
            <p:nvPr/>
          </p:nvSpPr>
          <p:spPr>
            <a:xfrm>
              <a:off x="4267200" y="1982308"/>
              <a:ext cx="1030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E67976-A4BB-4401-8202-0D454DBBC7DD}"/>
              </a:ext>
            </a:extLst>
          </p:cNvPr>
          <p:cNvGrpSpPr/>
          <p:nvPr/>
        </p:nvGrpSpPr>
        <p:grpSpPr>
          <a:xfrm>
            <a:off x="6937748" y="1853147"/>
            <a:ext cx="1030114" cy="3671500"/>
            <a:chOff x="6937748" y="1853147"/>
            <a:chExt cx="1030114" cy="3671500"/>
          </a:xfrm>
        </p:grpSpPr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F7DE8219-CFFE-4054-9121-735D8E0028E7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rot="5400000" flipH="1">
              <a:off x="5617055" y="3173840"/>
              <a:ext cx="3671500" cy="1030114"/>
            </a:xfrm>
            <a:prstGeom prst="parallelogram">
              <a:avLst>
                <a:gd name="adj" fmla="val 110017"/>
              </a:avLst>
            </a:prstGeom>
            <a:solidFill>
              <a:srgbClr val="B2F5F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AFECD86-B5EF-46B0-98AD-9793D86E74B5}"/>
                </a:ext>
              </a:extLst>
            </p:cNvPr>
            <p:cNvSpPr txBox="1"/>
            <p:nvPr/>
          </p:nvSpPr>
          <p:spPr>
            <a:xfrm>
              <a:off x="7320614" y="3454156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D38F63-6A5C-4665-AA38-4A6FB8B424A3}"/>
              </a:ext>
            </a:extLst>
          </p:cNvPr>
          <p:cNvGrpSpPr/>
          <p:nvPr/>
        </p:nvGrpSpPr>
        <p:grpSpPr>
          <a:xfrm>
            <a:off x="2608035" y="2994125"/>
            <a:ext cx="4320046" cy="2522492"/>
            <a:chOff x="-7868055" y="7881058"/>
            <a:chExt cx="4223148" cy="254417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429266-1CD4-4200-85A1-0A4D2CBB7CF0}"/>
                </a:ext>
              </a:extLst>
            </p:cNvPr>
            <p:cNvSpPr/>
            <p:nvPr/>
          </p:nvSpPr>
          <p:spPr>
            <a:xfrm>
              <a:off x="-7868055" y="7881058"/>
              <a:ext cx="4223148" cy="2544172"/>
            </a:xfrm>
            <a:prstGeom prst="rect">
              <a:avLst/>
            </a:prstGeom>
            <a:solidFill>
              <a:srgbClr val="70AD47">
                <a:alpha val="90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7643DC-CC5B-424D-960C-43B55A388CEC}"/>
                </a:ext>
              </a:extLst>
            </p:cNvPr>
            <p:cNvSpPr txBox="1"/>
            <p:nvPr/>
          </p:nvSpPr>
          <p:spPr>
            <a:xfrm>
              <a:off x="-5982716" y="8704059"/>
              <a:ext cx="533400" cy="651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  <a:cs typeface="Times New Roman" pitchFamily="18" charset="0"/>
                </a:rPr>
                <a:t>6</a:t>
              </a:r>
            </a:p>
          </p:txBody>
        </p:sp>
      </p:grp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4605EA3C-85C5-45F3-A24A-8685F2FA9A95}"/>
              </a:ext>
            </a:extLst>
          </p:cNvPr>
          <p:cNvSpPr/>
          <p:nvPr/>
        </p:nvSpPr>
        <p:spPr>
          <a:xfrm>
            <a:off x="8520575" y="3157884"/>
            <a:ext cx="751766" cy="36021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CB7AF1BF-8309-48AC-B065-49B8EFC6DE4F}"/>
              </a:ext>
            </a:extLst>
          </p:cNvPr>
          <p:cNvSpPr/>
          <p:nvPr/>
        </p:nvSpPr>
        <p:spPr>
          <a:xfrm>
            <a:off x="9220200" y="1903279"/>
            <a:ext cx="2391594" cy="2107029"/>
          </a:xfrm>
          <a:prstGeom prst="star5">
            <a:avLst>
              <a:gd name="adj" fmla="val 27414"/>
              <a:gd name="hf" fmla="val 105146"/>
              <a:gd name="vf" fmla="val 11055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 </a:t>
            </a:r>
            <a:r>
              <a:rPr lang="en-US" sz="3600" b="1" dirty="0" err="1">
                <a:solidFill>
                  <a:schemeClr val="tx1"/>
                </a:solidFill>
              </a:rPr>
              <a:t>mặt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40" name="Google Shape;521;p17">
            <a:extLst>
              <a:ext uri="{FF2B5EF4-FFF2-40B4-BE49-F238E27FC236}">
                <a16:creationId xmlns:a16="http://schemas.microsoft.com/office/drawing/2014/main" id="{7DE05967-BF0C-4F8E-B877-315B2609FE91}"/>
              </a:ext>
            </a:extLst>
          </p:cNvPr>
          <p:cNvSpPr txBox="1"/>
          <p:nvPr/>
        </p:nvSpPr>
        <p:spPr>
          <a:xfrm>
            <a:off x="673216" y="377544"/>
            <a:ext cx="500482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>
                <a:solidFill>
                  <a:srgbClr val="32338C"/>
                </a:solidFill>
                <a:latin typeface="Times New Roman" pitchFamily="18" charset="0"/>
                <a:ea typeface="Fira Sans Extra Condensed SemiBold"/>
                <a:cs typeface="Times New Roman" pitchFamily="18" charset="0"/>
                <a:sym typeface="Fira Sans Extra Condensed SemiBold"/>
              </a:rPr>
              <a:t>1. Hình hộp chữ nhật</a:t>
            </a:r>
            <a:endParaRPr sz="4000" b="1" dirty="0">
              <a:solidFill>
                <a:srgbClr val="32338C"/>
              </a:solidFill>
              <a:latin typeface="Times New Roman" pitchFamily="18" charset="0"/>
              <a:ea typeface="Fira Sans Extra Condensed SemiBold"/>
              <a:cs typeface="Times New Roman" pitchFamily="18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7616549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8087087" y="4207540"/>
            <a:ext cx="2546764" cy="1478550"/>
            <a:chOff x="-2494983" y="4295633"/>
            <a:chExt cx="4344538" cy="2544172"/>
          </a:xfrm>
          <a:solidFill>
            <a:schemeClr val="accent6"/>
          </a:solidFill>
        </p:grpSpPr>
        <p:sp>
          <p:nvSpPr>
            <p:cNvPr id="44" name="Rectangle 43"/>
            <p:cNvSpPr/>
            <p:nvPr/>
          </p:nvSpPr>
          <p:spPr>
            <a:xfrm>
              <a:off x="-2494983" y="4295633"/>
              <a:ext cx="4344538" cy="2544172"/>
            </a:xfrm>
            <a:prstGeom prst="rect">
              <a:avLst/>
            </a:prstGeom>
            <a:solidFill>
              <a:srgbClr val="70AD4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589414" y="5124706"/>
              <a:ext cx="533401" cy="90031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536732" y="5699235"/>
            <a:ext cx="2546764" cy="996733"/>
            <a:chOff x="-2500648" y="4373546"/>
            <a:chExt cx="4344538" cy="2544172"/>
          </a:xfrm>
        </p:grpSpPr>
        <p:sp>
          <p:nvSpPr>
            <p:cNvPr id="60" name="Rectangle 59"/>
            <p:cNvSpPr/>
            <p:nvPr/>
          </p:nvSpPr>
          <p:spPr>
            <a:xfrm>
              <a:off x="-2500648" y="4373546"/>
              <a:ext cx="4344538" cy="254417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-589414" y="5124706"/>
              <a:ext cx="533401" cy="13355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088992" y="4207540"/>
            <a:ext cx="1981200" cy="1476702"/>
            <a:chOff x="-2455312" y="4281650"/>
            <a:chExt cx="4344538" cy="2544172"/>
          </a:xfrm>
          <a:solidFill>
            <a:srgbClr val="B2F5F2"/>
          </a:solidFill>
        </p:grpSpPr>
        <p:sp>
          <p:nvSpPr>
            <p:cNvPr id="66" name="Rectangle 65"/>
            <p:cNvSpPr/>
            <p:nvPr/>
          </p:nvSpPr>
          <p:spPr>
            <a:xfrm>
              <a:off x="-2455312" y="4281650"/>
              <a:ext cx="4344538" cy="254417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-589415" y="5124706"/>
              <a:ext cx="533401" cy="900316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5511460" y="812869"/>
            <a:ext cx="168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6 mặt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00999" y="329377"/>
            <a:ext cx="2908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#9Slide01 Noi dung ngan" panose="00000600000000000000" pitchFamily="2" charset="0"/>
              </a:rPr>
              <a:t>- Mặt 1 = mặt 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001000" y="986936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#9Slide01 Noi dung ngan" panose="00000600000000000000" pitchFamily="2" charset="0"/>
              </a:rPr>
              <a:t>- Mặt 3 = mặt 5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3529935" y="4251979"/>
            <a:ext cx="2546764" cy="1446936"/>
            <a:chOff x="-2478253" y="4360902"/>
            <a:chExt cx="4344539" cy="2544172"/>
          </a:xfrm>
          <a:solidFill>
            <a:srgbClr val="70AD47"/>
          </a:solidFill>
        </p:grpSpPr>
        <p:sp>
          <p:nvSpPr>
            <p:cNvPr id="79" name="Rectangle 78"/>
            <p:cNvSpPr/>
            <p:nvPr/>
          </p:nvSpPr>
          <p:spPr>
            <a:xfrm>
              <a:off x="-2478253" y="4360902"/>
              <a:ext cx="4344539" cy="254417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-589414" y="5124706"/>
              <a:ext cx="533401" cy="9003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8008882" y="1659045"/>
            <a:ext cx="315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#9Slide01 Noi dung ngan" panose="00000600000000000000" pitchFamily="2" charset="0"/>
              </a:rPr>
              <a:t>- Mặt 4 = mặt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77051" y="4038600"/>
            <a:ext cx="8837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2338C"/>
                </a:solidFill>
                <a:latin typeface="#9Slide01 Noi dung ngan" panose="00000600000000000000" pitchFamily="2" charset="0"/>
                <a:cs typeface="Times New Roman" pitchFamily="18" charset="0"/>
              </a:rPr>
              <a:t>Các mặt đối diện có kích thước và diện tích bằng nhau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1536443" y="4230651"/>
            <a:ext cx="1981200" cy="1453592"/>
            <a:chOff x="-2494983" y="4295633"/>
            <a:chExt cx="4344538" cy="2544172"/>
          </a:xfrm>
          <a:solidFill>
            <a:srgbClr val="B2F5F2"/>
          </a:solidFill>
        </p:grpSpPr>
        <p:sp>
          <p:nvSpPr>
            <p:cNvPr id="76" name="Rectangle 75"/>
            <p:cNvSpPr/>
            <p:nvPr/>
          </p:nvSpPr>
          <p:spPr>
            <a:xfrm>
              <a:off x="-2494983" y="4295633"/>
              <a:ext cx="4344538" cy="254417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589415" y="5124706"/>
              <a:ext cx="533401" cy="915774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5" name="Left Brace 4">
            <a:extLst>
              <a:ext uri="{FF2B5EF4-FFF2-40B4-BE49-F238E27FC236}">
                <a16:creationId xmlns:a16="http://schemas.microsoft.com/office/drawing/2014/main" id="{361D59BC-99E2-4C66-B47C-07E7FB4BAF45}"/>
              </a:ext>
            </a:extLst>
          </p:cNvPr>
          <p:cNvSpPr/>
          <p:nvPr/>
        </p:nvSpPr>
        <p:spPr>
          <a:xfrm>
            <a:off x="7226627" y="412590"/>
            <a:ext cx="658328" cy="1741291"/>
          </a:xfrm>
          <a:prstGeom prst="leftBrace">
            <a:avLst>
              <a:gd name="adj1" fmla="val 36004"/>
              <a:gd name="adj2" fmla="val 46369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3536732" y="3201313"/>
            <a:ext cx="2546764" cy="996733"/>
            <a:chOff x="-2494983" y="4318333"/>
            <a:chExt cx="4344538" cy="2544172"/>
          </a:xfrm>
        </p:grpSpPr>
        <p:sp>
          <p:nvSpPr>
            <p:cNvPr id="54" name="Rectangle 53"/>
            <p:cNvSpPr/>
            <p:nvPr/>
          </p:nvSpPr>
          <p:spPr>
            <a:xfrm>
              <a:off x="-2494983" y="4318333"/>
              <a:ext cx="4344538" cy="2544172"/>
            </a:xfrm>
            <a:prstGeom prst="rect">
              <a:avLst/>
            </a:prstGeom>
            <a:solidFill>
              <a:srgbClr val="FFFF6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589414" y="5124707"/>
              <a:ext cx="533401" cy="13355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819D1593-26B8-428B-856E-D4CEC9D3988F}"/>
              </a:ext>
            </a:extLst>
          </p:cNvPr>
          <p:cNvSpPr/>
          <p:nvPr/>
        </p:nvSpPr>
        <p:spPr>
          <a:xfrm>
            <a:off x="4810114" y="1003910"/>
            <a:ext cx="668767" cy="2601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26DC7-034E-4DDE-8478-12FF9E6B6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78" b="81451" l="18027" r="66912"/>
                    </a14:imgEffect>
                  </a14:imgLayer>
                </a14:imgProps>
              </a:ext>
            </a:extLst>
          </a:blip>
          <a:srcRect l="11917" t="16569" r="26977" b="11340"/>
          <a:stretch/>
        </p:blipFill>
        <p:spPr>
          <a:xfrm>
            <a:off x="415292" y="412590"/>
            <a:ext cx="4261343" cy="2725167"/>
          </a:xfrm>
          <a:prstGeom prst="rect">
            <a:avLst/>
          </a:prstGeom>
        </p:spPr>
      </p:pic>
      <p:sp>
        <p:nvSpPr>
          <p:cNvPr id="29" name="Google Shape;521;p17">
            <a:extLst>
              <a:ext uri="{FF2B5EF4-FFF2-40B4-BE49-F238E27FC236}">
                <a16:creationId xmlns:a16="http://schemas.microsoft.com/office/drawing/2014/main" id="{7DE05967-BF0C-4F8E-B877-315B2609FE91}"/>
              </a:ext>
            </a:extLst>
          </p:cNvPr>
          <p:cNvSpPr txBox="1"/>
          <p:nvPr/>
        </p:nvSpPr>
        <p:spPr>
          <a:xfrm>
            <a:off x="412351" y="61177"/>
            <a:ext cx="500482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>
                <a:solidFill>
                  <a:srgbClr val="32338C"/>
                </a:solidFill>
                <a:latin typeface="Times New Roman" pitchFamily="18" charset="0"/>
                <a:ea typeface="Fira Sans Extra Condensed SemiBold"/>
                <a:cs typeface="Times New Roman" pitchFamily="18" charset="0"/>
                <a:sym typeface="Fira Sans Extra Condensed SemiBold"/>
              </a:rPr>
              <a:t>1. Hình hộp chữ nhật</a:t>
            </a:r>
            <a:endParaRPr sz="4000" b="1" dirty="0">
              <a:solidFill>
                <a:srgbClr val="32338C"/>
              </a:solidFill>
              <a:latin typeface="Times New Roman" pitchFamily="18" charset="0"/>
              <a:ea typeface="Fira Sans Extra Condensed SemiBold"/>
              <a:cs typeface="Times New Roman" pitchFamily="18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2041248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00078 0.3687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842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37396 0.0016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37396 -0.00532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1" grpId="0"/>
      <p:bldP spid="81" grpId="0"/>
      <p:bldP spid="21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060375" y="1818422"/>
            <a:ext cx="5968978" cy="3937715"/>
            <a:chOff x="1676400" y="1668438"/>
            <a:chExt cx="5423277" cy="371787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754574" y="1686650"/>
              <a:ext cx="0" cy="2537333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729552" y="1676400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676400" y="1679811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703696" y="2823948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690048" y="5361296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735237" y="4241041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086029" y="1682086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690048" y="2800064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715068" y="4216020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046524" y="4223983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6041975" y="1668438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059606" y="2800065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3195438" y="1748801"/>
            <a:ext cx="128868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945918" y="1765874"/>
            <a:ext cx="128868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842206" y="2963045"/>
            <a:ext cx="128868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036069" y="2940761"/>
            <a:ext cx="114300" cy="1746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202722" y="4457909"/>
            <a:ext cx="128868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7966573" y="4448876"/>
            <a:ext cx="128868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2029829" y="5630237"/>
            <a:ext cx="114300" cy="1746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817583" y="5630237"/>
            <a:ext cx="128868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87896" y="1304916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411909" y="5337849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934200" y="5562600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169902" y="4165521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682495" y="4092796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411909" y="2724573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931883" y="2786101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8009325" y="1295400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50923" y="6159505"/>
            <a:ext cx="589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2338C"/>
                </a:solidFill>
                <a:latin typeface="#9Slide01 Noi dung ngan" panose="00000600000000000000" pitchFamily="2" charset="0"/>
                <a:cs typeface="Times New Roman" pitchFamily="18" charset="0"/>
              </a:rPr>
              <a:t>Hình hộp chữ nhật ABCD MNPQ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C5B38F-F29E-4256-AAAD-F7F944280280}"/>
              </a:ext>
            </a:extLst>
          </p:cNvPr>
          <p:cNvGrpSpPr/>
          <p:nvPr/>
        </p:nvGrpSpPr>
        <p:grpSpPr>
          <a:xfrm>
            <a:off x="8589930" y="1880175"/>
            <a:ext cx="3148509" cy="1902600"/>
            <a:chOff x="9311931" y="1765874"/>
            <a:chExt cx="2764966" cy="1605002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056EA5C8-4282-4AB0-90DC-080CC3501C42}"/>
                </a:ext>
              </a:extLst>
            </p:cNvPr>
            <p:cNvSpPr/>
            <p:nvPr/>
          </p:nvSpPr>
          <p:spPr>
            <a:xfrm>
              <a:off x="9311931" y="1765874"/>
              <a:ext cx="2764966" cy="1605002"/>
            </a:xfrm>
            <a:prstGeom prst="cloud">
              <a:avLst/>
            </a:prstGeom>
            <a:solidFill>
              <a:srgbClr val="90DAF3">
                <a:lumMod val="70000"/>
                <a:lumOff val="30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8D37444-769D-41DB-A7A8-ABBEC905DFFF}"/>
                </a:ext>
              </a:extLst>
            </p:cNvPr>
            <p:cNvSpPr txBox="1"/>
            <p:nvPr/>
          </p:nvSpPr>
          <p:spPr>
            <a:xfrm>
              <a:off x="9659079" y="2130871"/>
              <a:ext cx="20706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#9Slide01 Noi dung ngan" panose="00000600000000000000" pitchFamily="2" charset="0"/>
                  <a:cs typeface="Times New Roman" pitchFamily="18" charset="0"/>
                </a:rPr>
                <a:t>8 đỉnh</a:t>
              </a:r>
              <a:endParaRPr lang="en-US" sz="4400" b="1" dirty="0">
                <a:solidFill>
                  <a:srgbClr val="FF0000"/>
                </a:solidFill>
                <a:latin typeface="#9Slide01 Noi dung ngan" panose="00000600000000000000" pitchFamily="2" charset="0"/>
                <a:cs typeface="Times New Roman" pitchFamily="18" charset="0"/>
              </a:endParaRPr>
            </a:p>
          </p:txBody>
        </p:sp>
      </p:grpSp>
      <p:sp>
        <p:nvSpPr>
          <p:cNvPr id="36" name="Google Shape;521;p17">
            <a:extLst>
              <a:ext uri="{FF2B5EF4-FFF2-40B4-BE49-F238E27FC236}">
                <a16:creationId xmlns:a16="http://schemas.microsoft.com/office/drawing/2014/main" id="{7DE05967-BF0C-4F8E-B877-315B2609FE91}"/>
              </a:ext>
            </a:extLst>
          </p:cNvPr>
          <p:cNvSpPr txBox="1"/>
          <p:nvPr/>
        </p:nvSpPr>
        <p:spPr>
          <a:xfrm>
            <a:off x="673216" y="377544"/>
            <a:ext cx="500482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>
                <a:solidFill>
                  <a:srgbClr val="32338C"/>
                </a:solidFill>
                <a:latin typeface="Times New Roman" pitchFamily="18" charset="0"/>
                <a:ea typeface="Fira Sans Extra Condensed SemiBold"/>
                <a:cs typeface="Times New Roman" pitchFamily="18" charset="0"/>
                <a:sym typeface="Fira Sans Extra Condensed SemiBold"/>
              </a:rPr>
              <a:t>1. Hình hộp chữ nhật</a:t>
            </a:r>
            <a:endParaRPr sz="4000" b="1" dirty="0">
              <a:solidFill>
                <a:srgbClr val="32338C"/>
              </a:solidFill>
              <a:latin typeface="Times New Roman" pitchFamily="18" charset="0"/>
              <a:ea typeface="Fira Sans Extra Condensed SemiBold"/>
              <a:cs typeface="Times New Roman" pitchFamily="18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115186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decel="3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0" grpId="0" animBg="1"/>
      <p:bldP spid="91" grpId="0" animBg="1"/>
      <p:bldP spid="10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947049" y="1742222"/>
            <a:ext cx="5968978" cy="3937715"/>
            <a:chOff x="1676400" y="1668438"/>
            <a:chExt cx="5423277" cy="371787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754574" y="1686650"/>
              <a:ext cx="0" cy="2537333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729552" y="1676400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676400" y="1679811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703696" y="2823948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690048" y="5361296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735237" y="4241041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086029" y="1682086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690048" y="2800064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715068" y="4216020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046524" y="4223983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6041975" y="1668438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059606" y="2800065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/>
          <p:nvPr/>
        </p:nvSpPr>
        <p:spPr>
          <a:xfrm>
            <a:off x="6098633" y="1651574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0818238" y="1678066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9704257" y="2864560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4932458" y="2864560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076561" y="4359217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0843856" y="4390741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932458" y="5532569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700973" y="5532569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66776" y="1328035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419600" y="5392582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9704257" y="5527316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0932538" y="4148054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66776" y="4066830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506907" y="2656622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9818557" y="2709901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0895999" y="1219200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106171" y="1742221"/>
            <a:ext cx="478982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5042585" y="2973283"/>
            <a:ext cx="47726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014482" y="5631997"/>
            <a:ext cx="478982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076561" y="4451504"/>
            <a:ext cx="478982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endCxn id="83" idx="7"/>
          </p:cNvCxnSpPr>
          <p:nvPr/>
        </p:nvCxnSpPr>
        <p:spPr>
          <a:xfrm flipH="1">
            <a:off x="9801819" y="1761510"/>
            <a:ext cx="1094181" cy="11253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5036907" y="4466941"/>
            <a:ext cx="1094181" cy="11253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9777714" y="4483402"/>
            <a:ext cx="1091554" cy="11844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5011992" y="1727774"/>
            <a:ext cx="1119096" cy="11866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10916027" y="1700427"/>
            <a:ext cx="0" cy="28516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 flipV="1">
            <a:off x="4977092" y="2914413"/>
            <a:ext cx="15759" cy="27705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6131088" y="1651574"/>
            <a:ext cx="0" cy="28516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9777714" y="2864560"/>
            <a:ext cx="0" cy="28516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9494F9BD-9599-4CC0-B1A3-125E9D61E49B}"/>
              </a:ext>
            </a:extLst>
          </p:cNvPr>
          <p:cNvSpPr/>
          <p:nvPr/>
        </p:nvSpPr>
        <p:spPr>
          <a:xfrm>
            <a:off x="1009516" y="754256"/>
            <a:ext cx="4283173" cy="1851355"/>
          </a:xfrm>
          <a:prstGeom prst="cloudCallout">
            <a:avLst>
              <a:gd name="adj1" fmla="val -19517"/>
              <a:gd name="adj2" fmla="val 9069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hộp</a:t>
            </a:r>
            <a:r>
              <a:rPr lang="en-US" sz="28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14AE503-36BD-4ED9-8FF3-0E65293A32B4}"/>
              </a:ext>
            </a:extLst>
          </p:cNvPr>
          <p:cNvSpPr/>
          <p:nvPr/>
        </p:nvSpPr>
        <p:spPr>
          <a:xfrm>
            <a:off x="1578268" y="889118"/>
            <a:ext cx="3308029" cy="1462611"/>
          </a:xfrm>
          <a:prstGeom prst="wedgeEllipseCallout">
            <a:avLst>
              <a:gd name="adj1" fmla="val -22007"/>
              <a:gd name="adj2" fmla="val 97147"/>
            </a:avLst>
          </a:prstGeom>
          <a:solidFill>
            <a:schemeClr val="accent4">
              <a:lumMod val="30000"/>
              <a:lumOff val="7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12 </a:t>
            </a:r>
            <a:r>
              <a:rPr lang="en-US" sz="4400" dirty="0" err="1">
                <a:solidFill>
                  <a:schemeClr val="tx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cạnh</a:t>
            </a:r>
            <a:endParaRPr lang="en-US" sz="4400" dirty="0">
              <a:solidFill>
                <a:schemeClr val="tx1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1B9288-353B-43A6-8DB4-900B61537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934" y="2777879"/>
            <a:ext cx="1809883" cy="39099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994AC72-375F-4F46-A346-FE222122A7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7542" t="-2967" r="33493" b="2296"/>
          <a:stretch/>
        </p:blipFill>
        <p:spPr>
          <a:xfrm>
            <a:off x="468591" y="2145424"/>
            <a:ext cx="1809883" cy="81506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5164678-950A-43B3-B70D-362ECAFD7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6478" y="2408590"/>
            <a:ext cx="2504540" cy="4269102"/>
          </a:xfrm>
          <a:prstGeom prst="rect">
            <a:avLst/>
          </a:prstGeom>
        </p:spPr>
      </p:pic>
      <p:sp>
        <p:nvSpPr>
          <p:cNvPr id="49" name="Google Shape;521;p17">
            <a:extLst>
              <a:ext uri="{FF2B5EF4-FFF2-40B4-BE49-F238E27FC236}">
                <a16:creationId xmlns:a16="http://schemas.microsoft.com/office/drawing/2014/main" id="{7DE05967-BF0C-4F8E-B877-315B2609FE91}"/>
              </a:ext>
            </a:extLst>
          </p:cNvPr>
          <p:cNvSpPr txBox="1"/>
          <p:nvPr/>
        </p:nvSpPr>
        <p:spPr>
          <a:xfrm>
            <a:off x="356478" y="0"/>
            <a:ext cx="500482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>
                <a:solidFill>
                  <a:srgbClr val="32338C"/>
                </a:solidFill>
                <a:latin typeface="Times New Roman" pitchFamily="18" charset="0"/>
                <a:ea typeface="Fira Sans Extra Condensed SemiBold"/>
                <a:cs typeface="Times New Roman" pitchFamily="18" charset="0"/>
                <a:sym typeface="Fira Sans Extra Condensed SemiBold"/>
              </a:rPr>
              <a:t>1. Hình hộp chữ nhật</a:t>
            </a:r>
            <a:endParaRPr sz="4000" b="1" dirty="0">
              <a:solidFill>
                <a:srgbClr val="32338C"/>
              </a:solidFill>
              <a:latin typeface="Times New Roman" pitchFamily="18" charset="0"/>
              <a:ea typeface="Fira Sans Extra Condensed SemiBold"/>
              <a:cs typeface="Times New Roman" pitchFamily="18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5338555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01262" y="1238490"/>
            <a:ext cx="0" cy="2687365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73723" y="1227633"/>
            <a:ext cx="47835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514601" y="1231246"/>
            <a:ext cx="1159123" cy="1219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44644" y="2443035"/>
            <a:ext cx="47835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29622" y="5130416"/>
            <a:ext cx="47835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79980" y="3943920"/>
            <a:ext cx="4783571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468557" y="1233656"/>
            <a:ext cx="0" cy="2739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29621" y="2417740"/>
            <a:ext cx="0" cy="2739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557160" y="3917421"/>
            <a:ext cx="1159123" cy="1219017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324456" y="3925855"/>
            <a:ext cx="1159123" cy="1219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319449" y="1219201"/>
            <a:ext cx="1159123" cy="12190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680775" y="1143000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8400380" y="1169492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514600" y="2355986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79975" y="872491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467600" y="4993917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599328" y="3718050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068507" y="2123223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380157" y="2176502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8457599" y="685801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24439"/>
          <a:stretch/>
        </p:blipFill>
        <p:spPr bwMode="auto">
          <a:xfrm>
            <a:off x="2597369" y="3909990"/>
            <a:ext cx="5859925" cy="125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Connector 24"/>
          <p:cNvCxnSpPr/>
          <p:nvPr/>
        </p:nvCxnSpPr>
        <p:spPr>
          <a:xfrm>
            <a:off x="7338853" y="2417741"/>
            <a:ext cx="0" cy="2739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8425998" y="3882167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283115" y="5023995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1972880" y="4859183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</a:t>
            </a:r>
          </a:p>
        </p:txBody>
      </p:sp>
      <p:sp>
        <p:nvSpPr>
          <p:cNvPr id="90" name="Oval 89"/>
          <p:cNvSpPr/>
          <p:nvPr/>
        </p:nvSpPr>
        <p:spPr>
          <a:xfrm>
            <a:off x="2514600" y="5023995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3039680" y="3533431"/>
            <a:ext cx="6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</a:t>
            </a:r>
          </a:p>
        </p:txBody>
      </p:sp>
      <p:sp>
        <p:nvSpPr>
          <p:cNvPr id="85" name="Oval 84"/>
          <p:cNvSpPr/>
          <p:nvPr/>
        </p:nvSpPr>
        <p:spPr>
          <a:xfrm>
            <a:off x="3658703" y="3850643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/>
          <p:cNvSpPr/>
          <p:nvPr/>
        </p:nvSpPr>
        <p:spPr>
          <a:xfrm rot="5400000">
            <a:off x="4725603" y="3002131"/>
            <a:ext cx="441760" cy="4711365"/>
          </a:xfrm>
          <a:prstGeom prst="rightBrace">
            <a:avLst>
              <a:gd name="adj1" fmla="val 141398"/>
              <a:gd name="adj2" fmla="val 50000"/>
            </a:avLst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01739" y="2238725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9900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 cao</a:t>
            </a:r>
          </a:p>
        </p:txBody>
      </p:sp>
      <p:sp>
        <p:nvSpPr>
          <p:cNvPr id="65" name="Right Brace 64"/>
          <p:cNvSpPr/>
          <p:nvPr/>
        </p:nvSpPr>
        <p:spPr>
          <a:xfrm rot="2664209">
            <a:off x="7929918" y="3906406"/>
            <a:ext cx="373599" cy="1592198"/>
          </a:xfrm>
          <a:prstGeom prst="rightBrace">
            <a:avLst>
              <a:gd name="adj1" fmla="val 106545"/>
              <a:gd name="adj2" fmla="val 50000"/>
            </a:avLst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 rot="18724260">
            <a:off x="7516421" y="4482277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 rộng</a:t>
            </a:r>
          </a:p>
        </p:txBody>
      </p:sp>
      <p:sp>
        <p:nvSpPr>
          <p:cNvPr id="67" name="Right Brace 66"/>
          <p:cNvSpPr/>
          <p:nvPr/>
        </p:nvSpPr>
        <p:spPr>
          <a:xfrm>
            <a:off x="8571899" y="1208814"/>
            <a:ext cx="529840" cy="2698228"/>
          </a:xfrm>
          <a:prstGeom prst="rightBrace">
            <a:avLst>
              <a:gd name="adj1" fmla="val 76132"/>
              <a:gd name="adj2" fmla="val 50000"/>
            </a:avLst>
          </a:prstGeom>
          <a:ln w="28575">
            <a:solidFill>
              <a:srgbClr val="0099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4114800" y="55626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 dài</a:t>
            </a:r>
          </a:p>
        </p:txBody>
      </p:sp>
      <p:sp>
        <p:nvSpPr>
          <p:cNvPr id="83" name="Oval 82"/>
          <p:cNvSpPr/>
          <p:nvPr/>
        </p:nvSpPr>
        <p:spPr>
          <a:xfrm>
            <a:off x="7286399" y="2355986"/>
            <a:ext cx="1143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3676351" y="1209518"/>
            <a:ext cx="4789828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612765" y="2440581"/>
            <a:ext cx="4789828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584662" y="5099294"/>
            <a:ext cx="4789828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646741" y="3918801"/>
            <a:ext cx="4789828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7371999" y="1228807"/>
            <a:ext cx="1094181" cy="112536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/>
          </p:cNvCxnSpPr>
          <p:nvPr/>
        </p:nvCxnSpPr>
        <p:spPr>
          <a:xfrm flipH="1">
            <a:off x="2628900" y="3934238"/>
            <a:ext cx="1072369" cy="116505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7363660" y="3934933"/>
            <a:ext cx="1091554" cy="118449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2582171" y="1256342"/>
            <a:ext cx="1094181" cy="112536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cxnSpLocks/>
          </p:cNvCxnSpPr>
          <p:nvPr/>
        </p:nvCxnSpPr>
        <p:spPr>
          <a:xfrm flipV="1">
            <a:off x="8472962" y="1242708"/>
            <a:ext cx="20372" cy="262202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cxnSpLocks/>
            <a:stCxn id="90" idx="1"/>
          </p:cNvCxnSpPr>
          <p:nvPr/>
        </p:nvCxnSpPr>
        <p:spPr>
          <a:xfrm flipH="1" flipV="1">
            <a:off x="2514600" y="2450263"/>
            <a:ext cx="16739" cy="259605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cxnSpLocks/>
          </p:cNvCxnSpPr>
          <p:nvPr/>
        </p:nvCxnSpPr>
        <p:spPr>
          <a:xfrm flipV="1">
            <a:off x="3701268" y="1249545"/>
            <a:ext cx="10353" cy="276089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cxnSpLocks/>
            <a:endCxn id="83" idx="4"/>
          </p:cNvCxnSpPr>
          <p:nvPr/>
        </p:nvCxnSpPr>
        <p:spPr>
          <a:xfrm flipH="1" flipV="1">
            <a:off x="7343549" y="2508386"/>
            <a:ext cx="4346" cy="267514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Google Shape;521;p17">
            <a:extLst>
              <a:ext uri="{FF2B5EF4-FFF2-40B4-BE49-F238E27FC236}">
                <a16:creationId xmlns:a16="http://schemas.microsoft.com/office/drawing/2014/main" id="{7DE05967-BF0C-4F8E-B877-315B2609FE91}"/>
              </a:ext>
            </a:extLst>
          </p:cNvPr>
          <p:cNvSpPr txBox="1"/>
          <p:nvPr/>
        </p:nvSpPr>
        <p:spPr>
          <a:xfrm>
            <a:off x="329180" y="109344"/>
            <a:ext cx="500482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>
                <a:solidFill>
                  <a:srgbClr val="32338C"/>
                </a:solidFill>
                <a:latin typeface="Times New Roman" pitchFamily="18" charset="0"/>
                <a:ea typeface="Fira Sans Extra Condensed SemiBold"/>
                <a:cs typeface="Times New Roman" pitchFamily="18" charset="0"/>
                <a:sym typeface="Fira Sans Extra Condensed SemiBold"/>
              </a:rPr>
              <a:t>1. Hình hộp chữ nhật</a:t>
            </a:r>
            <a:endParaRPr sz="4000" b="1" dirty="0">
              <a:solidFill>
                <a:srgbClr val="32338C"/>
              </a:solidFill>
              <a:latin typeface="Times New Roman" pitchFamily="18" charset="0"/>
              <a:ea typeface="Fira Sans Extra Condensed SemiBold"/>
              <a:cs typeface="Times New Roman" pitchFamily="18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803667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5" grpId="0" animBg="1"/>
      <p:bldP spid="66" grpId="0"/>
      <p:bldP spid="67" grpId="0" animBg="1"/>
      <p:bldP spid="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1295400" y="4120845"/>
            <a:ext cx="3085419" cy="717136"/>
          </a:xfrm>
          <a:prstGeom prst="parallelogram">
            <a:avLst>
              <a:gd name="adj" fmla="val 8730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61" y="4648010"/>
            <a:ext cx="3424573" cy="62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98895" y="2526341"/>
            <a:ext cx="4972473" cy="3117302"/>
            <a:chOff x="1037898" y="1158766"/>
            <a:chExt cx="9478381" cy="5427487"/>
          </a:xfrm>
        </p:grpSpPr>
        <p:sp>
          <p:nvSpPr>
            <p:cNvPr id="3" name="Right Brace 2"/>
            <p:cNvSpPr/>
            <p:nvPr/>
          </p:nvSpPr>
          <p:spPr>
            <a:xfrm rot="5400000">
              <a:off x="3122866" y="3080866"/>
              <a:ext cx="539184" cy="4651317"/>
            </a:xfrm>
            <a:prstGeom prst="rightBrace">
              <a:avLst>
                <a:gd name="adj1" fmla="val 68453"/>
                <a:gd name="adj2" fmla="val 50000"/>
              </a:avLst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67598" y="2359390"/>
              <a:ext cx="3048681" cy="696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#9Slide01 Noi dung ngan" panose="00000600000000000000" pitchFamily="2" charset="0"/>
                  <a:cs typeface="Times New Roman" pitchFamily="18" charset="0"/>
                </a:rPr>
                <a:t>Chiều cao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 rot="18724260">
              <a:off x="5829542" y="4455239"/>
              <a:ext cx="3499350" cy="762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#9Slide01 Noi dung ngan" panose="00000600000000000000" pitchFamily="2" charset="0"/>
                  <a:cs typeface="Times New Roman" pitchFamily="18" charset="0"/>
                </a:rPr>
                <a:t>Chiều rộng</a:t>
              </a:r>
            </a:p>
          </p:txBody>
        </p:sp>
        <p:sp>
          <p:nvSpPr>
            <p:cNvPr id="67" name="Right Brace 66"/>
            <p:cNvSpPr/>
            <p:nvPr/>
          </p:nvSpPr>
          <p:spPr>
            <a:xfrm>
              <a:off x="7123582" y="1363848"/>
              <a:ext cx="383039" cy="2599912"/>
            </a:xfrm>
            <a:prstGeom prst="rightBrace">
              <a:avLst>
                <a:gd name="adj1" fmla="val 137571"/>
                <a:gd name="adj2" fmla="val 50000"/>
              </a:avLst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1 Noi dung ngan" panose="00000600000000000000" pitchFamily="2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805444" y="5736696"/>
              <a:ext cx="3300263" cy="696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#9Slide01 Noi dung ngan" panose="00000600000000000000" pitchFamily="2" charset="0"/>
                  <a:cs typeface="Times New Roman" pitchFamily="18" charset="0"/>
                </a:rPr>
                <a:t>Chiều dài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2152351" y="1209517"/>
              <a:ext cx="4789828" cy="1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88765" y="2440580"/>
              <a:ext cx="4789828" cy="1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084035" y="5183527"/>
              <a:ext cx="4789829" cy="2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2122741" y="3918800"/>
              <a:ext cx="4789828" cy="1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5847998" y="1228807"/>
              <a:ext cx="1094181" cy="1125368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1083086" y="3934238"/>
              <a:ext cx="1094181" cy="1125368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5839660" y="3934932"/>
              <a:ext cx="1091554" cy="1184491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>
              <a:off x="1058170" y="1256342"/>
              <a:ext cx="1094181" cy="1125368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6962207" y="1167724"/>
              <a:ext cx="0" cy="2851672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1037898" y="2351808"/>
              <a:ext cx="0" cy="2851672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193237" y="1158766"/>
              <a:ext cx="0" cy="2851672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5823894" y="2331857"/>
              <a:ext cx="0" cy="2851672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/>
          <p:cNvCxnSpPr/>
          <p:nvPr/>
        </p:nvCxnSpPr>
        <p:spPr>
          <a:xfrm>
            <a:off x="7932710" y="1214720"/>
            <a:ext cx="22005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>
            <a:off x="8461351" y="2934620"/>
            <a:ext cx="34081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 flipH="1" flipV="1">
            <a:off x="6707959" y="1878291"/>
            <a:ext cx="52052" cy="33869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 flipV="1">
            <a:off x="8964874" y="1871122"/>
            <a:ext cx="2483" cy="33909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>
            <a:off x="6249458" y="2949787"/>
            <a:ext cx="3408175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729652" y="4645822"/>
            <a:ext cx="3436578" cy="611978"/>
            <a:chOff x="5236391" y="4610832"/>
            <a:chExt cx="3436578" cy="1085843"/>
          </a:xfrm>
        </p:grpSpPr>
        <p:cxnSp>
          <p:nvCxnSpPr>
            <p:cNvPr id="56" name="Straight Connector 55"/>
            <p:cNvCxnSpPr/>
            <p:nvPr/>
          </p:nvCxnSpPr>
          <p:spPr>
            <a:xfrm flipH="1">
              <a:off x="7491493" y="4627758"/>
              <a:ext cx="1173780" cy="1067826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426054" y="4610832"/>
              <a:ext cx="2246915" cy="10950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236391" y="5689608"/>
              <a:ext cx="2238213" cy="70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252272" y="4621781"/>
              <a:ext cx="1173780" cy="1067826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>
            <a:cxnSpLocks/>
          </p:cNvCxnSpPr>
          <p:nvPr/>
        </p:nvCxnSpPr>
        <p:spPr>
          <a:xfrm flipV="1">
            <a:off x="6695844" y="1852459"/>
            <a:ext cx="2337161" cy="295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/>
          </p:cNvCxnSpPr>
          <p:nvPr/>
        </p:nvCxnSpPr>
        <p:spPr>
          <a:xfrm flipH="1">
            <a:off x="8984754" y="1219916"/>
            <a:ext cx="1185148" cy="651206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cxnSpLocks/>
          </p:cNvCxnSpPr>
          <p:nvPr/>
        </p:nvCxnSpPr>
        <p:spPr>
          <a:xfrm flipH="1">
            <a:off x="6707959" y="1210097"/>
            <a:ext cx="1254626" cy="64236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ight Brace 68"/>
          <p:cNvSpPr/>
          <p:nvPr/>
        </p:nvSpPr>
        <p:spPr>
          <a:xfrm rot="2664209">
            <a:off x="4099827" y="4190404"/>
            <a:ext cx="315883" cy="910835"/>
          </a:xfrm>
          <a:prstGeom prst="rightBrace">
            <a:avLst>
              <a:gd name="adj1" fmla="val 31703"/>
              <a:gd name="adj2" fmla="val 50000"/>
            </a:avLst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2338C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057165" y="5467290"/>
            <a:ext cx="185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 dài</a:t>
            </a:r>
          </a:p>
        </p:txBody>
      </p:sp>
      <p:sp>
        <p:nvSpPr>
          <p:cNvPr id="71" name="TextBox 70"/>
          <p:cNvSpPr txBox="1"/>
          <p:nvPr/>
        </p:nvSpPr>
        <p:spPr>
          <a:xfrm rot="19740884">
            <a:off x="9222858" y="5000678"/>
            <a:ext cx="190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 rộng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0455976" y="2755433"/>
            <a:ext cx="1828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#9Slide01 Noi dung ngan" panose="00000600000000000000" pitchFamily="2" charset="0"/>
                <a:cs typeface="Times New Roman" pitchFamily="18" charset="0"/>
              </a:rPr>
              <a:t>Chiều cao</a:t>
            </a:r>
          </a:p>
        </p:txBody>
      </p:sp>
      <p:sp>
        <p:nvSpPr>
          <p:cNvPr id="40" name="Google Shape;521;p17">
            <a:extLst>
              <a:ext uri="{FF2B5EF4-FFF2-40B4-BE49-F238E27FC236}">
                <a16:creationId xmlns:a16="http://schemas.microsoft.com/office/drawing/2014/main" id="{7DE05967-BF0C-4F8E-B877-315B2609FE91}"/>
              </a:ext>
            </a:extLst>
          </p:cNvPr>
          <p:cNvSpPr txBox="1"/>
          <p:nvPr/>
        </p:nvSpPr>
        <p:spPr>
          <a:xfrm>
            <a:off x="547591" y="225600"/>
            <a:ext cx="500482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>
                <a:solidFill>
                  <a:srgbClr val="32338C"/>
                </a:solidFill>
                <a:latin typeface="Times New Roman" pitchFamily="18" charset="0"/>
                <a:ea typeface="Fira Sans Extra Condensed SemiBold"/>
                <a:cs typeface="Times New Roman" pitchFamily="18" charset="0"/>
                <a:sym typeface="Fira Sans Extra Condensed SemiBold"/>
              </a:rPr>
              <a:t>1. Hình hộp chữ nhật</a:t>
            </a:r>
            <a:endParaRPr sz="4000" b="1" dirty="0">
              <a:solidFill>
                <a:srgbClr val="32338C"/>
              </a:solidFill>
              <a:latin typeface="Times New Roman" pitchFamily="18" charset="0"/>
              <a:ea typeface="Fira Sans Extra Condensed SemiBold"/>
              <a:cs typeface="Times New Roman" pitchFamily="18" charset="0"/>
              <a:sym typeface="Fira Sans Extra Condensed SemiBold"/>
            </a:endParaRPr>
          </a:p>
        </p:txBody>
      </p:sp>
      <p:sp>
        <p:nvSpPr>
          <p:cNvPr id="43" name="Right Brace 42"/>
          <p:cNvSpPr/>
          <p:nvPr/>
        </p:nvSpPr>
        <p:spPr>
          <a:xfrm rot="5400000">
            <a:off x="7757063" y="4265229"/>
            <a:ext cx="215238" cy="2200381"/>
          </a:xfrm>
          <a:prstGeom prst="rightBrace">
            <a:avLst>
              <a:gd name="adj1" fmla="val 68453"/>
              <a:gd name="adj2" fmla="val 50000"/>
            </a:avLst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#9Slide01 Noi dung ngan" panose="00000600000000000000" pitchFamily="2" charset="0"/>
            </a:endParaRPr>
          </a:p>
        </p:txBody>
      </p:sp>
      <p:sp>
        <p:nvSpPr>
          <p:cNvPr id="44" name="Right Brace 43"/>
          <p:cNvSpPr/>
          <p:nvPr/>
        </p:nvSpPr>
        <p:spPr>
          <a:xfrm rot="3654658">
            <a:off x="9551652" y="4434397"/>
            <a:ext cx="263433" cy="1280210"/>
          </a:xfrm>
          <a:prstGeom prst="rightBrace">
            <a:avLst>
              <a:gd name="adj1" fmla="val 31703"/>
              <a:gd name="adj2" fmla="val 50000"/>
            </a:avLst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2338C"/>
              </a:solidFill>
            </a:endParaRPr>
          </a:p>
        </p:txBody>
      </p:sp>
      <p:sp>
        <p:nvSpPr>
          <p:cNvPr id="45" name="Right Brace 44"/>
          <p:cNvSpPr/>
          <p:nvPr/>
        </p:nvSpPr>
        <p:spPr>
          <a:xfrm>
            <a:off x="10166230" y="1258983"/>
            <a:ext cx="289746" cy="3393010"/>
          </a:xfrm>
          <a:prstGeom prst="rightBrace">
            <a:avLst>
              <a:gd name="adj1" fmla="val 137571"/>
              <a:gd name="adj2" fmla="val 50000"/>
            </a:avLst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#9Slide01 Noi dung ngan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6095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521;p17">
            <a:extLst>
              <a:ext uri="{FF2B5EF4-FFF2-40B4-BE49-F238E27FC236}">
                <a16:creationId xmlns:a16="http://schemas.microsoft.com/office/drawing/2014/main" id="{7DE05967-BF0C-4F8E-B877-315B2609FE91}"/>
              </a:ext>
            </a:extLst>
          </p:cNvPr>
          <p:cNvSpPr txBox="1"/>
          <p:nvPr/>
        </p:nvSpPr>
        <p:spPr>
          <a:xfrm>
            <a:off x="304800" y="73200"/>
            <a:ext cx="500482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>
                <a:solidFill>
                  <a:srgbClr val="32338C"/>
                </a:solidFill>
                <a:latin typeface="Times New Roman" pitchFamily="18" charset="0"/>
                <a:ea typeface="Fira Sans Extra Condensed SemiBold"/>
                <a:cs typeface="Times New Roman" pitchFamily="18" charset="0"/>
                <a:sym typeface="Fira Sans Extra Condensed SemiBold"/>
              </a:rPr>
              <a:t>1. Hình hộp chữ nhật</a:t>
            </a:r>
            <a:endParaRPr sz="4000" b="1" dirty="0">
              <a:solidFill>
                <a:srgbClr val="32338C"/>
              </a:solidFill>
              <a:latin typeface="Times New Roman" pitchFamily="18" charset="0"/>
              <a:ea typeface="Fira Sans Extra Condensed SemiBold"/>
              <a:cs typeface="Times New Roman" pitchFamily="18" charset="0"/>
              <a:sym typeface="Fira Sans Extra Condensed SemiBold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5CB547D-97DD-4A65-9003-DB2832EB704A}"/>
              </a:ext>
            </a:extLst>
          </p:cNvPr>
          <p:cNvGrpSpPr/>
          <p:nvPr/>
        </p:nvGrpSpPr>
        <p:grpSpPr>
          <a:xfrm>
            <a:off x="2203471" y="4513670"/>
            <a:ext cx="2743200" cy="1752600"/>
            <a:chOff x="1676400" y="1668438"/>
            <a:chExt cx="5423277" cy="3717878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17A4B4B-A68E-4FD1-AA93-ADE144A6FBE6}"/>
                </a:ext>
              </a:extLst>
            </p:cNvPr>
            <p:cNvCxnSpPr/>
            <p:nvPr/>
          </p:nvCxnSpPr>
          <p:spPr>
            <a:xfrm>
              <a:off x="2754574" y="1686650"/>
              <a:ext cx="0" cy="2537333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A77E66F-A501-4CBA-9F51-7345BF48A3EC}"/>
                </a:ext>
              </a:extLst>
            </p:cNvPr>
            <p:cNvCxnSpPr/>
            <p:nvPr/>
          </p:nvCxnSpPr>
          <p:spPr>
            <a:xfrm>
              <a:off x="2729552" y="1676400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DD671B6-0909-45CD-A1B4-6C8B3CF54836}"/>
                </a:ext>
              </a:extLst>
            </p:cNvPr>
            <p:cNvCxnSpPr/>
            <p:nvPr/>
          </p:nvCxnSpPr>
          <p:spPr>
            <a:xfrm flipH="1">
              <a:off x="1676400" y="1679811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BC82C0A-E769-4B9A-BA72-DCF2C9DE8056}"/>
                </a:ext>
              </a:extLst>
            </p:cNvPr>
            <p:cNvCxnSpPr/>
            <p:nvPr/>
          </p:nvCxnSpPr>
          <p:spPr>
            <a:xfrm>
              <a:off x="1703696" y="2823948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687FB30-4E81-45E2-93F4-A40E3E84D8A9}"/>
                </a:ext>
              </a:extLst>
            </p:cNvPr>
            <p:cNvCxnSpPr/>
            <p:nvPr/>
          </p:nvCxnSpPr>
          <p:spPr>
            <a:xfrm>
              <a:off x="1690048" y="5361296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E217D9-A411-4691-87A7-7AEE0326F5F5}"/>
                </a:ext>
              </a:extLst>
            </p:cNvPr>
            <p:cNvCxnSpPr/>
            <p:nvPr/>
          </p:nvCxnSpPr>
          <p:spPr>
            <a:xfrm>
              <a:off x="2735237" y="4241041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4F56C994-5531-44A4-9692-3EB902F5F6E3}"/>
                </a:ext>
              </a:extLst>
            </p:cNvPr>
            <p:cNvCxnSpPr/>
            <p:nvPr/>
          </p:nvCxnSpPr>
          <p:spPr>
            <a:xfrm>
              <a:off x="7086029" y="1682086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0E9D82-FBC1-44BC-BF75-C5CEA817187A}"/>
                </a:ext>
              </a:extLst>
            </p:cNvPr>
            <p:cNvCxnSpPr/>
            <p:nvPr/>
          </p:nvCxnSpPr>
          <p:spPr>
            <a:xfrm>
              <a:off x="1690048" y="2800064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69B36A2-D8D0-41AA-90D4-FD80306A6FAA}"/>
                </a:ext>
              </a:extLst>
            </p:cNvPr>
            <p:cNvCxnSpPr/>
            <p:nvPr/>
          </p:nvCxnSpPr>
          <p:spPr>
            <a:xfrm flipH="1">
              <a:off x="1715068" y="4216020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B014133-6A9D-4844-AEC0-5C1A8106C8CD}"/>
                </a:ext>
              </a:extLst>
            </p:cNvPr>
            <p:cNvCxnSpPr/>
            <p:nvPr/>
          </p:nvCxnSpPr>
          <p:spPr>
            <a:xfrm flipH="1">
              <a:off x="6046524" y="4223983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41C863A-2FA7-4ED7-AB1B-01D89801304A}"/>
                </a:ext>
              </a:extLst>
            </p:cNvPr>
            <p:cNvCxnSpPr/>
            <p:nvPr/>
          </p:nvCxnSpPr>
          <p:spPr>
            <a:xfrm flipH="1">
              <a:off x="6041975" y="1668438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8A4D594-EB88-4DF0-BAC1-976EA166F097}"/>
                </a:ext>
              </a:extLst>
            </p:cNvPr>
            <p:cNvCxnSpPr/>
            <p:nvPr/>
          </p:nvCxnSpPr>
          <p:spPr>
            <a:xfrm>
              <a:off x="6059606" y="2800065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201C067-F8DA-434F-A01A-C05125A9E79A}"/>
              </a:ext>
            </a:extLst>
          </p:cNvPr>
          <p:cNvGrpSpPr/>
          <p:nvPr/>
        </p:nvGrpSpPr>
        <p:grpSpPr>
          <a:xfrm>
            <a:off x="2378884" y="2496458"/>
            <a:ext cx="2709425" cy="1668781"/>
            <a:chOff x="1313106" y="2678630"/>
            <a:chExt cx="2869841" cy="1875376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3F424EB-D7CB-4C7A-AD43-2B625D2FE3EB}"/>
                </a:ext>
              </a:extLst>
            </p:cNvPr>
            <p:cNvGrpSpPr/>
            <p:nvPr/>
          </p:nvGrpSpPr>
          <p:grpSpPr>
            <a:xfrm>
              <a:off x="1371600" y="2773223"/>
              <a:ext cx="2743200" cy="1752600"/>
              <a:chOff x="1676400" y="1668438"/>
              <a:chExt cx="5423277" cy="3717878"/>
            </a:xfrm>
          </p:grpSpPr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99D94FAB-8D4B-4916-8425-00CC19080A10}"/>
                  </a:ext>
                </a:extLst>
              </p:cNvPr>
              <p:cNvCxnSpPr/>
              <p:nvPr/>
            </p:nvCxnSpPr>
            <p:spPr>
              <a:xfrm>
                <a:off x="2754574" y="1686650"/>
                <a:ext cx="0" cy="253733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F30CD22-0169-4F62-B9C7-26D062F78CD6}"/>
                  </a:ext>
                </a:extLst>
              </p:cNvPr>
              <p:cNvCxnSpPr/>
              <p:nvPr/>
            </p:nvCxnSpPr>
            <p:spPr>
              <a:xfrm>
                <a:off x="2729552" y="1676400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01FA366-27DF-48FA-B2B2-B91254F53E47}"/>
                  </a:ext>
                </a:extLst>
              </p:cNvPr>
              <p:cNvCxnSpPr/>
              <p:nvPr/>
            </p:nvCxnSpPr>
            <p:spPr>
              <a:xfrm flipH="1">
                <a:off x="1676400" y="1679811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362E8CDE-5F71-40BC-8444-196EA960BB2C}"/>
                  </a:ext>
                </a:extLst>
              </p:cNvPr>
              <p:cNvCxnSpPr/>
              <p:nvPr/>
            </p:nvCxnSpPr>
            <p:spPr>
              <a:xfrm>
                <a:off x="1703696" y="2823948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2BC59188-AC9F-4A06-8DF5-C643A48D8108}"/>
                  </a:ext>
                </a:extLst>
              </p:cNvPr>
              <p:cNvCxnSpPr/>
              <p:nvPr/>
            </p:nvCxnSpPr>
            <p:spPr>
              <a:xfrm>
                <a:off x="1690048" y="5361296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305716F4-A125-4DCC-BF80-D38A8A5C410E}"/>
                  </a:ext>
                </a:extLst>
              </p:cNvPr>
              <p:cNvCxnSpPr/>
              <p:nvPr/>
            </p:nvCxnSpPr>
            <p:spPr>
              <a:xfrm>
                <a:off x="2735237" y="4241041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08312603-073A-4EF2-8ABC-3D39BBC57FD6}"/>
                  </a:ext>
                </a:extLst>
              </p:cNvPr>
              <p:cNvCxnSpPr/>
              <p:nvPr/>
            </p:nvCxnSpPr>
            <p:spPr>
              <a:xfrm>
                <a:off x="7086029" y="1682086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DB385CB2-0EBE-4846-BA7F-0A7308C18707}"/>
                  </a:ext>
                </a:extLst>
              </p:cNvPr>
              <p:cNvCxnSpPr/>
              <p:nvPr/>
            </p:nvCxnSpPr>
            <p:spPr>
              <a:xfrm>
                <a:off x="1690048" y="2800064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B420C9BA-5334-4DFF-85F1-56D4E5ACD5A8}"/>
                  </a:ext>
                </a:extLst>
              </p:cNvPr>
              <p:cNvCxnSpPr/>
              <p:nvPr/>
            </p:nvCxnSpPr>
            <p:spPr>
              <a:xfrm flipH="1">
                <a:off x="1715068" y="4216020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6B4FC542-37E7-4BB8-B4A5-47C6A6B2B572}"/>
                  </a:ext>
                </a:extLst>
              </p:cNvPr>
              <p:cNvCxnSpPr/>
              <p:nvPr/>
            </p:nvCxnSpPr>
            <p:spPr>
              <a:xfrm flipH="1">
                <a:off x="6046524" y="4223983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BD5F94C-14AC-49C3-857E-B653D4F31988}"/>
                  </a:ext>
                </a:extLst>
              </p:cNvPr>
              <p:cNvCxnSpPr/>
              <p:nvPr/>
            </p:nvCxnSpPr>
            <p:spPr>
              <a:xfrm flipH="1">
                <a:off x="6041975" y="1668438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7396C794-CEA0-4CD2-B18E-ED65132E8E0C}"/>
                  </a:ext>
                </a:extLst>
              </p:cNvPr>
              <p:cNvCxnSpPr/>
              <p:nvPr/>
            </p:nvCxnSpPr>
            <p:spPr>
              <a:xfrm>
                <a:off x="6059606" y="2800065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2F684EB-9D27-4AB8-9ED6-8C35D38C2CE5}"/>
                </a:ext>
              </a:extLst>
            </p:cNvPr>
            <p:cNvSpPr/>
            <p:nvPr/>
          </p:nvSpPr>
          <p:spPr>
            <a:xfrm>
              <a:off x="1840762" y="267863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E6AEBB6-A854-4790-9101-F23AAB1BAC0C}"/>
                </a:ext>
              </a:extLst>
            </p:cNvPr>
            <p:cNvSpPr/>
            <p:nvPr/>
          </p:nvSpPr>
          <p:spPr>
            <a:xfrm>
              <a:off x="4013863" y="2702384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1B4BDB7-20AF-43B3-B706-3EFBBF18E89E}"/>
                </a:ext>
              </a:extLst>
            </p:cNvPr>
            <p:cNvSpPr/>
            <p:nvPr/>
          </p:nvSpPr>
          <p:spPr>
            <a:xfrm>
              <a:off x="4030547" y="3900629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5A875C9-B623-4686-9AFC-959EB84AFA1B}"/>
                </a:ext>
              </a:extLst>
            </p:cNvPr>
            <p:cNvSpPr/>
            <p:nvPr/>
          </p:nvSpPr>
          <p:spPr>
            <a:xfrm>
              <a:off x="3535217" y="44016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40C2196-693B-4DC5-9AE7-F107274948D6}"/>
                </a:ext>
              </a:extLst>
            </p:cNvPr>
            <p:cNvSpPr/>
            <p:nvPr/>
          </p:nvSpPr>
          <p:spPr>
            <a:xfrm>
              <a:off x="1341289" y="44016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FFA5CA0-8E4D-4C86-A953-495DC4E05BED}"/>
                </a:ext>
              </a:extLst>
            </p:cNvPr>
            <p:cNvSpPr/>
            <p:nvPr/>
          </p:nvSpPr>
          <p:spPr>
            <a:xfrm>
              <a:off x="1313106" y="32253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97C04FF-2127-43DC-BC8E-13C6E07CB615}"/>
                </a:ext>
              </a:extLst>
            </p:cNvPr>
            <p:cNvSpPr/>
            <p:nvPr/>
          </p:nvSpPr>
          <p:spPr>
            <a:xfrm>
              <a:off x="1862449" y="3891131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3AF9FED4-0677-4638-9A41-3A84822B2910}"/>
                </a:ext>
              </a:extLst>
            </p:cNvPr>
            <p:cNvSpPr/>
            <p:nvPr/>
          </p:nvSpPr>
          <p:spPr>
            <a:xfrm>
              <a:off x="3518379" y="32253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22D9673-5910-4DFE-959E-8AC8EB619760}"/>
              </a:ext>
            </a:extLst>
          </p:cNvPr>
          <p:cNvCxnSpPr>
            <a:cxnSpLocks/>
          </p:cNvCxnSpPr>
          <p:nvPr/>
        </p:nvCxnSpPr>
        <p:spPr>
          <a:xfrm flipV="1">
            <a:off x="2203471" y="5047116"/>
            <a:ext cx="2205318" cy="9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EF702B6B-4495-49DD-9657-40784FC89BF0}"/>
              </a:ext>
            </a:extLst>
          </p:cNvPr>
          <p:cNvCxnSpPr>
            <a:cxnSpLocks/>
          </p:cNvCxnSpPr>
          <p:nvPr/>
        </p:nvCxnSpPr>
        <p:spPr>
          <a:xfrm flipV="1">
            <a:off x="2748833" y="4513670"/>
            <a:ext cx="2205318" cy="9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83D8157-9C32-4644-9E18-9A79601FAC1E}"/>
              </a:ext>
            </a:extLst>
          </p:cNvPr>
          <p:cNvCxnSpPr>
            <a:cxnSpLocks/>
          </p:cNvCxnSpPr>
          <p:nvPr/>
        </p:nvCxnSpPr>
        <p:spPr>
          <a:xfrm flipV="1">
            <a:off x="2723388" y="5722827"/>
            <a:ext cx="2205318" cy="9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2220104A-22CA-493F-860C-051D89B29631}"/>
              </a:ext>
            </a:extLst>
          </p:cNvPr>
          <p:cNvCxnSpPr>
            <a:cxnSpLocks/>
          </p:cNvCxnSpPr>
          <p:nvPr/>
        </p:nvCxnSpPr>
        <p:spPr>
          <a:xfrm flipV="1">
            <a:off x="2220156" y="6256352"/>
            <a:ext cx="2205318" cy="9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BDB24DE9-4EA4-445E-9F3A-6F3D13E985F4}"/>
              </a:ext>
            </a:extLst>
          </p:cNvPr>
          <p:cNvCxnSpPr>
            <a:cxnSpLocks/>
          </p:cNvCxnSpPr>
          <p:nvPr/>
        </p:nvCxnSpPr>
        <p:spPr>
          <a:xfrm flipH="1">
            <a:off x="4937467" y="4492683"/>
            <a:ext cx="6903" cy="123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D1B3D299-171E-44FC-99FE-6AA509FF1637}"/>
              </a:ext>
            </a:extLst>
          </p:cNvPr>
          <p:cNvCxnSpPr>
            <a:cxnSpLocks/>
          </p:cNvCxnSpPr>
          <p:nvPr/>
        </p:nvCxnSpPr>
        <p:spPr>
          <a:xfrm flipH="1">
            <a:off x="4417992" y="5015427"/>
            <a:ext cx="6903" cy="123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462E5251-7B3A-4539-B88E-E1ED0A7003D2}"/>
              </a:ext>
            </a:extLst>
          </p:cNvPr>
          <p:cNvCxnSpPr>
            <a:cxnSpLocks/>
          </p:cNvCxnSpPr>
          <p:nvPr/>
        </p:nvCxnSpPr>
        <p:spPr>
          <a:xfrm flipH="1">
            <a:off x="2210596" y="5063199"/>
            <a:ext cx="6903" cy="123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210E28A0-7141-408D-BCF7-6922C798A682}"/>
              </a:ext>
            </a:extLst>
          </p:cNvPr>
          <p:cNvCxnSpPr>
            <a:cxnSpLocks/>
          </p:cNvCxnSpPr>
          <p:nvPr/>
        </p:nvCxnSpPr>
        <p:spPr>
          <a:xfrm flipH="1">
            <a:off x="2746819" y="4490004"/>
            <a:ext cx="6903" cy="123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97E174B5-7E77-4159-BEE5-3B3ACF07CE77}"/>
              </a:ext>
            </a:extLst>
          </p:cNvPr>
          <p:cNvCxnSpPr>
            <a:cxnSpLocks/>
          </p:cNvCxnSpPr>
          <p:nvPr/>
        </p:nvCxnSpPr>
        <p:spPr>
          <a:xfrm flipH="1">
            <a:off x="4426335" y="4524583"/>
            <a:ext cx="524362" cy="522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9520D6B-860B-441F-8686-4A2A97F83983}"/>
              </a:ext>
            </a:extLst>
          </p:cNvPr>
          <p:cNvCxnSpPr>
            <a:cxnSpLocks/>
          </p:cNvCxnSpPr>
          <p:nvPr/>
        </p:nvCxnSpPr>
        <p:spPr>
          <a:xfrm flipH="1">
            <a:off x="4424333" y="5731036"/>
            <a:ext cx="524362" cy="522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F3FF7A1-DAA8-42B5-A50A-5E1F9E715E3B}"/>
              </a:ext>
            </a:extLst>
          </p:cNvPr>
          <p:cNvCxnSpPr>
            <a:cxnSpLocks/>
          </p:cNvCxnSpPr>
          <p:nvPr/>
        </p:nvCxnSpPr>
        <p:spPr>
          <a:xfrm flipH="1">
            <a:off x="2212674" y="4530257"/>
            <a:ext cx="524362" cy="522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8E3A231-59CE-4C33-B493-92FB761B67C9}"/>
              </a:ext>
            </a:extLst>
          </p:cNvPr>
          <p:cNvCxnSpPr>
            <a:cxnSpLocks/>
          </p:cNvCxnSpPr>
          <p:nvPr/>
        </p:nvCxnSpPr>
        <p:spPr>
          <a:xfrm flipH="1">
            <a:off x="2254960" y="5704067"/>
            <a:ext cx="524362" cy="522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0820F1A6-5B56-417D-B830-EB41AE96D392}"/>
              </a:ext>
            </a:extLst>
          </p:cNvPr>
          <p:cNvSpPr txBox="1"/>
          <p:nvPr/>
        </p:nvSpPr>
        <p:spPr>
          <a:xfrm>
            <a:off x="5880415" y="1391867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</a:t>
            </a:r>
            <a:r>
              <a:rPr lang="en-US" sz="4400" dirty="0" err="1">
                <a:latin typeface="#9Slide01 Noi dung ngan" panose="00000600000000000000" pitchFamily="2" charset="0"/>
              </a:rPr>
              <a:t>mặt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A113860-6F1E-4758-8E9C-33E2A83BFFB3}"/>
              </a:ext>
            </a:extLst>
          </p:cNvPr>
          <p:cNvSpPr txBox="1"/>
          <p:nvPr/>
        </p:nvSpPr>
        <p:spPr>
          <a:xfrm>
            <a:off x="5956615" y="3114782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</a:t>
            </a:r>
            <a:r>
              <a:rPr lang="en-US" sz="4400" dirty="0" err="1">
                <a:latin typeface="#9Slide01 Noi dung ngan" panose="00000600000000000000" pitchFamily="2" charset="0"/>
              </a:rPr>
              <a:t>đỉnh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2E38273-FE33-4281-9C0B-CE863429C004}"/>
              </a:ext>
            </a:extLst>
          </p:cNvPr>
          <p:cNvSpPr txBox="1"/>
          <p:nvPr/>
        </p:nvSpPr>
        <p:spPr>
          <a:xfrm>
            <a:off x="6032815" y="5001980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…...</a:t>
            </a:r>
            <a:r>
              <a:rPr lang="en-US" sz="4400" dirty="0" err="1">
                <a:latin typeface="#9Slide01 Noi dung ngan" panose="00000600000000000000" pitchFamily="2" charset="0"/>
              </a:rPr>
              <a:t>cạnh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3E3E1AD-BC2E-48A0-B6AB-904C5DEEF3F9}"/>
              </a:ext>
            </a:extLst>
          </p:cNvPr>
          <p:cNvSpPr txBox="1"/>
          <p:nvPr/>
        </p:nvSpPr>
        <p:spPr>
          <a:xfrm>
            <a:off x="2542431" y="6396628"/>
            <a:ext cx="170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</a:t>
            </a:r>
            <a:r>
              <a:rPr lang="en-US" b="1" dirty="0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dài</a:t>
            </a:r>
            <a:endParaRPr lang="en-US" b="1" dirty="0">
              <a:solidFill>
                <a:srgbClr val="0000FF"/>
              </a:solidFill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5DA1262-BCD6-4148-9730-03075FEDC82B}"/>
              </a:ext>
            </a:extLst>
          </p:cNvPr>
          <p:cNvSpPr txBox="1"/>
          <p:nvPr/>
        </p:nvSpPr>
        <p:spPr>
          <a:xfrm rot="18861713">
            <a:off x="4282999" y="5879885"/>
            <a:ext cx="1549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</a:t>
            </a:r>
            <a:r>
              <a:rPr lang="en-US" sz="1600" b="1" dirty="0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rộng</a:t>
            </a:r>
            <a:endParaRPr lang="en-US" sz="1600" b="1" dirty="0">
              <a:solidFill>
                <a:srgbClr val="0000FF"/>
              </a:solidFill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2299EEF-CD63-4784-946C-BB3F7B251DF5}"/>
              </a:ext>
            </a:extLst>
          </p:cNvPr>
          <p:cNvSpPr txBox="1"/>
          <p:nvPr/>
        </p:nvSpPr>
        <p:spPr>
          <a:xfrm rot="16200000">
            <a:off x="4520295" y="4851291"/>
            <a:ext cx="1451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</a:t>
            </a:r>
            <a:r>
              <a:rPr lang="en-US" sz="1600" b="1" dirty="0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cao</a:t>
            </a:r>
            <a:endParaRPr lang="en-US" sz="1600" b="1" dirty="0">
              <a:solidFill>
                <a:srgbClr val="0000FF"/>
              </a:solidFill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161" name="Left Brace 160"/>
          <p:cNvSpPr/>
          <p:nvPr/>
        </p:nvSpPr>
        <p:spPr>
          <a:xfrm rot="16200000">
            <a:off x="3235080" y="5251711"/>
            <a:ext cx="126346" cy="2234883"/>
          </a:xfrm>
          <a:prstGeom prst="leftBrace">
            <a:avLst>
              <a:gd name="adj1" fmla="val 19566"/>
              <a:gd name="adj2" fmla="val 5325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62" name="Left Brace 161"/>
          <p:cNvSpPr/>
          <p:nvPr/>
        </p:nvSpPr>
        <p:spPr>
          <a:xfrm rot="13556771">
            <a:off x="4680746" y="5708831"/>
            <a:ext cx="135407" cy="730296"/>
          </a:xfrm>
          <a:prstGeom prst="leftBrace">
            <a:avLst>
              <a:gd name="adj1" fmla="val 19566"/>
              <a:gd name="adj2" fmla="val 5325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63" name="Left Brace 162"/>
          <p:cNvSpPr/>
          <p:nvPr/>
        </p:nvSpPr>
        <p:spPr>
          <a:xfrm rot="10800000">
            <a:off x="4950696" y="4513670"/>
            <a:ext cx="275227" cy="1221836"/>
          </a:xfrm>
          <a:prstGeom prst="leftBrace">
            <a:avLst>
              <a:gd name="adj1" fmla="val 19566"/>
              <a:gd name="adj2" fmla="val 5325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6674040" y="1432416"/>
            <a:ext cx="88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6676611" y="3163088"/>
            <a:ext cx="850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6553200" y="50292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12</a:t>
            </a:r>
          </a:p>
        </p:txBody>
      </p:sp>
      <p:pic>
        <p:nvPicPr>
          <p:cNvPr id="4098" name="Picture 2" descr="Khối hộp chữ nhật có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t="13204" r="4725" b="17161"/>
          <a:stretch/>
        </p:blipFill>
        <p:spPr bwMode="auto">
          <a:xfrm>
            <a:off x="2447143" y="725714"/>
            <a:ext cx="2686523" cy="16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0160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59" grpId="0"/>
      <p:bldP spid="160" grpId="0"/>
      <p:bldP spid="161" grpId="0" animBg="1"/>
      <p:bldP spid="162" grpId="0" animBg="1"/>
      <p:bldP spid="163" grpId="0" animBg="1"/>
      <p:bldP spid="164" grpId="0"/>
      <p:bldP spid="165" grpId="0"/>
      <p:bldP spid="1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521;p17">
            <a:extLst>
              <a:ext uri="{FF2B5EF4-FFF2-40B4-BE49-F238E27FC236}">
                <a16:creationId xmlns:a16="http://schemas.microsoft.com/office/drawing/2014/main" id="{EA18C08E-3582-4131-B9DA-FAB8CB194168}"/>
              </a:ext>
            </a:extLst>
          </p:cNvPr>
          <p:cNvSpPr txBox="1"/>
          <p:nvPr/>
        </p:nvSpPr>
        <p:spPr>
          <a:xfrm>
            <a:off x="685800" y="85377"/>
            <a:ext cx="4089595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rgbClr val="C00000"/>
                </a:solidFill>
                <a:latin typeface="Times New Roman" pitchFamily="18" charset="0"/>
                <a:ea typeface="Fira Sans Extra Condensed SemiBold"/>
                <a:cs typeface="Times New Roman" pitchFamily="18" charset="0"/>
                <a:sym typeface="Fira Sans Extra Condensed SemiBold"/>
              </a:rPr>
              <a:t>2. Hình lập phương</a:t>
            </a:r>
            <a:endParaRPr sz="3600" b="1" dirty="0">
              <a:solidFill>
                <a:srgbClr val="C00000"/>
              </a:solidFill>
              <a:latin typeface="Times New Roman" pitchFamily="18" charset="0"/>
              <a:ea typeface="Fira Sans Extra Condensed SemiBold"/>
              <a:cs typeface="Times New Roman" pitchFamily="18" charset="0"/>
              <a:sym typeface="Fira Sans Extra Condensed SemiBold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0CCA6505-CC14-4520-B223-2EF3D871D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000" y1="18833" x2="68500" y2="36833"/>
                        <a14:foregroundMark x1="68500" y1="36833" x2="78000" y2="38333"/>
                        <a14:foregroundMark x1="28667" y1="26333" x2="69167" y2="22333"/>
                        <a14:foregroundMark x1="45167" y1="37500" x2="70333" y2="25500"/>
                        <a14:foregroundMark x1="81667" y1="29667" x2="82333" y2="68167"/>
                        <a14:foregroundMark x1="39667" y1="30167" x2="67667" y2="26833"/>
                        <a14:foregroundMark x1="67667" y1="26833" x2="67667" y2="26833"/>
                        <a14:foregroundMark x1="37833" y1="71667" x2="47833" y2="83333"/>
                        <a14:foregroundMark x1="37000" y1="82833" x2="46833" y2="86000"/>
                        <a14:foregroundMark x1="36333" y1="71333" x2="47500" y2="76667"/>
                        <a14:foregroundMark x1="81500" y1="28500" x2="85667" y2="36167"/>
                        <a14:foregroundMark x1="85667" y1="36167" x2="85833" y2="4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2" y="647177"/>
            <a:ext cx="2773749" cy="2773749"/>
          </a:xfrm>
          <a:prstGeom prst="rect">
            <a:avLst/>
          </a:prstGeom>
        </p:spPr>
      </p:pic>
      <p:pic>
        <p:nvPicPr>
          <p:cNvPr id="1026" name="Picture 2" descr="Hình ảnh Chơi Vector Xúc Xắc Thiết Lập Minh Họa 3d Thực Tế Của Hai Con Súc  Sắc Trắng Với Bộ Xúc Xắc Trò Chơi Bóng PNG , Clip Xúc Xắc, Xú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61" y="1143000"/>
            <a:ext cx="2737668" cy="27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99B245-C6BA-4A2B-8380-112E233E6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765" y="2916741"/>
            <a:ext cx="4389663" cy="4389663"/>
          </a:xfrm>
          <a:prstGeom prst="rect">
            <a:avLst/>
          </a:prstGeom>
        </p:spPr>
      </p:pic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7072613" y="1636286"/>
            <a:ext cx="3747790" cy="3414546"/>
            <a:chOff x="336" y="1104"/>
            <a:chExt cx="768" cy="768"/>
          </a:xfrm>
          <a:noFill/>
        </p:grpSpPr>
        <p:sp>
          <p:nvSpPr>
            <p:cNvPr id="29" name="AutoShape 24"/>
            <p:cNvSpPr>
              <a:spLocks noChangeArrowheads="1"/>
            </p:cNvSpPr>
            <p:nvPr/>
          </p:nvSpPr>
          <p:spPr bwMode="auto">
            <a:xfrm>
              <a:off x="336" y="1104"/>
              <a:ext cx="765" cy="765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>
              <a:off x="528" y="1104"/>
              <a:ext cx="0" cy="576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6"/>
            <p:cNvSpPr>
              <a:spLocks noChangeShapeType="1"/>
            </p:cNvSpPr>
            <p:nvPr/>
          </p:nvSpPr>
          <p:spPr bwMode="auto">
            <a:xfrm flipH="1">
              <a:off x="528" y="1680"/>
              <a:ext cx="576" cy="0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 flipV="1">
              <a:off x="336" y="1680"/>
              <a:ext cx="192" cy="192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47258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6774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b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</a:b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giữa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2338C"/>
                </a:solidFill>
                <a:latin typeface="Times New Roman" pitchFamily="18" charset="0"/>
                <a:ea typeface="#9Slide02 Tieu de dai" panose="02000000000000000000" pitchFamily="2" charset="0"/>
                <a:cs typeface="Times New Roman" pitchFamily="18" charset="0"/>
              </a:rPr>
              <a:t>phương</a:t>
            </a:r>
            <a:endParaRPr lang="en-US" sz="3600" b="1" dirty="0">
              <a:solidFill>
                <a:srgbClr val="32338C"/>
              </a:solidFill>
              <a:latin typeface="Times New Roman" pitchFamily="18" charset="0"/>
              <a:ea typeface="#9Slide02 Tieu de dai" panose="02000000000000000000" pitchFamily="2" charset="0"/>
              <a:cs typeface="Times New Roman" pitchFamily="18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905000" y="1422972"/>
            <a:ext cx="3124198" cy="1622855"/>
            <a:chOff x="1810" y="1152"/>
            <a:chExt cx="2510" cy="1886"/>
          </a:xfrm>
          <a:noFill/>
        </p:grpSpPr>
        <p:sp>
          <p:nvSpPr>
            <p:cNvPr id="5" name="AutoShape 20"/>
            <p:cNvSpPr>
              <a:spLocks noChangeArrowheads="1"/>
            </p:cNvSpPr>
            <p:nvPr/>
          </p:nvSpPr>
          <p:spPr bwMode="auto">
            <a:xfrm>
              <a:off x="1824" y="1152"/>
              <a:ext cx="2496" cy="1872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6" name="Line 21"/>
            <p:cNvSpPr>
              <a:spLocks noChangeShapeType="1"/>
            </p:cNvSpPr>
            <p:nvPr/>
          </p:nvSpPr>
          <p:spPr bwMode="auto">
            <a:xfrm>
              <a:off x="2167" y="1166"/>
              <a:ext cx="5" cy="133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7" name="Line 22"/>
            <p:cNvSpPr>
              <a:spLocks noChangeShapeType="1"/>
            </p:cNvSpPr>
            <p:nvPr/>
          </p:nvSpPr>
          <p:spPr bwMode="auto">
            <a:xfrm>
              <a:off x="2167" y="2514"/>
              <a:ext cx="2153" cy="39"/>
            </a:xfrm>
            <a:prstGeom prst="line">
              <a:avLst/>
            </a:prstGeom>
            <a:grpFill/>
            <a:ln w="38100">
              <a:solidFill>
                <a:srgbClr val="7F7F7F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  <p:sp>
          <p:nvSpPr>
            <p:cNvPr id="8" name="Line 23"/>
            <p:cNvSpPr>
              <a:spLocks noChangeShapeType="1"/>
            </p:cNvSpPr>
            <p:nvPr/>
          </p:nvSpPr>
          <p:spPr bwMode="auto">
            <a:xfrm flipV="1">
              <a:off x="1810" y="2500"/>
              <a:ext cx="357" cy="538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587022" y="1435019"/>
            <a:ext cx="1642578" cy="1610808"/>
            <a:chOff x="336" y="1104"/>
            <a:chExt cx="768" cy="768"/>
          </a:xfrm>
          <a:noFill/>
        </p:grpSpPr>
        <p:sp>
          <p:nvSpPr>
            <p:cNvPr id="10" name="AutoShape 24"/>
            <p:cNvSpPr>
              <a:spLocks noChangeArrowheads="1"/>
            </p:cNvSpPr>
            <p:nvPr/>
          </p:nvSpPr>
          <p:spPr bwMode="auto">
            <a:xfrm>
              <a:off x="336" y="1104"/>
              <a:ext cx="765" cy="765"/>
            </a:xfrm>
            <a:prstGeom prst="cube">
              <a:avLst>
                <a:gd name="adj" fmla="val 25000"/>
              </a:avLst>
            </a:prstGeom>
            <a:grp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25"/>
            <p:cNvSpPr>
              <a:spLocks noChangeShapeType="1"/>
            </p:cNvSpPr>
            <p:nvPr/>
          </p:nvSpPr>
          <p:spPr bwMode="auto">
            <a:xfrm>
              <a:off x="528" y="1104"/>
              <a:ext cx="0" cy="576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 flipH="1">
              <a:off x="528" y="1680"/>
              <a:ext cx="576" cy="0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7"/>
            <p:cNvSpPr>
              <a:spLocks noChangeShapeType="1"/>
            </p:cNvSpPr>
            <p:nvPr/>
          </p:nvSpPr>
          <p:spPr bwMode="auto">
            <a:xfrm flipV="1">
              <a:off x="336" y="1680"/>
              <a:ext cx="192" cy="192"/>
            </a:xfrm>
            <a:prstGeom prst="line">
              <a:avLst/>
            </a:prstGeom>
            <a:grp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729129"/>
              </p:ext>
            </p:extLst>
          </p:nvPr>
        </p:nvGraphicFramePr>
        <p:xfrm>
          <a:off x="457200" y="3407880"/>
          <a:ext cx="10287000" cy="329772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518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4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4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7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 </a:t>
                      </a:r>
                      <a:endParaRPr lang="en-US" sz="2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LẬP PHƯƠNG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#9Slide01 Tieu de ngan" panose="00000800000000000000" pitchFamily="2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 </a:t>
                      </a:r>
                      <a:endParaRPr lang="en-US" sz="2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3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#9Slide01 Tieu de ngan" panose="00000800000000000000" pitchFamily="2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 </a:t>
                      </a:r>
                      <a:endParaRPr lang="en-US" sz="2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effectLst/>
                        </a:rPr>
                        <a:t> </a:t>
                      </a:r>
                      <a:endParaRPr lang="en-US" sz="2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276600" y="4368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Có 6 mặt, 8 đỉnh, 12 cạnh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1580" y="5736848"/>
            <a:ext cx="43430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-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Có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3 kích thước: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Chiều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dài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;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chiều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rộng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;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chiều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cao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98186" y="4876800"/>
            <a:ext cx="4332856" cy="620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-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Các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mặt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đều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là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hình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vuông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2634BE-8FC3-477D-A9FF-804C7CA9F54A}"/>
              </a:ext>
            </a:extLst>
          </p:cNvPr>
          <p:cNvSpPr txBox="1"/>
          <p:nvPr/>
        </p:nvSpPr>
        <p:spPr>
          <a:xfrm>
            <a:off x="457200" y="4435935"/>
            <a:ext cx="1524000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effectLst/>
                <a:latin typeface="Times New Roman" pitchFamily="18" charset="0"/>
                <a:cs typeface="Times New Roman" pitchFamily="18" charset="0"/>
              </a:rPr>
              <a:t>GIỐNG</a:t>
            </a:r>
            <a:endParaRPr lang="en-US" sz="24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4543F7-0525-493A-9F2E-322AF0C73DFB}"/>
              </a:ext>
            </a:extLst>
          </p:cNvPr>
          <p:cNvSpPr txBox="1"/>
          <p:nvPr/>
        </p:nvSpPr>
        <p:spPr>
          <a:xfrm>
            <a:off x="457200" y="5578935"/>
            <a:ext cx="1490714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effectLst/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4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0745" y="4948417"/>
            <a:ext cx="42252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-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Các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mặt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đều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là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hình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chữ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nhật</a:t>
            </a:r>
            <a:endParaRPr lang="en-US" sz="2600" b="1" dirty="0">
              <a:latin typeface="Times New Roman" pitchFamily="18" charset="0"/>
              <a:ea typeface="#9Slide02 Noi dung dai" panose="02000000000000000000" pitchFamily="2" charset="0"/>
              <a:cs typeface="Times New Roman" pitchFamily="18" charset="0"/>
            </a:endParaRPr>
          </a:p>
        </p:txBody>
      </p:sp>
      <p:pic>
        <p:nvPicPr>
          <p:cNvPr id="4100" name="Picture 4" descr="Super Cute Clipart Vector, Super Cute Cartoon Couple Avatar, Cartoon Couple  Avatar, Lovely, Creativity PNG Image For Free Downloa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t="39519" r="2982" b="11271"/>
          <a:stretch/>
        </p:blipFill>
        <p:spPr bwMode="auto">
          <a:xfrm>
            <a:off x="9067800" y="2237277"/>
            <a:ext cx="1815890" cy="112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9780757" y="927672"/>
            <a:ext cx="2106443" cy="990600"/>
          </a:xfrm>
          <a:prstGeom prst="cloudCallout">
            <a:avLst>
              <a:gd name="adj1" fmla="val -39814"/>
              <a:gd name="adj2" fmla="val 962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98186" y="5715000"/>
            <a:ext cx="4803214" cy="51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-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Các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kích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thước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nhau</a:t>
            </a:r>
            <a:r>
              <a:rPr lang="en-US" sz="2600" b="1" dirty="0"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53948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3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Karaoke (video-converter.com)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Domes And Pinacoid Red">
                <a:extLst>
                  <a:ext uri="{FF2B5EF4-FFF2-40B4-BE49-F238E27FC236}">
                    <a16:creationId xmlns:a16="http://schemas.microsoft.com/office/drawing/2014/main" id="{5194E87C-A151-4C8C-851E-A1F8EFA40D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4316247"/>
                  </p:ext>
                </p:extLst>
              </p:nvPr>
            </p:nvGraphicFramePr>
            <p:xfrm>
              <a:off x="484530" y="556291"/>
              <a:ext cx="2382459" cy="167115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82459" cy="1671152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5998" ay="-1883578" az="-57974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5279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Domes And Pinacoid Red">
                <a:extLst>
                  <a:ext uri="{FF2B5EF4-FFF2-40B4-BE49-F238E27FC236}">
                    <a16:creationId xmlns:a16="http://schemas.microsoft.com/office/drawing/2014/main" id="{5194E87C-A151-4C8C-851E-A1F8EFA40D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530" y="556291"/>
                <a:ext cx="2382459" cy="1671152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5CB547D-97DD-4A65-9003-DB2832EB704A}"/>
              </a:ext>
            </a:extLst>
          </p:cNvPr>
          <p:cNvGrpSpPr/>
          <p:nvPr/>
        </p:nvGrpSpPr>
        <p:grpSpPr>
          <a:xfrm>
            <a:off x="326897" y="4558346"/>
            <a:ext cx="2743200" cy="1752600"/>
            <a:chOff x="1676400" y="1668438"/>
            <a:chExt cx="5423277" cy="371787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17A4B4B-A68E-4FD1-AA93-ADE144A6FBE6}"/>
                </a:ext>
              </a:extLst>
            </p:cNvPr>
            <p:cNvCxnSpPr/>
            <p:nvPr/>
          </p:nvCxnSpPr>
          <p:spPr>
            <a:xfrm>
              <a:off x="2754574" y="1686650"/>
              <a:ext cx="0" cy="2537333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A77E66F-A501-4CBA-9F51-7345BF48A3EC}"/>
                </a:ext>
              </a:extLst>
            </p:cNvPr>
            <p:cNvCxnSpPr/>
            <p:nvPr/>
          </p:nvCxnSpPr>
          <p:spPr>
            <a:xfrm>
              <a:off x="2729552" y="1676400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DD671B6-0909-45CD-A1B4-6C8B3CF54836}"/>
                </a:ext>
              </a:extLst>
            </p:cNvPr>
            <p:cNvCxnSpPr/>
            <p:nvPr/>
          </p:nvCxnSpPr>
          <p:spPr>
            <a:xfrm flipH="1">
              <a:off x="1676400" y="1679811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C82C0A-E769-4B9A-BA72-DCF2C9DE8056}"/>
                </a:ext>
              </a:extLst>
            </p:cNvPr>
            <p:cNvCxnSpPr/>
            <p:nvPr/>
          </p:nvCxnSpPr>
          <p:spPr>
            <a:xfrm>
              <a:off x="1703696" y="2823948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687FB30-4E81-45E2-93F4-A40E3E84D8A9}"/>
                </a:ext>
              </a:extLst>
            </p:cNvPr>
            <p:cNvCxnSpPr/>
            <p:nvPr/>
          </p:nvCxnSpPr>
          <p:spPr>
            <a:xfrm>
              <a:off x="1690048" y="5361296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FE217D9-A411-4691-87A7-7AEE0326F5F5}"/>
                </a:ext>
              </a:extLst>
            </p:cNvPr>
            <p:cNvCxnSpPr/>
            <p:nvPr/>
          </p:nvCxnSpPr>
          <p:spPr>
            <a:xfrm>
              <a:off x="2735237" y="4241041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56C994-5531-44A4-9692-3EB902F5F6E3}"/>
                </a:ext>
              </a:extLst>
            </p:cNvPr>
            <p:cNvCxnSpPr/>
            <p:nvPr/>
          </p:nvCxnSpPr>
          <p:spPr>
            <a:xfrm>
              <a:off x="7086029" y="1682086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0E9D82-FBC1-44BC-BF75-C5CEA817187A}"/>
                </a:ext>
              </a:extLst>
            </p:cNvPr>
            <p:cNvCxnSpPr/>
            <p:nvPr/>
          </p:nvCxnSpPr>
          <p:spPr>
            <a:xfrm>
              <a:off x="1690048" y="2800064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9B36A2-D8D0-41AA-90D4-FD80306A6FAA}"/>
                </a:ext>
              </a:extLst>
            </p:cNvPr>
            <p:cNvCxnSpPr/>
            <p:nvPr/>
          </p:nvCxnSpPr>
          <p:spPr>
            <a:xfrm flipH="1">
              <a:off x="1715068" y="4216020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014133-6A9D-4844-AEC0-5C1A8106C8CD}"/>
                </a:ext>
              </a:extLst>
            </p:cNvPr>
            <p:cNvCxnSpPr/>
            <p:nvPr/>
          </p:nvCxnSpPr>
          <p:spPr>
            <a:xfrm flipH="1">
              <a:off x="6046524" y="4223983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41C863A-2FA7-4ED7-AB1B-01D89801304A}"/>
                </a:ext>
              </a:extLst>
            </p:cNvPr>
            <p:cNvCxnSpPr/>
            <p:nvPr/>
          </p:nvCxnSpPr>
          <p:spPr>
            <a:xfrm flipH="1">
              <a:off x="6041975" y="1668438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8A4D594-EB88-4DF0-BAC1-976EA166F097}"/>
                </a:ext>
              </a:extLst>
            </p:cNvPr>
            <p:cNvCxnSpPr/>
            <p:nvPr/>
          </p:nvCxnSpPr>
          <p:spPr>
            <a:xfrm>
              <a:off x="6059606" y="2800065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01C067-F8DA-434F-A01A-C05125A9E79A}"/>
              </a:ext>
            </a:extLst>
          </p:cNvPr>
          <p:cNvGrpSpPr/>
          <p:nvPr/>
        </p:nvGrpSpPr>
        <p:grpSpPr>
          <a:xfrm>
            <a:off x="340703" y="2381578"/>
            <a:ext cx="2709425" cy="1668781"/>
            <a:chOff x="1313106" y="2678630"/>
            <a:chExt cx="2869841" cy="187537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3F424EB-D7CB-4C7A-AD43-2B625D2FE3EB}"/>
                </a:ext>
              </a:extLst>
            </p:cNvPr>
            <p:cNvGrpSpPr/>
            <p:nvPr/>
          </p:nvGrpSpPr>
          <p:grpSpPr>
            <a:xfrm>
              <a:off x="1371600" y="2773223"/>
              <a:ext cx="2743200" cy="1752600"/>
              <a:chOff x="1676400" y="1668438"/>
              <a:chExt cx="5423277" cy="3717878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9D94FAB-8D4B-4916-8425-00CC19080A10}"/>
                  </a:ext>
                </a:extLst>
              </p:cNvPr>
              <p:cNvCxnSpPr/>
              <p:nvPr/>
            </p:nvCxnSpPr>
            <p:spPr>
              <a:xfrm>
                <a:off x="2754574" y="1686650"/>
                <a:ext cx="0" cy="253733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F30CD22-0169-4F62-B9C7-26D062F78CD6}"/>
                  </a:ext>
                </a:extLst>
              </p:cNvPr>
              <p:cNvCxnSpPr/>
              <p:nvPr/>
            </p:nvCxnSpPr>
            <p:spPr>
              <a:xfrm>
                <a:off x="2729552" y="1676400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01FA366-27DF-48FA-B2B2-B91254F53E47}"/>
                  </a:ext>
                </a:extLst>
              </p:cNvPr>
              <p:cNvCxnSpPr/>
              <p:nvPr/>
            </p:nvCxnSpPr>
            <p:spPr>
              <a:xfrm flipH="1">
                <a:off x="1676400" y="1679811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62E8CDE-5F71-40BC-8444-196EA960BB2C}"/>
                  </a:ext>
                </a:extLst>
              </p:cNvPr>
              <p:cNvCxnSpPr/>
              <p:nvPr/>
            </p:nvCxnSpPr>
            <p:spPr>
              <a:xfrm>
                <a:off x="1703696" y="2823948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C59188-AC9F-4A06-8DF5-C643A48D8108}"/>
                  </a:ext>
                </a:extLst>
              </p:cNvPr>
              <p:cNvCxnSpPr/>
              <p:nvPr/>
            </p:nvCxnSpPr>
            <p:spPr>
              <a:xfrm>
                <a:off x="1690048" y="5361296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05716F4-A125-4DCC-BF80-D38A8A5C410E}"/>
                  </a:ext>
                </a:extLst>
              </p:cNvPr>
              <p:cNvCxnSpPr/>
              <p:nvPr/>
            </p:nvCxnSpPr>
            <p:spPr>
              <a:xfrm>
                <a:off x="2735237" y="4241041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8312603-073A-4EF2-8ABC-3D39BBC57FD6}"/>
                  </a:ext>
                </a:extLst>
              </p:cNvPr>
              <p:cNvCxnSpPr/>
              <p:nvPr/>
            </p:nvCxnSpPr>
            <p:spPr>
              <a:xfrm>
                <a:off x="7086029" y="1682086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B385CB2-0EBE-4846-BA7F-0A7308C18707}"/>
                  </a:ext>
                </a:extLst>
              </p:cNvPr>
              <p:cNvCxnSpPr/>
              <p:nvPr/>
            </p:nvCxnSpPr>
            <p:spPr>
              <a:xfrm>
                <a:off x="1690048" y="2800064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420C9BA-5334-4DFF-85F1-56D4E5ACD5A8}"/>
                  </a:ext>
                </a:extLst>
              </p:cNvPr>
              <p:cNvCxnSpPr/>
              <p:nvPr/>
            </p:nvCxnSpPr>
            <p:spPr>
              <a:xfrm flipH="1">
                <a:off x="1715068" y="4216020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B4FC542-37E7-4BB8-B4A5-47C6A6B2B572}"/>
                  </a:ext>
                </a:extLst>
              </p:cNvPr>
              <p:cNvCxnSpPr/>
              <p:nvPr/>
            </p:nvCxnSpPr>
            <p:spPr>
              <a:xfrm flipH="1">
                <a:off x="6046524" y="4223983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BD5F94C-14AC-49C3-857E-B653D4F31988}"/>
                  </a:ext>
                </a:extLst>
              </p:cNvPr>
              <p:cNvCxnSpPr/>
              <p:nvPr/>
            </p:nvCxnSpPr>
            <p:spPr>
              <a:xfrm flipH="1">
                <a:off x="6041975" y="1668438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396C794-CEA0-4CD2-B18E-ED65132E8E0C}"/>
                  </a:ext>
                </a:extLst>
              </p:cNvPr>
              <p:cNvCxnSpPr/>
              <p:nvPr/>
            </p:nvCxnSpPr>
            <p:spPr>
              <a:xfrm>
                <a:off x="6059606" y="2800065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F684EB-9D27-4AB8-9ED6-8C35D38C2CE5}"/>
                </a:ext>
              </a:extLst>
            </p:cNvPr>
            <p:cNvSpPr/>
            <p:nvPr/>
          </p:nvSpPr>
          <p:spPr>
            <a:xfrm>
              <a:off x="1840762" y="267863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E6AEBB6-A854-4790-9101-F23AAB1BAC0C}"/>
                </a:ext>
              </a:extLst>
            </p:cNvPr>
            <p:cNvSpPr/>
            <p:nvPr/>
          </p:nvSpPr>
          <p:spPr>
            <a:xfrm>
              <a:off x="4013863" y="2702384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1B4BDB7-20AF-43B3-B706-3EFBBF18E89E}"/>
                </a:ext>
              </a:extLst>
            </p:cNvPr>
            <p:cNvSpPr/>
            <p:nvPr/>
          </p:nvSpPr>
          <p:spPr>
            <a:xfrm>
              <a:off x="4030547" y="3900629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5A875C9-B623-4686-9AFC-959EB84AFA1B}"/>
                </a:ext>
              </a:extLst>
            </p:cNvPr>
            <p:cNvSpPr/>
            <p:nvPr/>
          </p:nvSpPr>
          <p:spPr>
            <a:xfrm>
              <a:off x="3535217" y="44016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40C2196-693B-4DC5-9AE7-F107274948D6}"/>
                </a:ext>
              </a:extLst>
            </p:cNvPr>
            <p:cNvSpPr/>
            <p:nvPr/>
          </p:nvSpPr>
          <p:spPr>
            <a:xfrm>
              <a:off x="1341289" y="44016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FFA5CA0-8E4D-4C86-A953-495DC4E05BED}"/>
                </a:ext>
              </a:extLst>
            </p:cNvPr>
            <p:cNvSpPr/>
            <p:nvPr/>
          </p:nvSpPr>
          <p:spPr>
            <a:xfrm>
              <a:off x="1313106" y="32253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97C04FF-2127-43DC-BC8E-13C6E07CB615}"/>
                </a:ext>
              </a:extLst>
            </p:cNvPr>
            <p:cNvSpPr/>
            <p:nvPr/>
          </p:nvSpPr>
          <p:spPr>
            <a:xfrm>
              <a:off x="1862449" y="3891131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AF9FED4-0677-4638-9A41-3A84822B2910}"/>
                </a:ext>
              </a:extLst>
            </p:cNvPr>
            <p:cNvSpPr/>
            <p:nvPr/>
          </p:nvSpPr>
          <p:spPr>
            <a:xfrm>
              <a:off x="3518379" y="32253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22D9673-5910-4DFE-959E-8AC8EB619760}"/>
              </a:ext>
            </a:extLst>
          </p:cNvPr>
          <p:cNvCxnSpPr>
            <a:cxnSpLocks/>
          </p:cNvCxnSpPr>
          <p:nvPr/>
        </p:nvCxnSpPr>
        <p:spPr>
          <a:xfrm flipV="1">
            <a:off x="326897" y="5091792"/>
            <a:ext cx="2205318" cy="9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F702B6B-4495-49DD-9657-40784FC89BF0}"/>
              </a:ext>
            </a:extLst>
          </p:cNvPr>
          <p:cNvCxnSpPr>
            <a:cxnSpLocks/>
          </p:cNvCxnSpPr>
          <p:nvPr/>
        </p:nvCxnSpPr>
        <p:spPr>
          <a:xfrm flipV="1">
            <a:off x="872259" y="4558346"/>
            <a:ext cx="2205318" cy="9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3D8157-9C32-4644-9E18-9A79601FAC1E}"/>
              </a:ext>
            </a:extLst>
          </p:cNvPr>
          <p:cNvCxnSpPr>
            <a:cxnSpLocks/>
          </p:cNvCxnSpPr>
          <p:nvPr/>
        </p:nvCxnSpPr>
        <p:spPr>
          <a:xfrm flipV="1">
            <a:off x="846814" y="5767503"/>
            <a:ext cx="2205318" cy="9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220104A-22CA-493F-860C-051D89B29631}"/>
              </a:ext>
            </a:extLst>
          </p:cNvPr>
          <p:cNvCxnSpPr>
            <a:cxnSpLocks/>
          </p:cNvCxnSpPr>
          <p:nvPr/>
        </p:nvCxnSpPr>
        <p:spPr>
          <a:xfrm flipV="1">
            <a:off x="343582" y="6301028"/>
            <a:ext cx="2205318" cy="9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DB24DE9-4EA4-445E-9F3A-6F3D13E985F4}"/>
              </a:ext>
            </a:extLst>
          </p:cNvPr>
          <p:cNvCxnSpPr>
            <a:cxnSpLocks/>
          </p:cNvCxnSpPr>
          <p:nvPr/>
        </p:nvCxnSpPr>
        <p:spPr>
          <a:xfrm flipH="1">
            <a:off x="3060893" y="4537359"/>
            <a:ext cx="6903" cy="123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B3D299-171E-44FC-99FE-6AA509FF1637}"/>
              </a:ext>
            </a:extLst>
          </p:cNvPr>
          <p:cNvCxnSpPr>
            <a:cxnSpLocks/>
          </p:cNvCxnSpPr>
          <p:nvPr/>
        </p:nvCxnSpPr>
        <p:spPr>
          <a:xfrm flipH="1">
            <a:off x="2541418" y="5060103"/>
            <a:ext cx="6903" cy="123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62E5251-7B3A-4539-B88E-E1ED0A7003D2}"/>
              </a:ext>
            </a:extLst>
          </p:cNvPr>
          <p:cNvCxnSpPr>
            <a:cxnSpLocks/>
          </p:cNvCxnSpPr>
          <p:nvPr/>
        </p:nvCxnSpPr>
        <p:spPr>
          <a:xfrm flipH="1">
            <a:off x="334022" y="5107875"/>
            <a:ext cx="6903" cy="123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10E28A0-7141-408D-BCF7-6922C798A682}"/>
              </a:ext>
            </a:extLst>
          </p:cNvPr>
          <p:cNvCxnSpPr>
            <a:cxnSpLocks/>
          </p:cNvCxnSpPr>
          <p:nvPr/>
        </p:nvCxnSpPr>
        <p:spPr>
          <a:xfrm flipH="1">
            <a:off x="870245" y="4534680"/>
            <a:ext cx="6903" cy="123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7E174B5-7E77-4159-BEE5-3B3ACF07CE77}"/>
              </a:ext>
            </a:extLst>
          </p:cNvPr>
          <p:cNvCxnSpPr>
            <a:cxnSpLocks/>
          </p:cNvCxnSpPr>
          <p:nvPr/>
        </p:nvCxnSpPr>
        <p:spPr>
          <a:xfrm flipH="1">
            <a:off x="2549761" y="4569259"/>
            <a:ext cx="524362" cy="522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9520D6B-860B-441F-8686-4A2A97F83983}"/>
              </a:ext>
            </a:extLst>
          </p:cNvPr>
          <p:cNvCxnSpPr>
            <a:cxnSpLocks/>
          </p:cNvCxnSpPr>
          <p:nvPr/>
        </p:nvCxnSpPr>
        <p:spPr>
          <a:xfrm flipH="1">
            <a:off x="2547759" y="5775712"/>
            <a:ext cx="524362" cy="522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F3FF7A1-DAA8-42B5-A50A-5E1F9E715E3B}"/>
              </a:ext>
            </a:extLst>
          </p:cNvPr>
          <p:cNvCxnSpPr>
            <a:cxnSpLocks/>
          </p:cNvCxnSpPr>
          <p:nvPr/>
        </p:nvCxnSpPr>
        <p:spPr>
          <a:xfrm flipH="1">
            <a:off x="336100" y="4574933"/>
            <a:ext cx="524362" cy="522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8E3A231-59CE-4C33-B493-92FB761B67C9}"/>
              </a:ext>
            </a:extLst>
          </p:cNvPr>
          <p:cNvCxnSpPr>
            <a:cxnSpLocks/>
          </p:cNvCxnSpPr>
          <p:nvPr/>
        </p:nvCxnSpPr>
        <p:spPr>
          <a:xfrm flipH="1">
            <a:off x="378386" y="5748743"/>
            <a:ext cx="524362" cy="522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Google Shape;521;p17">
            <a:extLst>
              <a:ext uri="{FF2B5EF4-FFF2-40B4-BE49-F238E27FC236}">
                <a16:creationId xmlns:a16="http://schemas.microsoft.com/office/drawing/2014/main" id="{4CD34E17-E773-436F-889B-7DD7B0FDE8F0}"/>
              </a:ext>
            </a:extLst>
          </p:cNvPr>
          <p:cNvSpPr txBox="1"/>
          <p:nvPr/>
        </p:nvSpPr>
        <p:spPr>
          <a:xfrm>
            <a:off x="952269" y="155155"/>
            <a:ext cx="4449508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solidFill>
                  <a:srgbClr val="32338C"/>
                </a:solidFill>
                <a:latin typeface="#9Slide01 Tieu de ngan" panose="000008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Hình hộp chữ nhật</a:t>
            </a:r>
            <a:endParaRPr sz="3333" b="1" dirty="0">
              <a:solidFill>
                <a:srgbClr val="32338C"/>
              </a:solidFill>
              <a:latin typeface="#9Slide01 Tieu de ngan" panose="000008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20F1A6-5B56-417D-B830-EB41AE96D392}"/>
              </a:ext>
            </a:extLst>
          </p:cNvPr>
          <p:cNvSpPr txBox="1"/>
          <p:nvPr/>
        </p:nvSpPr>
        <p:spPr>
          <a:xfrm>
            <a:off x="3050129" y="1087806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</a:t>
            </a:r>
            <a:r>
              <a:rPr lang="en-US" sz="4400" dirty="0" err="1">
                <a:latin typeface="#9Slide01 Noi dung ngan" panose="00000600000000000000" pitchFamily="2" charset="0"/>
              </a:rPr>
              <a:t>mặt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113860-6F1E-4758-8E9C-33E2A83BFFB3}"/>
              </a:ext>
            </a:extLst>
          </p:cNvPr>
          <p:cNvSpPr txBox="1"/>
          <p:nvPr/>
        </p:nvSpPr>
        <p:spPr>
          <a:xfrm>
            <a:off x="3177023" y="2926611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</a:t>
            </a:r>
            <a:r>
              <a:rPr lang="en-US" sz="4400" dirty="0" err="1">
                <a:latin typeface="#9Slide01 Noi dung ngan" panose="00000600000000000000" pitchFamily="2" charset="0"/>
              </a:rPr>
              <a:t>đỉnh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E38273-FE33-4281-9C0B-CE863429C004}"/>
              </a:ext>
            </a:extLst>
          </p:cNvPr>
          <p:cNvSpPr txBox="1"/>
          <p:nvPr/>
        </p:nvSpPr>
        <p:spPr>
          <a:xfrm>
            <a:off x="3349350" y="5164978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…...</a:t>
            </a:r>
            <a:r>
              <a:rPr lang="en-US" sz="4400" dirty="0" err="1">
                <a:latin typeface="#9Slide01 Noi dung ngan" panose="00000600000000000000" pitchFamily="2" charset="0"/>
              </a:rPr>
              <a:t>cạnh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E3E1AD-BC2E-48A0-B6AB-904C5DEEF3F9}"/>
              </a:ext>
            </a:extLst>
          </p:cNvPr>
          <p:cNvSpPr txBox="1"/>
          <p:nvPr/>
        </p:nvSpPr>
        <p:spPr>
          <a:xfrm>
            <a:off x="665857" y="6441304"/>
            <a:ext cx="170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</a:t>
            </a:r>
            <a:r>
              <a:rPr lang="en-US" b="1" dirty="0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dài</a:t>
            </a:r>
            <a:endParaRPr lang="en-US" b="1" dirty="0">
              <a:solidFill>
                <a:srgbClr val="0000FF"/>
              </a:solidFill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5DA1262-BCD6-4148-9730-03075FEDC82B}"/>
              </a:ext>
            </a:extLst>
          </p:cNvPr>
          <p:cNvSpPr txBox="1"/>
          <p:nvPr/>
        </p:nvSpPr>
        <p:spPr>
          <a:xfrm rot="18861713">
            <a:off x="2406425" y="5924561"/>
            <a:ext cx="1549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</a:t>
            </a:r>
            <a:r>
              <a:rPr lang="en-US" sz="1600" b="1" dirty="0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rộng</a:t>
            </a:r>
            <a:endParaRPr lang="en-US" sz="1600" b="1" dirty="0">
              <a:solidFill>
                <a:srgbClr val="0000FF"/>
              </a:solidFill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299EEF-CD63-4784-946C-BB3F7B251DF5}"/>
              </a:ext>
            </a:extLst>
          </p:cNvPr>
          <p:cNvSpPr txBox="1"/>
          <p:nvPr/>
        </p:nvSpPr>
        <p:spPr>
          <a:xfrm rot="16200000">
            <a:off x="2643721" y="4895967"/>
            <a:ext cx="1451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</a:t>
            </a:r>
            <a:r>
              <a:rPr lang="en-US" sz="1600" b="1" dirty="0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cao</a:t>
            </a:r>
            <a:endParaRPr lang="en-US" sz="1600" b="1" dirty="0">
              <a:solidFill>
                <a:srgbClr val="0000FF"/>
              </a:solidFill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BDA5AB-199B-4D03-BF04-68F368E15D1C}"/>
              </a:ext>
            </a:extLst>
          </p:cNvPr>
          <p:cNvSpPr txBox="1"/>
          <p:nvPr/>
        </p:nvSpPr>
        <p:spPr>
          <a:xfrm>
            <a:off x="9086394" y="1066800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 </a:t>
            </a:r>
            <a:r>
              <a:rPr lang="en-US" sz="4400" dirty="0" err="1">
                <a:latin typeface="#9Slide01 Noi dung ngan" panose="00000600000000000000" pitchFamily="2" charset="0"/>
              </a:rPr>
              <a:t>mặt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A5F45D7-4D25-46ED-876F-4A1861E7BCFD}"/>
              </a:ext>
            </a:extLst>
          </p:cNvPr>
          <p:cNvSpPr txBox="1"/>
          <p:nvPr/>
        </p:nvSpPr>
        <p:spPr>
          <a:xfrm>
            <a:off x="9213288" y="2905605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</a:t>
            </a:r>
            <a:r>
              <a:rPr lang="en-US" sz="4400" dirty="0" err="1">
                <a:latin typeface="#9Slide01 Noi dung ngan" panose="00000600000000000000" pitchFamily="2" charset="0"/>
              </a:rPr>
              <a:t>đỉnh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E2A2C72-D2E7-476C-892D-85388580807E}"/>
              </a:ext>
            </a:extLst>
          </p:cNvPr>
          <p:cNvSpPr txBox="1"/>
          <p:nvPr/>
        </p:nvSpPr>
        <p:spPr>
          <a:xfrm>
            <a:off x="9385615" y="5143972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</a:t>
            </a:r>
            <a:r>
              <a:rPr lang="en-US" sz="4400" dirty="0" err="1">
                <a:latin typeface="#9Slide01 Noi dung ngan" panose="00000600000000000000" pitchFamily="2" charset="0"/>
              </a:rPr>
              <a:t>cạnh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72" name="Google Shape;521;p17">
            <a:extLst>
              <a:ext uri="{FF2B5EF4-FFF2-40B4-BE49-F238E27FC236}">
                <a16:creationId xmlns:a16="http://schemas.microsoft.com/office/drawing/2014/main" id="{EA18C08E-3582-4131-B9DA-FAB8CB194168}"/>
              </a:ext>
            </a:extLst>
          </p:cNvPr>
          <p:cNvSpPr txBox="1"/>
          <p:nvPr/>
        </p:nvSpPr>
        <p:spPr>
          <a:xfrm>
            <a:off x="7340817" y="168796"/>
            <a:ext cx="4089595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>
                <a:solidFill>
                  <a:srgbClr val="32338C"/>
                </a:solidFill>
                <a:latin typeface="#9Slide01 Tieu de ngan" panose="000008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Hình lập phương</a:t>
            </a:r>
            <a:endParaRPr sz="3333" b="1">
              <a:solidFill>
                <a:srgbClr val="32338C"/>
              </a:solidFill>
              <a:latin typeface="#9Slide01 Tieu de ngan" panose="000008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8565560-40ED-48BF-B326-A91D63CD321C}"/>
              </a:ext>
            </a:extLst>
          </p:cNvPr>
          <p:cNvCxnSpPr/>
          <p:nvPr/>
        </p:nvCxnSpPr>
        <p:spPr>
          <a:xfrm>
            <a:off x="6384335" y="576825"/>
            <a:ext cx="0" cy="605549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5" name="3D Model 74" descr="Rhombohedra 1 Blue">
                <a:extLst>
                  <a:ext uri="{FF2B5EF4-FFF2-40B4-BE49-F238E27FC236}">
                    <a16:creationId xmlns:a16="http://schemas.microsoft.com/office/drawing/2014/main" id="{90067AE7-A1EC-4160-B273-EFB4941066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6607222"/>
                  </p:ext>
                </p:extLst>
              </p:nvPr>
            </p:nvGraphicFramePr>
            <p:xfrm rot="2098932">
              <a:off x="6791821" y="728914"/>
              <a:ext cx="1817569" cy="1612772"/>
            </p:xfrm>
            <a:graphic>
              <a:graphicData uri="http://schemas.microsoft.com/office/drawing/2017/model3d">
                <am3d:model3d r:embed="rId5">
                  <am3d:spPr>
                    <a:xfrm rot="2098932">
                      <a:off x="0" y="0"/>
                      <a:ext cx="1817569" cy="1612772"/>
                    </a:xfrm>
                    <a:prstGeom prst="rect">
                      <a:avLst/>
                    </a:prstGeom>
                  </am3d:spPr>
                  <am3d:camera>
                    <am3d:pos x="0" y="0" z="752757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38" d="1000000"/>
                    <am3d:preTrans dx="-4521" dy="-1800000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5776053" ay="18839" az="-1062865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978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5" name="3D Model 74" descr="Rhombohedra 1 Blue">
                <a:extLst>
                  <a:ext uri="{FF2B5EF4-FFF2-40B4-BE49-F238E27FC236}">
                    <a16:creationId xmlns:a16="http://schemas.microsoft.com/office/drawing/2014/main" id="{90067AE7-A1EC-4160-B273-EFB4941066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98932">
                <a:off x="6791821" y="728914"/>
                <a:ext cx="1817569" cy="1612772"/>
              </a:xfrm>
              <a:prstGeom prst="rect">
                <a:avLst/>
              </a:prstGeom>
            </p:spPr>
          </p:pic>
        </mc:Fallback>
      </mc:AlternateContent>
      <p:sp>
        <p:nvSpPr>
          <p:cNvPr id="76" name="Cube 75">
            <a:extLst>
              <a:ext uri="{FF2B5EF4-FFF2-40B4-BE49-F238E27FC236}">
                <a16:creationId xmlns:a16="http://schemas.microsoft.com/office/drawing/2014/main" id="{DEBC76A7-A708-441F-BFDD-45E198E96875}"/>
              </a:ext>
            </a:extLst>
          </p:cNvPr>
          <p:cNvSpPr/>
          <p:nvPr/>
        </p:nvSpPr>
        <p:spPr>
          <a:xfrm>
            <a:off x="7014202" y="2690115"/>
            <a:ext cx="1676395" cy="1676395"/>
          </a:xfrm>
          <a:prstGeom prst="cub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EFB207B-4814-463F-99E8-6D3C7AA3775F}"/>
              </a:ext>
            </a:extLst>
          </p:cNvPr>
          <p:cNvCxnSpPr>
            <a:cxnSpLocks/>
          </p:cNvCxnSpPr>
          <p:nvPr/>
        </p:nvCxnSpPr>
        <p:spPr>
          <a:xfrm flipV="1">
            <a:off x="7014202" y="3914748"/>
            <a:ext cx="423282" cy="42865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1E63850-CD1B-4316-8649-CEB56CCB99A0}"/>
              </a:ext>
            </a:extLst>
          </p:cNvPr>
          <p:cNvCxnSpPr>
            <a:cxnSpLocks/>
          </p:cNvCxnSpPr>
          <p:nvPr/>
        </p:nvCxnSpPr>
        <p:spPr>
          <a:xfrm flipV="1">
            <a:off x="7437484" y="2707145"/>
            <a:ext cx="0" cy="1207603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0FD25FD-7195-4CFF-A203-9E6227718FBE}"/>
              </a:ext>
            </a:extLst>
          </p:cNvPr>
          <p:cNvCxnSpPr>
            <a:cxnSpLocks/>
          </p:cNvCxnSpPr>
          <p:nvPr/>
        </p:nvCxnSpPr>
        <p:spPr>
          <a:xfrm>
            <a:off x="7437484" y="3931700"/>
            <a:ext cx="1253113" cy="7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ube 93">
            <a:extLst>
              <a:ext uri="{FF2B5EF4-FFF2-40B4-BE49-F238E27FC236}">
                <a16:creationId xmlns:a16="http://schemas.microsoft.com/office/drawing/2014/main" id="{9707917B-B9FB-4370-8C63-DBB5C5CFA28E}"/>
              </a:ext>
            </a:extLst>
          </p:cNvPr>
          <p:cNvSpPr/>
          <p:nvPr/>
        </p:nvSpPr>
        <p:spPr>
          <a:xfrm>
            <a:off x="7010405" y="4800605"/>
            <a:ext cx="1676395" cy="1676395"/>
          </a:xfrm>
          <a:prstGeom prst="cub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CBE799E-A630-4B9E-BFCC-D7FE929179D8}"/>
              </a:ext>
            </a:extLst>
          </p:cNvPr>
          <p:cNvCxnSpPr>
            <a:cxnSpLocks/>
          </p:cNvCxnSpPr>
          <p:nvPr/>
        </p:nvCxnSpPr>
        <p:spPr>
          <a:xfrm flipV="1">
            <a:off x="7010405" y="6025238"/>
            <a:ext cx="423282" cy="42865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06681B5-CAA5-4D51-9068-8115E2F8D897}"/>
              </a:ext>
            </a:extLst>
          </p:cNvPr>
          <p:cNvCxnSpPr>
            <a:cxnSpLocks/>
          </p:cNvCxnSpPr>
          <p:nvPr/>
        </p:nvCxnSpPr>
        <p:spPr>
          <a:xfrm flipV="1">
            <a:off x="7433687" y="4817635"/>
            <a:ext cx="0" cy="120760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2478A85-8A75-467A-92C5-15C3D1EA3284}"/>
              </a:ext>
            </a:extLst>
          </p:cNvPr>
          <p:cNvCxnSpPr>
            <a:cxnSpLocks/>
          </p:cNvCxnSpPr>
          <p:nvPr/>
        </p:nvCxnSpPr>
        <p:spPr>
          <a:xfrm>
            <a:off x="7433687" y="6042190"/>
            <a:ext cx="1253113" cy="7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97E4F182-49D2-459B-A465-183C94C8A40A}"/>
              </a:ext>
            </a:extLst>
          </p:cNvPr>
          <p:cNvSpPr/>
          <p:nvPr/>
        </p:nvSpPr>
        <p:spPr>
          <a:xfrm>
            <a:off x="6960317" y="3058929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31941DE-493F-4FA4-8F9F-CAB43F947FB7}"/>
              </a:ext>
            </a:extLst>
          </p:cNvPr>
          <p:cNvSpPr/>
          <p:nvPr/>
        </p:nvSpPr>
        <p:spPr>
          <a:xfrm>
            <a:off x="7361746" y="2622309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D2B0CA68-B536-46D9-8AA0-80221EDF90AA}"/>
              </a:ext>
            </a:extLst>
          </p:cNvPr>
          <p:cNvSpPr/>
          <p:nvPr/>
        </p:nvSpPr>
        <p:spPr>
          <a:xfrm>
            <a:off x="8614859" y="2622308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E53E927D-48E1-4DEC-92F5-850CC264158B}"/>
              </a:ext>
            </a:extLst>
          </p:cNvPr>
          <p:cNvSpPr/>
          <p:nvPr/>
        </p:nvSpPr>
        <p:spPr>
          <a:xfrm>
            <a:off x="8596283" y="3863893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2DBDF96-19F6-400D-922A-A768C46067AD}"/>
              </a:ext>
            </a:extLst>
          </p:cNvPr>
          <p:cNvSpPr/>
          <p:nvPr/>
        </p:nvSpPr>
        <p:spPr>
          <a:xfrm>
            <a:off x="7387917" y="3855419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E21C1C5-9684-49AF-9C82-5839717A655A}"/>
              </a:ext>
            </a:extLst>
          </p:cNvPr>
          <p:cNvSpPr/>
          <p:nvPr/>
        </p:nvSpPr>
        <p:spPr>
          <a:xfrm>
            <a:off x="6960317" y="4290228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7963BAF-A5A7-4128-B1A4-D936287E8DF2}"/>
              </a:ext>
            </a:extLst>
          </p:cNvPr>
          <p:cNvSpPr/>
          <p:nvPr/>
        </p:nvSpPr>
        <p:spPr>
          <a:xfrm>
            <a:off x="8229600" y="4290227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38A5902-17FC-459D-BC8F-B83CD4D6D35D}"/>
              </a:ext>
            </a:extLst>
          </p:cNvPr>
          <p:cNvSpPr/>
          <p:nvPr/>
        </p:nvSpPr>
        <p:spPr>
          <a:xfrm>
            <a:off x="8178207" y="3058929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Left Brace 56"/>
          <p:cNvSpPr/>
          <p:nvPr/>
        </p:nvSpPr>
        <p:spPr>
          <a:xfrm rot="16200000">
            <a:off x="1358506" y="5296387"/>
            <a:ext cx="126346" cy="2234883"/>
          </a:xfrm>
          <a:prstGeom prst="leftBrace">
            <a:avLst>
              <a:gd name="adj1" fmla="val 19566"/>
              <a:gd name="adj2" fmla="val 5325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0" name="Left Brace 79"/>
          <p:cNvSpPr/>
          <p:nvPr/>
        </p:nvSpPr>
        <p:spPr>
          <a:xfrm rot="13556771">
            <a:off x="2804172" y="5753507"/>
            <a:ext cx="135407" cy="730296"/>
          </a:xfrm>
          <a:prstGeom prst="leftBrace">
            <a:avLst>
              <a:gd name="adj1" fmla="val 19566"/>
              <a:gd name="adj2" fmla="val 5325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1" name="Left Brace 80"/>
          <p:cNvSpPr/>
          <p:nvPr/>
        </p:nvSpPr>
        <p:spPr>
          <a:xfrm rot="10800000">
            <a:off x="3074122" y="4558346"/>
            <a:ext cx="275227" cy="1221836"/>
          </a:xfrm>
          <a:prstGeom prst="leftBrace">
            <a:avLst>
              <a:gd name="adj1" fmla="val 19566"/>
              <a:gd name="adj2" fmla="val 5325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610600" y="6243935"/>
            <a:ext cx="380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Các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kích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thước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bằng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nhau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19954" y="1128355"/>
            <a:ext cx="88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950326" y="2971800"/>
            <a:ext cx="850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962400" y="523571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863554" y="1120914"/>
            <a:ext cx="88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906000" y="2949714"/>
            <a:ext cx="850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891280" y="523571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3701373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 animBg="1"/>
      <p:bldP spid="80" grpId="0" animBg="1"/>
      <p:bldP spid="81" grpId="0" animBg="1"/>
      <p:bldP spid="58" grpId="0"/>
      <p:bldP spid="59" grpId="0"/>
      <p:bldP spid="60" grpId="0"/>
      <p:bldP spid="61" grpId="0"/>
      <p:bldP spid="86" grpId="0"/>
      <p:bldP spid="87" grpId="0"/>
      <p:bldP spid="8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941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15550" y="-405462"/>
            <a:ext cx="12176450" cy="727979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078" y="289816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245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98746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5660" numSld="7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5660" numSld="7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15550" y="-144245"/>
            <a:ext cx="12176450" cy="71464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458439" y="1981200"/>
            <a:ext cx="9251186" cy="28364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5 </a:t>
            </a:r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trắc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nghiệm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  <a:p>
            <a:pPr algn="ctr">
              <a:lnSpc>
                <a:spcPct val="128000"/>
              </a:lnSpc>
            </a:pP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lời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này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hãy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kí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128000"/>
              </a:lnSpc>
            </a:pPr>
            <a:r>
              <a:rPr lang="en-US" sz="3600" b="1" dirty="0">
                <a:solidFill>
                  <a:srgbClr val="FF0000"/>
                </a:solidFill>
              </a:rPr>
              <a:t>KÉO - BÚA - BAO </a:t>
            </a:r>
            <a:r>
              <a:rPr lang="en-US" sz="3600" b="1" dirty="0" err="1">
                <a:solidFill>
                  <a:srgbClr val="FF0000"/>
                </a:solidFill>
              </a:rPr>
              <a:t>tương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ứng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đúng</a:t>
            </a:r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 err="1">
                <a:solidFill>
                  <a:srgbClr val="FF0000"/>
                </a:solidFill>
              </a:rPr>
              <a:t>mà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tìm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nhé</a:t>
            </a:r>
            <a:r>
              <a:rPr lang="en-US" sz="36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" name="Cách chơi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FB5866F1-5C51-8FBC-39C9-ECBA3EFF0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77200" y="9776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86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12"/>
          <a:stretch/>
        </p:blipFill>
        <p:spPr>
          <a:xfrm>
            <a:off x="-1975" y="-215277"/>
            <a:ext cx="12176450" cy="701752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26014" y="174539"/>
            <a:ext cx="9413586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96281" y="990600"/>
              <a:ext cx="17071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839171" y="694078"/>
            <a:ext cx="8987271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#9Slide01 Noi dung ngan" panose="00000600000000000000" pitchFamily="2" charset="0"/>
              </a:rPr>
              <a:t>Hình hộp chữ nhật có bao nhiêu mặt? Bao nhiêu cạnh? Bao nhiêu đỉnh?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#9Slide01 Noi dung ngan" panose="00000600000000000000" pitchFamily="2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A. 12 mặt, 6 cạnh, 8 đỉnh</a:t>
              </a:r>
              <a:r>
                <a:rPr lang="en-US" sz="3600" b="1">
                  <a:solidFill>
                    <a:srgbClr val="FF0000"/>
                  </a:solidFill>
                </a:rPr>
                <a:t> 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595246" y="3914029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38461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B. 6 mặt, 12 cạnh, 8 đỉnh</a:t>
              </a:r>
              <a:endParaRPr lang="en-US" sz="3400" dirty="0">
                <a:solidFill>
                  <a:schemeClr val="tx1"/>
                </a:solidFill>
                <a:latin typeface="#9Slide01 Noi dung ngan" panose="00000600000000000000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C. 8 mặt, 12 cạnh, 6 đỉnh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  <p:pic>
        <p:nvPicPr>
          <p:cNvPr id="38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29C77EBD-C247-41EB-8F70-EA6E59F255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83946" y="4777336"/>
            <a:ext cx="609600" cy="609600"/>
          </a:xfrm>
          <a:prstGeom prst="rect">
            <a:avLst/>
          </a:prstGeom>
        </p:spPr>
      </p:pic>
      <p:pic>
        <p:nvPicPr>
          <p:cNvPr id="39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1DA6B7C1-86EE-40CC-AE83-63605C9D6DD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2672" y="4179368"/>
            <a:ext cx="609600" cy="609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512B1B-FAFF-452C-B230-3A301D8BFB1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877" y="1905000"/>
            <a:ext cx="1320923" cy="12450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5EDE7F2-5228-4C4C-AB6E-4E0605DE9E7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244" y="1938303"/>
            <a:ext cx="1238015" cy="1167271"/>
          </a:xfrm>
          <a:prstGeom prst="rect">
            <a:avLst/>
          </a:prstGeom>
        </p:spPr>
      </p:pic>
      <p:grpSp>
        <p:nvGrpSpPr>
          <p:cNvPr id="42" name="times up">
            <a:extLst>
              <a:ext uri="{FF2B5EF4-FFF2-40B4-BE49-F238E27FC236}">
                <a16:creationId xmlns:a16="http://schemas.microsoft.com/office/drawing/2014/main" id="{9F909779-6A71-4719-A4C5-F3C97A70122F}"/>
              </a:ext>
            </a:extLst>
          </p:cNvPr>
          <p:cNvGrpSpPr/>
          <p:nvPr/>
        </p:nvGrpSpPr>
        <p:grpSpPr>
          <a:xfrm>
            <a:off x="11075709" y="3139039"/>
            <a:ext cx="757084" cy="375064"/>
            <a:chOff x="2989747" y="438150"/>
            <a:chExt cx="1572029" cy="683752"/>
          </a:xfrm>
        </p:grpSpPr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6F2DAD12-C6BD-45B3-9F35-283723D53F30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ounded Rectangle 17">
              <a:extLst>
                <a:ext uri="{FF2B5EF4-FFF2-40B4-BE49-F238E27FC236}">
                  <a16:creationId xmlns:a16="http://schemas.microsoft.com/office/drawing/2014/main" id="{C49CD595-2EC4-4748-A99F-582F4F87969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Câu 1">
            <a:hlinkClick r:id="" action="ppaction://media"/>
            <a:extLst>
              <a:ext uri="{FF2B5EF4-FFF2-40B4-BE49-F238E27FC236}">
                <a16:creationId xmlns:a16="http://schemas.microsoft.com/office/drawing/2014/main" id="{C7BCB0EC-44F8-C3F1-629D-70376D724CF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12898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4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90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3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42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10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3" dur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298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5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5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6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90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3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42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10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3" dur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298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5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5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6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12"/>
          <a:stretch/>
        </p:blipFill>
        <p:spPr>
          <a:xfrm>
            <a:off x="-4409" y="0"/>
            <a:ext cx="12430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43200" y="183584"/>
            <a:ext cx="92202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96281" y="990600"/>
              <a:ext cx="17071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127282" y="743739"/>
            <a:ext cx="845511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#9Slide01 Noi dung ngan" panose="00000600000000000000" pitchFamily="2" charset="0"/>
              </a:rPr>
              <a:t>Hình lập phương có bao nhiêu mặt? Bao nhiêu cạnh? Bao nhiêu đỉnh?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A. 6 mặt, 12 cạnh, 8 đỉnh</a:t>
              </a:r>
              <a:endParaRPr lang="en-US" sz="3400" dirty="0">
                <a:solidFill>
                  <a:schemeClr val="tx1"/>
                </a:solidFill>
                <a:latin typeface="#9Slide01 Noi dung ngan" panose="00000600000000000000" pitchFamily="2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B. 12 </a:t>
              </a:r>
              <a:r>
                <a:rPr lang="en-US" sz="3400" dirty="0" err="1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mặt</a:t>
              </a:r>
              <a:r>
                <a:rPr lang="en-US" sz="3400" dirty="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, 6 </a:t>
              </a:r>
              <a:r>
                <a:rPr lang="en-US" sz="3400" dirty="0" err="1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cạnh</a:t>
              </a:r>
              <a:r>
                <a:rPr lang="en-US" sz="3400" dirty="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, 8 </a:t>
              </a:r>
              <a:r>
                <a:rPr lang="en-US" sz="3400" dirty="0" err="1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đỉnh</a:t>
              </a:r>
              <a:endParaRPr lang="en-US" sz="3400" dirty="0">
                <a:solidFill>
                  <a:schemeClr val="tx1"/>
                </a:solidFill>
                <a:latin typeface="#9Slide01 Noi dung ngan" panose="00000600000000000000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11449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C. 6 mặt, 8 cạnh, 12 đỉnh</a:t>
              </a:r>
              <a:endParaRPr lang="en-US" sz="3400" dirty="0">
                <a:solidFill>
                  <a:schemeClr val="tx1"/>
                </a:solidFill>
                <a:latin typeface="#9Slide01 Noi dung ngan" panose="00000600000000000000" pitchFamily="2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20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pic>
        <p:nvPicPr>
          <p:cNvPr id="21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0BCF0AD2-3A30-4524-842B-227CD0D400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15160" y="3441766"/>
            <a:ext cx="609600" cy="609600"/>
          </a:xfrm>
          <a:prstGeom prst="rect">
            <a:avLst/>
          </a:prstGeom>
        </p:spPr>
      </p:pic>
      <p:pic>
        <p:nvPicPr>
          <p:cNvPr id="22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0AF3EE8F-BF5A-4D06-B351-038432C4EEB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15160" y="4274212"/>
            <a:ext cx="609600" cy="609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1FF14B-01A9-4A9B-B651-7485B525FC7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2442263"/>
            <a:ext cx="1320923" cy="12450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821A5F-2695-40B5-A2CB-7219D924FA2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67" y="2475566"/>
            <a:ext cx="1238015" cy="1167271"/>
          </a:xfrm>
          <a:prstGeom prst="rect">
            <a:avLst/>
          </a:prstGeom>
        </p:spPr>
      </p:pic>
      <p:grpSp>
        <p:nvGrpSpPr>
          <p:cNvPr id="33" name="times up">
            <a:extLst>
              <a:ext uri="{FF2B5EF4-FFF2-40B4-BE49-F238E27FC236}">
                <a16:creationId xmlns:a16="http://schemas.microsoft.com/office/drawing/2014/main" id="{E71075A1-FA21-490E-898D-CC7337CAC380}"/>
              </a:ext>
            </a:extLst>
          </p:cNvPr>
          <p:cNvGrpSpPr/>
          <p:nvPr/>
        </p:nvGrpSpPr>
        <p:grpSpPr>
          <a:xfrm>
            <a:off x="11177432" y="3676302"/>
            <a:ext cx="757084" cy="375064"/>
            <a:chOff x="2989747" y="438150"/>
            <a:chExt cx="1572029" cy="683752"/>
          </a:xfrm>
        </p:grpSpPr>
        <p:sp>
          <p:nvSpPr>
            <p:cNvPr id="34" name="Rounded Rectangle 16">
              <a:extLst>
                <a:ext uri="{FF2B5EF4-FFF2-40B4-BE49-F238E27FC236}">
                  <a16:creationId xmlns:a16="http://schemas.microsoft.com/office/drawing/2014/main" id="{51527B31-A243-4906-ADEF-4E9001325F0C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17">
              <a:extLst>
                <a:ext uri="{FF2B5EF4-FFF2-40B4-BE49-F238E27FC236}">
                  <a16:creationId xmlns:a16="http://schemas.microsoft.com/office/drawing/2014/main" id="{55E70156-CBBD-42CD-8E11-4E98AD5BB5BA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Câu 2">
            <a:hlinkClick r:id="" action="ppaction://media"/>
            <a:extLst>
              <a:ext uri="{FF2B5EF4-FFF2-40B4-BE49-F238E27FC236}">
                <a16:creationId xmlns:a16="http://schemas.microsoft.com/office/drawing/2014/main" id="{05A6DBAB-A3E5-354F-2D06-AF82B435958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93285" y="13976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891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3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4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10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3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298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5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5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6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74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891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3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4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10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3" dur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298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52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5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7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6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74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12"/>
          <a:stretch/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436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96281" y="990600"/>
              <a:ext cx="17071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26166" y="569651"/>
            <a:ext cx="457421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Quan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AB?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560258" y="2172228"/>
            <a:ext cx="10959919" cy="1751545"/>
            <a:chOff x="490264" y="2136963"/>
            <a:chExt cx="10959919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010783" y="2676471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     A.  AB = CD = NP = MQ 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899942"/>
            <a:ext cx="11152145" cy="1468344"/>
            <a:chOff x="609600" y="3935022"/>
            <a:chExt cx="11152145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322345" y="4273903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B.  AB = AM = BN = DQ</a:t>
              </a:r>
              <a:endParaRPr lang="en-US" sz="3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C.  AB = CD = MN = PQ</a:t>
              </a:r>
              <a:endParaRPr lang="en-US" sz="34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90728EE-7585-4999-85DD-3FC4CD77227A}"/>
              </a:ext>
            </a:extLst>
          </p:cNvPr>
          <p:cNvCxnSpPr>
            <a:cxnSpLocks/>
          </p:cNvCxnSpPr>
          <p:nvPr/>
        </p:nvCxnSpPr>
        <p:spPr>
          <a:xfrm flipV="1">
            <a:off x="8998024" y="1715459"/>
            <a:ext cx="1659234" cy="969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433C7F-7FEC-4135-806C-F38A78B54D4B}"/>
              </a:ext>
            </a:extLst>
          </p:cNvPr>
          <p:cNvGrpSpPr/>
          <p:nvPr/>
        </p:nvGrpSpPr>
        <p:grpSpPr>
          <a:xfrm>
            <a:off x="8242211" y="183584"/>
            <a:ext cx="2853534" cy="2249411"/>
            <a:chOff x="8242211" y="183584"/>
            <a:chExt cx="2853534" cy="224941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7D94D77-1E49-49DD-BDFE-432A0BE1CA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3267" y="674573"/>
              <a:ext cx="2035343" cy="1396237"/>
              <a:chOff x="1810" y="1152"/>
              <a:chExt cx="2510" cy="1886"/>
            </a:xfrm>
            <a:noFill/>
          </p:grpSpPr>
          <p:sp>
            <p:nvSpPr>
              <p:cNvPr id="28" name="AutoShape 20">
                <a:extLst>
                  <a:ext uri="{FF2B5EF4-FFF2-40B4-BE49-F238E27FC236}">
                    <a16:creationId xmlns:a16="http://schemas.microsoft.com/office/drawing/2014/main" id="{CBDBECBA-3C23-451B-B3C4-1FC6EFB80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Line 21">
                <a:extLst>
                  <a:ext uri="{FF2B5EF4-FFF2-40B4-BE49-F238E27FC236}">
                    <a16:creationId xmlns:a16="http://schemas.microsoft.com/office/drawing/2014/main" id="{556659AA-59A0-4E1A-BB57-CB853EC1E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1166"/>
                <a:ext cx="0" cy="1392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Line 23">
                <a:extLst>
                  <a:ext uri="{FF2B5EF4-FFF2-40B4-BE49-F238E27FC236}">
                    <a16:creationId xmlns:a16="http://schemas.microsoft.com/office/drawing/2014/main" id="{DD2686BB-296E-438C-962D-B8270FF4A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58"/>
                <a:ext cx="480" cy="4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92654C-056C-4593-B2F5-A79039E6D861}"/>
                </a:ext>
              </a:extLst>
            </p:cNvPr>
            <p:cNvSpPr txBox="1"/>
            <p:nvPr/>
          </p:nvSpPr>
          <p:spPr>
            <a:xfrm>
              <a:off x="8811114" y="183584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CE2AC58-5A4B-44CB-8EE6-0B7F4FD56B81}"/>
                </a:ext>
              </a:extLst>
            </p:cNvPr>
            <p:cNvSpPr txBox="1"/>
            <p:nvPr/>
          </p:nvSpPr>
          <p:spPr>
            <a:xfrm>
              <a:off x="10472082" y="229379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91D6E8-8793-4C43-9C46-56DA7636ECEB}"/>
                </a:ext>
              </a:extLst>
            </p:cNvPr>
            <p:cNvSpPr txBox="1"/>
            <p:nvPr/>
          </p:nvSpPr>
          <p:spPr>
            <a:xfrm>
              <a:off x="10694673" y="1416520"/>
              <a:ext cx="401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B719DB-6A98-482F-9654-CF2D8DE9DBBC}"/>
                </a:ext>
              </a:extLst>
            </p:cNvPr>
            <p:cNvSpPr txBox="1"/>
            <p:nvPr/>
          </p:nvSpPr>
          <p:spPr>
            <a:xfrm>
              <a:off x="10263594" y="1971330"/>
              <a:ext cx="360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P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E5D0A9-396A-4336-A3B2-52E3A9A2758C}"/>
                </a:ext>
              </a:extLst>
            </p:cNvPr>
            <p:cNvSpPr txBox="1"/>
            <p:nvPr/>
          </p:nvSpPr>
          <p:spPr>
            <a:xfrm>
              <a:off x="8242211" y="1916520"/>
              <a:ext cx="421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Q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25626B-ACAD-4F03-B921-DBAB1C9B432A}"/>
                </a:ext>
              </a:extLst>
            </p:cNvPr>
            <p:cNvSpPr txBox="1"/>
            <p:nvPr/>
          </p:nvSpPr>
          <p:spPr>
            <a:xfrm>
              <a:off x="8245650" y="828246"/>
              <a:ext cx="4090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D1FB57-F900-4068-AE5B-F76744F51484}"/>
                </a:ext>
              </a:extLst>
            </p:cNvPr>
            <p:cNvSpPr txBox="1"/>
            <p:nvPr/>
          </p:nvSpPr>
          <p:spPr>
            <a:xfrm>
              <a:off x="10285172" y="905405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C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50C3236-8BA0-45D7-BEC8-5F32ACD2B0DE}"/>
                </a:ext>
              </a:extLst>
            </p:cNvPr>
            <p:cNvSpPr txBox="1"/>
            <p:nvPr/>
          </p:nvSpPr>
          <p:spPr>
            <a:xfrm>
              <a:off x="8640521" y="1374958"/>
              <a:ext cx="434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M</a:t>
              </a:r>
            </a:p>
          </p:txBody>
        </p:sp>
      </p:grpSp>
      <p:pic>
        <p:nvPicPr>
          <p:cNvPr id="45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54D59C19-AB95-4F65-AF79-58185211EC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47800" y="3673028"/>
            <a:ext cx="609600" cy="609600"/>
          </a:xfrm>
          <a:prstGeom prst="rect">
            <a:avLst/>
          </a:prstGeom>
        </p:spPr>
      </p:pic>
      <p:pic>
        <p:nvPicPr>
          <p:cNvPr id="46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B946AD36-5350-4FA8-A6F0-1D76D196B5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83198" y="4570270"/>
            <a:ext cx="609600" cy="609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1601C8-E137-4176-8059-8FF0BEBD320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209800"/>
            <a:ext cx="1320923" cy="124502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8CAF2FF-69F0-45E7-A6DB-8473876A98D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67" y="2243103"/>
            <a:ext cx="1238015" cy="1167271"/>
          </a:xfrm>
          <a:prstGeom prst="rect">
            <a:avLst/>
          </a:prstGeom>
        </p:spPr>
      </p:pic>
      <p:grpSp>
        <p:nvGrpSpPr>
          <p:cNvPr id="49" name="times up">
            <a:extLst>
              <a:ext uri="{FF2B5EF4-FFF2-40B4-BE49-F238E27FC236}">
                <a16:creationId xmlns:a16="http://schemas.microsoft.com/office/drawing/2014/main" id="{62C8ADBC-EF50-4F00-8317-368A491AFB75}"/>
              </a:ext>
            </a:extLst>
          </p:cNvPr>
          <p:cNvGrpSpPr/>
          <p:nvPr/>
        </p:nvGrpSpPr>
        <p:grpSpPr>
          <a:xfrm>
            <a:off x="10948832" y="3443839"/>
            <a:ext cx="757084" cy="375064"/>
            <a:chOff x="2989747" y="438150"/>
            <a:chExt cx="1572029" cy="683752"/>
          </a:xfrm>
        </p:grpSpPr>
        <p:sp>
          <p:nvSpPr>
            <p:cNvPr id="50" name="Rounded Rectangle 16">
              <a:extLst>
                <a:ext uri="{FF2B5EF4-FFF2-40B4-BE49-F238E27FC236}">
                  <a16:creationId xmlns:a16="http://schemas.microsoft.com/office/drawing/2014/main" id="{76A47990-6B6A-4BB7-8300-4E06D10E42F3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ounded Rectangle 17">
              <a:extLst>
                <a:ext uri="{FF2B5EF4-FFF2-40B4-BE49-F238E27FC236}">
                  <a16:creationId xmlns:a16="http://schemas.microsoft.com/office/drawing/2014/main" id="{4AE5B696-2C1F-40D8-86E3-0DB444AACE74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90728EE-7585-4999-85DD-3FC4CD77227A}"/>
              </a:ext>
            </a:extLst>
          </p:cNvPr>
          <p:cNvCxnSpPr>
            <a:cxnSpLocks/>
            <a:stCxn id="65" idx="0"/>
            <a:endCxn id="65" idx="1"/>
          </p:cNvCxnSpPr>
          <p:nvPr/>
        </p:nvCxnSpPr>
        <p:spPr>
          <a:xfrm>
            <a:off x="5663035" y="4718551"/>
            <a:ext cx="219767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F433C7F-7FEC-4135-806C-F38A78B54D4B}"/>
              </a:ext>
            </a:extLst>
          </p:cNvPr>
          <p:cNvGrpSpPr/>
          <p:nvPr/>
        </p:nvGrpSpPr>
        <p:grpSpPr>
          <a:xfrm>
            <a:off x="4614065" y="2552008"/>
            <a:ext cx="3836127" cy="3181361"/>
            <a:chOff x="8242211" y="183584"/>
            <a:chExt cx="2853534" cy="224941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7D94D77-1E49-49DD-BDFE-432A0BE1CA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3267" y="674573"/>
              <a:ext cx="2035343" cy="1396237"/>
              <a:chOff x="1810" y="1152"/>
              <a:chExt cx="2510" cy="1886"/>
            </a:xfrm>
            <a:noFill/>
          </p:grpSpPr>
          <p:sp>
            <p:nvSpPr>
              <p:cNvPr id="63" name="AutoShape 20">
                <a:extLst>
                  <a:ext uri="{FF2B5EF4-FFF2-40B4-BE49-F238E27FC236}">
                    <a16:creationId xmlns:a16="http://schemas.microsoft.com/office/drawing/2014/main" id="{CBDBECBA-3C23-451B-B3C4-1FC6EFB80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Line 21">
                <a:extLst>
                  <a:ext uri="{FF2B5EF4-FFF2-40B4-BE49-F238E27FC236}">
                    <a16:creationId xmlns:a16="http://schemas.microsoft.com/office/drawing/2014/main" id="{556659AA-59A0-4E1A-BB57-CB853EC1E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1166"/>
                <a:ext cx="0" cy="1392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Line 22">
                <a:extLst>
                  <a:ext uri="{FF2B5EF4-FFF2-40B4-BE49-F238E27FC236}">
                    <a16:creationId xmlns:a16="http://schemas.microsoft.com/office/drawing/2014/main" id="{94C7BF60-95F2-4B50-AF32-F8129BD6D9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2558"/>
                <a:ext cx="2016" cy="0"/>
              </a:xfrm>
              <a:prstGeom prst="line">
                <a:avLst/>
              </a:prstGeom>
              <a:grpFill/>
              <a:ln w="38100">
                <a:solidFill>
                  <a:srgbClr val="7F7F7F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Line 23">
                <a:extLst>
                  <a:ext uri="{FF2B5EF4-FFF2-40B4-BE49-F238E27FC236}">
                    <a16:creationId xmlns:a16="http://schemas.microsoft.com/office/drawing/2014/main" id="{DD2686BB-296E-438C-962D-B8270FF4A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58"/>
                <a:ext cx="480" cy="4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F92654C-056C-4593-B2F5-A79039E6D861}"/>
                </a:ext>
              </a:extLst>
            </p:cNvPr>
            <p:cNvSpPr txBox="1"/>
            <p:nvPr/>
          </p:nvSpPr>
          <p:spPr>
            <a:xfrm>
              <a:off x="8811114" y="183584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A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CE2AC58-5A4B-44CB-8EE6-0B7F4FD56B81}"/>
                </a:ext>
              </a:extLst>
            </p:cNvPr>
            <p:cNvSpPr txBox="1"/>
            <p:nvPr/>
          </p:nvSpPr>
          <p:spPr>
            <a:xfrm>
              <a:off x="10472082" y="229379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B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F91D6E8-8793-4C43-9C46-56DA7636ECEB}"/>
                </a:ext>
              </a:extLst>
            </p:cNvPr>
            <p:cNvSpPr txBox="1"/>
            <p:nvPr/>
          </p:nvSpPr>
          <p:spPr>
            <a:xfrm>
              <a:off x="10694673" y="1416520"/>
              <a:ext cx="401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8B719DB-6A98-482F-9654-CF2D8DE9DBBC}"/>
                </a:ext>
              </a:extLst>
            </p:cNvPr>
            <p:cNvSpPr txBox="1"/>
            <p:nvPr/>
          </p:nvSpPr>
          <p:spPr>
            <a:xfrm>
              <a:off x="10263594" y="1971330"/>
              <a:ext cx="360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P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0E5D0A9-396A-4336-A3B2-52E3A9A2758C}"/>
                </a:ext>
              </a:extLst>
            </p:cNvPr>
            <p:cNvSpPr txBox="1"/>
            <p:nvPr/>
          </p:nvSpPr>
          <p:spPr>
            <a:xfrm>
              <a:off x="8242211" y="1916520"/>
              <a:ext cx="421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Q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225626B-ACAD-4F03-B921-DBAB1C9B432A}"/>
                </a:ext>
              </a:extLst>
            </p:cNvPr>
            <p:cNvSpPr txBox="1"/>
            <p:nvPr/>
          </p:nvSpPr>
          <p:spPr>
            <a:xfrm>
              <a:off x="8245650" y="828246"/>
              <a:ext cx="4090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D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CD1FB57-F900-4068-AE5B-F76744F51484}"/>
                </a:ext>
              </a:extLst>
            </p:cNvPr>
            <p:cNvSpPr txBox="1"/>
            <p:nvPr/>
          </p:nvSpPr>
          <p:spPr>
            <a:xfrm>
              <a:off x="10285172" y="905405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C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50C3236-8BA0-45D7-BEC8-5F32ACD2B0DE}"/>
                </a:ext>
              </a:extLst>
            </p:cNvPr>
            <p:cNvSpPr txBox="1"/>
            <p:nvPr/>
          </p:nvSpPr>
          <p:spPr>
            <a:xfrm>
              <a:off x="8640521" y="1374958"/>
              <a:ext cx="434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M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104EEAD-FF9A-4D05-86D7-EC8312D33983}"/>
              </a:ext>
            </a:extLst>
          </p:cNvPr>
          <p:cNvCxnSpPr>
            <a:cxnSpLocks/>
          </p:cNvCxnSpPr>
          <p:nvPr/>
        </p:nvCxnSpPr>
        <p:spPr>
          <a:xfrm>
            <a:off x="5607286" y="3269713"/>
            <a:ext cx="219677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426AB50-A53E-4801-A838-04C08CCEF1BF}"/>
              </a:ext>
            </a:extLst>
          </p:cNvPr>
          <p:cNvCxnSpPr>
            <a:cxnSpLocks/>
          </p:cNvCxnSpPr>
          <p:nvPr/>
        </p:nvCxnSpPr>
        <p:spPr>
          <a:xfrm>
            <a:off x="5149530" y="3751083"/>
            <a:ext cx="2229678" cy="232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05BA4EF-C0FC-44E7-B2AA-AE186DEA15C4}"/>
              </a:ext>
            </a:extLst>
          </p:cNvPr>
          <p:cNvCxnSpPr>
            <a:cxnSpLocks/>
            <a:stCxn id="66" idx="0"/>
          </p:cNvCxnSpPr>
          <p:nvPr/>
        </p:nvCxnSpPr>
        <p:spPr>
          <a:xfrm flipV="1">
            <a:off x="5139778" y="5191517"/>
            <a:ext cx="2262455" cy="296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âu 3">
            <a:hlinkClick r:id="" action="ppaction://media"/>
            <a:extLst>
              <a:ext uri="{FF2B5EF4-FFF2-40B4-BE49-F238E27FC236}">
                <a16:creationId xmlns:a16="http://schemas.microsoft.com/office/drawing/2014/main" id="{7CB27B64-8DA9-2B5C-5746-F97F12B0F42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07937" y="1630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9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0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3082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7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4248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10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7" dur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2977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5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5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6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7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1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91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92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3082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7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4248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10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7" dur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2977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5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5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6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7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30550" y="76200"/>
            <a:ext cx="8686800" cy="2373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96282" y="990600"/>
              <a:ext cx="17071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04083" y="453132"/>
            <a:ext cx="463820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Quan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AM?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A.  AM = AB = CP = DQ 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B.  AM = BN = CP = MQ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C.  AM = BN = CP = DQ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33A282-13F9-4665-8D41-EBD7501DBAF3}"/>
              </a:ext>
            </a:extLst>
          </p:cNvPr>
          <p:cNvCxnSpPr>
            <a:cxnSpLocks/>
            <a:stCxn id="40" idx="0"/>
          </p:cNvCxnSpPr>
          <p:nvPr/>
        </p:nvCxnSpPr>
        <p:spPr>
          <a:xfrm>
            <a:off x="9069065" y="679915"/>
            <a:ext cx="0" cy="10305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6408CA-BB65-44FF-A681-8FD95C4F4C1D}"/>
              </a:ext>
            </a:extLst>
          </p:cNvPr>
          <p:cNvGrpSpPr/>
          <p:nvPr/>
        </p:nvGrpSpPr>
        <p:grpSpPr>
          <a:xfrm>
            <a:off x="8288780" y="178562"/>
            <a:ext cx="2853534" cy="2249411"/>
            <a:chOff x="8242211" y="183584"/>
            <a:chExt cx="2853534" cy="224941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3E8B24B-EFBF-4997-9181-D5E4D698CF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3267" y="674573"/>
              <a:ext cx="2035343" cy="1396237"/>
              <a:chOff x="1810" y="1152"/>
              <a:chExt cx="2510" cy="1886"/>
            </a:xfrm>
            <a:noFill/>
          </p:grpSpPr>
          <p:sp>
            <p:nvSpPr>
              <p:cNvPr id="39" name="AutoShape 20">
                <a:extLst>
                  <a:ext uri="{FF2B5EF4-FFF2-40B4-BE49-F238E27FC236}">
                    <a16:creationId xmlns:a16="http://schemas.microsoft.com/office/drawing/2014/main" id="{64429D34-A668-4C9D-93E8-1EA8E19A4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Line 22">
                <a:extLst>
                  <a:ext uri="{FF2B5EF4-FFF2-40B4-BE49-F238E27FC236}">
                    <a16:creationId xmlns:a16="http://schemas.microsoft.com/office/drawing/2014/main" id="{B2D26C1C-D8D7-4D91-BBEB-A2E934C9F4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2558"/>
                <a:ext cx="2016" cy="0"/>
              </a:xfrm>
              <a:prstGeom prst="line">
                <a:avLst/>
              </a:prstGeom>
              <a:grpFill/>
              <a:ln w="38100">
                <a:solidFill>
                  <a:srgbClr val="7F7F7F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Line 23">
                <a:extLst>
                  <a:ext uri="{FF2B5EF4-FFF2-40B4-BE49-F238E27FC236}">
                    <a16:creationId xmlns:a16="http://schemas.microsoft.com/office/drawing/2014/main" id="{46C6EE3C-4D18-456D-A18E-940A8C81DB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58"/>
                <a:ext cx="480" cy="4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Line 21">
                <a:extLst>
                  <a:ext uri="{FF2B5EF4-FFF2-40B4-BE49-F238E27FC236}">
                    <a16:creationId xmlns:a16="http://schemas.microsoft.com/office/drawing/2014/main" id="{50667FA5-3E4C-4852-895F-2BF186C89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1166"/>
                <a:ext cx="0" cy="1392"/>
              </a:xfrm>
              <a:prstGeom prst="line">
                <a:avLst/>
              </a:prstGeom>
              <a:grpFill/>
              <a:ln w="38100">
                <a:solidFill>
                  <a:schemeClr val="accent5">
                    <a:lumMod val="75000"/>
                  </a:schemeClr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3BF22F-FD6B-4FA8-952B-6A5021B1A0D9}"/>
                </a:ext>
              </a:extLst>
            </p:cNvPr>
            <p:cNvSpPr txBox="1"/>
            <p:nvPr/>
          </p:nvSpPr>
          <p:spPr>
            <a:xfrm>
              <a:off x="8811114" y="183584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67C39C-6175-4CBE-9C6F-F14EAF1CCB59}"/>
                </a:ext>
              </a:extLst>
            </p:cNvPr>
            <p:cNvSpPr txBox="1"/>
            <p:nvPr/>
          </p:nvSpPr>
          <p:spPr>
            <a:xfrm>
              <a:off x="10472082" y="229379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B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2271C89-6668-4703-A8C7-2378B81890DC}"/>
                </a:ext>
              </a:extLst>
            </p:cNvPr>
            <p:cNvSpPr txBox="1"/>
            <p:nvPr/>
          </p:nvSpPr>
          <p:spPr>
            <a:xfrm>
              <a:off x="10694673" y="1416520"/>
              <a:ext cx="401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F68B330-D5E4-4C9B-AF62-2341AABA0EDF}"/>
                </a:ext>
              </a:extLst>
            </p:cNvPr>
            <p:cNvSpPr txBox="1"/>
            <p:nvPr/>
          </p:nvSpPr>
          <p:spPr>
            <a:xfrm>
              <a:off x="10263594" y="1971330"/>
              <a:ext cx="360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P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2AA0988-9ED7-4F2D-8DD4-829D2329FED9}"/>
                </a:ext>
              </a:extLst>
            </p:cNvPr>
            <p:cNvSpPr txBox="1"/>
            <p:nvPr/>
          </p:nvSpPr>
          <p:spPr>
            <a:xfrm>
              <a:off x="8242211" y="1916520"/>
              <a:ext cx="421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Q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BEE1E1-03BF-49AF-A4E2-7328796A6CF3}"/>
                </a:ext>
              </a:extLst>
            </p:cNvPr>
            <p:cNvSpPr txBox="1"/>
            <p:nvPr/>
          </p:nvSpPr>
          <p:spPr>
            <a:xfrm>
              <a:off x="8245650" y="828246"/>
              <a:ext cx="4090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00938C-E6F4-4B84-B1D0-DB84DE6020F9}"/>
                </a:ext>
              </a:extLst>
            </p:cNvPr>
            <p:cNvSpPr txBox="1"/>
            <p:nvPr/>
          </p:nvSpPr>
          <p:spPr>
            <a:xfrm>
              <a:off x="10285172" y="905405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FD3C0BA-8722-4A95-8944-D4023E9F9125}"/>
                </a:ext>
              </a:extLst>
            </p:cNvPr>
            <p:cNvSpPr txBox="1"/>
            <p:nvPr/>
          </p:nvSpPr>
          <p:spPr>
            <a:xfrm>
              <a:off x="8640521" y="1374958"/>
              <a:ext cx="434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M</a:t>
              </a:r>
            </a:p>
          </p:txBody>
        </p:sp>
      </p:grpSp>
      <p:pic>
        <p:nvPicPr>
          <p:cNvPr id="47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1629DED7-F5C6-4B69-A782-95D060CEFA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95245" y="4556999"/>
            <a:ext cx="609600" cy="609600"/>
          </a:xfrm>
          <a:prstGeom prst="rect">
            <a:avLst/>
          </a:prstGeom>
        </p:spPr>
      </p:pic>
      <p:pic>
        <p:nvPicPr>
          <p:cNvPr id="48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06164C75-1341-4F09-8B46-CBB59B13FDE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92661" y="3748201"/>
            <a:ext cx="609600" cy="6096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B9AFE8B-0FF9-4921-BF42-6887A7D1C73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877" y="2057400"/>
            <a:ext cx="1320923" cy="124502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E92099C-6529-4897-96C2-82DE2E1187F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244" y="2090703"/>
            <a:ext cx="1238015" cy="1167271"/>
          </a:xfrm>
          <a:prstGeom prst="rect">
            <a:avLst/>
          </a:prstGeom>
        </p:spPr>
      </p:pic>
      <p:grpSp>
        <p:nvGrpSpPr>
          <p:cNvPr id="51" name="times up">
            <a:extLst>
              <a:ext uri="{FF2B5EF4-FFF2-40B4-BE49-F238E27FC236}">
                <a16:creationId xmlns:a16="http://schemas.microsoft.com/office/drawing/2014/main" id="{2AEA08AD-D890-467F-8BDC-23B15AA230E9}"/>
              </a:ext>
            </a:extLst>
          </p:cNvPr>
          <p:cNvGrpSpPr/>
          <p:nvPr/>
        </p:nvGrpSpPr>
        <p:grpSpPr>
          <a:xfrm>
            <a:off x="11075709" y="3291439"/>
            <a:ext cx="757084" cy="375064"/>
            <a:chOff x="2989747" y="438150"/>
            <a:chExt cx="1572029" cy="683752"/>
          </a:xfrm>
        </p:grpSpPr>
        <p:sp>
          <p:nvSpPr>
            <p:cNvPr id="52" name="Rounded Rectangle 16">
              <a:extLst>
                <a:ext uri="{FF2B5EF4-FFF2-40B4-BE49-F238E27FC236}">
                  <a16:creationId xmlns:a16="http://schemas.microsoft.com/office/drawing/2014/main" id="{75D31F22-BF33-4A87-829D-495F5F20A5D7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ounded Rectangle 17">
              <a:extLst>
                <a:ext uri="{FF2B5EF4-FFF2-40B4-BE49-F238E27FC236}">
                  <a16:creationId xmlns:a16="http://schemas.microsoft.com/office/drawing/2014/main" id="{F7237F31-396F-41BA-B8F1-5984EF83DB4C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F33A282-13F9-4665-8D41-EBD7501DBAF3}"/>
              </a:ext>
            </a:extLst>
          </p:cNvPr>
          <p:cNvCxnSpPr>
            <a:cxnSpLocks/>
            <a:stCxn id="68" idx="0"/>
          </p:cNvCxnSpPr>
          <p:nvPr/>
        </p:nvCxnSpPr>
        <p:spPr>
          <a:xfrm>
            <a:off x="5624808" y="3166555"/>
            <a:ext cx="0" cy="15743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06408CA-BB65-44FF-A681-8FD95C4F4C1D}"/>
              </a:ext>
            </a:extLst>
          </p:cNvPr>
          <p:cNvGrpSpPr/>
          <p:nvPr/>
        </p:nvGrpSpPr>
        <p:grpSpPr>
          <a:xfrm>
            <a:off x="4542805" y="2430377"/>
            <a:ext cx="3956930" cy="3302992"/>
            <a:chOff x="8242211" y="183584"/>
            <a:chExt cx="2853534" cy="224941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3E8B24B-EFBF-4997-9181-D5E4D698CF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3267" y="674573"/>
              <a:ext cx="2035343" cy="1396237"/>
              <a:chOff x="1810" y="1152"/>
              <a:chExt cx="2510" cy="1886"/>
            </a:xfrm>
            <a:noFill/>
          </p:grpSpPr>
          <p:sp>
            <p:nvSpPr>
              <p:cNvPr id="65" name="AutoShape 20">
                <a:extLst>
                  <a:ext uri="{FF2B5EF4-FFF2-40B4-BE49-F238E27FC236}">
                    <a16:creationId xmlns:a16="http://schemas.microsoft.com/office/drawing/2014/main" id="{64429D34-A668-4C9D-93E8-1EA8E19A4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Line 22">
                <a:extLst>
                  <a:ext uri="{FF2B5EF4-FFF2-40B4-BE49-F238E27FC236}">
                    <a16:creationId xmlns:a16="http://schemas.microsoft.com/office/drawing/2014/main" id="{B2D26C1C-D8D7-4D91-BBEB-A2E934C9F4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2558"/>
                <a:ext cx="2016" cy="0"/>
              </a:xfrm>
              <a:prstGeom prst="line">
                <a:avLst/>
              </a:prstGeom>
              <a:grpFill/>
              <a:ln w="38100">
                <a:solidFill>
                  <a:srgbClr val="7F7F7F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Line 23">
                <a:extLst>
                  <a:ext uri="{FF2B5EF4-FFF2-40B4-BE49-F238E27FC236}">
                    <a16:creationId xmlns:a16="http://schemas.microsoft.com/office/drawing/2014/main" id="{46C6EE3C-4D18-456D-A18E-940A8C81DB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58"/>
                <a:ext cx="480" cy="4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Line 21">
                <a:extLst>
                  <a:ext uri="{FF2B5EF4-FFF2-40B4-BE49-F238E27FC236}">
                    <a16:creationId xmlns:a16="http://schemas.microsoft.com/office/drawing/2014/main" id="{50667FA5-3E4C-4852-895F-2BF186C89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1166"/>
                <a:ext cx="0" cy="1392"/>
              </a:xfrm>
              <a:prstGeom prst="line">
                <a:avLst/>
              </a:prstGeom>
              <a:grpFill/>
              <a:ln w="38100">
                <a:solidFill>
                  <a:schemeClr val="accent5">
                    <a:lumMod val="75000"/>
                  </a:schemeClr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63BF22F-FD6B-4FA8-952B-6A5021B1A0D9}"/>
                </a:ext>
              </a:extLst>
            </p:cNvPr>
            <p:cNvSpPr txBox="1"/>
            <p:nvPr/>
          </p:nvSpPr>
          <p:spPr>
            <a:xfrm>
              <a:off x="8811114" y="183584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167C39C-6175-4CBE-9C6F-F14EAF1CCB59}"/>
                </a:ext>
              </a:extLst>
            </p:cNvPr>
            <p:cNvSpPr txBox="1"/>
            <p:nvPr/>
          </p:nvSpPr>
          <p:spPr>
            <a:xfrm>
              <a:off x="10472082" y="229379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B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2271C89-6668-4703-A8C7-2378B81890DC}"/>
                </a:ext>
              </a:extLst>
            </p:cNvPr>
            <p:cNvSpPr txBox="1"/>
            <p:nvPr/>
          </p:nvSpPr>
          <p:spPr>
            <a:xfrm>
              <a:off x="10694673" y="1416520"/>
              <a:ext cx="401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F68B330-D5E4-4C9B-AF62-2341AABA0EDF}"/>
                </a:ext>
              </a:extLst>
            </p:cNvPr>
            <p:cNvSpPr txBox="1"/>
            <p:nvPr/>
          </p:nvSpPr>
          <p:spPr>
            <a:xfrm>
              <a:off x="10263594" y="1971330"/>
              <a:ext cx="360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P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2AA0988-9ED7-4F2D-8DD4-829D2329FED9}"/>
                </a:ext>
              </a:extLst>
            </p:cNvPr>
            <p:cNvSpPr txBox="1"/>
            <p:nvPr/>
          </p:nvSpPr>
          <p:spPr>
            <a:xfrm>
              <a:off x="8242211" y="1916520"/>
              <a:ext cx="421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Q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9BEE1E1-03BF-49AF-A4E2-7328796A6CF3}"/>
                </a:ext>
              </a:extLst>
            </p:cNvPr>
            <p:cNvSpPr txBox="1"/>
            <p:nvPr/>
          </p:nvSpPr>
          <p:spPr>
            <a:xfrm>
              <a:off x="8245650" y="828246"/>
              <a:ext cx="4090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D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D00938C-E6F4-4B84-B1D0-DB84DE6020F9}"/>
                </a:ext>
              </a:extLst>
            </p:cNvPr>
            <p:cNvSpPr txBox="1"/>
            <p:nvPr/>
          </p:nvSpPr>
          <p:spPr>
            <a:xfrm>
              <a:off x="10285172" y="905405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C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FD3C0BA-8722-4A95-8944-D4023E9F9125}"/>
                </a:ext>
              </a:extLst>
            </p:cNvPr>
            <p:cNvSpPr txBox="1"/>
            <p:nvPr/>
          </p:nvSpPr>
          <p:spPr>
            <a:xfrm>
              <a:off x="8640521" y="1374958"/>
              <a:ext cx="434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M</a:t>
              </a:r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F716C55-E656-4DDA-BC31-D811F80A61CD}"/>
              </a:ext>
            </a:extLst>
          </p:cNvPr>
          <p:cNvCxnSpPr>
            <a:cxnSpLocks/>
          </p:cNvCxnSpPr>
          <p:nvPr/>
        </p:nvCxnSpPr>
        <p:spPr>
          <a:xfrm>
            <a:off x="7924800" y="3131909"/>
            <a:ext cx="0" cy="15131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C577B2F-08EF-48AF-B88E-08D48950831E}"/>
              </a:ext>
            </a:extLst>
          </p:cNvPr>
          <p:cNvCxnSpPr>
            <a:cxnSpLocks/>
          </p:cNvCxnSpPr>
          <p:nvPr/>
        </p:nvCxnSpPr>
        <p:spPr>
          <a:xfrm>
            <a:off x="7391400" y="3666503"/>
            <a:ext cx="0" cy="15131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1CB909D-D890-4439-8779-0AF676A54FEA}"/>
              </a:ext>
            </a:extLst>
          </p:cNvPr>
          <p:cNvCxnSpPr>
            <a:cxnSpLocks/>
          </p:cNvCxnSpPr>
          <p:nvPr/>
        </p:nvCxnSpPr>
        <p:spPr>
          <a:xfrm>
            <a:off x="5127858" y="3653402"/>
            <a:ext cx="0" cy="15131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âu 4">
            <a:hlinkClick r:id="" action="ppaction://media"/>
            <a:extLst>
              <a:ext uri="{FF2B5EF4-FFF2-40B4-BE49-F238E27FC236}">
                <a16:creationId xmlns:a16="http://schemas.microsoft.com/office/drawing/2014/main" id="{6B3F0935-091A-E1EF-9261-5C594D4628F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2747" y="14905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112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49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04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7" dur="10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9" dur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298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audio>
                  <p:cMediaNode vol="8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6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7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7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7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88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90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03" dur="1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04" dur="1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3112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49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04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7" dur="10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9" dur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298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audio>
                  <p:cMediaNode vol="8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6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7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7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7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88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90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12"/>
          <a:stretch/>
        </p:blipFill>
        <p:spPr>
          <a:xfrm>
            <a:off x="-4409" y="0"/>
            <a:ext cx="12430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14936" y="76200"/>
            <a:ext cx="9177064" cy="240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96281" y="990600"/>
              <a:ext cx="17071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latin typeface="iCiel Cadena" panose="02000503000000020004" pitchFamily="50" charset="0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29000" y="589941"/>
            <a:ext cx="496002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Quan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AD?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A.  AD = BC = NP = MQ</a:t>
              </a:r>
              <a:endParaRPr lang="en-US" sz="34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B.  AD = CD = MN = PQ</a:t>
              </a:r>
              <a:endParaRPr lang="en-US" sz="3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11449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/>
                  </a:solidFill>
                  <a:latin typeface="#9Slide01 Noi dung ngan" panose="00000600000000000000" pitchFamily="2" charset="0"/>
                </a:rPr>
                <a:t>C.  AM = BN = CP = DQ</a:t>
              </a:r>
              <a:endParaRPr lang="en-US" sz="3400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20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52FCF36-A00F-4C4E-B311-EB06D9676F39}"/>
              </a:ext>
            </a:extLst>
          </p:cNvPr>
          <p:cNvGrpSpPr/>
          <p:nvPr/>
        </p:nvGrpSpPr>
        <p:grpSpPr>
          <a:xfrm>
            <a:off x="8288780" y="178562"/>
            <a:ext cx="2853534" cy="2249411"/>
            <a:chOff x="8242211" y="183584"/>
            <a:chExt cx="2853534" cy="224941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138F3BD-CB60-490F-8D39-93876B2837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3267" y="674573"/>
              <a:ext cx="2035343" cy="1396237"/>
              <a:chOff x="1810" y="1152"/>
              <a:chExt cx="2510" cy="1886"/>
            </a:xfrm>
            <a:noFill/>
          </p:grpSpPr>
          <p:sp>
            <p:nvSpPr>
              <p:cNvPr id="39" name="AutoShape 20">
                <a:extLst>
                  <a:ext uri="{FF2B5EF4-FFF2-40B4-BE49-F238E27FC236}">
                    <a16:creationId xmlns:a16="http://schemas.microsoft.com/office/drawing/2014/main" id="{919AF862-5107-44B1-AAF5-4EDD00F0B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Line 21">
                <a:extLst>
                  <a:ext uri="{FF2B5EF4-FFF2-40B4-BE49-F238E27FC236}">
                    <a16:creationId xmlns:a16="http://schemas.microsoft.com/office/drawing/2014/main" id="{E7FD2102-F5D9-4137-A565-53A2FBE2B3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1166"/>
                <a:ext cx="0" cy="1392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Line 22">
                <a:extLst>
                  <a:ext uri="{FF2B5EF4-FFF2-40B4-BE49-F238E27FC236}">
                    <a16:creationId xmlns:a16="http://schemas.microsoft.com/office/drawing/2014/main" id="{B427604C-B68C-4EBC-A451-F621F238C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2558"/>
                <a:ext cx="2016" cy="0"/>
              </a:xfrm>
              <a:prstGeom prst="line">
                <a:avLst/>
              </a:prstGeom>
              <a:grpFill/>
              <a:ln w="38100">
                <a:solidFill>
                  <a:srgbClr val="7F7F7F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Line 23">
                <a:extLst>
                  <a:ext uri="{FF2B5EF4-FFF2-40B4-BE49-F238E27FC236}">
                    <a16:creationId xmlns:a16="http://schemas.microsoft.com/office/drawing/2014/main" id="{7B1883EC-3010-487B-999B-6174A0047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58"/>
                <a:ext cx="480" cy="4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D89C50D-5B94-4686-A5D3-59E22E97B4C1}"/>
                </a:ext>
              </a:extLst>
            </p:cNvPr>
            <p:cNvSpPr txBox="1"/>
            <p:nvPr/>
          </p:nvSpPr>
          <p:spPr>
            <a:xfrm>
              <a:off x="8811114" y="183584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BBF30C-7497-48CF-BE01-794E09B9163F}"/>
                </a:ext>
              </a:extLst>
            </p:cNvPr>
            <p:cNvSpPr txBox="1"/>
            <p:nvPr/>
          </p:nvSpPr>
          <p:spPr>
            <a:xfrm>
              <a:off x="10472082" y="229379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B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8179D2E-73DB-410E-A543-BC0F7404CEF3}"/>
                </a:ext>
              </a:extLst>
            </p:cNvPr>
            <p:cNvSpPr txBox="1"/>
            <p:nvPr/>
          </p:nvSpPr>
          <p:spPr>
            <a:xfrm>
              <a:off x="10694673" y="1416520"/>
              <a:ext cx="401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A4EA297-C281-421E-9EB4-B5900C823DC3}"/>
                </a:ext>
              </a:extLst>
            </p:cNvPr>
            <p:cNvSpPr txBox="1"/>
            <p:nvPr/>
          </p:nvSpPr>
          <p:spPr>
            <a:xfrm>
              <a:off x="10263594" y="1971330"/>
              <a:ext cx="360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P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0DC5151-4FF9-4443-897F-0F3F4D3D8B67}"/>
                </a:ext>
              </a:extLst>
            </p:cNvPr>
            <p:cNvSpPr txBox="1"/>
            <p:nvPr/>
          </p:nvSpPr>
          <p:spPr>
            <a:xfrm>
              <a:off x="8242211" y="1916520"/>
              <a:ext cx="421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Q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C1BC3B-3263-4CBC-BF31-2D9C15887508}"/>
                </a:ext>
              </a:extLst>
            </p:cNvPr>
            <p:cNvSpPr txBox="1"/>
            <p:nvPr/>
          </p:nvSpPr>
          <p:spPr>
            <a:xfrm>
              <a:off x="8245650" y="828246"/>
              <a:ext cx="4090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10DEF33-8C6F-4A22-8EB4-77F3487B9AF0}"/>
                </a:ext>
              </a:extLst>
            </p:cNvPr>
            <p:cNvSpPr txBox="1"/>
            <p:nvPr/>
          </p:nvSpPr>
          <p:spPr>
            <a:xfrm>
              <a:off x="10285172" y="905405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8E5602-082F-487D-9034-57BDD611FB96}"/>
                </a:ext>
              </a:extLst>
            </p:cNvPr>
            <p:cNvSpPr txBox="1"/>
            <p:nvPr/>
          </p:nvSpPr>
          <p:spPr>
            <a:xfrm>
              <a:off x="8640521" y="1374958"/>
              <a:ext cx="434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M</a:t>
              </a:r>
            </a:p>
          </p:txBody>
        </p:sp>
      </p:grpSp>
      <p:pic>
        <p:nvPicPr>
          <p:cNvPr id="47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DA4D46D0-A4BA-4646-8C7E-74D1A13EBD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23430" y="4270402"/>
            <a:ext cx="609600" cy="609600"/>
          </a:xfrm>
          <a:prstGeom prst="rect">
            <a:avLst/>
          </a:prstGeom>
        </p:spPr>
      </p:pic>
      <p:pic>
        <p:nvPicPr>
          <p:cNvPr id="48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4F73A648-C449-4A6D-B7D6-6C284CBBC0C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44035" y="5296601"/>
            <a:ext cx="609600" cy="6096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E063903-1D21-4BE1-B3C4-62B1EE4A690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477" y="2209800"/>
            <a:ext cx="1320923" cy="124502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F98B9B9-5182-40B6-9C7C-0BAA240FCD4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844" y="2243103"/>
            <a:ext cx="1238015" cy="1167271"/>
          </a:xfrm>
          <a:prstGeom prst="rect">
            <a:avLst/>
          </a:prstGeom>
        </p:spPr>
      </p:pic>
      <p:grpSp>
        <p:nvGrpSpPr>
          <p:cNvPr id="51" name="times up">
            <a:extLst>
              <a:ext uri="{FF2B5EF4-FFF2-40B4-BE49-F238E27FC236}">
                <a16:creationId xmlns:a16="http://schemas.microsoft.com/office/drawing/2014/main" id="{86F869AE-E0BF-4C0C-86B8-B42BC7348D49}"/>
              </a:ext>
            </a:extLst>
          </p:cNvPr>
          <p:cNvGrpSpPr/>
          <p:nvPr/>
        </p:nvGrpSpPr>
        <p:grpSpPr>
          <a:xfrm>
            <a:off x="11304309" y="3443839"/>
            <a:ext cx="757084" cy="375064"/>
            <a:chOff x="2989747" y="438150"/>
            <a:chExt cx="1572029" cy="683752"/>
          </a:xfrm>
        </p:grpSpPr>
        <p:sp>
          <p:nvSpPr>
            <p:cNvPr id="52" name="Rounded Rectangle 16">
              <a:extLst>
                <a:ext uri="{FF2B5EF4-FFF2-40B4-BE49-F238E27FC236}">
                  <a16:creationId xmlns:a16="http://schemas.microsoft.com/office/drawing/2014/main" id="{B7C80C84-110B-4DDA-8F48-F5DDD417E52C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ounded Rectangle 17">
              <a:extLst>
                <a:ext uri="{FF2B5EF4-FFF2-40B4-BE49-F238E27FC236}">
                  <a16:creationId xmlns:a16="http://schemas.microsoft.com/office/drawing/2014/main" id="{E1B52E21-96D7-4780-85B5-09767CC9DE7D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2FCF36-A00F-4C4E-B311-EB06D9676F39}"/>
              </a:ext>
            </a:extLst>
          </p:cNvPr>
          <p:cNvGrpSpPr/>
          <p:nvPr/>
        </p:nvGrpSpPr>
        <p:grpSpPr>
          <a:xfrm>
            <a:off x="5088333" y="3558068"/>
            <a:ext cx="3769350" cy="3079287"/>
            <a:chOff x="8242211" y="183584"/>
            <a:chExt cx="2853534" cy="224941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138F3BD-CB60-490F-8D39-93876B2837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3267" y="674573"/>
              <a:ext cx="2035343" cy="1396237"/>
              <a:chOff x="1810" y="1152"/>
              <a:chExt cx="2510" cy="1886"/>
            </a:xfrm>
            <a:noFill/>
          </p:grpSpPr>
          <p:sp>
            <p:nvSpPr>
              <p:cNvPr id="64" name="AutoShape 20">
                <a:extLst>
                  <a:ext uri="{FF2B5EF4-FFF2-40B4-BE49-F238E27FC236}">
                    <a16:creationId xmlns:a16="http://schemas.microsoft.com/office/drawing/2014/main" id="{919AF862-5107-44B1-AAF5-4EDD00F0B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4" y="1152"/>
                <a:ext cx="2496" cy="1872"/>
              </a:xfrm>
              <a:prstGeom prst="cube">
                <a:avLst>
                  <a:gd name="adj" fmla="val 25000"/>
                </a:avLst>
              </a:prstGeom>
              <a:grp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Line 21">
                <a:extLst>
                  <a:ext uri="{FF2B5EF4-FFF2-40B4-BE49-F238E27FC236}">
                    <a16:creationId xmlns:a16="http://schemas.microsoft.com/office/drawing/2014/main" id="{E7FD2102-F5D9-4137-A565-53A2FBE2B3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1166"/>
                <a:ext cx="0" cy="1392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Line 22">
                <a:extLst>
                  <a:ext uri="{FF2B5EF4-FFF2-40B4-BE49-F238E27FC236}">
                    <a16:creationId xmlns:a16="http://schemas.microsoft.com/office/drawing/2014/main" id="{B427604C-B68C-4EBC-A451-F621F238C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0" y="2558"/>
                <a:ext cx="2016" cy="0"/>
              </a:xfrm>
              <a:prstGeom prst="line">
                <a:avLst/>
              </a:prstGeom>
              <a:grpFill/>
              <a:ln w="38100">
                <a:solidFill>
                  <a:srgbClr val="7F7F7F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Line 23">
                <a:extLst>
                  <a:ext uri="{FF2B5EF4-FFF2-40B4-BE49-F238E27FC236}">
                    <a16:creationId xmlns:a16="http://schemas.microsoft.com/office/drawing/2014/main" id="{7B1883EC-3010-487B-999B-6174A0047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0" y="2558"/>
                <a:ext cx="480" cy="4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89C50D-5B94-4686-A5D3-59E22E97B4C1}"/>
                </a:ext>
              </a:extLst>
            </p:cNvPr>
            <p:cNvSpPr txBox="1"/>
            <p:nvPr/>
          </p:nvSpPr>
          <p:spPr>
            <a:xfrm>
              <a:off x="8811114" y="183584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A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CBBF30C-7497-48CF-BE01-794E09B9163F}"/>
                </a:ext>
              </a:extLst>
            </p:cNvPr>
            <p:cNvSpPr txBox="1"/>
            <p:nvPr/>
          </p:nvSpPr>
          <p:spPr>
            <a:xfrm>
              <a:off x="10472082" y="229379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B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179D2E-73DB-410E-A543-BC0F7404CEF3}"/>
                </a:ext>
              </a:extLst>
            </p:cNvPr>
            <p:cNvSpPr txBox="1"/>
            <p:nvPr/>
          </p:nvSpPr>
          <p:spPr>
            <a:xfrm>
              <a:off x="10694673" y="1416520"/>
              <a:ext cx="401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N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A4EA297-C281-421E-9EB4-B5900C823DC3}"/>
                </a:ext>
              </a:extLst>
            </p:cNvPr>
            <p:cNvSpPr txBox="1"/>
            <p:nvPr/>
          </p:nvSpPr>
          <p:spPr>
            <a:xfrm>
              <a:off x="10263594" y="1971330"/>
              <a:ext cx="360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P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0DC5151-4FF9-4443-897F-0F3F4D3D8B67}"/>
                </a:ext>
              </a:extLst>
            </p:cNvPr>
            <p:cNvSpPr txBox="1"/>
            <p:nvPr/>
          </p:nvSpPr>
          <p:spPr>
            <a:xfrm>
              <a:off x="8242211" y="1916520"/>
              <a:ext cx="421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Q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5C1BC3B-3263-4CBC-BF31-2D9C15887508}"/>
                </a:ext>
              </a:extLst>
            </p:cNvPr>
            <p:cNvSpPr txBox="1"/>
            <p:nvPr/>
          </p:nvSpPr>
          <p:spPr>
            <a:xfrm>
              <a:off x="8245650" y="828246"/>
              <a:ext cx="4090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D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10DEF33-8C6F-4A22-8EB4-77F3487B9AF0}"/>
                </a:ext>
              </a:extLst>
            </p:cNvPr>
            <p:cNvSpPr txBox="1"/>
            <p:nvPr/>
          </p:nvSpPr>
          <p:spPr>
            <a:xfrm>
              <a:off x="10285172" y="905405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8E5602-082F-487D-9034-57BDD611FB96}"/>
                </a:ext>
              </a:extLst>
            </p:cNvPr>
            <p:cNvSpPr txBox="1"/>
            <p:nvPr/>
          </p:nvSpPr>
          <p:spPr>
            <a:xfrm>
              <a:off x="8640521" y="1374958"/>
              <a:ext cx="434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#9Slide03 Cabin" panose="00000500000000000000" pitchFamily="2" charset="0"/>
                </a:rPr>
                <a:t>M</a:t>
              </a:r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71C61DF-92E9-44E8-91AE-67EAB74D2E55}"/>
              </a:ext>
            </a:extLst>
          </p:cNvPr>
          <p:cNvCxnSpPr>
            <a:cxnSpLocks/>
          </p:cNvCxnSpPr>
          <p:nvPr/>
        </p:nvCxnSpPr>
        <p:spPr>
          <a:xfrm flipH="1">
            <a:off x="5645651" y="4230198"/>
            <a:ext cx="473392" cy="4389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BA71867-EB86-4ABC-978A-03CD10D2A8C2}"/>
              </a:ext>
            </a:extLst>
          </p:cNvPr>
          <p:cNvCxnSpPr>
            <a:cxnSpLocks/>
          </p:cNvCxnSpPr>
          <p:nvPr/>
        </p:nvCxnSpPr>
        <p:spPr>
          <a:xfrm flipH="1">
            <a:off x="7786964" y="4191000"/>
            <a:ext cx="518836" cy="5107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84932C6-969D-432C-8AE0-E58CE40CCDA1}"/>
              </a:ext>
            </a:extLst>
          </p:cNvPr>
          <p:cNvCxnSpPr>
            <a:cxnSpLocks/>
          </p:cNvCxnSpPr>
          <p:nvPr/>
        </p:nvCxnSpPr>
        <p:spPr>
          <a:xfrm flipH="1">
            <a:off x="7786964" y="5655097"/>
            <a:ext cx="490618" cy="4722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4432F45-4135-4BC2-82AB-C6C8EEC97A86}"/>
              </a:ext>
            </a:extLst>
          </p:cNvPr>
          <p:cNvCxnSpPr>
            <a:cxnSpLocks/>
            <a:endCxn id="67" idx="0"/>
          </p:cNvCxnSpPr>
          <p:nvPr/>
        </p:nvCxnSpPr>
        <p:spPr>
          <a:xfrm flipH="1">
            <a:off x="5604895" y="5655097"/>
            <a:ext cx="514148" cy="4864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âu 5">
            <a:hlinkClick r:id="" action="ppaction://media"/>
            <a:extLst>
              <a:ext uri="{FF2B5EF4-FFF2-40B4-BE49-F238E27FC236}">
                <a16:creationId xmlns:a16="http://schemas.microsoft.com/office/drawing/2014/main" id="{189776EF-6C05-AB04-1305-7D11F41409A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02873" y="1629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3219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4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10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7" dur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298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5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5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6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7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9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9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3219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42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10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3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47" dur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298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5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5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6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7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3990531" y="313711"/>
            <a:ext cx="4741011" cy="267893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24439"/>
          <a:stretch/>
        </p:blipFill>
        <p:spPr bwMode="auto">
          <a:xfrm>
            <a:off x="2882881" y="2992643"/>
            <a:ext cx="5859925" cy="125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48706" y="-46574"/>
            <a:ext cx="7022033" cy="4770974"/>
            <a:chOff x="1338679" y="2070935"/>
            <a:chExt cx="7022033" cy="4770974"/>
          </a:xfrm>
        </p:grpSpPr>
        <p:grpSp>
          <p:nvGrpSpPr>
            <p:cNvPr id="4" name="Group 3"/>
            <p:cNvGrpSpPr/>
            <p:nvPr/>
          </p:nvGrpSpPr>
          <p:grpSpPr>
            <a:xfrm>
              <a:off x="1778821" y="2411931"/>
              <a:ext cx="5968978" cy="3937715"/>
              <a:chOff x="1676400" y="1668438"/>
              <a:chExt cx="5423277" cy="3717878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754574" y="1686650"/>
                <a:ext cx="0" cy="253733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2729552" y="1676400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H="1">
                <a:off x="1676400" y="1679811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703696" y="2823948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690048" y="5361296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735237" y="4241041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086029" y="1682086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690048" y="2800064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1715068" y="4216020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6046524" y="4223983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041975" y="1668438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059606" y="2800065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2450147" y="2075599"/>
              <a:ext cx="617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52173" y="6104734"/>
              <a:ext cx="617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Q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84430" y="6257134"/>
              <a:ext cx="617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12711" y="4817763"/>
              <a:ext cx="617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98548" y="4736539"/>
              <a:ext cx="617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38679" y="3326331"/>
              <a:ext cx="617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42792" y="2070935"/>
              <a:ext cx="617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B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66800" y="4887675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2: b) Biết hình hộp chữ nhật có chiều dài 6 cm; chiều rộng 3 cm, chiều cao 4 cm. Tính diện tích mặt đáy MNPQ và các mặt bên ABNM, BCPN </a:t>
            </a:r>
          </a:p>
        </p:txBody>
      </p: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7391400" y="53340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124200" y="5867400"/>
            <a:ext cx="27121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1130895" y="5867400"/>
            <a:ext cx="17519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6757970" y="5858202"/>
            <a:ext cx="1471630" cy="91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8424736" y="5867400"/>
            <a:ext cx="2624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2227956" y="6346931"/>
            <a:ext cx="2648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</p:cNvCxnSpPr>
          <p:nvPr/>
        </p:nvCxnSpPr>
        <p:spPr>
          <a:xfrm>
            <a:off x="5019496" y="6346931"/>
            <a:ext cx="1000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029200" y="4114801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6 cm</a:t>
            </a:r>
          </a:p>
        </p:txBody>
      </p:sp>
      <p:sp>
        <p:nvSpPr>
          <p:cNvPr id="57" name="TextBox 56"/>
          <p:cNvSpPr txBox="1"/>
          <p:nvPr/>
        </p:nvSpPr>
        <p:spPr>
          <a:xfrm rot="18750441">
            <a:off x="7629610" y="3038929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 cm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839200" y="1208822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 cm</a:t>
            </a: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564642CC-5001-4516-B8A1-25F181E559E6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 rot="5400000" flipH="1">
            <a:off x="6245401" y="1697472"/>
            <a:ext cx="3891927" cy="1117390"/>
          </a:xfrm>
          <a:prstGeom prst="parallelogram">
            <a:avLst>
              <a:gd name="adj" fmla="val 108160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D9D81D-6914-4904-ABBE-E3C0A2E836FF}"/>
              </a:ext>
            </a:extLst>
          </p:cNvPr>
          <p:cNvSpPr txBox="1"/>
          <p:nvPr/>
        </p:nvSpPr>
        <p:spPr>
          <a:xfrm>
            <a:off x="7607469" y="1310658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C</a:t>
            </a:r>
          </a:p>
        </p:txBody>
      </p:sp>
      <p:pic>
        <p:nvPicPr>
          <p:cNvPr id="3" name="Nhạc Baroque Giúp Bạn Tập Trung Khi Học Tập">
            <a:hlinkClick r:id="" action="ppaction://media"/>
            <a:extLst>
              <a:ext uri="{FF2B5EF4-FFF2-40B4-BE49-F238E27FC236}">
                <a16:creationId xmlns:a16="http://schemas.microsoft.com/office/drawing/2014/main" id="{24FDA1F1-5E21-4E3A-8514-7F6760893F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-1174496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6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" numSld="8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56" grpId="0"/>
      <p:bldP spid="57" grpId="0"/>
      <p:bldP spid="58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62E2E3-48F4-4FA4-B825-6A807B8C9A94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838199" y="1828800"/>
            <a:ext cx="2808781" cy="129540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9AFDC-8669-4663-9C32-C561775D39E7}"/>
              </a:ext>
            </a:extLst>
          </p:cNvPr>
          <p:cNvSpPr txBox="1"/>
          <p:nvPr/>
        </p:nvSpPr>
        <p:spPr>
          <a:xfrm>
            <a:off x="767309" y="3275895"/>
            <a:ext cx="2808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#9Slide01 Noi dung ngan" panose="00000600000000000000" pitchFamily="2" charset="0"/>
              </a:rPr>
              <a:t>Hình chữ nhật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CFCCA6-3D32-4422-AD8C-56FD41A1FDFA}"/>
              </a:ext>
            </a:extLst>
          </p:cNvPr>
          <p:cNvSpPr/>
          <p:nvPr/>
        </p:nvSpPr>
        <p:spPr>
          <a:xfrm>
            <a:off x="4573441" y="1600200"/>
            <a:ext cx="1524000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5691ED-0466-4024-BE8D-3686790F5B14}"/>
              </a:ext>
            </a:extLst>
          </p:cNvPr>
          <p:cNvSpPr txBox="1"/>
          <p:nvPr/>
        </p:nvSpPr>
        <p:spPr>
          <a:xfrm>
            <a:off x="4171501" y="3275895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#9Slide01 Noi dung ngan" panose="00000600000000000000" pitchFamily="2" charset="0"/>
              </a:rPr>
              <a:t>Hình vuông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4AD08-5CFA-4C29-BDA9-E6F94218F645}"/>
              </a:ext>
            </a:extLst>
          </p:cNvPr>
          <p:cNvSpPr txBox="1"/>
          <p:nvPr/>
        </p:nvSpPr>
        <p:spPr>
          <a:xfrm>
            <a:off x="7094792" y="3275895"/>
            <a:ext cx="19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#9Slide01 Noi dung ngan" panose="00000600000000000000" pitchFamily="2" charset="0"/>
              </a:rPr>
              <a:t>Hình tròn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FE920-B96F-4BA9-A4CD-8EADC5041BBF}"/>
              </a:ext>
            </a:extLst>
          </p:cNvPr>
          <p:cNvSpPr txBox="1"/>
          <p:nvPr/>
        </p:nvSpPr>
        <p:spPr>
          <a:xfrm>
            <a:off x="9622141" y="3275895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#9Slide01 Noi dung ngan" panose="00000600000000000000" pitchFamily="2" charset="0"/>
              </a:rPr>
              <a:t>Hình thoi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53B2E332-94DB-48D8-8F83-2FF12C35D49C}"/>
              </a:ext>
            </a:extLst>
          </p:cNvPr>
          <p:cNvSpPr/>
          <p:nvPr/>
        </p:nvSpPr>
        <p:spPr>
          <a:xfrm>
            <a:off x="7239000" y="1556657"/>
            <a:ext cx="1600200" cy="1600200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0E9B49FC-38D0-428B-8ACB-6C2EF4379B6D}"/>
              </a:ext>
            </a:extLst>
          </p:cNvPr>
          <p:cNvSpPr/>
          <p:nvPr/>
        </p:nvSpPr>
        <p:spPr>
          <a:xfrm>
            <a:off x="9393435" y="1464128"/>
            <a:ext cx="2341259" cy="1785257"/>
          </a:xfrm>
          <a:prstGeom prst="diamond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1CB61CB-49C1-46F8-B345-68700F6D39FF}"/>
              </a:ext>
            </a:extLst>
          </p:cNvPr>
          <p:cNvSpPr/>
          <p:nvPr/>
        </p:nvSpPr>
        <p:spPr>
          <a:xfrm>
            <a:off x="2026471" y="4191000"/>
            <a:ext cx="2133600" cy="1676400"/>
          </a:xfrm>
          <a:prstGeom prst="triangle">
            <a:avLst/>
          </a:prstGeom>
          <a:solidFill>
            <a:srgbClr val="FFC000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2C888-F31E-462B-B9B4-0593F549A895}"/>
              </a:ext>
            </a:extLst>
          </p:cNvPr>
          <p:cNvSpPr txBox="1"/>
          <p:nvPr/>
        </p:nvSpPr>
        <p:spPr>
          <a:xfrm>
            <a:off x="1829801" y="5845629"/>
            <a:ext cx="2770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#9Slide01 Noi dung ngan" panose="00000600000000000000" pitchFamily="2" charset="0"/>
              </a:rPr>
              <a:t>Hình tam giác</a:t>
            </a:r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47FDAE4E-22A1-49AE-9C48-40116B77499C}"/>
              </a:ext>
            </a:extLst>
          </p:cNvPr>
          <p:cNvSpPr/>
          <p:nvPr/>
        </p:nvSpPr>
        <p:spPr>
          <a:xfrm>
            <a:off x="5430731" y="4187190"/>
            <a:ext cx="2133600" cy="1676400"/>
          </a:xfrm>
          <a:prstGeom prst="trapezoid">
            <a:avLst>
              <a:gd name="adj" fmla="val 21753"/>
            </a:avLst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3C0822-8F73-4BD1-AED2-D96ACC9E3F4A}"/>
              </a:ext>
            </a:extLst>
          </p:cNvPr>
          <p:cNvSpPr txBox="1"/>
          <p:nvPr/>
        </p:nvSpPr>
        <p:spPr>
          <a:xfrm>
            <a:off x="5320274" y="5867400"/>
            <a:ext cx="2265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#9Slide01 Noi dung ngan" panose="00000600000000000000" pitchFamily="2" charset="0"/>
              </a:rPr>
              <a:t>Hình thang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F146D-6258-4135-A10F-C22DD2E0EB5B}"/>
              </a:ext>
            </a:extLst>
          </p:cNvPr>
          <p:cNvSpPr txBox="1"/>
          <p:nvPr/>
        </p:nvSpPr>
        <p:spPr>
          <a:xfrm>
            <a:off x="8305800" y="5867400"/>
            <a:ext cx="3044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#9Slide01 Noi dung ngan" panose="00000600000000000000" pitchFamily="2" charset="0"/>
              </a:rPr>
              <a:t>Hình bình hành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B8ACD813-88F4-4D8E-9D00-40A65943DE7F}"/>
              </a:ext>
            </a:extLst>
          </p:cNvPr>
          <p:cNvSpPr/>
          <p:nvPr/>
        </p:nvSpPr>
        <p:spPr>
          <a:xfrm>
            <a:off x="8573823" y="4191000"/>
            <a:ext cx="2691100" cy="1676400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DAA69-4594-419D-A9B2-206E93CE7C78}"/>
              </a:ext>
            </a:extLst>
          </p:cNvPr>
          <p:cNvSpPr txBox="1"/>
          <p:nvPr/>
        </p:nvSpPr>
        <p:spPr>
          <a:xfrm>
            <a:off x="3254920" y="57041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Hãy kể tên các hình mà </a:t>
            </a:r>
          </a:p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em đã được học?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19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6C1FB7-8121-47AB-944D-21CE38BB66EE}"/>
              </a:ext>
            </a:extLst>
          </p:cNvPr>
          <p:cNvSpPr/>
          <p:nvPr/>
        </p:nvSpPr>
        <p:spPr>
          <a:xfrm>
            <a:off x="1577610" y="1560741"/>
            <a:ext cx="2294921" cy="153355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467369-E300-47BF-AF5D-F919CC594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24439"/>
          <a:stretch/>
        </p:blipFill>
        <p:spPr bwMode="auto">
          <a:xfrm>
            <a:off x="1010014" y="3098230"/>
            <a:ext cx="2910000" cy="67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Parallelogram 44">
            <a:extLst>
              <a:ext uri="{FF2B5EF4-FFF2-40B4-BE49-F238E27FC236}">
                <a16:creationId xmlns:a16="http://schemas.microsoft.com/office/drawing/2014/main" id="{00DBD5E0-89A8-4E79-A6C8-514C63BE079C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 rot="5400000" flipH="1">
            <a:off x="198710" y="2398091"/>
            <a:ext cx="2168162" cy="555192"/>
          </a:xfrm>
          <a:prstGeom prst="parallelogram">
            <a:avLst>
              <a:gd name="adj" fmla="val 122793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988201-8981-4FDA-A28F-2A54CA6B8001}"/>
              </a:ext>
            </a:extLst>
          </p:cNvPr>
          <p:cNvGrpSpPr/>
          <p:nvPr/>
        </p:nvGrpSpPr>
        <p:grpSpPr>
          <a:xfrm>
            <a:off x="587536" y="1026708"/>
            <a:ext cx="3585620" cy="3025630"/>
            <a:chOff x="970587" y="1461165"/>
            <a:chExt cx="7368495" cy="53785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64B5500-6232-45C5-925A-3E74404D9369}"/>
                </a:ext>
              </a:extLst>
            </p:cNvPr>
            <p:cNvGrpSpPr/>
            <p:nvPr/>
          </p:nvGrpSpPr>
          <p:grpSpPr>
            <a:xfrm>
              <a:off x="1778821" y="2411931"/>
              <a:ext cx="5968978" cy="3937715"/>
              <a:chOff x="1676400" y="1668438"/>
              <a:chExt cx="5423277" cy="3717878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E231F21-E163-4523-8CE2-D83D9C10CC72}"/>
                  </a:ext>
                </a:extLst>
              </p:cNvPr>
              <p:cNvCxnSpPr/>
              <p:nvPr/>
            </p:nvCxnSpPr>
            <p:spPr>
              <a:xfrm>
                <a:off x="2754574" y="1686650"/>
                <a:ext cx="0" cy="253733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FB93B3B-D02B-46BA-8626-7BA365CA3D00}"/>
                  </a:ext>
                </a:extLst>
              </p:cNvPr>
              <p:cNvCxnSpPr/>
              <p:nvPr/>
            </p:nvCxnSpPr>
            <p:spPr>
              <a:xfrm>
                <a:off x="2729552" y="1676400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B026B84-D7FD-48C2-A01B-1C4CAA9C0D26}"/>
                  </a:ext>
                </a:extLst>
              </p:cNvPr>
              <p:cNvCxnSpPr/>
              <p:nvPr/>
            </p:nvCxnSpPr>
            <p:spPr>
              <a:xfrm flipH="1">
                <a:off x="1676400" y="1679811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54385A1-C7DF-4056-8020-3A2AC4AD53B2}"/>
                  </a:ext>
                </a:extLst>
              </p:cNvPr>
              <p:cNvCxnSpPr/>
              <p:nvPr/>
            </p:nvCxnSpPr>
            <p:spPr>
              <a:xfrm>
                <a:off x="1703696" y="2823948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6E567E5-ECF3-4864-AC43-842318F509B9}"/>
                  </a:ext>
                </a:extLst>
              </p:cNvPr>
              <p:cNvCxnSpPr/>
              <p:nvPr/>
            </p:nvCxnSpPr>
            <p:spPr>
              <a:xfrm>
                <a:off x="1690048" y="5361296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A379802-6C82-4151-A857-3B793527061D}"/>
                  </a:ext>
                </a:extLst>
              </p:cNvPr>
              <p:cNvCxnSpPr/>
              <p:nvPr/>
            </p:nvCxnSpPr>
            <p:spPr>
              <a:xfrm>
                <a:off x="2735237" y="4241041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405F571-F64B-4A0E-9D0C-C0566DC998BB}"/>
                  </a:ext>
                </a:extLst>
              </p:cNvPr>
              <p:cNvCxnSpPr/>
              <p:nvPr/>
            </p:nvCxnSpPr>
            <p:spPr>
              <a:xfrm>
                <a:off x="7086029" y="1682086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3364C8C-A5E4-4ECA-9953-6FB34F5FA778}"/>
                  </a:ext>
                </a:extLst>
              </p:cNvPr>
              <p:cNvCxnSpPr/>
              <p:nvPr/>
            </p:nvCxnSpPr>
            <p:spPr>
              <a:xfrm>
                <a:off x="1690048" y="2800064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764FB98-0A47-47EF-8F2D-A1F432219F4A}"/>
                  </a:ext>
                </a:extLst>
              </p:cNvPr>
              <p:cNvCxnSpPr/>
              <p:nvPr/>
            </p:nvCxnSpPr>
            <p:spPr>
              <a:xfrm flipH="1">
                <a:off x="1715068" y="4216020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F4ECEAB-7373-4899-9782-B43C06F689FD}"/>
                  </a:ext>
                </a:extLst>
              </p:cNvPr>
              <p:cNvCxnSpPr/>
              <p:nvPr/>
            </p:nvCxnSpPr>
            <p:spPr>
              <a:xfrm flipH="1">
                <a:off x="6046524" y="4223983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2F711F4-EEA5-4B7D-AB88-ED6D2CCFF016}"/>
                  </a:ext>
                </a:extLst>
              </p:cNvPr>
              <p:cNvCxnSpPr/>
              <p:nvPr/>
            </p:nvCxnSpPr>
            <p:spPr>
              <a:xfrm flipH="1">
                <a:off x="6041975" y="1668438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7B08C25-C2D0-4ADF-B252-DFF1D0F3B2CF}"/>
                  </a:ext>
                </a:extLst>
              </p:cNvPr>
              <p:cNvCxnSpPr/>
              <p:nvPr/>
            </p:nvCxnSpPr>
            <p:spPr>
              <a:xfrm>
                <a:off x="6059606" y="2800065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E94A2D-8C89-478A-8E6D-BAD65B58F3A6}"/>
                </a:ext>
              </a:extLst>
            </p:cNvPr>
            <p:cNvSpPr txBox="1"/>
            <p:nvPr/>
          </p:nvSpPr>
          <p:spPr>
            <a:xfrm>
              <a:off x="2364049" y="1507573"/>
              <a:ext cx="61792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6C4F8A-6C45-4467-9592-014A8B087976}"/>
                </a:ext>
              </a:extLst>
            </p:cNvPr>
            <p:cNvSpPr txBox="1"/>
            <p:nvPr/>
          </p:nvSpPr>
          <p:spPr>
            <a:xfrm>
              <a:off x="1174309" y="6253400"/>
              <a:ext cx="61792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Q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9BE923-A833-46A0-BB52-BEEE012C80CC}"/>
                </a:ext>
              </a:extLst>
            </p:cNvPr>
            <p:cNvSpPr txBox="1"/>
            <p:nvPr/>
          </p:nvSpPr>
          <p:spPr>
            <a:xfrm>
              <a:off x="6214280" y="6254966"/>
              <a:ext cx="61792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6461453-8131-4469-B05A-033762D9F2E9}"/>
                </a:ext>
              </a:extLst>
            </p:cNvPr>
            <p:cNvSpPr txBox="1"/>
            <p:nvPr/>
          </p:nvSpPr>
          <p:spPr>
            <a:xfrm>
              <a:off x="7721162" y="4506105"/>
              <a:ext cx="61792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23A2E6-EFC4-4E83-8D84-DFBE9125527A}"/>
                </a:ext>
              </a:extLst>
            </p:cNvPr>
            <p:cNvSpPr txBox="1"/>
            <p:nvPr/>
          </p:nvSpPr>
          <p:spPr>
            <a:xfrm>
              <a:off x="1883925" y="4373565"/>
              <a:ext cx="61792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B100D2-CBA7-49BC-B9AA-D261938B5D5D}"/>
                </a:ext>
              </a:extLst>
            </p:cNvPr>
            <p:cNvSpPr txBox="1"/>
            <p:nvPr/>
          </p:nvSpPr>
          <p:spPr>
            <a:xfrm>
              <a:off x="970587" y="3021440"/>
              <a:ext cx="61792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0D62DA-0F82-4D34-A025-C3486FAE0BD5}"/>
                </a:ext>
              </a:extLst>
            </p:cNvPr>
            <p:cNvSpPr txBox="1"/>
            <p:nvPr/>
          </p:nvSpPr>
          <p:spPr>
            <a:xfrm>
              <a:off x="7499863" y="1461165"/>
              <a:ext cx="61792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B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96030B7-505C-4538-B250-3838DC03905C}"/>
              </a:ext>
            </a:extLst>
          </p:cNvPr>
          <p:cNvSpPr txBox="1"/>
          <p:nvPr/>
        </p:nvSpPr>
        <p:spPr>
          <a:xfrm>
            <a:off x="1730578" y="3736484"/>
            <a:ext cx="1199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6 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16CAE9-02BE-4BA2-BF8B-C5F517D6BEC4}"/>
              </a:ext>
            </a:extLst>
          </p:cNvPr>
          <p:cNvSpPr txBox="1"/>
          <p:nvPr/>
        </p:nvSpPr>
        <p:spPr>
          <a:xfrm rot="18502024">
            <a:off x="3360376" y="3245291"/>
            <a:ext cx="92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 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F760AB-6394-466C-BAD2-59EE3CAF2DBE}"/>
              </a:ext>
            </a:extLst>
          </p:cNvPr>
          <p:cNvSpPr txBox="1"/>
          <p:nvPr/>
        </p:nvSpPr>
        <p:spPr>
          <a:xfrm>
            <a:off x="3886200" y="1899464"/>
            <a:ext cx="1380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 cm</a:t>
            </a: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1621380C-47C7-453F-A564-65A56C52447F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 rot="5400000" flipH="1">
            <a:off x="2497792" y="2401266"/>
            <a:ext cx="2221080" cy="555192"/>
          </a:xfrm>
          <a:prstGeom prst="parallelogram">
            <a:avLst>
              <a:gd name="adj" fmla="val 122793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05C3FC-1BA6-46FC-8ADA-890D255FE3CE}"/>
              </a:ext>
            </a:extLst>
          </p:cNvPr>
          <p:cNvSpPr txBox="1"/>
          <p:nvPr/>
        </p:nvSpPr>
        <p:spPr>
          <a:xfrm>
            <a:off x="3351651" y="2026668"/>
            <a:ext cx="406467" cy="591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33" name="Text Box 18">
            <a:extLst>
              <a:ext uri="{FF2B5EF4-FFF2-40B4-BE49-F238E27FC236}">
                <a16:creationId xmlns:a16="http://schemas.microsoft.com/office/drawing/2014/main" id="{76D86FCA-3403-4588-94E1-B32E464FA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1" y="502930"/>
            <a:ext cx="62130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b)			</a:t>
            </a:r>
            <a:r>
              <a:rPr lang="en-US" sz="3200" b="1" u="sng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Bài giải</a:t>
            </a:r>
          </a:p>
        </p:txBody>
      </p:sp>
      <p:sp>
        <p:nvSpPr>
          <p:cNvPr id="34" name="Text Box 20">
            <a:extLst>
              <a:ext uri="{FF2B5EF4-FFF2-40B4-BE49-F238E27FC236}">
                <a16:creationId xmlns:a16="http://schemas.microsoft.com/office/drawing/2014/main" id="{BE92024F-8001-497B-A41A-7588C1254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044" y="3332202"/>
            <a:ext cx="53904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Diện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BCPN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: </a:t>
            </a:r>
          </a:p>
        </p:txBody>
      </p:sp>
      <p:sp>
        <p:nvSpPr>
          <p:cNvPr id="35" name="Text Box 21">
            <a:extLst>
              <a:ext uri="{FF2B5EF4-FFF2-40B4-BE49-F238E27FC236}">
                <a16:creationId xmlns:a16="http://schemas.microsoft.com/office/drawing/2014/main" id="{45C2ABA5-0D2C-4E2A-B908-306EA0707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495800"/>
            <a:ext cx="594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: 18cm²; 24cm²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12cm².</a:t>
            </a:r>
          </a:p>
        </p:txBody>
      </p:sp>
      <p:sp>
        <p:nvSpPr>
          <p:cNvPr id="36" name="Text Box 23">
            <a:extLst>
              <a:ext uri="{FF2B5EF4-FFF2-40B4-BE49-F238E27FC236}">
                <a16:creationId xmlns:a16="http://schemas.microsoft.com/office/drawing/2014/main" id="{C8798884-C35F-4608-AF6F-F94DB626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236" y="1236784"/>
            <a:ext cx="59938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Diện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đáy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MNQP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:</a:t>
            </a:r>
          </a:p>
        </p:txBody>
      </p:sp>
      <p:sp>
        <p:nvSpPr>
          <p:cNvPr id="37" name="Text Box 24">
            <a:extLst>
              <a:ext uri="{FF2B5EF4-FFF2-40B4-BE49-F238E27FC236}">
                <a16:creationId xmlns:a16="http://schemas.microsoft.com/office/drawing/2014/main" id="{1E4F51D1-AEA2-486D-84DA-763AD8BC1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574" y="1752600"/>
            <a:ext cx="3521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6 x 3 = 18 (cm² )</a:t>
            </a:r>
          </a:p>
        </p:txBody>
      </p:sp>
      <p:sp>
        <p:nvSpPr>
          <p:cNvPr id="38" name="Text Box 25">
            <a:extLst>
              <a:ext uri="{FF2B5EF4-FFF2-40B4-BE49-F238E27FC236}">
                <a16:creationId xmlns:a16="http://schemas.microsoft.com/office/drawing/2014/main" id="{DED926D3-24DE-479B-BF77-0B2C2788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236" y="2265402"/>
            <a:ext cx="57497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Diện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 ABNM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:</a:t>
            </a:r>
          </a:p>
        </p:txBody>
      </p:sp>
      <p:sp>
        <p:nvSpPr>
          <p:cNvPr id="39" name="Text Box 26">
            <a:extLst>
              <a:ext uri="{FF2B5EF4-FFF2-40B4-BE49-F238E27FC236}">
                <a16:creationId xmlns:a16="http://schemas.microsoft.com/office/drawing/2014/main" id="{9D51DFEF-3287-4CED-860C-89037332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574" y="2798802"/>
            <a:ext cx="3809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6 x 4 = 24 (cm² )</a:t>
            </a:r>
          </a:p>
        </p:txBody>
      </p:sp>
      <p:sp>
        <p:nvSpPr>
          <p:cNvPr id="40" name="Text Box 27">
            <a:extLst>
              <a:ext uri="{FF2B5EF4-FFF2-40B4-BE49-F238E27FC236}">
                <a16:creationId xmlns:a16="http://schemas.microsoft.com/office/drawing/2014/main" id="{9FCF4F7A-764D-49AF-8C89-7FEC221FD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574" y="3789402"/>
            <a:ext cx="38810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4 x 3 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#9Slide02 Noi dung dai" panose="02000000000000000000" pitchFamily="2" charset="0"/>
                <a:cs typeface="Times New Roman" pitchFamily="18" charset="0"/>
              </a:rPr>
              <a:t>= 12 (cm² )</a:t>
            </a:r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BEAB0F60-9F47-4D6F-8E44-F55633F1A2F1}"/>
              </a:ext>
            </a:extLst>
          </p:cNvPr>
          <p:cNvSpPr/>
          <p:nvPr/>
        </p:nvSpPr>
        <p:spPr>
          <a:xfrm>
            <a:off x="1010013" y="1571034"/>
            <a:ext cx="2848939" cy="656861"/>
          </a:xfrm>
          <a:prstGeom prst="parallelogram">
            <a:avLst>
              <a:gd name="adj" fmla="val 85136"/>
            </a:avLst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73BAA99-6CA3-4A76-86ED-8650DC390AAC}"/>
              </a:ext>
            </a:extLst>
          </p:cNvPr>
          <p:cNvSpPr/>
          <p:nvPr/>
        </p:nvSpPr>
        <p:spPr>
          <a:xfrm>
            <a:off x="996055" y="2267370"/>
            <a:ext cx="2326554" cy="1494366"/>
          </a:xfrm>
          <a:prstGeom prst="rect">
            <a:avLst/>
          </a:prstGeom>
          <a:solidFill>
            <a:srgbClr val="92D05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45" grpId="0" animBg="1"/>
      <p:bldP spid="28" grpId="0" animBg="1"/>
      <p:bldP spid="28" grpId="1" animBg="1"/>
      <p:bldP spid="28" grpId="2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 animBg="1"/>
      <p:bldP spid="43" grpId="1" animBg="1"/>
      <p:bldP spid="44" grpId="0" animBg="1"/>
      <p:bldP spid="4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569115" y="62203"/>
            <a:ext cx="11246625" cy="14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55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phương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?</a:t>
            </a:r>
          </a:p>
        </p:txBody>
      </p:sp>
      <p:sp>
        <p:nvSpPr>
          <p:cNvPr id="84004" name="Text Box 36"/>
          <p:cNvSpPr txBox="1">
            <a:spLocks noChangeArrowheads="1"/>
          </p:cNvSpPr>
          <p:nvPr/>
        </p:nvSpPr>
        <p:spPr bwMode="auto">
          <a:xfrm>
            <a:off x="1389610" y="3797206"/>
            <a:ext cx="121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84006" name="Text Box 38"/>
          <p:cNvSpPr txBox="1">
            <a:spLocks noChangeArrowheads="1"/>
          </p:cNvSpPr>
          <p:nvPr/>
        </p:nvSpPr>
        <p:spPr bwMode="auto">
          <a:xfrm>
            <a:off x="5548745" y="3769970"/>
            <a:ext cx="121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84007" name="Text Box 39"/>
          <p:cNvSpPr txBox="1">
            <a:spLocks noChangeArrowheads="1"/>
          </p:cNvSpPr>
          <p:nvPr/>
        </p:nvSpPr>
        <p:spPr bwMode="auto">
          <a:xfrm>
            <a:off x="8825345" y="3779432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grpSp>
        <p:nvGrpSpPr>
          <p:cNvPr id="84019" name="Group 51"/>
          <p:cNvGrpSpPr>
            <a:grpSpLocks/>
          </p:cNvGrpSpPr>
          <p:nvPr/>
        </p:nvGrpSpPr>
        <p:grpSpPr bwMode="auto">
          <a:xfrm>
            <a:off x="719570" y="2299978"/>
            <a:ext cx="2266950" cy="1433513"/>
            <a:chOff x="156" y="2400"/>
            <a:chExt cx="1428" cy="903"/>
          </a:xfrm>
        </p:grpSpPr>
        <p:sp>
          <p:nvSpPr>
            <p:cNvPr id="83978" name="AutoShape 10"/>
            <p:cNvSpPr>
              <a:spLocks noChangeArrowheads="1"/>
            </p:cNvSpPr>
            <p:nvPr/>
          </p:nvSpPr>
          <p:spPr bwMode="auto">
            <a:xfrm>
              <a:off x="528" y="2400"/>
              <a:ext cx="1056" cy="672"/>
            </a:xfrm>
            <a:prstGeom prst="cube">
              <a:avLst>
                <a:gd name="adj" fmla="val 5178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84008" name="Text Box 40"/>
            <p:cNvSpPr txBox="1">
              <a:spLocks noChangeArrowheads="1"/>
            </p:cNvSpPr>
            <p:nvPr/>
          </p:nvSpPr>
          <p:spPr bwMode="auto">
            <a:xfrm>
              <a:off x="288" y="2448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8cm</a:t>
              </a:r>
            </a:p>
          </p:txBody>
        </p:sp>
        <p:sp>
          <p:nvSpPr>
            <p:cNvPr id="84009" name="Text Box 41"/>
            <p:cNvSpPr txBox="1">
              <a:spLocks noChangeArrowheads="1"/>
            </p:cNvSpPr>
            <p:nvPr/>
          </p:nvSpPr>
          <p:spPr bwMode="auto">
            <a:xfrm>
              <a:off x="156" y="2784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4cm</a:t>
              </a:r>
            </a:p>
          </p:txBody>
        </p:sp>
        <p:sp>
          <p:nvSpPr>
            <p:cNvPr id="84010" name="Text Box 42"/>
            <p:cNvSpPr txBox="1">
              <a:spLocks noChangeArrowheads="1"/>
            </p:cNvSpPr>
            <p:nvPr/>
          </p:nvSpPr>
          <p:spPr bwMode="auto">
            <a:xfrm>
              <a:off x="624" y="3072"/>
              <a:ext cx="5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10cm</a:t>
              </a:r>
            </a:p>
          </p:txBody>
        </p:sp>
      </p:grpSp>
      <p:grpSp>
        <p:nvGrpSpPr>
          <p:cNvPr id="84022" name="Group 54"/>
          <p:cNvGrpSpPr>
            <a:grpSpLocks/>
          </p:cNvGrpSpPr>
          <p:nvPr/>
        </p:nvGrpSpPr>
        <p:grpSpPr bwMode="auto">
          <a:xfrm>
            <a:off x="4242211" y="1986414"/>
            <a:ext cx="3352800" cy="1966913"/>
            <a:chOff x="1860" y="2016"/>
            <a:chExt cx="2112" cy="1239"/>
          </a:xfrm>
        </p:grpSpPr>
        <p:grpSp>
          <p:nvGrpSpPr>
            <p:cNvPr id="83994" name="Group 26"/>
            <p:cNvGrpSpPr>
              <a:grpSpLocks/>
            </p:cNvGrpSpPr>
            <p:nvPr/>
          </p:nvGrpSpPr>
          <p:grpSpPr bwMode="auto">
            <a:xfrm>
              <a:off x="2004" y="2208"/>
              <a:ext cx="1542" cy="816"/>
              <a:chOff x="2304" y="2112"/>
              <a:chExt cx="1638" cy="816"/>
            </a:xfrm>
          </p:grpSpPr>
          <p:sp>
            <p:nvSpPr>
              <p:cNvPr id="83980" name="Rectangle 12"/>
              <p:cNvSpPr>
                <a:spLocks noChangeArrowheads="1"/>
              </p:cNvSpPr>
              <p:nvPr/>
            </p:nvSpPr>
            <p:spPr bwMode="auto">
              <a:xfrm>
                <a:off x="2304" y="2496"/>
                <a:ext cx="528" cy="4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81" name="Rectangle 13"/>
              <p:cNvSpPr>
                <a:spLocks noChangeArrowheads="1"/>
              </p:cNvSpPr>
              <p:nvPr/>
            </p:nvSpPr>
            <p:spPr bwMode="auto">
              <a:xfrm>
                <a:off x="3108" y="2340"/>
                <a:ext cx="528" cy="4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85" name="Line 17"/>
              <p:cNvSpPr>
                <a:spLocks noChangeShapeType="1"/>
              </p:cNvSpPr>
              <p:nvPr/>
            </p:nvSpPr>
            <p:spPr bwMode="auto">
              <a:xfrm flipV="1">
                <a:off x="2832" y="2340"/>
                <a:ext cx="288" cy="1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87" name="Line 19"/>
              <p:cNvSpPr>
                <a:spLocks noChangeShapeType="1"/>
              </p:cNvSpPr>
              <p:nvPr/>
            </p:nvSpPr>
            <p:spPr bwMode="auto">
              <a:xfrm flipV="1">
                <a:off x="2832" y="2784"/>
                <a:ext cx="276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88" name="Line 20"/>
              <p:cNvSpPr>
                <a:spLocks noChangeShapeType="1"/>
              </p:cNvSpPr>
              <p:nvPr/>
            </p:nvSpPr>
            <p:spPr bwMode="auto">
              <a:xfrm flipV="1">
                <a:off x="2304" y="2112"/>
                <a:ext cx="672" cy="3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89" name="Line 21"/>
              <p:cNvSpPr>
                <a:spLocks noChangeShapeType="1"/>
              </p:cNvSpPr>
              <p:nvPr/>
            </p:nvSpPr>
            <p:spPr bwMode="auto">
              <a:xfrm>
                <a:off x="2976" y="2112"/>
                <a:ext cx="9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91" name="Line 23"/>
              <p:cNvSpPr>
                <a:spLocks noChangeShapeType="1"/>
              </p:cNvSpPr>
              <p:nvPr/>
            </p:nvSpPr>
            <p:spPr bwMode="auto">
              <a:xfrm flipV="1">
                <a:off x="3636" y="2124"/>
                <a:ext cx="300" cy="2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92" name="Line 24"/>
              <p:cNvSpPr>
                <a:spLocks noChangeShapeType="1"/>
              </p:cNvSpPr>
              <p:nvPr/>
            </p:nvSpPr>
            <p:spPr bwMode="auto">
              <a:xfrm>
                <a:off x="3936" y="2112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993" name="Line 25"/>
              <p:cNvSpPr>
                <a:spLocks noChangeShapeType="1"/>
              </p:cNvSpPr>
              <p:nvPr/>
            </p:nvSpPr>
            <p:spPr bwMode="auto">
              <a:xfrm flipV="1">
                <a:off x="3654" y="2592"/>
                <a:ext cx="288" cy="1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4011" name="Text Box 43"/>
            <p:cNvSpPr txBox="1">
              <a:spLocks noChangeArrowheads="1"/>
            </p:cNvSpPr>
            <p:nvPr/>
          </p:nvSpPr>
          <p:spPr bwMode="auto">
            <a:xfrm>
              <a:off x="1860" y="2208"/>
              <a:ext cx="5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12cm</a:t>
              </a:r>
            </a:p>
          </p:txBody>
        </p:sp>
        <p:sp>
          <p:nvSpPr>
            <p:cNvPr id="84012" name="Text Box 44"/>
            <p:cNvSpPr txBox="1">
              <a:spLocks noChangeArrowheads="1"/>
            </p:cNvSpPr>
            <p:nvPr/>
          </p:nvSpPr>
          <p:spPr bwMode="auto">
            <a:xfrm>
              <a:off x="2724" y="2016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11cm</a:t>
              </a:r>
            </a:p>
          </p:txBody>
        </p:sp>
        <p:sp>
          <p:nvSpPr>
            <p:cNvPr id="84013" name="Text Box 45"/>
            <p:cNvSpPr txBox="1">
              <a:spLocks noChangeArrowheads="1"/>
            </p:cNvSpPr>
            <p:nvPr/>
          </p:nvSpPr>
          <p:spPr bwMode="auto">
            <a:xfrm>
              <a:off x="3540" y="2304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5cm</a:t>
              </a:r>
            </a:p>
          </p:txBody>
        </p:sp>
        <p:sp>
          <p:nvSpPr>
            <p:cNvPr id="84014" name="Text Box 46"/>
            <p:cNvSpPr txBox="1">
              <a:spLocks noChangeArrowheads="1"/>
            </p:cNvSpPr>
            <p:nvPr/>
          </p:nvSpPr>
          <p:spPr bwMode="auto">
            <a:xfrm>
              <a:off x="3442" y="2756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6cm</a:t>
              </a:r>
            </a:p>
          </p:txBody>
        </p:sp>
        <p:sp>
          <p:nvSpPr>
            <p:cNvPr id="84015" name="Text Box 47"/>
            <p:cNvSpPr txBox="1">
              <a:spLocks noChangeArrowheads="1"/>
            </p:cNvSpPr>
            <p:nvPr/>
          </p:nvSpPr>
          <p:spPr bwMode="auto">
            <a:xfrm>
              <a:off x="1956" y="3024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6cm</a:t>
              </a:r>
            </a:p>
          </p:txBody>
        </p:sp>
      </p:grpSp>
      <p:grpSp>
        <p:nvGrpSpPr>
          <p:cNvPr id="84021" name="Group 53"/>
          <p:cNvGrpSpPr>
            <a:grpSpLocks/>
          </p:cNvGrpSpPr>
          <p:nvPr/>
        </p:nvGrpSpPr>
        <p:grpSpPr bwMode="auto">
          <a:xfrm>
            <a:off x="7910945" y="1905000"/>
            <a:ext cx="2133600" cy="1809750"/>
            <a:chOff x="4080" y="2064"/>
            <a:chExt cx="1344" cy="1140"/>
          </a:xfrm>
        </p:grpSpPr>
        <p:sp>
          <p:nvSpPr>
            <p:cNvPr id="83979" name="AutoShape 11"/>
            <p:cNvSpPr>
              <a:spLocks noChangeArrowheads="1"/>
            </p:cNvSpPr>
            <p:nvPr/>
          </p:nvSpPr>
          <p:spPr bwMode="auto">
            <a:xfrm>
              <a:off x="4464" y="2112"/>
              <a:ext cx="960" cy="864"/>
            </a:xfrm>
            <a:prstGeom prst="cube">
              <a:avLst>
                <a:gd name="adj" fmla="val 25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016" name="Text Box 48"/>
            <p:cNvSpPr txBox="1">
              <a:spLocks noChangeArrowheads="1"/>
            </p:cNvSpPr>
            <p:nvPr/>
          </p:nvSpPr>
          <p:spPr bwMode="auto">
            <a:xfrm>
              <a:off x="4176" y="2064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8cm</a:t>
              </a:r>
            </a:p>
          </p:txBody>
        </p:sp>
        <p:sp>
          <p:nvSpPr>
            <p:cNvPr id="84017" name="Text Box 49"/>
            <p:cNvSpPr txBox="1">
              <a:spLocks noChangeArrowheads="1"/>
            </p:cNvSpPr>
            <p:nvPr/>
          </p:nvSpPr>
          <p:spPr bwMode="auto">
            <a:xfrm>
              <a:off x="4080" y="2496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8cm</a:t>
              </a:r>
            </a:p>
          </p:txBody>
        </p:sp>
        <p:sp>
          <p:nvSpPr>
            <p:cNvPr id="84018" name="Text Box 50"/>
            <p:cNvSpPr txBox="1">
              <a:spLocks noChangeArrowheads="1"/>
            </p:cNvSpPr>
            <p:nvPr/>
          </p:nvSpPr>
          <p:spPr bwMode="auto">
            <a:xfrm>
              <a:off x="4656" y="2973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8cm</a:t>
              </a:r>
            </a:p>
          </p:txBody>
        </p:sp>
      </p:grpSp>
      <p:sp>
        <p:nvSpPr>
          <p:cNvPr id="42" name="Text Box 67"/>
          <p:cNvSpPr txBox="1">
            <a:spLocks noChangeArrowheads="1"/>
          </p:cNvSpPr>
          <p:nvPr/>
        </p:nvSpPr>
        <p:spPr bwMode="auto">
          <a:xfrm>
            <a:off x="167815" y="5249926"/>
            <a:ext cx="435725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43" name="Text Box 67"/>
          <p:cNvSpPr txBox="1">
            <a:spLocks noChangeArrowheads="1"/>
          </p:cNvSpPr>
          <p:nvPr/>
        </p:nvSpPr>
        <p:spPr bwMode="auto">
          <a:xfrm>
            <a:off x="7637259" y="5105400"/>
            <a:ext cx="4179866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ea typeface="#9Slide02 Noi dung dai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 rot="16200000">
            <a:off x="1763383" y="4742688"/>
            <a:ext cx="609600" cy="37312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16200000">
            <a:off x="8863445" y="4586605"/>
            <a:ext cx="609600" cy="37312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9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4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7" grpId="0"/>
      <p:bldP spid="84004" grpId="0"/>
      <p:bldP spid="84006" grpId="0"/>
      <p:bldP spid="84007" grpId="0"/>
      <p:bldP spid="42" grpId="0"/>
      <p:bldP spid="43" grpId="0"/>
      <p:bldP spid="2" grpId="0" animBg="1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C50902D-439E-486B-98CA-F0221CD5D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0" y="1142999"/>
            <a:ext cx="3048001" cy="5343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B70913-2821-4553-B827-9752FCBC1D55}"/>
              </a:ext>
            </a:extLst>
          </p:cNvPr>
          <p:cNvSpPr txBox="1"/>
          <p:nvPr/>
        </p:nvSpPr>
        <p:spPr>
          <a:xfrm>
            <a:off x="2743200" y="838200"/>
            <a:ext cx="9212771" cy="464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2000"/>
              </a:lnSpc>
            </a:pP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:</a:t>
            </a:r>
          </a:p>
          <a:p>
            <a:pPr>
              <a:lnSpc>
                <a:spcPct val="132000"/>
              </a:lnSpc>
            </a:pP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phương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.</a:t>
            </a:r>
          </a:p>
          <a:p>
            <a:pPr>
              <a:lnSpc>
                <a:spcPct val="132000"/>
              </a:lnSpc>
            </a:pP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:</a:t>
            </a:r>
          </a:p>
          <a:p>
            <a:pPr>
              <a:lnSpc>
                <a:spcPct val="132000"/>
              </a:lnSpc>
            </a:pP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Diện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diện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toàn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109,110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sách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khoa</a:t>
            </a:r>
            <a:r>
              <a:rPr lang="en-US" sz="3200" b="1" dirty="0">
                <a:solidFill>
                  <a:srgbClr val="32338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Google Shape;1098;p69">
            <a:extLst>
              <a:ext uri="{FF2B5EF4-FFF2-40B4-BE49-F238E27FC236}">
                <a16:creationId xmlns:a16="http://schemas.microsoft.com/office/drawing/2014/main" id="{0E5ED321-3DA0-411E-B5D9-786DD83CF962}"/>
              </a:ext>
            </a:extLst>
          </p:cNvPr>
          <p:cNvSpPr/>
          <p:nvPr/>
        </p:nvSpPr>
        <p:spPr>
          <a:xfrm rot="14256440">
            <a:off x="10201573" y="5479041"/>
            <a:ext cx="1561458" cy="2014967"/>
          </a:xfrm>
          <a:custGeom>
            <a:avLst/>
            <a:gdLst/>
            <a:ahLst/>
            <a:cxnLst/>
            <a:rect l="l" t="t" r="r" b="b"/>
            <a:pathLst>
              <a:path w="100618" h="154682" extrusionOk="0">
                <a:moveTo>
                  <a:pt x="58673" y="0"/>
                </a:moveTo>
                <a:cubicBezTo>
                  <a:pt x="62842" y="11673"/>
                  <a:pt x="68450" y="24717"/>
                  <a:pt x="65045" y="36635"/>
                </a:cubicBezTo>
                <a:cubicBezTo>
                  <a:pt x="61148" y="50275"/>
                  <a:pt x="52761" y="63346"/>
                  <a:pt x="41683" y="72208"/>
                </a:cubicBezTo>
                <a:cubicBezTo>
                  <a:pt x="32059" y="79907"/>
                  <a:pt x="19438" y="84088"/>
                  <a:pt x="11419" y="93446"/>
                </a:cubicBezTo>
                <a:cubicBezTo>
                  <a:pt x="4099" y="101989"/>
                  <a:pt x="270" y="114052"/>
                  <a:pt x="270" y="125302"/>
                </a:cubicBezTo>
                <a:cubicBezTo>
                  <a:pt x="270" y="128859"/>
                  <a:pt x="-802" y="133074"/>
                  <a:pt x="1332" y="135921"/>
                </a:cubicBezTo>
                <a:cubicBezTo>
                  <a:pt x="5238" y="141132"/>
                  <a:pt x="8912" y="147094"/>
                  <a:pt x="14605" y="150257"/>
                </a:cubicBezTo>
                <a:cubicBezTo>
                  <a:pt x="22828" y="154825"/>
                  <a:pt x="34148" y="156199"/>
                  <a:pt x="42745" y="152380"/>
                </a:cubicBezTo>
                <a:cubicBezTo>
                  <a:pt x="62948" y="143405"/>
                  <a:pt x="79172" y="114631"/>
                  <a:pt x="100618" y="119993"/>
                </a:cubicBezTo>
              </a:path>
            </a:pathLst>
          </a:custGeom>
          <a:noFill/>
          <a:ln w="19050" cap="flat" cmpd="sng">
            <a:solidFill>
              <a:srgbClr val="23385C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8BDBD0B-B8E9-4ACA-B961-1F174656E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12604" flipH="1">
            <a:off x="10571114" y="5858763"/>
            <a:ext cx="1535797" cy="830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304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6297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C36150D1-0F35-481C-BB9B-43E899AAFF87}"/>
              </a:ext>
            </a:extLst>
          </p:cNvPr>
          <p:cNvSpPr/>
          <p:nvPr/>
        </p:nvSpPr>
        <p:spPr>
          <a:xfrm>
            <a:off x="8258625" y="1759101"/>
            <a:ext cx="6994381" cy="6994381"/>
          </a:xfrm>
          <a:prstGeom prst="ellipse">
            <a:avLst/>
          </a:prstGeom>
          <a:solidFill>
            <a:srgbClr val="FAB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1098;p69">
            <a:extLst>
              <a:ext uri="{FF2B5EF4-FFF2-40B4-BE49-F238E27FC236}">
                <a16:creationId xmlns:a16="http://schemas.microsoft.com/office/drawing/2014/main" id="{28637EE1-9485-4DD7-AE13-6C4E0947E99C}"/>
              </a:ext>
            </a:extLst>
          </p:cNvPr>
          <p:cNvSpPr/>
          <p:nvPr/>
        </p:nvSpPr>
        <p:spPr>
          <a:xfrm>
            <a:off x="70266" y="2194707"/>
            <a:ext cx="2515450" cy="3867050"/>
          </a:xfrm>
          <a:custGeom>
            <a:avLst/>
            <a:gdLst/>
            <a:ahLst/>
            <a:cxnLst/>
            <a:rect l="l" t="t" r="r" b="b"/>
            <a:pathLst>
              <a:path w="100618" h="154682" extrusionOk="0">
                <a:moveTo>
                  <a:pt x="58673" y="0"/>
                </a:moveTo>
                <a:cubicBezTo>
                  <a:pt x="62842" y="11673"/>
                  <a:pt x="68450" y="24717"/>
                  <a:pt x="65045" y="36635"/>
                </a:cubicBezTo>
                <a:cubicBezTo>
                  <a:pt x="61148" y="50275"/>
                  <a:pt x="52761" y="63346"/>
                  <a:pt x="41683" y="72208"/>
                </a:cubicBezTo>
                <a:cubicBezTo>
                  <a:pt x="32059" y="79907"/>
                  <a:pt x="19438" y="84088"/>
                  <a:pt x="11419" y="93446"/>
                </a:cubicBezTo>
                <a:cubicBezTo>
                  <a:pt x="4099" y="101989"/>
                  <a:pt x="270" y="114052"/>
                  <a:pt x="270" y="125302"/>
                </a:cubicBezTo>
                <a:cubicBezTo>
                  <a:pt x="270" y="128859"/>
                  <a:pt x="-802" y="133074"/>
                  <a:pt x="1332" y="135921"/>
                </a:cubicBezTo>
                <a:cubicBezTo>
                  <a:pt x="5238" y="141132"/>
                  <a:pt x="8912" y="147094"/>
                  <a:pt x="14605" y="150257"/>
                </a:cubicBezTo>
                <a:cubicBezTo>
                  <a:pt x="22828" y="154825"/>
                  <a:pt x="34148" y="156199"/>
                  <a:pt x="42745" y="152380"/>
                </a:cubicBezTo>
                <a:cubicBezTo>
                  <a:pt x="62948" y="143405"/>
                  <a:pt x="79172" y="114631"/>
                  <a:pt x="100618" y="119993"/>
                </a:cubicBezTo>
              </a:path>
            </a:pathLst>
          </a:custGeom>
          <a:noFill/>
          <a:ln w="19050" cap="flat" cmpd="sng">
            <a:solidFill>
              <a:srgbClr val="23385C"/>
            </a:solidFill>
            <a:prstDash val="dot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A894DC8-5540-428D-ABDC-669BB72228D5}"/>
              </a:ext>
            </a:extLst>
          </p:cNvPr>
          <p:cNvSpPr/>
          <p:nvPr/>
        </p:nvSpPr>
        <p:spPr>
          <a:xfrm>
            <a:off x="-1979148" y="-1371600"/>
            <a:ext cx="4419600" cy="4419600"/>
          </a:xfrm>
          <a:prstGeom prst="ellipse">
            <a:avLst/>
          </a:prstGeom>
          <a:solidFill>
            <a:srgbClr val="BF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oogle Shape;1102;p69">
            <a:extLst>
              <a:ext uri="{FF2B5EF4-FFF2-40B4-BE49-F238E27FC236}">
                <a16:creationId xmlns:a16="http://schemas.microsoft.com/office/drawing/2014/main" id="{0FC36C9B-357C-40FB-9F65-58F291BC26AC}"/>
              </a:ext>
            </a:extLst>
          </p:cNvPr>
          <p:cNvGrpSpPr/>
          <p:nvPr/>
        </p:nvGrpSpPr>
        <p:grpSpPr>
          <a:xfrm>
            <a:off x="9676550" y="2361529"/>
            <a:ext cx="2515450" cy="921934"/>
            <a:chOff x="5981625" y="1844100"/>
            <a:chExt cx="1682340" cy="669750"/>
          </a:xfrm>
        </p:grpSpPr>
        <p:sp>
          <p:nvSpPr>
            <p:cNvPr id="21" name="Google Shape;1103;p69">
              <a:extLst>
                <a:ext uri="{FF2B5EF4-FFF2-40B4-BE49-F238E27FC236}">
                  <a16:creationId xmlns:a16="http://schemas.microsoft.com/office/drawing/2014/main" id="{FCADE240-9647-405A-BACD-7751541E8876}"/>
                </a:ext>
              </a:extLst>
            </p:cNvPr>
            <p:cNvSpPr/>
            <p:nvPr/>
          </p:nvSpPr>
          <p:spPr>
            <a:xfrm>
              <a:off x="5981625" y="1844100"/>
              <a:ext cx="1682340" cy="578084"/>
            </a:xfrm>
            <a:custGeom>
              <a:avLst/>
              <a:gdLst/>
              <a:ahLst/>
              <a:cxnLst/>
              <a:rect l="l" t="t" r="r" b="b"/>
              <a:pathLst>
                <a:path w="10241" h="3519" extrusionOk="0">
                  <a:moveTo>
                    <a:pt x="4635" y="0"/>
                  </a:moveTo>
                  <a:cubicBezTo>
                    <a:pt x="4618" y="0"/>
                    <a:pt x="4600" y="1"/>
                    <a:pt x="4583" y="1"/>
                  </a:cubicBezTo>
                  <a:cubicBezTo>
                    <a:pt x="2786" y="59"/>
                    <a:pt x="2616" y="1015"/>
                    <a:pt x="2562" y="1804"/>
                  </a:cubicBezTo>
                  <a:cubicBezTo>
                    <a:pt x="2562" y="1804"/>
                    <a:pt x="2205" y="1627"/>
                    <a:pt x="1820" y="1627"/>
                  </a:cubicBezTo>
                  <a:cubicBezTo>
                    <a:pt x="1407" y="1627"/>
                    <a:pt x="962" y="1831"/>
                    <a:pt x="888" y="2675"/>
                  </a:cubicBezTo>
                  <a:cubicBezTo>
                    <a:pt x="888" y="2675"/>
                    <a:pt x="800" y="2644"/>
                    <a:pt x="679" y="2644"/>
                  </a:cubicBezTo>
                  <a:cubicBezTo>
                    <a:pt x="437" y="2644"/>
                    <a:pt x="65" y="2769"/>
                    <a:pt x="0" y="3519"/>
                  </a:cubicBezTo>
                  <a:lnTo>
                    <a:pt x="9870" y="3519"/>
                  </a:lnTo>
                  <a:cubicBezTo>
                    <a:pt x="9870" y="3519"/>
                    <a:pt x="10240" y="2615"/>
                    <a:pt x="7742" y="2615"/>
                  </a:cubicBezTo>
                  <a:cubicBezTo>
                    <a:pt x="7316" y="2615"/>
                    <a:pt x="6807" y="2641"/>
                    <a:pt x="6199" y="2702"/>
                  </a:cubicBezTo>
                  <a:cubicBezTo>
                    <a:pt x="6199" y="2702"/>
                    <a:pt x="6376" y="0"/>
                    <a:pt x="4635" y="0"/>
                  </a:cubicBezTo>
                  <a:close/>
                </a:path>
              </a:pathLst>
            </a:custGeom>
            <a:solidFill>
              <a:srgbClr val="FF6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" name="Google Shape;1104;p69">
              <a:extLst>
                <a:ext uri="{FF2B5EF4-FFF2-40B4-BE49-F238E27FC236}">
                  <a16:creationId xmlns:a16="http://schemas.microsoft.com/office/drawing/2014/main" id="{B669491E-7F89-450C-B6EB-A3B32CDBB81D}"/>
                </a:ext>
              </a:extLst>
            </p:cNvPr>
            <p:cNvGrpSpPr/>
            <p:nvPr/>
          </p:nvGrpSpPr>
          <p:grpSpPr>
            <a:xfrm>
              <a:off x="6140808" y="2016260"/>
              <a:ext cx="1417036" cy="497589"/>
              <a:chOff x="6140808" y="1936610"/>
              <a:chExt cx="1417036" cy="497589"/>
            </a:xfrm>
          </p:grpSpPr>
          <p:sp>
            <p:nvSpPr>
              <p:cNvPr id="23" name="Google Shape;1105;p69">
                <a:extLst>
                  <a:ext uri="{FF2B5EF4-FFF2-40B4-BE49-F238E27FC236}">
                    <a16:creationId xmlns:a16="http://schemas.microsoft.com/office/drawing/2014/main" id="{FAACB35D-6598-405E-83BA-FE42E7F1FA50}"/>
                  </a:ext>
                </a:extLst>
              </p:cNvPr>
              <p:cNvSpPr/>
              <p:nvPr/>
            </p:nvSpPr>
            <p:spPr>
              <a:xfrm>
                <a:off x="6140808" y="2131112"/>
                <a:ext cx="1417036" cy="303087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845" extrusionOk="0">
                    <a:moveTo>
                      <a:pt x="5226" y="1"/>
                    </a:moveTo>
                    <a:lnTo>
                      <a:pt x="5226" y="1"/>
                    </a:lnTo>
                    <a:cubicBezTo>
                      <a:pt x="5240" y="280"/>
                      <a:pt x="5230" y="470"/>
                      <a:pt x="5230" y="470"/>
                    </a:cubicBezTo>
                    <a:cubicBezTo>
                      <a:pt x="5253" y="470"/>
                      <a:pt x="5281" y="467"/>
                      <a:pt x="5308" y="464"/>
                    </a:cubicBezTo>
                    <a:cubicBezTo>
                      <a:pt x="5291" y="318"/>
                      <a:pt x="5267" y="161"/>
                      <a:pt x="5226" y="1"/>
                    </a:cubicBezTo>
                    <a:close/>
                    <a:moveTo>
                      <a:pt x="181" y="1287"/>
                    </a:moveTo>
                    <a:cubicBezTo>
                      <a:pt x="93" y="1403"/>
                      <a:pt x="24" y="1576"/>
                      <a:pt x="0" y="1845"/>
                    </a:cubicBezTo>
                    <a:lnTo>
                      <a:pt x="8493" y="1845"/>
                    </a:lnTo>
                    <a:cubicBezTo>
                      <a:pt x="8493" y="1845"/>
                      <a:pt x="8626" y="1518"/>
                      <a:pt x="8136" y="1287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106;p69">
                <a:extLst>
                  <a:ext uri="{FF2B5EF4-FFF2-40B4-BE49-F238E27FC236}">
                    <a16:creationId xmlns:a16="http://schemas.microsoft.com/office/drawing/2014/main" id="{F2B0F437-DEF1-44FB-9E17-76E4E196AFD4}"/>
                  </a:ext>
                </a:extLst>
              </p:cNvPr>
              <p:cNvSpPr/>
              <p:nvPr/>
            </p:nvSpPr>
            <p:spPr>
              <a:xfrm>
                <a:off x="6170378" y="1936610"/>
                <a:ext cx="1306972" cy="405924"/>
              </a:xfrm>
              <a:custGeom>
                <a:avLst/>
                <a:gdLst/>
                <a:ahLst/>
                <a:cxnLst/>
                <a:rect l="l" t="t" r="r" b="b"/>
                <a:pathLst>
                  <a:path w="7956" h="2471" extrusionOk="0">
                    <a:moveTo>
                      <a:pt x="3764" y="1"/>
                    </a:moveTo>
                    <a:cubicBezTo>
                      <a:pt x="2215" y="48"/>
                      <a:pt x="2072" y="872"/>
                      <a:pt x="2022" y="1552"/>
                    </a:cubicBezTo>
                    <a:cubicBezTo>
                      <a:pt x="2022" y="1552"/>
                      <a:pt x="1716" y="1400"/>
                      <a:pt x="1386" y="1400"/>
                    </a:cubicBezTo>
                    <a:cubicBezTo>
                      <a:pt x="1031" y="1400"/>
                      <a:pt x="648" y="1573"/>
                      <a:pt x="582" y="2301"/>
                    </a:cubicBezTo>
                    <a:cubicBezTo>
                      <a:pt x="582" y="2301"/>
                      <a:pt x="508" y="2273"/>
                      <a:pt x="406" y="2273"/>
                    </a:cubicBezTo>
                    <a:cubicBezTo>
                      <a:pt x="283" y="2273"/>
                      <a:pt x="123" y="2311"/>
                      <a:pt x="1" y="2471"/>
                    </a:cubicBezTo>
                    <a:lnTo>
                      <a:pt x="7956" y="2471"/>
                    </a:lnTo>
                    <a:cubicBezTo>
                      <a:pt x="7690" y="2348"/>
                      <a:pt x="7237" y="2250"/>
                      <a:pt x="6479" y="2250"/>
                    </a:cubicBezTo>
                    <a:cubicBezTo>
                      <a:pt x="6114" y="2250"/>
                      <a:pt x="5676" y="2273"/>
                      <a:pt x="5152" y="2325"/>
                    </a:cubicBezTo>
                    <a:cubicBezTo>
                      <a:pt x="5152" y="2325"/>
                      <a:pt x="5172" y="2028"/>
                      <a:pt x="5128" y="1648"/>
                    </a:cubicBezTo>
                    <a:cubicBezTo>
                      <a:pt x="5101" y="1651"/>
                      <a:pt x="5073" y="1654"/>
                      <a:pt x="5050" y="1654"/>
                    </a:cubicBezTo>
                    <a:cubicBezTo>
                      <a:pt x="5050" y="1654"/>
                      <a:pt x="5060" y="1464"/>
                      <a:pt x="5046" y="1185"/>
                    </a:cubicBezTo>
                    <a:cubicBezTo>
                      <a:pt x="4900" y="596"/>
                      <a:pt x="4567" y="1"/>
                      <a:pt x="3808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" name="Google Shape;1107;p69">
            <a:extLst>
              <a:ext uri="{FF2B5EF4-FFF2-40B4-BE49-F238E27FC236}">
                <a16:creationId xmlns:a16="http://schemas.microsoft.com/office/drawing/2014/main" id="{201917D8-2418-4D3A-8FEF-890C051B228D}"/>
              </a:ext>
            </a:extLst>
          </p:cNvPr>
          <p:cNvGrpSpPr/>
          <p:nvPr/>
        </p:nvGrpSpPr>
        <p:grpSpPr>
          <a:xfrm>
            <a:off x="442960" y="178835"/>
            <a:ext cx="3994983" cy="1491366"/>
            <a:chOff x="5981625" y="1844100"/>
            <a:chExt cx="1682340" cy="656476"/>
          </a:xfrm>
        </p:grpSpPr>
        <p:sp>
          <p:nvSpPr>
            <p:cNvPr id="26" name="Google Shape;1108;p69">
              <a:extLst>
                <a:ext uri="{FF2B5EF4-FFF2-40B4-BE49-F238E27FC236}">
                  <a16:creationId xmlns:a16="http://schemas.microsoft.com/office/drawing/2014/main" id="{8805F3C5-D04D-4201-950E-7144842BB96C}"/>
                </a:ext>
              </a:extLst>
            </p:cNvPr>
            <p:cNvSpPr/>
            <p:nvPr/>
          </p:nvSpPr>
          <p:spPr>
            <a:xfrm>
              <a:off x="5981625" y="1844100"/>
              <a:ext cx="1682340" cy="578084"/>
            </a:xfrm>
            <a:custGeom>
              <a:avLst/>
              <a:gdLst/>
              <a:ahLst/>
              <a:cxnLst/>
              <a:rect l="l" t="t" r="r" b="b"/>
              <a:pathLst>
                <a:path w="10241" h="3519" extrusionOk="0">
                  <a:moveTo>
                    <a:pt x="4635" y="0"/>
                  </a:moveTo>
                  <a:cubicBezTo>
                    <a:pt x="4618" y="0"/>
                    <a:pt x="4600" y="1"/>
                    <a:pt x="4583" y="1"/>
                  </a:cubicBezTo>
                  <a:cubicBezTo>
                    <a:pt x="2786" y="59"/>
                    <a:pt x="2616" y="1015"/>
                    <a:pt x="2562" y="1804"/>
                  </a:cubicBezTo>
                  <a:cubicBezTo>
                    <a:pt x="2562" y="1804"/>
                    <a:pt x="2205" y="1627"/>
                    <a:pt x="1820" y="1627"/>
                  </a:cubicBezTo>
                  <a:cubicBezTo>
                    <a:pt x="1407" y="1627"/>
                    <a:pt x="962" y="1831"/>
                    <a:pt x="888" y="2675"/>
                  </a:cubicBezTo>
                  <a:cubicBezTo>
                    <a:pt x="888" y="2675"/>
                    <a:pt x="800" y="2644"/>
                    <a:pt x="679" y="2644"/>
                  </a:cubicBezTo>
                  <a:cubicBezTo>
                    <a:pt x="437" y="2644"/>
                    <a:pt x="65" y="2769"/>
                    <a:pt x="0" y="3519"/>
                  </a:cubicBezTo>
                  <a:lnTo>
                    <a:pt x="9870" y="3519"/>
                  </a:lnTo>
                  <a:cubicBezTo>
                    <a:pt x="9870" y="3519"/>
                    <a:pt x="10240" y="2615"/>
                    <a:pt x="7742" y="2615"/>
                  </a:cubicBezTo>
                  <a:cubicBezTo>
                    <a:pt x="7316" y="2615"/>
                    <a:pt x="6807" y="2641"/>
                    <a:pt x="6199" y="2702"/>
                  </a:cubicBezTo>
                  <a:cubicBezTo>
                    <a:pt x="6199" y="2702"/>
                    <a:pt x="6376" y="0"/>
                    <a:pt x="4635" y="0"/>
                  </a:cubicBezTo>
                  <a:close/>
                </a:path>
              </a:pathLst>
            </a:custGeom>
            <a:solidFill>
              <a:srgbClr val="FF6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1109;p69">
              <a:extLst>
                <a:ext uri="{FF2B5EF4-FFF2-40B4-BE49-F238E27FC236}">
                  <a16:creationId xmlns:a16="http://schemas.microsoft.com/office/drawing/2014/main" id="{10B941DF-E968-4A9F-9679-2B13AB7D72FF}"/>
                </a:ext>
              </a:extLst>
            </p:cNvPr>
            <p:cNvGrpSpPr/>
            <p:nvPr/>
          </p:nvGrpSpPr>
          <p:grpSpPr>
            <a:xfrm>
              <a:off x="6140808" y="2001786"/>
              <a:ext cx="1417036" cy="498790"/>
              <a:chOff x="6140808" y="1922136"/>
              <a:chExt cx="1417036" cy="498790"/>
            </a:xfrm>
          </p:grpSpPr>
          <p:sp>
            <p:nvSpPr>
              <p:cNvPr id="28" name="Google Shape;1110;p69">
                <a:extLst>
                  <a:ext uri="{FF2B5EF4-FFF2-40B4-BE49-F238E27FC236}">
                    <a16:creationId xmlns:a16="http://schemas.microsoft.com/office/drawing/2014/main" id="{E8A99292-BF95-44EF-B7DA-DFBF67E70AA6}"/>
                  </a:ext>
                </a:extLst>
              </p:cNvPr>
              <p:cNvSpPr/>
              <p:nvPr/>
            </p:nvSpPr>
            <p:spPr>
              <a:xfrm>
                <a:off x="6140808" y="2015002"/>
                <a:ext cx="1417036" cy="405924"/>
              </a:xfrm>
              <a:custGeom>
                <a:avLst/>
                <a:gdLst/>
                <a:ahLst/>
                <a:cxnLst/>
                <a:rect l="l" t="t" r="r" b="b"/>
                <a:pathLst>
                  <a:path w="8626" h="1845" extrusionOk="0">
                    <a:moveTo>
                      <a:pt x="5226" y="1"/>
                    </a:moveTo>
                    <a:lnTo>
                      <a:pt x="5226" y="1"/>
                    </a:lnTo>
                    <a:cubicBezTo>
                      <a:pt x="5240" y="280"/>
                      <a:pt x="5230" y="470"/>
                      <a:pt x="5230" y="470"/>
                    </a:cubicBezTo>
                    <a:cubicBezTo>
                      <a:pt x="5253" y="470"/>
                      <a:pt x="5281" y="467"/>
                      <a:pt x="5308" y="464"/>
                    </a:cubicBezTo>
                    <a:cubicBezTo>
                      <a:pt x="5291" y="318"/>
                      <a:pt x="5267" y="161"/>
                      <a:pt x="5226" y="1"/>
                    </a:cubicBezTo>
                    <a:close/>
                    <a:moveTo>
                      <a:pt x="181" y="1287"/>
                    </a:moveTo>
                    <a:cubicBezTo>
                      <a:pt x="93" y="1403"/>
                      <a:pt x="24" y="1576"/>
                      <a:pt x="0" y="1845"/>
                    </a:cubicBezTo>
                    <a:lnTo>
                      <a:pt x="8493" y="1845"/>
                    </a:lnTo>
                    <a:cubicBezTo>
                      <a:pt x="8493" y="1845"/>
                      <a:pt x="8626" y="1518"/>
                      <a:pt x="8136" y="1287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111;p69">
                <a:extLst>
                  <a:ext uri="{FF2B5EF4-FFF2-40B4-BE49-F238E27FC236}">
                    <a16:creationId xmlns:a16="http://schemas.microsoft.com/office/drawing/2014/main" id="{737BAC05-31F4-49DC-B382-0145C2655D8C}"/>
                  </a:ext>
                </a:extLst>
              </p:cNvPr>
              <p:cNvSpPr/>
              <p:nvPr/>
            </p:nvSpPr>
            <p:spPr>
              <a:xfrm>
                <a:off x="6216421" y="1922136"/>
                <a:ext cx="1306972" cy="405924"/>
              </a:xfrm>
              <a:custGeom>
                <a:avLst/>
                <a:gdLst/>
                <a:ahLst/>
                <a:cxnLst/>
                <a:rect l="l" t="t" r="r" b="b"/>
                <a:pathLst>
                  <a:path w="7956" h="2471" extrusionOk="0">
                    <a:moveTo>
                      <a:pt x="3764" y="1"/>
                    </a:moveTo>
                    <a:cubicBezTo>
                      <a:pt x="2215" y="48"/>
                      <a:pt x="2072" y="872"/>
                      <a:pt x="2022" y="1552"/>
                    </a:cubicBezTo>
                    <a:cubicBezTo>
                      <a:pt x="2022" y="1552"/>
                      <a:pt x="1716" y="1400"/>
                      <a:pt x="1386" y="1400"/>
                    </a:cubicBezTo>
                    <a:cubicBezTo>
                      <a:pt x="1031" y="1400"/>
                      <a:pt x="648" y="1573"/>
                      <a:pt x="582" y="2301"/>
                    </a:cubicBezTo>
                    <a:cubicBezTo>
                      <a:pt x="582" y="2301"/>
                      <a:pt x="508" y="2273"/>
                      <a:pt x="406" y="2273"/>
                    </a:cubicBezTo>
                    <a:cubicBezTo>
                      <a:pt x="283" y="2273"/>
                      <a:pt x="123" y="2311"/>
                      <a:pt x="1" y="2471"/>
                    </a:cubicBezTo>
                    <a:lnTo>
                      <a:pt x="7956" y="2471"/>
                    </a:lnTo>
                    <a:cubicBezTo>
                      <a:pt x="7690" y="2348"/>
                      <a:pt x="7237" y="2250"/>
                      <a:pt x="6479" y="2250"/>
                    </a:cubicBezTo>
                    <a:cubicBezTo>
                      <a:pt x="6114" y="2250"/>
                      <a:pt x="5676" y="2273"/>
                      <a:pt x="5152" y="2325"/>
                    </a:cubicBezTo>
                    <a:cubicBezTo>
                      <a:pt x="5152" y="2325"/>
                      <a:pt x="5172" y="2028"/>
                      <a:pt x="5128" y="1648"/>
                    </a:cubicBezTo>
                    <a:cubicBezTo>
                      <a:pt x="5101" y="1651"/>
                      <a:pt x="5073" y="1654"/>
                      <a:pt x="5050" y="1654"/>
                    </a:cubicBezTo>
                    <a:cubicBezTo>
                      <a:pt x="5050" y="1654"/>
                      <a:pt x="5060" y="1464"/>
                      <a:pt x="5046" y="1185"/>
                    </a:cubicBezTo>
                    <a:cubicBezTo>
                      <a:pt x="4900" y="596"/>
                      <a:pt x="4567" y="1"/>
                      <a:pt x="3808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" name="Google Shape;1112;p69">
            <a:extLst>
              <a:ext uri="{FF2B5EF4-FFF2-40B4-BE49-F238E27FC236}">
                <a16:creationId xmlns:a16="http://schemas.microsoft.com/office/drawing/2014/main" id="{9D2D7477-D812-4474-82A9-C446C9D83F9A}"/>
              </a:ext>
            </a:extLst>
          </p:cNvPr>
          <p:cNvGrpSpPr/>
          <p:nvPr/>
        </p:nvGrpSpPr>
        <p:grpSpPr>
          <a:xfrm rot="19562660" flipH="1">
            <a:off x="2331350" y="4416847"/>
            <a:ext cx="1787570" cy="1129339"/>
            <a:chOff x="4566208" y="2132179"/>
            <a:chExt cx="1190999" cy="1200614"/>
          </a:xfrm>
        </p:grpSpPr>
        <p:sp>
          <p:nvSpPr>
            <p:cNvPr id="31" name="Google Shape;1113;p69">
              <a:extLst>
                <a:ext uri="{FF2B5EF4-FFF2-40B4-BE49-F238E27FC236}">
                  <a16:creationId xmlns:a16="http://schemas.microsoft.com/office/drawing/2014/main" id="{8BAFD376-19A7-4435-87D6-DB9F0C4C1EC1}"/>
                </a:ext>
              </a:extLst>
            </p:cNvPr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14;p69">
              <a:extLst>
                <a:ext uri="{FF2B5EF4-FFF2-40B4-BE49-F238E27FC236}">
                  <a16:creationId xmlns:a16="http://schemas.microsoft.com/office/drawing/2014/main" id="{ECA934CF-8BFB-4FF8-91F8-39734ADF16FD}"/>
                </a:ext>
              </a:extLst>
            </p:cNvPr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15;p69">
              <a:extLst>
                <a:ext uri="{FF2B5EF4-FFF2-40B4-BE49-F238E27FC236}">
                  <a16:creationId xmlns:a16="http://schemas.microsoft.com/office/drawing/2014/main" id="{21BD11F8-8ACC-4088-BF10-27D04822F197}"/>
                </a:ext>
              </a:extLst>
            </p:cNvPr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16;p69">
              <a:extLst>
                <a:ext uri="{FF2B5EF4-FFF2-40B4-BE49-F238E27FC236}">
                  <a16:creationId xmlns:a16="http://schemas.microsoft.com/office/drawing/2014/main" id="{7156C2A1-37DF-479B-A473-E4256406221C}"/>
                </a:ext>
              </a:extLst>
            </p:cNvPr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C81239D-275F-4D14-911C-4889D11D8668}"/>
              </a:ext>
            </a:extLst>
          </p:cNvPr>
          <p:cNvSpPr txBox="1"/>
          <p:nvPr/>
        </p:nvSpPr>
        <p:spPr>
          <a:xfrm>
            <a:off x="1143534" y="2194707"/>
            <a:ext cx="10054722" cy="2157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48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Tạm</a:t>
            </a:r>
            <a:r>
              <a:rPr lang="en-US" altLang="zh-CN" sz="48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biệt</a:t>
            </a:r>
            <a:r>
              <a:rPr lang="en-US" altLang="zh-CN" sz="48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zh-CN" sz="48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em</a:t>
            </a:r>
            <a:r>
              <a:rPr lang="en-US" altLang="zh-CN" sz="48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!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48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altLang="zh-CN" sz="48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altLang="zh-CN" sz="48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48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altLang="zh-CN" sz="48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altLang="zh-CN" sz="48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zh-CN" sz="4800" b="1" kern="0" dirty="0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kern="0" dirty="0" err="1">
                <a:ln w="0"/>
                <a:solidFill>
                  <a:srgbClr val="2338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Penumbra" panose="02040603050506020204" pitchFamily="18" charset="0"/>
                <a:ea typeface="方正喵呜体" panose="02010600010101010101" pitchFamily="2" charset="-122"/>
                <a:cs typeface="Times New Roman" panose="02020603050405020304" pitchFamily="18" charset="0"/>
                <a:sym typeface="Arial"/>
              </a:rPr>
              <a:t>sau</a:t>
            </a:r>
            <a:endParaRPr lang="zh-CN" altLang="en-US" sz="4800" b="1" kern="0" dirty="0">
              <a:ln w="0"/>
              <a:solidFill>
                <a:srgbClr val="2338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Penumbra" panose="02040603050506020204" pitchFamily="18" charset="0"/>
              <a:ea typeface="方正喵呜体" panose="0201060001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065310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E56FA-5291-4860-B273-F1CCF3970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667" r="95083">
                        <a14:foregroundMark x1="7917" y1="13833" x2="8417" y2="64250"/>
                        <a14:foregroundMark x1="6167" y1="36000" x2="7500" y2="46833"/>
                        <a14:foregroundMark x1="4750" y1="13833" x2="3667" y2="44583"/>
                        <a14:foregroundMark x1="31750" y1="22083" x2="87917" y2="36833"/>
                        <a14:foregroundMark x1="87917" y1="36833" x2="90167" y2="37917"/>
                        <a14:foregroundMark x1="16833" y1="50333" x2="36417" y2="49167"/>
                        <a14:foregroundMark x1="36417" y1="49167" x2="43667" y2="49167"/>
                        <a14:foregroundMark x1="90917" y1="26833" x2="89833" y2="83333"/>
                        <a14:foregroundMark x1="87917" y1="27500" x2="95083" y2="29167"/>
                        <a14:foregroundMark x1="95083" y1="29167" x2="93000" y2="6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243" y="1915954"/>
            <a:ext cx="2467199" cy="2467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9B245-C6BA-4A2B-8380-112E233E6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400" y="2742475"/>
            <a:ext cx="3281355" cy="3281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095BE-C8D3-4202-9645-747B2C808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3542" l="8750" r="90000">
                        <a14:foregroundMark x1="9844" y1="21458" x2="20781" y2="21250"/>
                        <a14:foregroundMark x1="20781" y1="21250" x2="60781" y2="29375"/>
                        <a14:foregroundMark x1="60781" y1="29375" x2="74063" y2="28958"/>
                        <a14:foregroundMark x1="8906" y1="46458" x2="9063" y2="74583"/>
                        <a14:foregroundMark x1="8750" y1="29792" x2="8906" y2="37708"/>
                        <a14:foregroundMark x1="8906" y1="31875" x2="9844" y2="58542"/>
                        <a14:foregroundMark x1="37188" y1="19375" x2="70938" y2="12917"/>
                        <a14:foregroundMark x1="70938" y1="12917" x2="71094" y2="12917"/>
                        <a14:foregroundMark x1="66719" y1="6250" x2="80000" y2="10000"/>
                        <a14:foregroundMark x1="80000" y1="10000" x2="80000" y2="13958"/>
                        <a14:foregroundMark x1="77969" y1="15625" x2="80000" y2="81042"/>
                        <a14:foregroundMark x1="52500" y1="89792" x2="73281" y2="93542"/>
                        <a14:foregroundMark x1="84063" y1="18542" x2="86406" y2="65417"/>
                        <a14:foregroundMark x1="73906" y1="1875" x2="86094" y2="17917"/>
                        <a14:foregroundMark x1="82031" y1="31875" x2="78594" y2="77917"/>
                        <a14:foregroundMark x1="10156" y1="21250" x2="57500" y2="8750"/>
                        <a14:foregroundMark x1="57500" y1="8750" x2="70938" y2="625"/>
                        <a14:foregroundMark x1="59688" y1="49375" x2="70781" y2="34375"/>
                        <a14:foregroundMark x1="17031" y1="19792" x2="25781" y2="15417"/>
                        <a14:foregroundMark x1="25781" y1="15417" x2="66563" y2="6875"/>
                        <a14:foregroundMark x1="37188" y1="13125" x2="64531" y2="5625"/>
                        <a14:foregroundMark x1="37344" y1="12708" x2="64219" y2="5417"/>
                        <a14:foregroundMark x1="46250" y1="10000" x2="58281" y2="8333"/>
                        <a14:foregroundMark x1="58281" y1="8333" x2="64844" y2="4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78273" y="4572000"/>
            <a:ext cx="2753398" cy="2065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A6505-CC14-4520-B223-2EF3D871DA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2000" y1="18833" x2="68500" y2="36833"/>
                        <a14:foregroundMark x1="68500" y1="36833" x2="78000" y2="38333"/>
                        <a14:foregroundMark x1="28667" y1="26333" x2="69167" y2="22333"/>
                        <a14:foregroundMark x1="45167" y1="37500" x2="70333" y2="25500"/>
                        <a14:foregroundMark x1="81667" y1="29667" x2="82333" y2="68167"/>
                        <a14:foregroundMark x1="39667" y1="30167" x2="67667" y2="26833"/>
                        <a14:foregroundMark x1="67667" y1="26833" x2="67667" y2="26833"/>
                        <a14:foregroundMark x1="37833" y1="71667" x2="47833" y2="83333"/>
                        <a14:foregroundMark x1="37000" y1="82833" x2="46833" y2="86000"/>
                        <a14:foregroundMark x1="36333" y1="71333" x2="47500" y2="76667"/>
                        <a14:foregroundMark x1="81500" y1="28500" x2="85667" y2="36167"/>
                        <a14:foregroundMark x1="85667" y1="36167" x2="85833" y2="4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0457" y="2930012"/>
            <a:ext cx="3019201" cy="3019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A710C4-EE4E-4B57-9F91-C85B6AD04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00" b="91400" l="10000" r="90000">
                        <a14:foregroundMark x1="28200" y1="87800" x2="68600" y2="91400"/>
                        <a14:foregroundMark x1="68600" y1="91400" x2="70400" y2="79000"/>
                        <a14:foregroundMark x1="26000" y1="8800" x2="37800" y2="10000"/>
                        <a14:foregroundMark x1="37800" y1="10000" x2="67800" y2="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400" y="1686029"/>
            <a:ext cx="5025186" cy="4867051"/>
          </a:xfrm>
          <a:prstGeom prst="rect">
            <a:avLst/>
          </a:prstGeom>
        </p:spPr>
      </p:pic>
      <p:sp>
        <p:nvSpPr>
          <p:cNvPr id="8" name="Google Shape;521;p17">
            <a:extLst>
              <a:ext uri="{FF2B5EF4-FFF2-40B4-BE49-F238E27FC236}">
                <a16:creationId xmlns:a16="http://schemas.microsoft.com/office/drawing/2014/main" id="{E23FFD57-C99C-4434-99E0-1C8C48C0EF8E}"/>
              </a:ext>
            </a:extLst>
          </p:cNvPr>
          <p:cNvSpPr txBox="1"/>
          <p:nvPr/>
        </p:nvSpPr>
        <p:spPr>
          <a:xfrm>
            <a:off x="1066800" y="746005"/>
            <a:ext cx="4449508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>
                <a:solidFill>
                  <a:srgbClr val="32338C"/>
                </a:solidFill>
                <a:latin typeface="#9Slide01 Tieu de ngan" panose="000008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Hình hộp chữ nhật</a:t>
            </a:r>
            <a:endParaRPr sz="3333">
              <a:solidFill>
                <a:srgbClr val="32338C"/>
              </a:solidFill>
              <a:latin typeface="#9Slide01 Tieu de ngan" panose="000008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9" name="Google Shape;521;p17">
            <a:extLst>
              <a:ext uri="{FF2B5EF4-FFF2-40B4-BE49-F238E27FC236}">
                <a16:creationId xmlns:a16="http://schemas.microsoft.com/office/drawing/2014/main" id="{DCE45887-B02E-4AA1-87F3-5315A2D814A1}"/>
              </a:ext>
            </a:extLst>
          </p:cNvPr>
          <p:cNvSpPr txBox="1"/>
          <p:nvPr/>
        </p:nvSpPr>
        <p:spPr>
          <a:xfrm>
            <a:off x="7455348" y="759646"/>
            <a:ext cx="4089595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>
                <a:solidFill>
                  <a:srgbClr val="32338C"/>
                </a:solidFill>
                <a:latin typeface="#9Slide01 Tieu de ngan" panose="000008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Hình lập phương</a:t>
            </a:r>
            <a:endParaRPr sz="3333">
              <a:solidFill>
                <a:srgbClr val="32338C"/>
              </a:solidFill>
              <a:latin typeface="#9Slide01 Tieu de ngan" panose="000008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5E2992-9E08-43CD-B010-E326A7341FC1}"/>
              </a:ext>
            </a:extLst>
          </p:cNvPr>
          <p:cNvCxnSpPr/>
          <p:nvPr/>
        </p:nvCxnSpPr>
        <p:spPr>
          <a:xfrm>
            <a:off x="6656478" y="581558"/>
            <a:ext cx="0" cy="605549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82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Domes And Pinacoid Red">
                <a:extLst>
                  <a:ext uri="{FF2B5EF4-FFF2-40B4-BE49-F238E27FC236}">
                    <a16:creationId xmlns:a16="http://schemas.microsoft.com/office/drawing/2014/main" id="{5194E87C-A151-4C8C-851E-A1F8EFA40D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4316247"/>
                  </p:ext>
                </p:extLst>
              </p:nvPr>
            </p:nvGraphicFramePr>
            <p:xfrm>
              <a:off x="484530" y="556291"/>
              <a:ext cx="2382459" cy="167115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82459" cy="1671152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5998" ay="-1883578" az="-57974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5279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Domes And Pinacoid Red">
                <a:extLst>
                  <a:ext uri="{FF2B5EF4-FFF2-40B4-BE49-F238E27FC236}">
                    <a16:creationId xmlns:a16="http://schemas.microsoft.com/office/drawing/2014/main" id="{5194E87C-A151-4C8C-851E-A1F8EFA40D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530" y="556291"/>
                <a:ext cx="2382459" cy="1671152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5CB547D-97DD-4A65-9003-DB2832EB704A}"/>
              </a:ext>
            </a:extLst>
          </p:cNvPr>
          <p:cNvGrpSpPr/>
          <p:nvPr/>
        </p:nvGrpSpPr>
        <p:grpSpPr>
          <a:xfrm>
            <a:off x="326897" y="4558346"/>
            <a:ext cx="2743200" cy="1752600"/>
            <a:chOff x="1676400" y="1668438"/>
            <a:chExt cx="5423277" cy="371787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17A4B4B-A68E-4FD1-AA93-ADE144A6FBE6}"/>
                </a:ext>
              </a:extLst>
            </p:cNvPr>
            <p:cNvCxnSpPr/>
            <p:nvPr/>
          </p:nvCxnSpPr>
          <p:spPr>
            <a:xfrm>
              <a:off x="2754574" y="1686650"/>
              <a:ext cx="0" cy="2537333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A77E66F-A501-4CBA-9F51-7345BF48A3EC}"/>
                </a:ext>
              </a:extLst>
            </p:cNvPr>
            <p:cNvCxnSpPr/>
            <p:nvPr/>
          </p:nvCxnSpPr>
          <p:spPr>
            <a:xfrm>
              <a:off x="2729552" y="1676400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DD671B6-0909-45CD-A1B4-6C8B3CF54836}"/>
                </a:ext>
              </a:extLst>
            </p:cNvPr>
            <p:cNvCxnSpPr/>
            <p:nvPr/>
          </p:nvCxnSpPr>
          <p:spPr>
            <a:xfrm flipH="1">
              <a:off x="1676400" y="1679811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C82C0A-E769-4B9A-BA72-DCF2C9DE8056}"/>
                </a:ext>
              </a:extLst>
            </p:cNvPr>
            <p:cNvCxnSpPr/>
            <p:nvPr/>
          </p:nvCxnSpPr>
          <p:spPr>
            <a:xfrm>
              <a:off x="1703696" y="2823948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687FB30-4E81-45E2-93F4-A40E3E84D8A9}"/>
                </a:ext>
              </a:extLst>
            </p:cNvPr>
            <p:cNvCxnSpPr/>
            <p:nvPr/>
          </p:nvCxnSpPr>
          <p:spPr>
            <a:xfrm>
              <a:off x="1690048" y="5361296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FE217D9-A411-4691-87A7-7AEE0326F5F5}"/>
                </a:ext>
              </a:extLst>
            </p:cNvPr>
            <p:cNvCxnSpPr/>
            <p:nvPr/>
          </p:nvCxnSpPr>
          <p:spPr>
            <a:xfrm>
              <a:off x="2735237" y="4241041"/>
              <a:ext cx="43462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56C994-5531-44A4-9692-3EB902F5F6E3}"/>
                </a:ext>
              </a:extLst>
            </p:cNvPr>
            <p:cNvCxnSpPr/>
            <p:nvPr/>
          </p:nvCxnSpPr>
          <p:spPr>
            <a:xfrm>
              <a:off x="7086029" y="1682086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0E9D82-FBC1-44BC-BF75-C5CEA817187A}"/>
                </a:ext>
              </a:extLst>
            </p:cNvPr>
            <p:cNvCxnSpPr/>
            <p:nvPr/>
          </p:nvCxnSpPr>
          <p:spPr>
            <a:xfrm>
              <a:off x="1690048" y="2800064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9B36A2-D8D0-41AA-90D4-FD80306A6FAA}"/>
                </a:ext>
              </a:extLst>
            </p:cNvPr>
            <p:cNvCxnSpPr/>
            <p:nvPr/>
          </p:nvCxnSpPr>
          <p:spPr>
            <a:xfrm flipH="1">
              <a:off x="1715068" y="4216020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014133-6A9D-4844-AEC0-5C1A8106C8CD}"/>
                </a:ext>
              </a:extLst>
            </p:cNvPr>
            <p:cNvCxnSpPr/>
            <p:nvPr/>
          </p:nvCxnSpPr>
          <p:spPr>
            <a:xfrm flipH="1">
              <a:off x="6046524" y="4223983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41C863A-2FA7-4ED7-AB1B-01D89801304A}"/>
                </a:ext>
              </a:extLst>
            </p:cNvPr>
            <p:cNvCxnSpPr/>
            <p:nvPr/>
          </p:nvCxnSpPr>
          <p:spPr>
            <a:xfrm flipH="1">
              <a:off x="6041975" y="1668438"/>
              <a:ext cx="1053153" cy="11509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8A4D594-EB88-4DF0-BAC1-976EA166F097}"/>
                </a:ext>
              </a:extLst>
            </p:cNvPr>
            <p:cNvCxnSpPr/>
            <p:nvPr/>
          </p:nvCxnSpPr>
          <p:spPr>
            <a:xfrm>
              <a:off x="6059606" y="2800065"/>
              <a:ext cx="0" cy="25862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01C067-F8DA-434F-A01A-C05125A9E79A}"/>
              </a:ext>
            </a:extLst>
          </p:cNvPr>
          <p:cNvGrpSpPr/>
          <p:nvPr/>
        </p:nvGrpSpPr>
        <p:grpSpPr>
          <a:xfrm>
            <a:off x="340703" y="2381578"/>
            <a:ext cx="2709425" cy="1668781"/>
            <a:chOff x="1313106" y="2678630"/>
            <a:chExt cx="2869841" cy="187537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3F424EB-D7CB-4C7A-AD43-2B625D2FE3EB}"/>
                </a:ext>
              </a:extLst>
            </p:cNvPr>
            <p:cNvGrpSpPr/>
            <p:nvPr/>
          </p:nvGrpSpPr>
          <p:grpSpPr>
            <a:xfrm>
              <a:off x="1371600" y="2773223"/>
              <a:ext cx="2743200" cy="1752600"/>
              <a:chOff x="1676400" y="1668438"/>
              <a:chExt cx="5423277" cy="3717878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9D94FAB-8D4B-4916-8425-00CC19080A10}"/>
                  </a:ext>
                </a:extLst>
              </p:cNvPr>
              <p:cNvCxnSpPr/>
              <p:nvPr/>
            </p:nvCxnSpPr>
            <p:spPr>
              <a:xfrm>
                <a:off x="2754574" y="1686650"/>
                <a:ext cx="0" cy="253733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F30CD22-0169-4F62-B9C7-26D062F78CD6}"/>
                  </a:ext>
                </a:extLst>
              </p:cNvPr>
              <p:cNvCxnSpPr/>
              <p:nvPr/>
            </p:nvCxnSpPr>
            <p:spPr>
              <a:xfrm>
                <a:off x="2729552" y="1676400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01FA366-27DF-48FA-B2B2-B91254F53E47}"/>
                  </a:ext>
                </a:extLst>
              </p:cNvPr>
              <p:cNvCxnSpPr/>
              <p:nvPr/>
            </p:nvCxnSpPr>
            <p:spPr>
              <a:xfrm flipH="1">
                <a:off x="1676400" y="1679811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62E8CDE-5F71-40BC-8444-196EA960BB2C}"/>
                  </a:ext>
                </a:extLst>
              </p:cNvPr>
              <p:cNvCxnSpPr/>
              <p:nvPr/>
            </p:nvCxnSpPr>
            <p:spPr>
              <a:xfrm>
                <a:off x="1703696" y="2823948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C59188-AC9F-4A06-8DF5-C643A48D8108}"/>
                  </a:ext>
                </a:extLst>
              </p:cNvPr>
              <p:cNvCxnSpPr/>
              <p:nvPr/>
            </p:nvCxnSpPr>
            <p:spPr>
              <a:xfrm>
                <a:off x="1690048" y="5361296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05716F4-A125-4DCC-BF80-D38A8A5C410E}"/>
                  </a:ext>
                </a:extLst>
              </p:cNvPr>
              <p:cNvCxnSpPr/>
              <p:nvPr/>
            </p:nvCxnSpPr>
            <p:spPr>
              <a:xfrm>
                <a:off x="2735237" y="4241041"/>
                <a:ext cx="43462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8312603-073A-4EF2-8ABC-3D39BBC57FD6}"/>
                  </a:ext>
                </a:extLst>
              </p:cNvPr>
              <p:cNvCxnSpPr/>
              <p:nvPr/>
            </p:nvCxnSpPr>
            <p:spPr>
              <a:xfrm>
                <a:off x="7086029" y="1682086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B385CB2-0EBE-4846-BA7F-0A7308C18707}"/>
                  </a:ext>
                </a:extLst>
              </p:cNvPr>
              <p:cNvCxnSpPr/>
              <p:nvPr/>
            </p:nvCxnSpPr>
            <p:spPr>
              <a:xfrm>
                <a:off x="1690048" y="2800064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420C9BA-5334-4DFF-85F1-56D4E5ACD5A8}"/>
                  </a:ext>
                </a:extLst>
              </p:cNvPr>
              <p:cNvCxnSpPr/>
              <p:nvPr/>
            </p:nvCxnSpPr>
            <p:spPr>
              <a:xfrm flipH="1">
                <a:off x="1715068" y="4216020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B4FC542-37E7-4BB8-B4A5-47C6A6B2B572}"/>
                  </a:ext>
                </a:extLst>
              </p:cNvPr>
              <p:cNvCxnSpPr/>
              <p:nvPr/>
            </p:nvCxnSpPr>
            <p:spPr>
              <a:xfrm flipH="1">
                <a:off x="6046524" y="4223983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BD5F94C-14AC-49C3-857E-B653D4F31988}"/>
                  </a:ext>
                </a:extLst>
              </p:cNvPr>
              <p:cNvCxnSpPr/>
              <p:nvPr/>
            </p:nvCxnSpPr>
            <p:spPr>
              <a:xfrm flipH="1">
                <a:off x="6041975" y="1668438"/>
                <a:ext cx="1053153" cy="1150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396C794-CEA0-4CD2-B18E-ED65132E8E0C}"/>
                  </a:ext>
                </a:extLst>
              </p:cNvPr>
              <p:cNvCxnSpPr/>
              <p:nvPr/>
            </p:nvCxnSpPr>
            <p:spPr>
              <a:xfrm>
                <a:off x="6059606" y="2800065"/>
                <a:ext cx="0" cy="2586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F684EB-9D27-4AB8-9ED6-8C35D38C2CE5}"/>
                </a:ext>
              </a:extLst>
            </p:cNvPr>
            <p:cNvSpPr/>
            <p:nvPr/>
          </p:nvSpPr>
          <p:spPr>
            <a:xfrm>
              <a:off x="1840762" y="267863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E6AEBB6-A854-4790-9101-F23AAB1BAC0C}"/>
                </a:ext>
              </a:extLst>
            </p:cNvPr>
            <p:cNvSpPr/>
            <p:nvPr/>
          </p:nvSpPr>
          <p:spPr>
            <a:xfrm>
              <a:off x="4013863" y="2702384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1B4BDB7-20AF-43B3-B706-3EFBBF18E89E}"/>
                </a:ext>
              </a:extLst>
            </p:cNvPr>
            <p:cNvSpPr/>
            <p:nvPr/>
          </p:nvSpPr>
          <p:spPr>
            <a:xfrm>
              <a:off x="4030547" y="3900629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5A875C9-B623-4686-9AFC-959EB84AFA1B}"/>
                </a:ext>
              </a:extLst>
            </p:cNvPr>
            <p:cNvSpPr/>
            <p:nvPr/>
          </p:nvSpPr>
          <p:spPr>
            <a:xfrm>
              <a:off x="3535217" y="44016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40C2196-693B-4DC5-9AE7-F107274948D6}"/>
                </a:ext>
              </a:extLst>
            </p:cNvPr>
            <p:cNvSpPr/>
            <p:nvPr/>
          </p:nvSpPr>
          <p:spPr>
            <a:xfrm>
              <a:off x="1341289" y="44016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FFA5CA0-8E4D-4C86-A953-495DC4E05BED}"/>
                </a:ext>
              </a:extLst>
            </p:cNvPr>
            <p:cNvSpPr/>
            <p:nvPr/>
          </p:nvSpPr>
          <p:spPr>
            <a:xfrm>
              <a:off x="1313106" y="32253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97C04FF-2127-43DC-BC8E-13C6E07CB615}"/>
                </a:ext>
              </a:extLst>
            </p:cNvPr>
            <p:cNvSpPr/>
            <p:nvPr/>
          </p:nvSpPr>
          <p:spPr>
            <a:xfrm>
              <a:off x="1862449" y="3891131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AF9FED4-0677-4638-9A41-3A84822B2910}"/>
                </a:ext>
              </a:extLst>
            </p:cNvPr>
            <p:cNvSpPr/>
            <p:nvPr/>
          </p:nvSpPr>
          <p:spPr>
            <a:xfrm>
              <a:off x="3518379" y="3225306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22D9673-5910-4DFE-959E-8AC8EB619760}"/>
              </a:ext>
            </a:extLst>
          </p:cNvPr>
          <p:cNvCxnSpPr>
            <a:cxnSpLocks/>
          </p:cNvCxnSpPr>
          <p:nvPr/>
        </p:nvCxnSpPr>
        <p:spPr>
          <a:xfrm flipV="1">
            <a:off x="326897" y="5091792"/>
            <a:ext cx="2205318" cy="9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F702B6B-4495-49DD-9657-40784FC89BF0}"/>
              </a:ext>
            </a:extLst>
          </p:cNvPr>
          <p:cNvCxnSpPr>
            <a:cxnSpLocks/>
          </p:cNvCxnSpPr>
          <p:nvPr/>
        </p:nvCxnSpPr>
        <p:spPr>
          <a:xfrm flipV="1">
            <a:off x="872259" y="4558346"/>
            <a:ext cx="2205318" cy="9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3D8157-9C32-4644-9E18-9A79601FAC1E}"/>
              </a:ext>
            </a:extLst>
          </p:cNvPr>
          <p:cNvCxnSpPr>
            <a:cxnSpLocks/>
          </p:cNvCxnSpPr>
          <p:nvPr/>
        </p:nvCxnSpPr>
        <p:spPr>
          <a:xfrm flipV="1">
            <a:off x="846814" y="5767503"/>
            <a:ext cx="2205318" cy="9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220104A-22CA-493F-860C-051D89B29631}"/>
              </a:ext>
            </a:extLst>
          </p:cNvPr>
          <p:cNvCxnSpPr>
            <a:cxnSpLocks/>
          </p:cNvCxnSpPr>
          <p:nvPr/>
        </p:nvCxnSpPr>
        <p:spPr>
          <a:xfrm flipV="1">
            <a:off x="343582" y="6301028"/>
            <a:ext cx="2205318" cy="9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DB24DE9-4EA4-445E-9F3A-6F3D13E985F4}"/>
              </a:ext>
            </a:extLst>
          </p:cNvPr>
          <p:cNvCxnSpPr>
            <a:cxnSpLocks/>
          </p:cNvCxnSpPr>
          <p:nvPr/>
        </p:nvCxnSpPr>
        <p:spPr>
          <a:xfrm flipH="1">
            <a:off x="3060893" y="4537359"/>
            <a:ext cx="6903" cy="123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B3D299-171E-44FC-99FE-6AA509FF1637}"/>
              </a:ext>
            </a:extLst>
          </p:cNvPr>
          <p:cNvCxnSpPr>
            <a:cxnSpLocks/>
          </p:cNvCxnSpPr>
          <p:nvPr/>
        </p:nvCxnSpPr>
        <p:spPr>
          <a:xfrm flipH="1">
            <a:off x="2541418" y="5060103"/>
            <a:ext cx="6903" cy="123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62E5251-7B3A-4539-B88E-E1ED0A7003D2}"/>
              </a:ext>
            </a:extLst>
          </p:cNvPr>
          <p:cNvCxnSpPr>
            <a:cxnSpLocks/>
          </p:cNvCxnSpPr>
          <p:nvPr/>
        </p:nvCxnSpPr>
        <p:spPr>
          <a:xfrm flipH="1">
            <a:off x="334022" y="5107875"/>
            <a:ext cx="6903" cy="123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10E28A0-7141-408D-BCF7-6922C798A682}"/>
              </a:ext>
            </a:extLst>
          </p:cNvPr>
          <p:cNvCxnSpPr>
            <a:cxnSpLocks/>
          </p:cNvCxnSpPr>
          <p:nvPr/>
        </p:nvCxnSpPr>
        <p:spPr>
          <a:xfrm flipH="1">
            <a:off x="870245" y="4534680"/>
            <a:ext cx="6903" cy="1230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7E174B5-7E77-4159-BEE5-3B3ACF07CE77}"/>
              </a:ext>
            </a:extLst>
          </p:cNvPr>
          <p:cNvCxnSpPr>
            <a:cxnSpLocks/>
          </p:cNvCxnSpPr>
          <p:nvPr/>
        </p:nvCxnSpPr>
        <p:spPr>
          <a:xfrm flipH="1">
            <a:off x="2549761" y="4569259"/>
            <a:ext cx="524362" cy="522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9520D6B-860B-441F-8686-4A2A97F83983}"/>
              </a:ext>
            </a:extLst>
          </p:cNvPr>
          <p:cNvCxnSpPr>
            <a:cxnSpLocks/>
          </p:cNvCxnSpPr>
          <p:nvPr/>
        </p:nvCxnSpPr>
        <p:spPr>
          <a:xfrm flipH="1">
            <a:off x="2547759" y="5775712"/>
            <a:ext cx="524362" cy="522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F3FF7A1-DAA8-42B5-A50A-5E1F9E715E3B}"/>
              </a:ext>
            </a:extLst>
          </p:cNvPr>
          <p:cNvCxnSpPr>
            <a:cxnSpLocks/>
          </p:cNvCxnSpPr>
          <p:nvPr/>
        </p:nvCxnSpPr>
        <p:spPr>
          <a:xfrm flipH="1">
            <a:off x="336100" y="4574933"/>
            <a:ext cx="524362" cy="522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8E3A231-59CE-4C33-B493-92FB761B67C9}"/>
              </a:ext>
            </a:extLst>
          </p:cNvPr>
          <p:cNvCxnSpPr>
            <a:cxnSpLocks/>
          </p:cNvCxnSpPr>
          <p:nvPr/>
        </p:nvCxnSpPr>
        <p:spPr>
          <a:xfrm flipH="1">
            <a:off x="378386" y="5748743"/>
            <a:ext cx="524362" cy="522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Google Shape;521;p17">
            <a:extLst>
              <a:ext uri="{FF2B5EF4-FFF2-40B4-BE49-F238E27FC236}">
                <a16:creationId xmlns:a16="http://schemas.microsoft.com/office/drawing/2014/main" id="{4CD34E17-E773-436F-889B-7DD7B0FDE8F0}"/>
              </a:ext>
            </a:extLst>
          </p:cNvPr>
          <p:cNvSpPr txBox="1"/>
          <p:nvPr/>
        </p:nvSpPr>
        <p:spPr>
          <a:xfrm>
            <a:off x="952269" y="155155"/>
            <a:ext cx="4449508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 dirty="0">
                <a:solidFill>
                  <a:srgbClr val="32338C"/>
                </a:solidFill>
                <a:latin typeface="#9Slide01 Tieu de ngan" panose="000008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Hình hộp chữ nhật</a:t>
            </a:r>
            <a:endParaRPr sz="3333" b="1" dirty="0">
              <a:solidFill>
                <a:srgbClr val="32338C"/>
              </a:solidFill>
              <a:latin typeface="#9Slide01 Tieu de ngan" panose="000008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20F1A6-5B56-417D-B830-EB41AE96D392}"/>
              </a:ext>
            </a:extLst>
          </p:cNvPr>
          <p:cNvSpPr txBox="1"/>
          <p:nvPr/>
        </p:nvSpPr>
        <p:spPr>
          <a:xfrm>
            <a:off x="3050129" y="1087806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</a:t>
            </a:r>
            <a:r>
              <a:rPr lang="en-US" sz="4400" dirty="0" err="1">
                <a:latin typeface="#9Slide01 Noi dung ngan" panose="00000600000000000000" pitchFamily="2" charset="0"/>
              </a:rPr>
              <a:t>mặt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113860-6F1E-4758-8E9C-33E2A83BFFB3}"/>
              </a:ext>
            </a:extLst>
          </p:cNvPr>
          <p:cNvSpPr txBox="1"/>
          <p:nvPr/>
        </p:nvSpPr>
        <p:spPr>
          <a:xfrm>
            <a:off x="3177023" y="2926611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</a:t>
            </a:r>
            <a:r>
              <a:rPr lang="en-US" sz="4400" dirty="0" err="1">
                <a:latin typeface="#9Slide01 Noi dung ngan" panose="00000600000000000000" pitchFamily="2" charset="0"/>
              </a:rPr>
              <a:t>đỉnh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E38273-FE33-4281-9C0B-CE863429C004}"/>
              </a:ext>
            </a:extLst>
          </p:cNvPr>
          <p:cNvSpPr txBox="1"/>
          <p:nvPr/>
        </p:nvSpPr>
        <p:spPr>
          <a:xfrm>
            <a:off x="3349350" y="5164978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…...</a:t>
            </a:r>
            <a:r>
              <a:rPr lang="en-US" sz="4400" dirty="0" err="1">
                <a:latin typeface="#9Slide01 Noi dung ngan" panose="00000600000000000000" pitchFamily="2" charset="0"/>
              </a:rPr>
              <a:t>cạnh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E3E1AD-BC2E-48A0-B6AB-904C5DEEF3F9}"/>
              </a:ext>
            </a:extLst>
          </p:cNvPr>
          <p:cNvSpPr txBox="1"/>
          <p:nvPr/>
        </p:nvSpPr>
        <p:spPr>
          <a:xfrm>
            <a:off x="665857" y="6441304"/>
            <a:ext cx="170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</a:t>
            </a:r>
            <a:r>
              <a:rPr lang="en-US" b="1" dirty="0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dài</a:t>
            </a:r>
            <a:endParaRPr lang="en-US" b="1" dirty="0">
              <a:solidFill>
                <a:srgbClr val="0000FF"/>
              </a:solidFill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5DA1262-BCD6-4148-9730-03075FEDC82B}"/>
              </a:ext>
            </a:extLst>
          </p:cNvPr>
          <p:cNvSpPr txBox="1"/>
          <p:nvPr/>
        </p:nvSpPr>
        <p:spPr>
          <a:xfrm rot="18861713">
            <a:off x="2406425" y="5924561"/>
            <a:ext cx="1549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</a:t>
            </a:r>
            <a:r>
              <a:rPr lang="en-US" sz="1600" b="1" dirty="0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rộng</a:t>
            </a:r>
            <a:endParaRPr lang="en-US" sz="1600" b="1" dirty="0">
              <a:solidFill>
                <a:srgbClr val="0000FF"/>
              </a:solidFill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299EEF-CD63-4784-946C-BB3F7B251DF5}"/>
              </a:ext>
            </a:extLst>
          </p:cNvPr>
          <p:cNvSpPr txBox="1"/>
          <p:nvPr/>
        </p:nvSpPr>
        <p:spPr>
          <a:xfrm rot="16200000">
            <a:off x="2643721" y="4895967"/>
            <a:ext cx="1451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Chiều</a:t>
            </a:r>
            <a:r>
              <a:rPr lang="en-US" sz="1600" b="1" dirty="0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#9Slide01 Noi dung ngan" panose="00000600000000000000" pitchFamily="2" charset="0"/>
                <a:cs typeface="Times New Roman" pitchFamily="18" charset="0"/>
              </a:rPr>
              <a:t>cao</a:t>
            </a:r>
            <a:endParaRPr lang="en-US" sz="1600" b="1" dirty="0">
              <a:solidFill>
                <a:srgbClr val="0000FF"/>
              </a:solidFill>
              <a:latin typeface="#9Slide01 Noi dung ngan" panose="00000600000000000000" pitchFamily="2" charset="0"/>
              <a:cs typeface="Times New Roman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BDA5AB-199B-4D03-BF04-68F368E15D1C}"/>
              </a:ext>
            </a:extLst>
          </p:cNvPr>
          <p:cNvSpPr txBox="1"/>
          <p:nvPr/>
        </p:nvSpPr>
        <p:spPr>
          <a:xfrm>
            <a:off x="9086394" y="1066800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 </a:t>
            </a:r>
            <a:r>
              <a:rPr lang="en-US" sz="4400" dirty="0" err="1">
                <a:latin typeface="#9Slide01 Noi dung ngan" panose="00000600000000000000" pitchFamily="2" charset="0"/>
              </a:rPr>
              <a:t>mặt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A5F45D7-4D25-46ED-876F-4A1861E7BCFD}"/>
              </a:ext>
            </a:extLst>
          </p:cNvPr>
          <p:cNvSpPr txBox="1"/>
          <p:nvPr/>
        </p:nvSpPr>
        <p:spPr>
          <a:xfrm>
            <a:off x="9213288" y="2905605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</a:t>
            </a:r>
            <a:r>
              <a:rPr lang="en-US" sz="4400" dirty="0" err="1">
                <a:latin typeface="#9Slide01 Noi dung ngan" panose="00000600000000000000" pitchFamily="2" charset="0"/>
              </a:rPr>
              <a:t>đỉnh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E2A2C72-D2E7-476C-892D-85388580807E}"/>
              </a:ext>
            </a:extLst>
          </p:cNvPr>
          <p:cNvSpPr txBox="1"/>
          <p:nvPr/>
        </p:nvSpPr>
        <p:spPr>
          <a:xfrm>
            <a:off x="9385615" y="5143972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#9Slide01 Noi dung ngan" panose="00000600000000000000" pitchFamily="2" charset="0"/>
              </a:rPr>
              <a:t>…..</a:t>
            </a:r>
            <a:r>
              <a:rPr lang="en-US" sz="4400" dirty="0" err="1">
                <a:latin typeface="#9Slide01 Noi dung ngan" panose="00000600000000000000" pitchFamily="2" charset="0"/>
              </a:rPr>
              <a:t>cạnh</a:t>
            </a:r>
            <a:endParaRPr lang="en-US" sz="4400" dirty="0">
              <a:latin typeface="#9Slide01 Noi dung ngan" panose="00000600000000000000" pitchFamily="2" charset="0"/>
            </a:endParaRPr>
          </a:p>
        </p:txBody>
      </p:sp>
      <p:sp>
        <p:nvSpPr>
          <p:cNvPr id="72" name="Google Shape;521;p17">
            <a:extLst>
              <a:ext uri="{FF2B5EF4-FFF2-40B4-BE49-F238E27FC236}">
                <a16:creationId xmlns:a16="http://schemas.microsoft.com/office/drawing/2014/main" id="{EA18C08E-3582-4131-B9DA-FAB8CB194168}"/>
              </a:ext>
            </a:extLst>
          </p:cNvPr>
          <p:cNvSpPr txBox="1"/>
          <p:nvPr/>
        </p:nvSpPr>
        <p:spPr>
          <a:xfrm>
            <a:off x="7340817" y="168796"/>
            <a:ext cx="4089595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333" b="1">
                <a:solidFill>
                  <a:srgbClr val="32338C"/>
                </a:solidFill>
                <a:latin typeface="#9Slide01 Tieu de ngan" panose="000008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Hình lập phương</a:t>
            </a:r>
            <a:endParaRPr sz="3333" b="1">
              <a:solidFill>
                <a:srgbClr val="32338C"/>
              </a:solidFill>
              <a:latin typeface="#9Slide01 Tieu de ngan" panose="000008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8565560-40ED-48BF-B326-A91D63CD321C}"/>
              </a:ext>
            </a:extLst>
          </p:cNvPr>
          <p:cNvCxnSpPr/>
          <p:nvPr/>
        </p:nvCxnSpPr>
        <p:spPr>
          <a:xfrm>
            <a:off x="6384335" y="576825"/>
            <a:ext cx="0" cy="605549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5" name="3D Model 74" descr="Rhombohedra 1 Blue">
                <a:extLst>
                  <a:ext uri="{FF2B5EF4-FFF2-40B4-BE49-F238E27FC236}">
                    <a16:creationId xmlns:a16="http://schemas.microsoft.com/office/drawing/2014/main" id="{90067AE7-A1EC-4160-B273-EFB4941066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6607222"/>
                  </p:ext>
                </p:extLst>
              </p:nvPr>
            </p:nvGraphicFramePr>
            <p:xfrm rot="2098932">
              <a:off x="6791821" y="728914"/>
              <a:ext cx="1817569" cy="1612772"/>
            </p:xfrm>
            <a:graphic>
              <a:graphicData uri="http://schemas.microsoft.com/office/drawing/2017/model3d">
                <am3d:model3d r:embed="rId5">
                  <am3d:spPr>
                    <a:xfrm rot="2098932">
                      <a:off x="0" y="0"/>
                      <a:ext cx="1817569" cy="1612772"/>
                    </a:xfrm>
                    <a:prstGeom prst="rect">
                      <a:avLst/>
                    </a:prstGeom>
                  </am3d:spPr>
                  <am3d:camera>
                    <am3d:pos x="0" y="0" z="752757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38" d="1000000"/>
                    <am3d:preTrans dx="-4521" dy="-1800000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5776053" ay="18839" az="-1062865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978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5" name="3D Model 74" descr="Rhombohedra 1 Blue">
                <a:extLst>
                  <a:ext uri="{FF2B5EF4-FFF2-40B4-BE49-F238E27FC236}">
                    <a16:creationId xmlns:a16="http://schemas.microsoft.com/office/drawing/2014/main" id="{90067AE7-A1EC-4160-B273-EFB4941066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98932">
                <a:off x="6791821" y="728914"/>
                <a:ext cx="1817569" cy="1612772"/>
              </a:xfrm>
              <a:prstGeom prst="rect">
                <a:avLst/>
              </a:prstGeom>
            </p:spPr>
          </p:pic>
        </mc:Fallback>
      </mc:AlternateContent>
      <p:sp>
        <p:nvSpPr>
          <p:cNvPr id="76" name="Cube 75">
            <a:extLst>
              <a:ext uri="{FF2B5EF4-FFF2-40B4-BE49-F238E27FC236}">
                <a16:creationId xmlns:a16="http://schemas.microsoft.com/office/drawing/2014/main" id="{DEBC76A7-A708-441F-BFDD-45E198E96875}"/>
              </a:ext>
            </a:extLst>
          </p:cNvPr>
          <p:cNvSpPr/>
          <p:nvPr/>
        </p:nvSpPr>
        <p:spPr>
          <a:xfrm>
            <a:off x="7014202" y="2690115"/>
            <a:ext cx="1676395" cy="1676395"/>
          </a:xfrm>
          <a:prstGeom prst="cub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EFB207B-4814-463F-99E8-6D3C7AA3775F}"/>
              </a:ext>
            </a:extLst>
          </p:cNvPr>
          <p:cNvCxnSpPr>
            <a:cxnSpLocks/>
          </p:cNvCxnSpPr>
          <p:nvPr/>
        </p:nvCxnSpPr>
        <p:spPr>
          <a:xfrm flipV="1">
            <a:off x="7014202" y="3914748"/>
            <a:ext cx="423282" cy="42865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1E63850-CD1B-4316-8649-CEB56CCB99A0}"/>
              </a:ext>
            </a:extLst>
          </p:cNvPr>
          <p:cNvCxnSpPr>
            <a:cxnSpLocks/>
          </p:cNvCxnSpPr>
          <p:nvPr/>
        </p:nvCxnSpPr>
        <p:spPr>
          <a:xfrm flipV="1">
            <a:off x="7437484" y="2707145"/>
            <a:ext cx="0" cy="1207603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0FD25FD-7195-4CFF-A203-9E6227718FBE}"/>
              </a:ext>
            </a:extLst>
          </p:cNvPr>
          <p:cNvCxnSpPr>
            <a:cxnSpLocks/>
          </p:cNvCxnSpPr>
          <p:nvPr/>
        </p:nvCxnSpPr>
        <p:spPr>
          <a:xfrm>
            <a:off x="7437484" y="3931700"/>
            <a:ext cx="1253113" cy="7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ube 93">
            <a:extLst>
              <a:ext uri="{FF2B5EF4-FFF2-40B4-BE49-F238E27FC236}">
                <a16:creationId xmlns:a16="http://schemas.microsoft.com/office/drawing/2014/main" id="{9707917B-B9FB-4370-8C63-DBB5C5CFA28E}"/>
              </a:ext>
            </a:extLst>
          </p:cNvPr>
          <p:cNvSpPr/>
          <p:nvPr/>
        </p:nvSpPr>
        <p:spPr>
          <a:xfrm>
            <a:off x="7010405" y="4800605"/>
            <a:ext cx="1676395" cy="1676395"/>
          </a:xfrm>
          <a:prstGeom prst="cub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CBE799E-A630-4B9E-BFCC-D7FE929179D8}"/>
              </a:ext>
            </a:extLst>
          </p:cNvPr>
          <p:cNvCxnSpPr>
            <a:cxnSpLocks/>
          </p:cNvCxnSpPr>
          <p:nvPr/>
        </p:nvCxnSpPr>
        <p:spPr>
          <a:xfrm flipV="1">
            <a:off x="7010405" y="6025238"/>
            <a:ext cx="423282" cy="42865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06681B5-CAA5-4D51-9068-8115E2F8D897}"/>
              </a:ext>
            </a:extLst>
          </p:cNvPr>
          <p:cNvCxnSpPr>
            <a:cxnSpLocks/>
          </p:cNvCxnSpPr>
          <p:nvPr/>
        </p:nvCxnSpPr>
        <p:spPr>
          <a:xfrm flipV="1">
            <a:off x="7433687" y="4817635"/>
            <a:ext cx="0" cy="120760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2478A85-8A75-467A-92C5-15C3D1EA3284}"/>
              </a:ext>
            </a:extLst>
          </p:cNvPr>
          <p:cNvCxnSpPr>
            <a:cxnSpLocks/>
          </p:cNvCxnSpPr>
          <p:nvPr/>
        </p:nvCxnSpPr>
        <p:spPr>
          <a:xfrm>
            <a:off x="7433687" y="6042190"/>
            <a:ext cx="1253113" cy="7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97E4F182-49D2-459B-A465-183C94C8A40A}"/>
              </a:ext>
            </a:extLst>
          </p:cNvPr>
          <p:cNvSpPr/>
          <p:nvPr/>
        </p:nvSpPr>
        <p:spPr>
          <a:xfrm>
            <a:off x="6960317" y="3058929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31941DE-493F-4FA4-8F9F-CAB43F947FB7}"/>
              </a:ext>
            </a:extLst>
          </p:cNvPr>
          <p:cNvSpPr/>
          <p:nvPr/>
        </p:nvSpPr>
        <p:spPr>
          <a:xfrm>
            <a:off x="7361746" y="2622309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D2B0CA68-B536-46D9-8AA0-80221EDF90AA}"/>
              </a:ext>
            </a:extLst>
          </p:cNvPr>
          <p:cNvSpPr/>
          <p:nvPr/>
        </p:nvSpPr>
        <p:spPr>
          <a:xfrm>
            <a:off x="8614859" y="2622308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E53E927D-48E1-4DEC-92F5-850CC264158B}"/>
              </a:ext>
            </a:extLst>
          </p:cNvPr>
          <p:cNvSpPr/>
          <p:nvPr/>
        </p:nvSpPr>
        <p:spPr>
          <a:xfrm>
            <a:off x="8596283" y="3863893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2DBDF96-19F6-400D-922A-A768C46067AD}"/>
              </a:ext>
            </a:extLst>
          </p:cNvPr>
          <p:cNvSpPr/>
          <p:nvPr/>
        </p:nvSpPr>
        <p:spPr>
          <a:xfrm>
            <a:off x="7387917" y="3855419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E21C1C5-9684-49AF-9C82-5839717A655A}"/>
              </a:ext>
            </a:extLst>
          </p:cNvPr>
          <p:cNvSpPr/>
          <p:nvPr/>
        </p:nvSpPr>
        <p:spPr>
          <a:xfrm>
            <a:off x="6960317" y="4290228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7963BAF-A5A7-4128-B1A4-D936287E8DF2}"/>
              </a:ext>
            </a:extLst>
          </p:cNvPr>
          <p:cNvSpPr/>
          <p:nvPr/>
        </p:nvSpPr>
        <p:spPr>
          <a:xfrm>
            <a:off x="8229600" y="4290227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38A5902-17FC-459D-BC8F-B83CD4D6D35D}"/>
              </a:ext>
            </a:extLst>
          </p:cNvPr>
          <p:cNvSpPr/>
          <p:nvPr/>
        </p:nvSpPr>
        <p:spPr>
          <a:xfrm>
            <a:off x="8178207" y="3058929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Left Brace 56"/>
          <p:cNvSpPr/>
          <p:nvPr/>
        </p:nvSpPr>
        <p:spPr>
          <a:xfrm rot="16200000">
            <a:off x="1358506" y="5296387"/>
            <a:ext cx="126346" cy="2234883"/>
          </a:xfrm>
          <a:prstGeom prst="leftBrace">
            <a:avLst>
              <a:gd name="adj1" fmla="val 19566"/>
              <a:gd name="adj2" fmla="val 5325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0" name="Left Brace 79"/>
          <p:cNvSpPr/>
          <p:nvPr/>
        </p:nvSpPr>
        <p:spPr>
          <a:xfrm rot="13556771">
            <a:off x="2804172" y="5753507"/>
            <a:ext cx="135407" cy="730296"/>
          </a:xfrm>
          <a:prstGeom prst="leftBrace">
            <a:avLst>
              <a:gd name="adj1" fmla="val 19566"/>
              <a:gd name="adj2" fmla="val 5325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1" name="Left Brace 80"/>
          <p:cNvSpPr/>
          <p:nvPr/>
        </p:nvSpPr>
        <p:spPr>
          <a:xfrm rot="10800000">
            <a:off x="3074122" y="4558346"/>
            <a:ext cx="275227" cy="1221836"/>
          </a:xfrm>
          <a:prstGeom prst="leftBrace">
            <a:avLst>
              <a:gd name="adj1" fmla="val 19566"/>
              <a:gd name="adj2" fmla="val 5325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610600" y="6243935"/>
            <a:ext cx="380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kích</a:t>
            </a:r>
            <a:r>
              <a:rPr lang="en-US" sz="2400" b="1" dirty="0"/>
              <a:t> </a:t>
            </a:r>
            <a:r>
              <a:rPr lang="en-US" sz="2400" b="1" dirty="0" err="1"/>
              <a:t>thước</a:t>
            </a:r>
            <a:r>
              <a:rPr lang="en-US" sz="2400" b="1" dirty="0"/>
              <a:t> </a:t>
            </a:r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nhau</a:t>
            </a:r>
            <a:endParaRPr lang="en-US" sz="2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3919954" y="1128355"/>
            <a:ext cx="88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950326" y="2971800"/>
            <a:ext cx="850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962400" y="523571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863554" y="1120914"/>
            <a:ext cx="88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906000" y="2949714"/>
            <a:ext cx="850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891280" y="523571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905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 animBg="1"/>
      <p:bldP spid="80" grpId="0" animBg="1"/>
      <p:bldP spid="81" grpId="0" animBg="1"/>
      <p:bldP spid="58" grpId="0"/>
      <p:bldP spid="59" grpId="0"/>
      <p:bldP spid="60" grpId="0"/>
      <p:bldP spid="61" grpId="0"/>
      <p:bldP spid="86" grpId="0"/>
      <p:bldP spid="87" grpId="0"/>
      <p:bldP spid="8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521;p17">
            <a:extLst>
              <a:ext uri="{FF2B5EF4-FFF2-40B4-BE49-F238E27FC236}">
                <a16:creationId xmlns:a16="http://schemas.microsoft.com/office/drawing/2014/main" id="{EA18C08E-3582-4131-B9DA-FAB8CB194168}"/>
              </a:ext>
            </a:extLst>
          </p:cNvPr>
          <p:cNvSpPr txBox="1"/>
          <p:nvPr/>
        </p:nvSpPr>
        <p:spPr>
          <a:xfrm>
            <a:off x="685800" y="85377"/>
            <a:ext cx="4089595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b="1" dirty="0">
                <a:solidFill>
                  <a:srgbClr val="C00000"/>
                </a:solidFill>
                <a:latin typeface="Times New Roman" pitchFamily="18" charset="0"/>
                <a:ea typeface="Fira Sans Extra Condensed SemiBold"/>
                <a:cs typeface="Times New Roman" pitchFamily="18" charset="0"/>
                <a:sym typeface="Fira Sans Extra Condensed SemiBold"/>
              </a:rPr>
              <a:t>2. Hình lập phương</a:t>
            </a:r>
            <a:endParaRPr sz="3600" b="1" dirty="0">
              <a:solidFill>
                <a:srgbClr val="C00000"/>
              </a:solidFill>
              <a:latin typeface="Times New Roman" pitchFamily="18" charset="0"/>
              <a:ea typeface="Fira Sans Extra Condensed SemiBold"/>
              <a:cs typeface="Times New Roman" pitchFamily="18" charset="0"/>
              <a:sym typeface="Fira Sans Extra Condensed SemiBold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5" name="3D Model 74" descr="Rhombohedra 1 Blue">
                <a:extLst>
                  <a:ext uri="{FF2B5EF4-FFF2-40B4-BE49-F238E27FC236}">
                    <a16:creationId xmlns:a16="http://schemas.microsoft.com/office/drawing/2014/main" id="{90067AE7-A1EC-4160-B273-EFB4941066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6607222"/>
                  </p:ext>
                </p:extLst>
              </p:nvPr>
            </p:nvGraphicFramePr>
            <p:xfrm rot="2098932">
              <a:off x="6791821" y="728914"/>
              <a:ext cx="1817569" cy="1612772"/>
            </p:xfrm>
            <a:graphic>
              <a:graphicData uri="http://schemas.microsoft.com/office/drawing/2017/model3d">
                <am3d:model3d r:embed="rId2">
                  <am3d:spPr>
                    <a:xfrm rot="2098932">
                      <a:off x="0" y="0"/>
                      <a:ext cx="1817569" cy="1612772"/>
                    </a:xfrm>
                    <a:prstGeom prst="rect">
                      <a:avLst/>
                    </a:prstGeom>
                  </am3d:spPr>
                  <am3d:camera>
                    <am3d:pos x="0" y="0" z="752757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38" d="1000000"/>
                    <am3d:preTrans dx="-4521" dy="-1800000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5776053" ay="18839" az="-1062865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978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5" name="3D Model 74" descr="Rhombohedra 1 Blue">
                <a:extLst>
                  <a:ext uri="{FF2B5EF4-FFF2-40B4-BE49-F238E27FC236}">
                    <a16:creationId xmlns:a16="http://schemas.microsoft.com/office/drawing/2014/main" id="{90067AE7-A1EC-4160-B273-EFB4941066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98932">
                <a:off x="6791821" y="728914"/>
                <a:ext cx="1817569" cy="1612772"/>
              </a:xfrm>
              <a:prstGeom prst="rect">
                <a:avLst/>
              </a:prstGeom>
            </p:spPr>
          </p:pic>
        </mc:Fallback>
      </mc:AlternateContent>
      <p:sp>
        <p:nvSpPr>
          <p:cNvPr id="76" name="Cube 75">
            <a:extLst>
              <a:ext uri="{FF2B5EF4-FFF2-40B4-BE49-F238E27FC236}">
                <a16:creationId xmlns:a16="http://schemas.microsoft.com/office/drawing/2014/main" id="{DEBC76A7-A708-441F-BFDD-45E198E96875}"/>
              </a:ext>
            </a:extLst>
          </p:cNvPr>
          <p:cNvSpPr/>
          <p:nvPr/>
        </p:nvSpPr>
        <p:spPr>
          <a:xfrm>
            <a:off x="7014202" y="2690115"/>
            <a:ext cx="1676395" cy="1676395"/>
          </a:xfrm>
          <a:prstGeom prst="cub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EFB207B-4814-463F-99E8-6D3C7AA3775F}"/>
              </a:ext>
            </a:extLst>
          </p:cNvPr>
          <p:cNvCxnSpPr>
            <a:cxnSpLocks/>
          </p:cNvCxnSpPr>
          <p:nvPr/>
        </p:nvCxnSpPr>
        <p:spPr>
          <a:xfrm flipV="1">
            <a:off x="7014202" y="3914748"/>
            <a:ext cx="423282" cy="42865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1E63850-CD1B-4316-8649-CEB56CCB99A0}"/>
              </a:ext>
            </a:extLst>
          </p:cNvPr>
          <p:cNvCxnSpPr>
            <a:cxnSpLocks/>
          </p:cNvCxnSpPr>
          <p:nvPr/>
        </p:nvCxnSpPr>
        <p:spPr>
          <a:xfrm flipV="1">
            <a:off x="7437484" y="2707145"/>
            <a:ext cx="0" cy="1207603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0FD25FD-7195-4CFF-A203-9E6227718FBE}"/>
              </a:ext>
            </a:extLst>
          </p:cNvPr>
          <p:cNvCxnSpPr>
            <a:cxnSpLocks/>
          </p:cNvCxnSpPr>
          <p:nvPr/>
        </p:nvCxnSpPr>
        <p:spPr>
          <a:xfrm>
            <a:off x="7437484" y="3931700"/>
            <a:ext cx="1253113" cy="7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ube 93">
            <a:extLst>
              <a:ext uri="{FF2B5EF4-FFF2-40B4-BE49-F238E27FC236}">
                <a16:creationId xmlns:a16="http://schemas.microsoft.com/office/drawing/2014/main" id="{9707917B-B9FB-4370-8C63-DBB5C5CFA28E}"/>
              </a:ext>
            </a:extLst>
          </p:cNvPr>
          <p:cNvSpPr/>
          <p:nvPr/>
        </p:nvSpPr>
        <p:spPr>
          <a:xfrm>
            <a:off x="7010405" y="4800605"/>
            <a:ext cx="1676395" cy="1676395"/>
          </a:xfrm>
          <a:prstGeom prst="cub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CBE799E-A630-4B9E-BFCC-D7FE929179D8}"/>
              </a:ext>
            </a:extLst>
          </p:cNvPr>
          <p:cNvCxnSpPr>
            <a:cxnSpLocks/>
          </p:cNvCxnSpPr>
          <p:nvPr/>
        </p:nvCxnSpPr>
        <p:spPr>
          <a:xfrm flipV="1">
            <a:off x="7010405" y="6025238"/>
            <a:ext cx="423282" cy="42865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06681B5-CAA5-4D51-9068-8115E2F8D897}"/>
              </a:ext>
            </a:extLst>
          </p:cNvPr>
          <p:cNvCxnSpPr>
            <a:cxnSpLocks/>
          </p:cNvCxnSpPr>
          <p:nvPr/>
        </p:nvCxnSpPr>
        <p:spPr>
          <a:xfrm flipV="1">
            <a:off x="7433687" y="4817635"/>
            <a:ext cx="0" cy="120760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2478A85-8A75-467A-92C5-15C3D1EA3284}"/>
              </a:ext>
            </a:extLst>
          </p:cNvPr>
          <p:cNvCxnSpPr>
            <a:cxnSpLocks/>
          </p:cNvCxnSpPr>
          <p:nvPr/>
        </p:nvCxnSpPr>
        <p:spPr>
          <a:xfrm>
            <a:off x="7433687" y="6042190"/>
            <a:ext cx="1253113" cy="7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97E4F182-49D2-459B-A465-183C94C8A40A}"/>
              </a:ext>
            </a:extLst>
          </p:cNvPr>
          <p:cNvSpPr/>
          <p:nvPr/>
        </p:nvSpPr>
        <p:spPr>
          <a:xfrm>
            <a:off x="6960317" y="3058929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31941DE-493F-4FA4-8F9F-CAB43F947FB7}"/>
              </a:ext>
            </a:extLst>
          </p:cNvPr>
          <p:cNvSpPr/>
          <p:nvPr/>
        </p:nvSpPr>
        <p:spPr>
          <a:xfrm>
            <a:off x="7361746" y="2622309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D2B0CA68-B536-46D9-8AA0-80221EDF90AA}"/>
              </a:ext>
            </a:extLst>
          </p:cNvPr>
          <p:cNvSpPr/>
          <p:nvPr/>
        </p:nvSpPr>
        <p:spPr>
          <a:xfrm>
            <a:off x="8614859" y="2622308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E53E927D-48E1-4DEC-92F5-850CC264158B}"/>
              </a:ext>
            </a:extLst>
          </p:cNvPr>
          <p:cNvSpPr/>
          <p:nvPr/>
        </p:nvSpPr>
        <p:spPr>
          <a:xfrm>
            <a:off x="8596283" y="3863893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2DBDF96-19F6-400D-922A-A768C46067AD}"/>
              </a:ext>
            </a:extLst>
          </p:cNvPr>
          <p:cNvSpPr/>
          <p:nvPr/>
        </p:nvSpPr>
        <p:spPr>
          <a:xfrm>
            <a:off x="7387917" y="3855419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E21C1C5-9684-49AF-9C82-5839717A655A}"/>
              </a:ext>
            </a:extLst>
          </p:cNvPr>
          <p:cNvSpPr/>
          <p:nvPr/>
        </p:nvSpPr>
        <p:spPr>
          <a:xfrm>
            <a:off x="6960317" y="4290228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7963BAF-A5A7-4128-B1A4-D936287E8DF2}"/>
              </a:ext>
            </a:extLst>
          </p:cNvPr>
          <p:cNvSpPr/>
          <p:nvPr/>
        </p:nvSpPr>
        <p:spPr>
          <a:xfrm>
            <a:off x="8229600" y="4290227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38A5902-17FC-459D-BC8F-B83CD4D6D35D}"/>
              </a:ext>
            </a:extLst>
          </p:cNvPr>
          <p:cNvSpPr/>
          <p:nvPr/>
        </p:nvSpPr>
        <p:spPr>
          <a:xfrm>
            <a:off x="8178207" y="3058929"/>
            <a:ext cx="143881" cy="135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0CCA6505-CC14-4520-B223-2EF3D871D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2000" y1="18833" x2="68500" y2="36833"/>
                        <a14:foregroundMark x1="68500" y1="36833" x2="78000" y2="38333"/>
                        <a14:foregroundMark x1="28667" y1="26333" x2="69167" y2="22333"/>
                        <a14:foregroundMark x1="45167" y1="37500" x2="70333" y2="25500"/>
                        <a14:foregroundMark x1="81667" y1="29667" x2="82333" y2="68167"/>
                        <a14:foregroundMark x1="39667" y1="30167" x2="67667" y2="26833"/>
                        <a14:foregroundMark x1="67667" y1="26833" x2="67667" y2="26833"/>
                        <a14:foregroundMark x1="37833" y1="71667" x2="47833" y2="83333"/>
                        <a14:foregroundMark x1="37000" y1="82833" x2="46833" y2="86000"/>
                        <a14:foregroundMark x1="36333" y1="71333" x2="47500" y2="76667"/>
                        <a14:foregroundMark x1="81500" y1="28500" x2="85667" y2="36167"/>
                        <a14:foregroundMark x1="85667" y1="36167" x2="85833" y2="4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15" y="895547"/>
            <a:ext cx="3019201" cy="3019201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CCC6A25E-11E7-4A33-A907-48FEE6921D40}"/>
              </a:ext>
            </a:extLst>
          </p:cNvPr>
          <p:cNvSpPr txBox="1"/>
          <p:nvPr/>
        </p:nvSpPr>
        <p:spPr>
          <a:xfrm>
            <a:off x="8907519" y="1066799"/>
            <a:ext cx="3034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CDB05FB-FFB7-4543-8B4C-2212F0881EF1}"/>
              </a:ext>
            </a:extLst>
          </p:cNvPr>
          <p:cNvSpPr txBox="1"/>
          <p:nvPr/>
        </p:nvSpPr>
        <p:spPr>
          <a:xfrm>
            <a:off x="9472530" y="2926225"/>
            <a:ext cx="20769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A782EAB-5A1B-422B-A3A1-C9DDFAEE43A6}"/>
              </a:ext>
            </a:extLst>
          </p:cNvPr>
          <p:cNvSpPr txBox="1"/>
          <p:nvPr/>
        </p:nvSpPr>
        <p:spPr>
          <a:xfrm>
            <a:off x="9358211" y="5090008"/>
            <a:ext cx="24291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ình ảnh Chơi Vector Xúc Xắc Thiết Lập Minh Họa 3d Thực Tế Của Hai Con Súc  Sắc Trắng Với Bộ Xúc Xắc Trò Chơi Bóng PNG , Clip Xúc Xắc, Xú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89" y="3713809"/>
            <a:ext cx="3149216" cy="31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493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6" grpId="0" animBg="1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81" grpId="0"/>
      <p:bldP spid="82" grpId="0"/>
      <p:bldP spid="8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2B0A45-42DE-4FBF-B482-7C4B3288EB86}"/>
              </a:ext>
            </a:extLst>
          </p:cNvPr>
          <p:cNvGrpSpPr/>
          <p:nvPr/>
        </p:nvGrpSpPr>
        <p:grpSpPr>
          <a:xfrm>
            <a:off x="3657600" y="1854823"/>
            <a:ext cx="4344538" cy="2544172"/>
            <a:chOff x="6262048" y="768822"/>
            <a:chExt cx="4344538" cy="2544172"/>
          </a:xfrm>
          <a:solidFill>
            <a:srgbClr val="B2F5F2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E76397C-2C45-4B46-99B8-956A3C0937A4}"/>
                </a:ext>
              </a:extLst>
            </p:cNvPr>
            <p:cNvSpPr/>
            <p:nvPr/>
          </p:nvSpPr>
          <p:spPr>
            <a:xfrm>
              <a:off x="6262048" y="768822"/>
              <a:ext cx="4344538" cy="254417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D796F5-B878-4C9C-A297-6DBF5F908C37}"/>
                </a:ext>
              </a:extLst>
            </p:cNvPr>
            <p:cNvSpPr txBox="1"/>
            <p:nvPr/>
          </p:nvSpPr>
          <p:spPr>
            <a:xfrm>
              <a:off x="8405884" y="2432097"/>
              <a:ext cx="5334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5D1D73-3F69-4AC0-8576-7D0CEFFB6321}"/>
              </a:ext>
            </a:extLst>
          </p:cNvPr>
          <p:cNvGrpSpPr/>
          <p:nvPr/>
        </p:nvGrpSpPr>
        <p:grpSpPr>
          <a:xfrm>
            <a:off x="2562338" y="1850005"/>
            <a:ext cx="1119118" cy="3856203"/>
            <a:chOff x="23679" y="1690538"/>
            <a:chExt cx="1119118" cy="385620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2EE6ED0-2241-47BB-97C7-D9B346F227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4" t="2445" r="9290"/>
            <a:stretch/>
          </p:blipFill>
          <p:spPr bwMode="auto">
            <a:xfrm>
              <a:off x="23679" y="1690538"/>
              <a:ext cx="1119118" cy="3856203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C0C74A-7DE6-40CC-96CD-E46B66B17E8E}"/>
                </a:ext>
              </a:extLst>
            </p:cNvPr>
            <p:cNvSpPr txBox="1"/>
            <p:nvPr/>
          </p:nvSpPr>
          <p:spPr>
            <a:xfrm>
              <a:off x="381000" y="3276600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F0EECB-A72A-4893-9BEB-45C619049912}"/>
              </a:ext>
            </a:extLst>
          </p:cNvPr>
          <p:cNvGrpSpPr/>
          <p:nvPr/>
        </p:nvGrpSpPr>
        <p:grpSpPr>
          <a:xfrm>
            <a:off x="2630889" y="4394442"/>
            <a:ext cx="5371532" cy="1150961"/>
            <a:chOff x="-840192" y="3432409"/>
            <a:chExt cx="5371532" cy="1150961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35B3D396-F79E-4490-9AD7-38FF7681C7AC}"/>
                </a:ext>
              </a:extLst>
            </p:cNvPr>
            <p:cNvSpPr/>
            <p:nvPr/>
          </p:nvSpPr>
          <p:spPr>
            <a:xfrm>
              <a:off x="-840192" y="3432409"/>
              <a:ext cx="5371532" cy="1150961"/>
            </a:xfrm>
            <a:prstGeom prst="parallelogram">
              <a:avLst>
                <a:gd name="adj" fmla="val 90320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A5A424-E6B2-477D-895E-49031631791B}"/>
                </a:ext>
              </a:extLst>
            </p:cNvPr>
            <p:cNvSpPr txBox="1"/>
            <p:nvPr/>
          </p:nvSpPr>
          <p:spPr>
            <a:xfrm>
              <a:off x="1412969" y="3735988"/>
              <a:ext cx="1030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2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CF4188-4144-48AF-B1EC-959D288C65A2}"/>
              </a:ext>
            </a:extLst>
          </p:cNvPr>
          <p:cNvCxnSpPr/>
          <p:nvPr/>
        </p:nvCxnSpPr>
        <p:spPr>
          <a:xfrm>
            <a:off x="3650350" y="1850005"/>
            <a:ext cx="0" cy="2537333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A630E-003C-4E46-A88C-824C7770D7CE}"/>
              </a:ext>
            </a:extLst>
          </p:cNvPr>
          <p:cNvCxnSpPr/>
          <p:nvPr/>
        </p:nvCxnSpPr>
        <p:spPr>
          <a:xfrm>
            <a:off x="3625328" y="1839755"/>
            <a:ext cx="43462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98927B-77DF-457D-A16C-B1F80294C361}"/>
              </a:ext>
            </a:extLst>
          </p:cNvPr>
          <p:cNvCxnSpPr/>
          <p:nvPr/>
        </p:nvCxnSpPr>
        <p:spPr>
          <a:xfrm flipH="1">
            <a:off x="2572176" y="1843166"/>
            <a:ext cx="1053153" cy="11509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E0AC7A-F157-40B8-B9BD-F70288EFC62F}"/>
              </a:ext>
            </a:extLst>
          </p:cNvPr>
          <p:cNvCxnSpPr/>
          <p:nvPr/>
        </p:nvCxnSpPr>
        <p:spPr>
          <a:xfrm>
            <a:off x="2599472" y="2987303"/>
            <a:ext cx="43462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045A83-B09E-4BE3-9C9F-35A852C0435C}"/>
              </a:ext>
            </a:extLst>
          </p:cNvPr>
          <p:cNvCxnSpPr/>
          <p:nvPr/>
        </p:nvCxnSpPr>
        <p:spPr>
          <a:xfrm>
            <a:off x="2585824" y="5524651"/>
            <a:ext cx="43462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D3DD64-88EB-4D42-9990-29722A68092B}"/>
              </a:ext>
            </a:extLst>
          </p:cNvPr>
          <p:cNvCxnSpPr/>
          <p:nvPr/>
        </p:nvCxnSpPr>
        <p:spPr>
          <a:xfrm>
            <a:off x="3631013" y="4404396"/>
            <a:ext cx="4346243" cy="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747643-ECD0-4790-BB03-DF22CA8CF681}"/>
              </a:ext>
            </a:extLst>
          </p:cNvPr>
          <p:cNvCxnSpPr/>
          <p:nvPr/>
        </p:nvCxnSpPr>
        <p:spPr>
          <a:xfrm>
            <a:off x="7981805" y="1845441"/>
            <a:ext cx="0" cy="25862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B390D7-4C7B-43E2-B1BF-7E437E26683D}"/>
              </a:ext>
            </a:extLst>
          </p:cNvPr>
          <p:cNvCxnSpPr/>
          <p:nvPr/>
        </p:nvCxnSpPr>
        <p:spPr>
          <a:xfrm>
            <a:off x="2585824" y="2963419"/>
            <a:ext cx="0" cy="25862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B9E256-34BB-43FC-8C74-1138EF04A173}"/>
              </a:ext>
            </a:extLst>
          </p:cNvPr>
          <p:cNvCxnSpPr/>
          <p:nvPr/>
        </p:nvCxnSpPr>
        <p:spPr>
          <a:xfrm flipH="1">
            <a:off x="2610844" y="4379375"/>
            <a:ext cx="1053153" cy="1150961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1AAB48-0AFA-478F-AB4E-3AE02B31F548}"/>
              </a:ext>
            </a:extLst>
          </p:cNvPr>
          <p:cNvCxnSpPr/>
          <p:nvPr/>
        </p:nvCxnSpPr>
        <p:spPr>
          <a:xfrm flipH="1">
            <a:off x="6942300" y="4387338"/>
            <a:ext cx="1053153" cy="11509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19EB51-BE1D-4662-8AAB-7AF19344874E}"/>
              </a:ext>
            </a:extLst>
          </p:cNvPr>
          <p:cNvCxnSpPr/>
          <p:nvPr/>
        </p:nvCxnSpPr>
        <p:spPr>
          <a:xfrm flipH="1">
            <a:off x="6937751" y="1831793"/>
            <a:ext cx="1053153" cy="11509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87BCEB-A613-4113-9BCD-99187CA5D2E2}"/>
              </a:ext>
            </a:extLst>
          </p:cNvPr>
          <p:cNvCxnSpPr/>
          <p:nvPr/>
        </p:nvCxnSpPr>
        <p:spPr>
          <a:xfrm>
            <a:off x="6955382" y="2963420"/>
            <a:ext cx="0" cy="25862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D38F63-6A5C-4665-AA38-4A6FB8B424A3}"/>
              </a:ext>
            </a:extLst>
          </p:cNvPr>
          <p:cNvGrpSpPr/>
          <p:nvPr/>
        </p:nvGrpSpPr>
        <p:grpSpPr>
          <a:xfrm>
            <a:off x="2609773" y="3004376"/>
            <a:ext cx="4335942" cy="2544172"/>
            <a:chOff x="-6401368" y="4939076"/>
            <a:chExt cx="4344538" cy="254417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429266-1CD4-4200-85A1-0A4D2CBB7CF0}"/>
                </a:ext>
              </a:extLst>
            </p:cNvPr>
            <p:cNvSpPr/>
            <p:nvPr/>
          </p:nvSpPr>
          <p:spPr>
            <a:xfrm>
              <a:off x="-6401368" y="4939076"/>
              <a:ext cx="4344538" cy="2544172"/>
            </a:xfrm>
            <a:prstGeom prst="rect">
              <a:avLst/>
            </a:prstGeom>
            <a:solidFill>
              <a:srgbClr val="B2F5F2">
                <a:alpha val="9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7643DC-CC5B-424D-960C-43B55A388CEC}"/>
                </a:ext>
              </a:extLst>
            </p:cNvPr>
            <p:cNvSpPr txBox="1"/>
            <p:nvPr/>
          </p:nvSpPr>
          <p:spPr>
            <a:xfrm>
              <a:off x="-4295118" y="5646201"/>
              <a:ext cx="533400" cy="646331"/>
            </a:xfrm>
            <a:prstGeom prst="rect">
              <a:avLst/>
            </a:prstGeom>
            <a:solidFill>
              <a:srgbClr val="B2F5F2">
                <a:alpha val="9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C42D13-AD55-4F42-956E-80CF24249B54}"/>
              </a:ext>
            </a:extLst>
          </p:cNvPr>
          <p:cNvGrpSpPr/>
          <p:nvPr/>
        </p:nvGrpSpPr>
        <p:grpSpPr>
          <a:xfrm>
            <a:off x="2588667" y="1839754"/>
            <a:ext cx="5410200" cy="1150961"/>
            <a:chOff x="1692891" y="1676399"/>
            <a:chExt cx="5410200" cy="1150961"/>
          </a:xfrm>
        </p:grpSpPr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CCF01D51-704F-451B-8643-F6B4846514A5}"/>
                </a:ext>
              </a:extLst>
            </p:cNvPr>
            <p:cNvSpPr/>
            <p:nvPr/>
          </p:nvSpPr>
          <p:spPr>
            <a:xfrm>
              <a:off x="1692891" y="1676399"/>
              <a:ext cx="5410200" cy="1150961"/>
            </a:xfrm>
            <a:prstGeom prst="parallelogram">
              <a:avLst>
                <a:gd name="adj" fmla="val 90320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9352761-E0A8-4923-AA8A-46A6536B27CE}"/>
                </a:ext>
              </a:extLst>
            </p:cNvPr>
            <p:cNvSpPr txBox="1"/>
            <p:nvPr/>
          </p:nvSpPr>
          <p:spPr>
            <a:xfrm>
              <a:off x="4267200" y="1982308"/>
              <a:ext cx="1030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1AC4B02-E04E-40F4-BD7A-B94730944158}"/>
              </a:ext>
            </a:extLst>
          </p:cNvPr>
          <p:cNvSpPr/>
          <p:nvPr/>
        </p:nvSpPr>
        <p:spPr>
          <a:xfrm>
            <a:off x="8520575" y="3157884"/>
            <a:ext cx="751766" cy="36021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D620B620-1E10-4520-BEC0-96C413FC0478}"/>
              </a:ext>
            </a:extLst>
          </p:cNvPr>
          <p:cNvSpPr/>
          <p:nvPr/>
        </p:nvSpPr>
        <p:spPr>
          <a:xfrm>
            <a:off x="9220200" y="1903279"/>
            <a:ext cx="2391594" cy="2107029"/>
          </a:xfrm>
          <a:prstGeom prst="star5">
            <a:avLst>
              <a:gd name="adj" fmla="val 27414"/>
              <a:gd name="hf" fmla="val 105146"/>
              <a:gd name="vf" fmla="val 11055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 </a:t>
            </a:r>
            <a:r>
              <a:rPr lang="en-US" sz="3600" b="1" dirty="0" err="1">
                <a:solidFill>
                  <a:schemeClr val="tx1"/>
                </a:solidFill>
              </a:rPr>
              <a:t>mặt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5" name="Google Shape;521;p17">
            <a:extLst>
              <a:ext uri="{FF2B5EF4-FFF2-40B4-BE49-F238E27FC236}">
                <a16:creationId xmlns:a16="http://schemas.microsoft.com/office/drawing/2014/main" id="{7DE05967-BF0C-4F8E-B877-315B2609FE91}"/>
              </a:ext>
            </a:extLst>
          </p:cNvPr>
          <p:cNvSpPr txBox="1"/>
          <p:nvPr/>
        </p:nvSpPr>
        <p:spPr>
          <a:xfrm>
            <a:off x="673216" y="377544"/>
            <a:ext cx="500482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>
                <a:solidFill>
                  <a:srgbClr val="32338C"/>
                </a:solidFill>
                <a:latin typeface="Times New Roman" pitchFamily="18" charset="0"/>
                <a:ea typeface="Fira Sans Extra Condensed SemiBold"/>
                <a:cs typeface="Times New Roman" pitchFamily="18" charset="0"/>
                <a:sym typeface="Fira Sans Extra Condensed SemiBold"/>
              </a:rPr>
              <a:t>1. Hình hộp chữ nhật</a:t>
            </a:r>
            <a:endParaRPr sz="4000" b="1" dirty="0">
              <a:solidFill>
                <a:srgbClr val="32338C"/>
              </a:solidFill>
              <a:latin typeface="Times New Roman" pitchFamily="18" charset="0"/>
              <a:ea typeface="Fira Sans Extra Condensed SemiBold"/>
              <a:cs typeface="Times New Roman" pitchFamily="18" charset="0"/>
              <a:sym typeface="Fira Sans Extra Condensed SemiBold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94A6FE-3C1E-48D3-9B7B-91C1EF919C1A}"/>
              </a:ext>
            </a:extLst>
          </p:cNvPr>
          <p:cNvGrpSpPr/>
          <p:nvPr/>
        </p:nvGrpSpPr>
        <p:grpSpPr>
          <a:xfrm>
            <a:off x="6968465" y="1905000"/>
            <a:ext cx="982235" cy="3584621"/>
            <a:chOff x="7527438" y="2603001"/>
            <a:chExt cx="1123158" cy="3891927"/>
          </a:xfrm>
        </p:grpSpPr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79288AE2-7B84-4C0B-B899-A0A784B43E3D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 rot="5400000" flipH="1">
              <a:off x="6143053" y="3987386"/>
              <a:ext cx="3891927" cy="1123158"/>
            </a:xfrm>
            <a:prstGeom prst="parallelogram">
              <a:avLst>
                <a:gd name="adj" fmla="val 108160"/>
              </a:avLst>
            </a:prstGeom>
            <a:solidFill>
              <a:srgbClr val="B2F5F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1B634E9-2510-4B2D-A388-EF872230C9E0}"/>
                </a:ext>
              </a:extLst>
            </p:cNvPr>
            <p:cNvSpPr txBox="1"/>
            <p:nvPr/>
          </p:nvSpPr>
          <p:spPr>
            <a:xfrm>
              <a:off x="8004899" y="4287355"/>
              <a:ext cx="296145" cy="7017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#9Slide01 Tieu de ngan" panose="00000800000000000000" pitchFamily="2" charset="0"/>
                  <a:cs typeface="Times New Roman" pitchFamily="18" charset="0"/>
                </a:rPr>
                <a:t>5</a:t>
              </a:r>
              <a:endParaRPr lang="en-US" sz="3600" b="1" dirty="0">
                <a:solidFill>
                  <a:srgbClr val="FF0000"/>
                </a:solidFill>
                <a:latin typeface="#9Slide01 Tieu de ngan" panose="00000800000000000000" pitchFamily="2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983840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7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7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7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4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E56FA-5291-4860-B273-F1CCF3970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667" r="95083">
                        <a14:foregroundMark x1="7917" y1="13833" x2="8417" y2="64250"/>
                        <a14:foregroundMark x1="6167" y1="36000" x2="7500" y2="46833"/>
                        <a14:foregroundMark x1="4750" y1="13833" x2="3667" y2="44583"/>
                        <a14:foregroundMark x1="31750" y1="22083" x2="87917" y2="36833"/>
                        <a14:foregroundMark x1="87917" y1="36833" x2="90167" y2="37917"/>
                        <a14:foregroundMark x1="16833" y1="50333" x2="36417" y2="49167"/>
                        <a14:foregroundMark x1="36417" y1="49167" x2="43667" y2="49167"/>
                        <a14:foregroundMark x1="90917" y1="26833" x2="89833" y2="83333"/>
                        <a14:foregroundMark x1="87917" y1="27500" x2="95083" y2="29167"/>
                        <a14:foregroundMark x1="95083" y1="29167" x2="93000" y2="6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29029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9B245-C6BA-4A2B-8380-112E233E6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28600"/>
            <a:ext cx="1952401" cy="1952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095BE-C8D3-4202-9645-747B2C808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3542" l="8750" r="90000">
                        <a14:foregroundMark x1="9844" y1="21458" x2="20781" y2="21250"/>
                        <a14:foregroundMark x1="20781" y1="21250" x2="60781" y2="29375"/>
                        <a14:foregroundMark x1="60781" y1="29375" x2="74063" y2="28958"/>
                        <a14:foregroundMark x1="8906" y1="46458" x2="9063" y2="74583"/>
                        <a14:foregroundMark x1="8750" y1="29792" x2="8906" y2="37708"/>
                        <a14:foregroundMark x1="8906" y1="31875" x2="9844" y2="58542"/>
                        <a14:foregroundMark x1="37188" y1="19375" x2="70938" y2="12917"/>
                        <a14:foregroundMark x1="70938" y1="12917" x2="71094" y2="12917"/>
                        <a14:foregroundMark x1="66719" y1="6250" x2="80000" y2="10000"/>
                        <a14:foregroundMark x1="80000" y1="10000" x2="80000" y2="13958"/>
                        <a14:foregroundMark x1="77969" y1="15625" x2="80000" y2="81042"/>
                        <a14:foregroundMark x1="52500" y1="89792" x2="73281" y2="93542"/>
                        <a14:foregroundMark x1="84063" y1="18542" x2="86406" y2="65417"/>
                        <a14:foregroundMark x1="73906" y1="1875" x2="86094" y2="17917"/>
                        <a14:foregroundMark x1="82031" y1="31875" x2="78594" y2="77917"/>
                        <a14:foregroundMark x1="10156" y1="21250" x2="57500" y2="8750"/>
                        <a14:foregroundMark x1="57500" y1="8750" x2="70938" y2="625"/>
                        <a14:foregroundMark x1="59688" y1="49375" x2="70781" y2="34375"/>
                        <a14:foregroundMark x1="17031" y1="19792" x2="25781" y2="15417"/>
                        <a14:foregroundMark x1="25781" y1="15417" x2="66563" y2="6875"/>
                        <a14:foregroundMark x1="37188" y1="13125" x2="64531" y2="5625"/>
                        <a14:foregroundMark x1="37344" y1="12708" x2="64219" y2="5417"/>
                        <a14:foregroundMark x1="46250" y1="10000" x2="58281" y2="8333"/>
                        <a14:foregroundMark x1="58281" y1="8333" x2="64844" y2="4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15257" y="3796393"/>
            <a:ext cx="3791399" cy="2843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A6505-CC14-4520-B223-2EF3D871DA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2000" y1="18833" x2="68500" y2="36833"/>
                        <a14:foregroundMark x1="68500" y1="36833" x2="78000" y2="38333"/>
                        <a14:foregroundMark x1="28667" y1="26333" x2="69167" y2="22333"/>
                        <a14:foregroundMark x1="45167" y1="37500" x2="70333" y2="25500"/>
                        <a14:foregroundMark x1="81667" y1="29667" x2="82333" y2="68167"/>
                        <a14:foregroundMark x1="39667" y1="30167" x2="67667" y2="26833"/>
                        <a14:foregroundMark x1="67667" y1="26833" x2="67667" y2="26833"/>
                        <a14:foregroundMark x1="37833" y1="71667" x2="47833" y2="83333"/>
                        <a14:foregroundMark x1="37000" y1="82833" x2="46833" y2="86000"/>
                        <a14:foregroundMark x1="36333" y1="71333" x2="47500" y2="76667"/>
                        <a14:foregroundMark x1="81500" y1="28500" x2="85667" y2="36167"/>
                        <a14:foregroundMark x1="85667" y1="36167" x2="85833" y2="4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6800" y="3933423"/>
            <a:ext cx="3019201" cy="3019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A710C4-EE4E-4B57-9F91-C85B6AD04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00" b="91400" l="10000" r="90000">
                        <a14:foregroundMark x1="28200" y1="87800" x2="68600" y2="91400"/>
                        <a14:foregroundMark x1="68600" y1="91400" x2="70400" y2="79000"/>
                        <a14:foregroundMark x1="26000" y1="8800" x2="37800" y2="10000"/>
                        <a14:foregroundMark x1="37800" y1="10000" x2="67800" y2="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790575"/>
            <a:ext cx="5448300" cy="5276850"/>
          </a:xfrm>
          <a:prstGeom prst="rect">
            <a:avLst/>
          </a:prstGeom>
        </p:spPr>
      </p:pic>
      <p:pic>
        <p:nvPicPr>
          <p:cNvPr id="3076" name="Picture 4" descr="Hình ảnh Chơi Vector Xúc Xắc Thiết Lập Minh Họa 3d Thực Tế Của Hai Con Súc  Sắc Trắng Với Bộ Xúc Xắc Trò Chơi Bóng PNG , Clip Xúc Xắc, Xúc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0611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434457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069430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946353" y="445560"/>
            <a:ext cx="102980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600" dirty="0">
                <a:latin typeface="#9Slide04 SVNWallington" panose="000005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MỤC TIÊU BÀI HỌC</a:t>
            </a:r>
            <a:endParaRPr sz="3600" dirty="0">
              <a:latin typeface="#9Slide04 SVNWallington" panose="000005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4266147" y="6237090"/>
            <a:ext cx="4527684" cy="78377"/>
          </a:xfrm>
          <a:custGeom>
            <a:avLst/>
            <a:gdLst/>
            <a:ahLst/>
            <a:cxnLst/>
            <a:rect l="l" t="t" r="r" b="b"/>
            <a:pathLst>
              <a:path w="111666" h="1933" extrusionOk="0">
                <a:moveTo>
                  <a:pt x="982" y="1"/>
                </a:moveTo>
                <a:cubicBezTo>
                  <a:pt x="444" y="1"/>
                  <a:pt x="0" y="444"/>
                  <a:pt x="0" y="983"/>
                </a:cubicBezTo>
                <a:cubicBezTo>
                  <a:pt x="0" y="1489"/>
                  <a:pt x="444" y="1933"/>
                  <a:pt x="982" y="1933"/>
                </a:cubicBezTo>
                <a:lnTo>
                  <a:pt x="110715" y="1933"/>
                </a:lnTo>
                <a:cubicBezTo>
                  <a:pt x="111222" y="1933"/>
                  <a:pt x="111666" y="1489"/>
                  <a:pt x="111666" y="983"/>
                </a:cubicBezTo>
                <a:cubicBezTo>
                  <a:pt x="111666" y="444"/>
                  <a:pt x="111254" y="1"/>
                  <a:pt x="110715" y="1"/>
                </a:cubicBezTo>
                <a:close/>
              </a:path>
            </a:pathLst>
          </a:custGeom>
          <a:solidFill>
            <a:srgbClr val="D6D6D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6" name="Google Shape;56;p13"/>
          <p:cNvSpPr/>
          <p:nvPr/>
        </p:nvSpPr>
        <p:spPr>
          <a:xfrm>
            <a:off x="4765649" y="5496981"/>
            <a:ext cx="522647" cy="722785"/>
          </a:xfrm>
          <a:custGeom>
            <a:avLst/>
            <a:gdLst/>
            <a:ahLst/>
            <a:cxnLst/>
            <a:rect l="l" t="t" r="r" b="b"/>
            <a:pathLst>
              <a:path w="12890" h="17826" extrusionOk="0">
                <a:moveTo>
                  <a:pt x="1883" y="1"/>
                </a:moveTo>
                <a:cubicBezTo>
                  <a:pt x="1776" y="1"/>
                  <a:pt x="1687" y="36"/>
                  <a:pt x="1616" y="108"/>
                </a:cubicBezTo>
                <a:cubicBezTo>
                  <a:pt x="1331" y="329"/>
                  <a:pt x="1236" y="804"/>
                  <a:pt x="1299" y="1311"/>
                </a:cubicBezTo>
                <a:cubicBezTo>
                  <a:pt x="1426" y="1944"/>
                  <a:pt x="2217" y="2863"/>
                  <a:pt x="2598" y="3243"/>
                </a:cubicBezTo>
                <a:cubicBezTo>
                  <a:pt x="2756" y="2831"/>
                  <a:pt x="3136" y="1849"/>
                  <a:pt x="3073" y="1374"/>
                </a:cubicBezTo>
                <a:cubicBezTo>
                  <a:pt x="2978" y="678"/>
                  <a:pt x="2503" y="76"/>
                  <a:pt x="1996" y="13"/>
                </a:cubicBezTo>
                <a:cubicBezTo>
                  <a:pt x="1956" y="5"/>
                  <a:pt x="1919" y="1"/>
                  <a:pt x="1883" y="1"/>
                </a:cubicBezTo>
                <a:close/>
                <a:moveTo>
                  <a:pt x="4473" y="3152"/>
                </a:moveTo>
                <a:cubicBezTo>
                  <a:pt x="4249" y="3152"/>
                  <a:pt x="4027" y="3223"/>
                  <a:pt x="3864" y="3370"/>
                </a:cubicBezTo>
                <a:cubicBezTo>
                  <a:pt x="3801" y="3433"/>
                  <a:pt x="3738" y="3496"/>
                  <a:pt x="3674" y="3560"/>
                </a:cubicBezTo>
                <a:cubicBezTo>
                  <a:pt x="3389" y="3908"/>
                  <a:pt x="3548" y="5016"/>
                  <a:pt x="3643" y="5460"/>
                </a:cubicBezTo>
                <a:cubicBezTo>
                  <a:pt x="3959" y="5301"/>
                  <a:pt x="4656" y="4985"/>
                  <a:pt x="5004" y="4668"/>
                </a:cubicBezTo>
                <a:cubicBezTo>
                  <a:pt x="5099" y="4605"/>
                  <a:pt x="5163" y="4573"/>
                  <a:pt x="5194" y="4510"/>
                </a:cubicBezTo>
                <a:cubicBezTo>
                  <a:pt x="5479" y="4098"/>
                  <a:pt x="5448" y="3623"/>
                  <a:pt x="5068" y="3338"/>
                </a:cubicBezTo>
                <a:cubicBezTo>
                  <a:pt x="4899" y="3215"/>
                  <a:pt x="4685" y="3152"/>
                  <a:pt x="4473" y="3152"/>
                </a:cubicBezTo>
                <a:close/>
                <a:moveTo>
                  <a:pt x="699" y="3338"/>
                </a:moveTo>
                <a:cubicBezTo>
                  <a:pt x="564" y="3338"/>
                  <a:pt x="444" y="3370"/>
                  <a:pt x="349" y="3433"/>
                </a:cubicBezTo>
                <a:cubicBezTo>
                  <a:pt x="286" y="3496"/>
                  <a:pt x="254" y="3560"/>
                  <a:pt x="222" y="3623"/>
                </a:cubicBezTo>
                <a:cubicBezTo>
                  <a:pt x="1" y="4098"/>
                  <a:pt x="349" y="4953"/>
                  <a:pt x="951" y="5365"/>
                </a:cubicBezTo>
                <a:cubicBezTo>
                  <a:pt x="1204" y="5567"/>
                  <a:pt x="1701" y="5669"/>
                  <a:pt x="2343" y="5669"/>
                </a:cubicBezTo>
                <a:cubicBezTo>
                  <a:pt x="2504" y="5669"/>
                  <a:pt x="2674" y="5662"/>
                  <a:pt x="2851" y="5650"/>
                </a:cubicBezTo>
                <a:cubicBezTo>
                  <a:pt x="2629" y="5206"/>
                  <a:pt x="2059" y="4130"/>
                  <a:pt x="1616" y="3718"/>
                </a:cubicBezTo>
                <a:cubicBezTo>
                  <a:pt x="1299" y="3465"/>
                  <a:pt x="968" y="3338"/>
                  <a:pt x="699" y="3338"/>
                </a:cubicBezTo>
                <a:close/>
                <a:moveTo>
                  <a:pt x="5633" y="6059"/>
                </a:moveTo>
                <a:cubicBezTo>
                  <a:pt x="5431" y="6059"/>
                  <a:pt x="5220" y="6129"/>
                  <a:pt x="5036" y="6251"/>
                </a:cubicBezTo>
                <a:cubicBezTo>
                  <a:pt x="4909" y="6378"/>
                  <a:pt x="4814" y="6505"/>
                  <a:pt x="4751" y="6663"/>
                </a:cubicBezTo>
                <a:cubicBezTo>
                  <a:pt x="4561" y="7075"/>
                  <a:pt x="4909" y="8120"/>
                  <a:pt x="5068" y="8532"/>
                </a:cubicBezTo>
                <a:cubicBezTo>
                  <a:pt x="5733" y="7993"/>
                  <a:pt x="6176" y="7518"/>
                  <a:pt x="6303" y="7233"/>
                </a:cubicBezTo>
                <a:cubicBezTo>
                  <a:pt x="6493" y="6726"/>
                  <a:pt x="6334" y="6283"/>
                  <a:pt x="5954" y="6125"/>
                </a:cubicBezTo>
                <a:cubicBezTo>
                  <a:pt x="5853" y="6080"/>
                  <a:pt x="5745" y="6059"/>
                  <a:pt x="5633" y="6059"/>
                </a:cubicBezTo>
                <a:close/>
                <a:moveTo>
                  <a:pt x="2193" y="7140"/>
                </a:moveTo>
                <a:cubicBezTo>
                  <a:pt x="2029" y="7140"/>
                  <a:pt x="1886" y="7181"/>
                  <a:pt x="1774" y="7265"/>
                </a:cubicBezTo>
                <a:cubicBezTo>
                  <a:pt x="1679" y="7360"/>
                  <a:pt x="1647" y="7455"/>
                  <a:pt x="1616" y="7550"/>
                </a:cubicBezTo>
                <a:cubicBezTo>
                  <a:pt x="1457" y="8057"/>
                  <a:pt x="1932" y="8785"/>
                  <a:pt x="2566" y="9038"/>
                </a:cubicBezTo>
                <a:cubicBezTo>
                  <a:pt x="2712" y="9106"/>
                  <a:pt x="2900" y="9133"/>
                  <a:pt x="3102" y="9133"/>
                </a:cubicBezTo>
                <a:cubicBezTo>
                  <a:pt x="3558" y="9133"/>
                  <a:pt x="4086" y="8999"/>
                  <a:pt x="4371" y="8912"/>
                </a:cubicBezTo>
                <a:cubicBezTo>
                  <a:pt x="4086" y="8532"/>
                  <a:pt x="3358" y="7581"/>
                  <a:pt x="2883" y="7328"/>
                </a:cubicBezTo>
                <a:cubicBezTo>
                  <a:pt x="2635" y="7205"/>
                  <a:pt x="2398" y="7140"/>
                  <a:pt x="2193" y="7140"/>
                </a:cubicBezTo>
                <a:close/>
                <a:moveTo>
                  <a:pt x="7297" y="8713"/>
                </a:moveTo>
                <a:cubicBezTo>
                  <a:pt x="7114" y="8713"/>
                  <a:pt x="6935" y="8775"/>
                  <a:pt x="6778" y="8880"/>
                </a:cubicBezTo>
                <a:cubicBezTo>
                  <a:pt x="6588" y="9038"/>
                  <a:pt x="6461" y="9292"/>
                  <a:pt x="6429" y="9545"/>
                </a:cubicBezTo>
                <a:cubicBezTo>
                  <a:pt x="6334" y="9988"/>
                  <a:pt x="6841" y="10938"/>
                  <a:pt x="7095" y="11318"/>
                </a:cubicBezTo>
                <a:cubicBezTo>
                  <a:pt x="7475" y="10812"/>
                  <a:pt x="7886" y="10115"/>
                  <a:pt x="7950" y="9767"/>
                </a:cubicBezTo>
                <a:cubicBezTo>
                  <a:pt x="8013" y="9197"/>
                  <a:pt x="7791" y="8785"/>
                  <a:pt x="7411" y="8722"/>
                </a:cubicBezTo>
                <a:cubicBezTo>
                  <a:pt x="7373" y="8716"/>
                  <a:pt x="7335" y="8713"/>
                  <a:pt x="7297" y="8713"/>
                </a:cubicBezTo>
                <a:close/>
                <a:moveTo>
                  <a:pt x="4382" y="10570"/>
                </a:moveTo>
                <a:cubicBezTo>
                  <a:pt x="4154" y="10570"/>
                  <a:pt x="3954" y="10627"/>
                  <a:pt x="3833" y="10748"/>
                </a:cubicBezTo>
                <a:cubicBezTo>
                  <a:pt x="3706" y="10843"/>
                  <a:pt x="3643" y="10970"/>
                  <a:pt x="3611" y="11128"/>
                </a:cubicBezTo>
                <a:cubicBezTo>
                  <a:pt x="3579" y="11667"/>
                  <a:pt x="4149" y="12237"/>
                  <a:pt x="4783" y="12395"/>
                </a:cubicBezTo>
                <a:cubicBezTo>
                  <a:pt x="4834" y="12405"/>
                  <a:pt x="4888" y="12409"/>
                  <a:pt x="4945" y="12409"/>
                </a:cubicBezTo>
                <a:cubicBezTo>
                  <a:pt x="5451" y="12409"/>
                  <a:pt x="6151" y="12056"/>
                  <a:pt x="6493" y="11857"/>
                </a:cubicBezTo>
                <a:cubicBezTo>
                  <a:pt x="6144" y="11572"/>
                  <a:pt x="5289" y="10780"/>
                  <a:pt x="4783" y="10622"/>
                </a:cubicBezTo>
                <a:cubicBezTo>
                  <a:pt x="4646" y="10588"/>
                  <a:pt x="4510" y="10570"/>
                  <a:pt x="4382" y="10570"/>
                </a:cubicBezTo>
                <a:close/>
                <a:moveTo>
                  <a:pt x="9419" y="11032"/>
                </a:moveTo>
                <a:cubicBezTo>
                  <a:pt x="9404" y="11032"/>
                  <a:pt x="9389" y="11032"/>
                  <a:pt x="9375" y="11033"/>
                </a:cubicBezTo>
                <a:cubicBezTo>
                  <a:pt x="9248" y="11033"/>
                  <a:pt x="9121" y="11097"/>
                  <a:pt x="9026" y="11192"/>
                </a:cubicBezTo>
                <a:cubicBezTo>
                  <a:pt x="8773" y="11382"/>
                  <a:pt x="8615" y="11730"/>
                  <a:pt x="8646" y="12142"/>
                </a:cubicBezTo>
                <a:cubicBezTo>
                  <a:pt x="8678" y="12617"/>
                  <a:pt x="9375" y="13472"/>
                  <a:pt x="9691" y="13820"/>
                </a:cubicBezTo>
                <a:cubicBezTo>
                  <a:pt x="9850" y="13377"/>
                  <a:pt x="10166" y="12458"/>
                  <a:pt x="10135" y="11983"/>
                </a:cubicBezTo>
                <a:cubicBezTo>
                  <a:pt x="10043" y="11405"/>
                  <a:pt x="9777" y="11032"/>
                  <a:pt x="9419" y="11032"/>
                </a:cubicBezTo>
                <a:close/>
                <a:moveTo>
                  <a:pt x="7316" y="13567"/>
                </a:moveTo>
                <a:cubicBezTo>
                  <a:pt x="7000" y="13567"/>
                  <a:pt x="6714" y="13630"/>
                  <a:pt x="6524" y="13789"/>
                </a:cubicBezTo>
                <a:cubicBezTo>
                  <a:pt x="6398" y="13884"/>
                  <a:pt x="6271" y="14074"/>
                  <a:pt x="6303" y="14327"/>
                </a:cubicBezTo>
                <a:cubicBezTo>
                  <a:pt x="6366" y="14865"/>
                  <a:pt x="7031" y="15340"/>
                  <a:pt x="7696" y="15372"/>
                </a:cubicBezTo>
                <a:cubicBezTo>
                  <a:pt x="8013" y="15372"/>
                  <a:pt x="8456" y="15182"/>
                  <a:pt x="8931" y="14739"/>
                </a:cubicBezTo>
                <a:cubicBezTo>
                  <a:pt x="9058" y="14644"/>
                  <a:pt x="9185" y="14549"/>
                  <a:pt x="9248" y="14485"/>
                </a:cubicBezTo>
                <a:cubicBezTo>
                  <a:pt x="8868" y="14232"/>
                  <a:pt x="7823" y="13630"/>
                  <a:pt x="7316" y="13567"/>
                </a:cubicBezTo>
                <a:close/>
                <a:moveTo>
                  <a:pt x="11895" y="12876"/>
                </a:moveTo>
                <a:cubicBezTo>
                  <a:pt x="11846" y="12876"/>
                  <a:pt x="11798" y="12884"/>
                  <a:pt x="11750" y="12902"/>
                </a:cubicBezTo>
                <a:cubicBezTo>
                  <a:pt x="11687" y="12934"/>
                  <a:pt x="11623" y="12965"/>
                  <a:pt x="11592" y="12997"/>
                </a:cubicBezTo>
                <a:cubicBezTo>
                  <a:pt x="11338" y="13187"/>
                  <a:pt x="11148" y="13662"/>
                  <a:pt x="11338" y="14232"/>
                </a:cubicBezTo>
                <a:cubicBezTo>
                  <a:pt x="11465" y="14739"/>
                  <a:pt x="12352" y="15467"/>
                  <a:pt x="12763" y="15752"/>
                </a:cubicBezTo>
                <a:cubicBezTo>
                  <a:pt x="12827" y="15277"/>
                  <a:pt x="12890" y="14200"/>
                  <a:pt x="12700" y="13725"/>
                </a:cubicBezTo>
                <a:cubicBezTo>
                  <a:pt x="12509" y="13206"/>
                  <a:pt x="12200" y="12876"/>
                  <a:pt x="11895" y="12876"/>
                </a:cubicBezTo>
                <a:close/>
                <a:moveTo>
                  <a:pt x="10447" y="16004"/>
                </a:moveTo>
                <a:cubicBezTo>
                  <a:pt x="10426" y="16004"/>
                  <a:pt x="10407" y="16004"/>
                  <a:pt x="10388" y="16005"/>
                </a:cubicBezTo>
                <a:cubicBezTo>
                  <a:pt x="10135" y="16037"/>
                  <a:pt x="9913" y="16132"/>
                  <a:pt x="9755" y="16259"/>
                </a:cubicBezTo>
                <a:cubicBezTo>
                  <a:pt x="9533" y="16480"/>
                  <a:pt x="9438" y="16734"/>
                  <a:pt x="9565" y="17019"/>
                </a:cubicBezTo>
                <a:cubicBezTo>
                  <a:pt x="9707" y="17473"/>
                  <a:pt x="10382" y="17825"/>
                  <a:pt x="11000" y="17825"/>
                </a:cubicBezTo>
                <a:cubicBezTo>
                  <a:pt x="11072" y="17825"/>
                  <a:pt x="11142" y="17820"/>
                  <a:pt x="11212" y="17811"/>
                </a:cubicBezTo>
                <a:cubicBezTo>
                  <a:pt x="11370" y="17779"/>
                  <a:pt x="11528" y="17684"/>
                  <a:pt x="11718" y="17526"/>
                </a:cubicBezTo>
                <a:cubicBezTo>
                  <a:pt x="12067" y="17272"/>
                  <a:pt x="12383" y="16765"/>
                  <a:pt x="12542" y="16544"/>
                </a:cubicBezTo>
                <a:cubicBezTo>
                  <a:pt x="12531" y="16533"/>
                  <a:pt x="12524" y="16530"/>
                  <a:pt x="12518" y="16530"/>
                </a:cubicBezTo>
                <a:cubicBezTo>
                  <a:pt x="12506" y="16530"/>
                  <a:pt x="12499" y="16544"/>
                  <a:pt x="12478" y="16544"/>
                </a:cubicBezTo>
                <a:cubicBezTo>
                  <a:pt x="12051" y="16391"/>
                  <a:pt x="10978" y="16004"/>
                  <a:pt x="10447" y="16004"/>
                </a:cubicBez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7" name="Google Shape;57;p13"/>
          <p:cNvSpPr/>
          <p:nvPr/>
        </p:nvSpPr>
        <p:spPr>
          <a:xfrm>
            <a:off x="4802912" y="5532135"/>
            <a:ext cx="572721" cy="663911"/>
          </a:xfrm>
          <a:custGeom>
            <a:avLst/>
            <a:gdLst/>
            <a:ahLst/>
            <a:cxnLst/>
            <a:rect l="l" t="t" r="r" b="b"/>
            <a:pathLst>
              <a:path w="14125" h="16374" extrusionOk="0">
                <a:moveTo>
                  <a:pt x="1298" y="1"/>
                </a:moveTo>
                <a:cubicBezTo>
                  <a:pt x="1267" y="1"/>
                  <a:pt x="1235" y="1"/>
                  <a:pt x="1235" y="32"/>
                </a:cubicBezTo>
                <a:cubicBezTo>
                  <a:pt x="1203" y="64"/>
                  <a:pt x="1172" y="96"/>
                  <a:pt x="1203" y="127"/>
                </a:cubicBezTo>
                <a:cubicBezTo>
                  <a:pt x="1267" y="982"/>
                  <a:pt x="1425" y="1901"/>
                  <a:pt x="1647" y="2788"/>
                </a:cubicBezTo>
                <a:lnTo>
                  <a:pt x="1679" y="2788"/>
                </a:lnTo>
                <a:cubicBezTo>
                  <a:pt x="1679" y="2819"/>
                  <a:pt x="1647" y="2819"/>
                  <a:pt x="1647" y="2819"/>
                </a:cubicBezTo>
                <a:cubicBezTo>
                  <a:pt x="1805" y="3421"/>
                  <a:pt x="1995" y="4054"/>
                  <a:pt x="2217" y="4656"/>
                </a:cubicBezTo>
                <a:lnTo>
                  <a:pt x="2280" y="4878"/>
                </a:lnTo>
                <a:lnTo>
                  <a:pt x="2090" y="4751"/>
                </a:lnTo>
                <a:cubicBezTo>
                  <a:pt x="1457" y="4308"/>
                  <a:pt x="823" y="3801"/>
                  <a:pt x="222" y="3294"/>
                </a:cubicBezTo>
                <a:cubicBezTo>
                  <a:pt x="185" y="3257"/>
                  <a:pt x="148" y="3242"/>
                  <a:pt x="110" y="3242"/>
                </a:cubicBezTo>
                <a:cubicBezTo>
                  <a:pt x="84" y="3242"/>
                  <a:pt x="58" y="3249"/>
                  <a:pt x="32" y="3263"/>
                </a:cubicBezTo>
                <a:lnTo>
                  <a:pt x="32" y="3294"/>
                </a:lnTo>
                <a:cubicBezTo>
                  <a:pt x="0" y="3326"/>
                  <a:pt x="0" y="3326"/>
                  <a:pt x="0" y="3358"/>
                </a:cubicBezTo>
                <a:cubicBezTo>
                  <a:pt x="0" y="3389"/>
                  <a:pt x="32" y="3421"/>
                  <a:pt x="63" y="3453"/>
                </a:cubicBezTo>
                <a:cubicBezTo>
                  <a:pt x="823" y="4118"/>
                  <a:pt x="1615" y="4719"/>
                  <a:pt x="2407" y="5226"/>
                </a:cubicBezTo>
                <a:lnTo>
                  <a:pt x="2439" y="5258"/>
                </a:lnTo>
                <a:lnTo>
                  <a:pt x="2439" y="5289"/>
                </a:lnTo>
                <a:cubicBezTo>
                  <a:pt x="2787" y="6176"/>
                  <a:pt x="3230" y="7031"/>
                  <a:pt x="3705" y="7823"/>
                </a:cubicBezTo>
                <a:lnTo>
                  <a:pt x="3800" y="8045"/>
                </a:lnTo>
                <a:lnTo>
                  <a:pt x="3579" y="7950"/>
                </a:lnTo>
                <a:cubicBezTo>
                  <a:pt x="2914" y="7665"/>
                  <a:pt x="2249" y="7348"/>
                  <a:pt x="1584" y="6968"/>
                </a:cubicBezTo>
                <a:cubicBezTo>
                  <a:pt x="1552" y="6968"/>
                  <a:pt x="1489" y="6968"/>
                  <a:pt x="1457" y="7000"/>
                </a:cubicBezTo>
                <a:cubicBezTo>
                  <a:pt x="1457" y="7000"/>
                  <a:pt x="1425" y="7000"/>
                  <a:pt x="1425" y="7031"/>
                </a:cubicBezTo>
                <a:cubicBezTo>
                  <a:pt x="1393" y="7095"/>
                  <a:pt x="1425" y="7158"/>
                  <a:pt x="1489" y="7190"/>
                </a:cubicBezTo>
                <a:cubicBezTo>
                  <a:pt x="2312" y="7665"/>
                  <a:pt x="3135" y="8045"/>
                  <a:pt x="3990" y="8361"/>
                </a:cubicBezTo>
                <a:lnTo>
                  <a:pt x="4022" y="8393"/>
                </a:lnTo>
                <a:cubicBezTo>
                  <a:pt x="4560" y="9216"/>
                  <a:pt x="5130" y="10008"/>
                  <a:pt x="5764" y="10736"/>
                </a:cubicBezTo>
                <a:lnTo>
                  <a:pt x="5922" y="10926"/>
                </a:lnTo>
                <a:lnTo>
                  <a:pt x="5669" y="10895"/>
                </a:lnTo>
                <a:cubicBezTo>
                  <a:pt x="5004" y="10768"/>
                  <a:pt x="4307" y="10578"/>
                  <a:pt x="3610" y="10356"/>
                </a:cubicBezTo>
                <a:cubicBezTo>
                  <a:pt x="3600" y="10346"/>
                  <a:pt x="3586" y="10342"/>
                  <a:pt x="3570" y="10342"/>
                </a:cubicBezTo>
                <a:cubicBezTo>
                  <a:pt x="3540" y="10342"/>
                  <a:pt x="3505" y="10356"/>
                  <a:pt x="3484" y="10356"/>
                </a:cubicBezTo>
                <a:cubicBezTo>
                  <a:pt x="3484" y="10388"/>
                  <a:pt x="3452" y="10388"/>
                  <a:pt x="3452" y="10420"/>
                </a:cubicBezTo>
                <a:cubicBezTo>
                  <a:pt x="3452" y="10483"/>
                  <a:pt x="3484" y="10546"/>
                  <a:pt x="3547" y="10578"/>
                </a:cubicBezTo>
                <a:cubicBezTo>
                  <a:pt x="4180" y="10768"/>
                  <a:pt x="4814" y="10958"/>
                  <a:pt x="5415" y="11085"/>
                </a:cubicBezTo>
                <a:cubicBezTo>
                  <a:pt x="5669" y="11116"/>
                  <a:pt x="5891" y="11180"/>
                  <a:pt x="6144" y="11211"/>
                </a:cubicBezTo>
                <a:lnTo>
                  <a:pt x="6176" y="11211"/>
                </a:lnTo>
                <a:lnTo>
                  <a:pt x="6207" y="11243"/>
                </a:lnTo>
                <a:cubicBezTo>
                  <a:pt x="6904" y="12003"/>
                  <a:pt x="7664" y="12700"/>
                  <a:pt x="8424" y="13333"/>
                </a:cubicBezTo>
                <a:lnTo>
                  <a:pt x="8614" y="13460"/>
                </a:lnTo>
                <a:lnTo>
                  <a:pt x="8392" y="13460"/>
                </a:lnTo>
                <a:cubicBezTo>
                  <a:pt x="8218" y="13468"/>
                  <a:pt x="8044" y="13472"/>
                  <a:pt x="7869" y="13472"/>
                </a:cubicBezTo>
                <a:cubicBezTo>
                  <a:pt x="7345" y="13472"/>
                  <a:pt x="6817" y="13436"/>
                  <a:pt x="6271" y="13365"/>
                </a:cubicBezTo>
                <a:cubicBezTo>
                  <a:pt x="6239" y="13365"/>
                  <a:pt x="6207" y="13365"/>
                  <a:pt x="6176" y="13397"/>
                </a:cubicBezTo>
                <a:cubicBezTo>
                  <a:pt x="6144" y="13397"/>
                  <a:pt x="6144" y="13428"/>
                  <a:pt x="6144" y="13460"/>
                </a:cubicBezTo>
                <a:cubicBezTo>
                  <a:pt x="6144" y="13523"/>
                  <a:pt x="6176" y="13587"/>
                  <a:pt x="6239" y="13618"/>
                </a:cubicBezTo>
                <a:lnTo>
                  <a:pt x="6271" y="13618"/>
                </a:lnTo>
                <a:cubicBezTo>
                  <a:pt x="6883" y="13703"/>
                  <a:pt x="7481" y="13745"/>
                  <a:pt x="8065" y="13745"/>
                </a:cubicBezTo>
                <a:cubicBezTo>
                  <a:pt x="8357" y="13745"/>
                  <a:pt x="8646" y="13734"/>
                  <a:pt x="8931" y="13713"/>
                </a:cubicBezTo>
                <a:lnTo>
                  <a:pt x="8962" y="13713"/>
                </a:lnTo>
                <a:lnTo>
                  <a:pt x="8962" y="13745"/>
                </a:lnTo>
                <a:cubicBezTo>
                  <a:pt x="9817" y="14347"/>
                  <a:pt x="10704" y="14917"/>
                  <a:pt x="11623" y="15360"/>
                </a:cubicBezTo>
                <a:lnTo>
                  <a:pt x="11844" y="15487"/>
                </a:lnTo>
                <a:lnTo>
                  <a:pt x="11623" y="15518"/>
                </a:lnTo>
                <a:cubicBezTo>
                  <a:pt x="10958" y="15708"/>
                  <a:pt x="10229" y="15803"/>
                  <a:pt x="9501" y="15867"/>
                </a:cubicBezTo>
                <a:cubicBezTo>
                  <a:pt x="9469" y="15867"/>
                  <a:pt x="9469" y="15867"/>
                  <a:pt x="9437" y="15898"/>
                </a:cubicBezTo>
                <a:cubicBezTo>
                  <a:pt x="9406" y="15930"/>
                  <a:pt x="9406" y="15962"/>
                  <a:pt x="9406" y="15993"/>
                </a:cubicBezTo>
                <a:cubicBezTo>
                  <a:pt x="9406" y="16057"/>
                  <a:pt x="9437" y="16120"/>
                  <a:pt x="9501" y="16120"/>
                </a:cubicBezTo>
                <a:lnTo>
                  <a:pt x="9532" y="16120"/>
                </a:lnTo>
                <a:cubicBezTo>
                  <a:pt x="10483" y="16088"/>
                  <a:pt x="11401" y="15930"/>
                  <a:pt x="12224" y="15677"/>
                </a:cubicBezTo>
                <a:lnTo>
                  <a:pt x="12256" y="15677"/>
                </a:lnTo>
                <a:cubicBezTo>
                  <a:pt x="12858" y="15962"/>
                  <a:pt x="13428" y="16183"/>
                  <a:pt x="13998" y="16373"/>
                </a:cubicBezTo>
                <a:cubicBezTo>
                  <a:pt x="14029" y="16373"/>
                  <a:pt x="14061" y="16373"/>
                  <a:pt x="14093" y="16342"/>
                </a:cubicBezTo>
                <a:cubicBezTo>
                  <a:pt x="14093" y="16342"/>
                  <a:pt x="14124" y="16310"/>
                  <a:pt x="14124" y="16278"/>
                </a:cubicBezTo>
                <a:cubicBezTo>
                  <a:pt x="14124" y="16183"/>
                  <a:pt x="14061" y="16088"/>
                  <a:pt x="13998" y="16057"/>
                </a:cubicBezTo>
                <a:cubicBezTo>
                  <a:pt x="13428" y="15867"/>
                  <a:pt x="12826" y="15645"/>
                  <a:pt x="12288" y="15392"/>
                </a:cubicBezTo>
                <a:lnTo>
                  <a:pt x="12256" y="15392"/>
                </a:lnTo>
                <a:lnTo>
                  <a:pt x="12256" y="15360"/>
                </a:lnTo>
                <a:cubicBezTo>
                  <a:pt x="11781" y="14537"/>
                  <a:pt x="11369" y="13713"/>
                  <a:pt x="11084" y="12858"/>
                </a:cubicBezTo>
                <a:cubicBezTo>
                  <a:pt x="11058" y="12807"/>
                  <a:pt x="10990" y="12755"/>
                  <a:pt x="10932" y="12755"/>
                </a:cubicBezTo>
                <a:cubicBezTo>
                  <a:pt x="10919" y="12755"/>
                  <a:pt x="10906" y="12757"/>
                  <a:pt x="10894" y="12763"/>
                </a:cubicBezTo>
                <a:lnTo>
                  <a:pt x="10863" y="12763"/>
                </a:lnTo>
                <a:cubicBezTo>
                  <a:pt x="10831" y="12795"/>
                  <a:pt x="10831" y="12858"/>
                  <a:pt x="10831" y="12922"/>
                </a:cubicBezTo>
                <a:cubicBezTo>
                  <a:pt x="11084" y="13618"/>
                  <a:pt x="11401" y="14315"/>
                  <a:pt x="11781" y="14980"/>
                </a:cubicBezTo>
                <a:lnTo>
                  <a:pt x="11876" y="15202"/>
                </a:lnTo>
                <a:lnTo>
                  <a:pt x="11654" y="15107"/>
                </a:lnTo>
                <a:cubicBezTo>
                  <a:pt x="10768" y="14632"/>
                  <a:pt x="9881" y="14093"/>
                  <a:pt x="9057" y="13492"/>
                </a:cubicBezTo>
                <a:lnTo>
                  <a:pt x="9026" y="13460"/>
                </a:lnTo>
                <a:cubicBezTo>
                  <a:pt x="8772" y="12637"/>
                  <a:pt x="8614" y="11782"/>
                  <a:pt x="8519" y="10958"/>
                </a:cubicBezTo>
                <a:cubicBezTo>
                  <a:pt x="8519" y="10895"/>
                  <a:pt x="8424" y="10831"/>
                  <a:pt x="8361" y="10831"/>
                </a:cubicBezTo>
                <a:lnTo>
                  <a:pt x="8297" y="10831"/>
                </a:lnTo>
                <a:cubicBezTo>
                  <a:pt x="8266" y="10863"/>
                  <a:pt x="8266" y="10895"/>
                  <a:pt x="8266" y="10958"/>
                </a:cubicBezTo>
                <a:cubicBezTo>
                  <a:pt x="8329" y="11623"/>
                  <a:pt x="8487" y="12320"/>
                  <a:pt x="8677" y="13017"/>
                </a:cubicBezTo>
                <a:lnTo>
                  <a:pt x="8741" y="13238"/>
                </a:lnTo>
                <a:lnTo>
                  <a:pt x="8551" y="13112"/>
                </a:lnTo>
                <a:cubicBezTo>
                  <a:pt x="7759" y="12478"/>
                  <a:pt x="7031" y="11813"/>
                  <a:pt x="6334" y="11053"/>
                </a:cubicBezTo>
                <a:lnTo>
                  <a:pt x="6302" y="11021"/>
                </a:lnTo>
                <a:lnTo>
                  <a:pt x="6302" y="10990"/>
                </a:lnTo>
                <a:cubicBezTo>
                  <a:pt x="6271" y="10166"/>
                  <a:pt x="6271" y="9343"/>
                  <a:pt x="6366" y="8583"/>
                </a:cubicBezTo>
                <a:cubicBezTo>
                  <a:pt x="6366" y="8520"/>
                  <a:pt x="6302" y="8456"/>
                  <a:pt x="6239" y="8425"/>
                </a:cubicBezTo>
                <a:cubicBezTo>
                  <a:pt x="6207" y="8425"/>
                  <a:pt x="6176" y="8425"/>
                  <a:pt x="6144" y="8456"/>
                </a:cubicBezTo>
                <a:cubicBezTo>
                  <a:pt x="6112" y="8456"/>
                  <a:pt x="6112" y="8488"/>
                  <a:pt x="6112" y="8520"/>
                </a:cubicBezTo>
                <a:cubicBezTo>
                  <a:pt x="6049" y="9153"/>
                  <a:pt x="6017" y="9818"/>
                  <a:pt x="6049" y="10515"/>
                </a:cubicBezTo>
                <a:lnTo>
                  <a:pt x="6049" y="10736"/>
                </a:lnTo>
                <a:lnTo>
                  <a:pt x="5891" y="10546"/>
                </a:lnTo>
                <a:cubicBezTo>
                  <a:pt x="5289" y="9850"/>
                  <a:pt x="4719" y="9058"/>
                  <a:pt x="4212" y="8266"/>
                </a:cubicBezTo>
                <a:lnTo>
                  <a:pt x="4212" y="8235"/>
                </a:lnTo>
                <a:lnTo>
                  <a:pt x="4212" y="8203"/>
                </a:lnTo>
                <a:cubicBezTo>
                  <a:pt x="4307" y="7380"/>
                  <a:pt x="4497" y="6619"/>
                  <a:pt x="4750" y="5923"/>
                </a:cubicBezTo>
                <a:cubicBezTo>
                  <a:pt x="4782" y="5859"/>
                  <a:pt x="4719" y="5764"/>
                  <a:pt x="4655" y="5733"/>
                </a:cubicBezTo>
                <a:cubicBezTo>
                  <a:pt x="4624" y="5733"/>
                  <a:pt x="4560" y="5733"/>
                  <a:pt x="4529" y="5764"/>
                </a:cubicBezTo>
                <a:cubicBezTo>
                  <a:pt x="4529" y="5764"/>
                  <a:pt x="4497" y="5764"/>
                  <a:pt x="4497" y="5796"/>
                </a:cubicBezTo>
                <a:cubicBezTo>
                  <a:pt x="4307" y="6366"/>
                  <a:pt x="4149" y="7000"/>
                  <a:pt x="4022" y="7665"/>
                </a:cubicBezTo>
                <a:lnTo>
                  <a:pt x="3990" y="7886"/>
                </a:lnTo>
                <a:lnTo>
                  <a:pt x="3895" y="7696"/>
                </a:lnTo>
                <a:cubicBezTo>
                  <a:pt x="3420" y="6904"/>
                  <a:pt x="3009" y="6049"/>
                  <a:pt x="2660" y="5194"/>
                </a:cubicBezTo>
                <a:lnTo>
                  <a:pt x="2660" y="5163"/>
                </a:lnTo>
                <a:lnTo>
                  <a:pt x="2660" y="5131"/>
                </a:lnTo>
                <a:cubicBezTo>
                  <a:pt x="2945" y="4371"/>
                  <a:pt x="3294" y="3674"/>
                  <a:pt x="3705" y="3073"/>
                </a:cubicBezTo>
                <a:cubicBezTo>
                  <a:pt x="3737" y="3009"/>
                  <a:pt x="3737" y="2914"/>
                  <a:pt x="3642" y="2851"/>
                </a:cubicBezTo>
                <a:cubicBezTo>
                  <a:pt x="3626" y="2835"/>
                  <a:pt x="3594" y="2827"/>
                  <a:pt x="3563" y="2827"/>
                </a:cubicBezTo>
                <a:cubicBezTo>
                  <a:pt x="3531" y="2827"/>
                  <a:pt x="3499" y="2835"/>
                  <a:pt x="3484" y="2851"/>
                </a:cubicBezTo>
                <a:cubicBezTo>
                  <a:pt x="3484" y="2851"/>
                  <a:pt x="3484" y="2851"/>
                  <a:pt x="3484" y="2883"/>
                </a:cubicBezTo>
                <a:cubicBezTo>
                  <a:pt x="3135" y="3358"/>
                  <a:pt x="2850" y="3928"/>
                  <a:pt x="2597" y="4561"/>
                </a:cubicBezTo>
                <a:lnTo>
                  <a:pt x="2502" y="4751"/>
                </a:lnTo>
                <a:lnTo>
                  <a:pt x="2439" y="4561"/>
                </a:lnTo>
                <a:cubicBezTo>
                  <a:pt x="2280" y="4086"/>
                  <a:pt x="2122" y="3611"/>
                  <a:pt x="1995" y="3073"/>
                </a:cubicBezTo>
                <a:cubicBezTo>
                  <a:pt x="1995" y="3073"/>
                  <a:pt x="1995" y="3041"/>
                  <a:pt x="1964" y="3041"/>
                </a:cubicBezTo>
                <a:cubicBezTo>
                  <a:pt x="1710" y="2091"/>
                  <a:pt x="1552" y="1109"/>
                  <a:pt x="1489" y="191"/>
                </a:cubicBezTo>
                <a:cubicBezTo>
                  <a:pt x="1489" y="96"/>
                  <a:pt x="1393" y="32"/>
                  <a:pt x="1298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" name="Google Shape;58;p13"/>
          <p:cNvSpPr/>
          <p:nvPr/>
        </p:nvSpPr>
        <p:spPr>
          <a:xfrm>
            <a:off x="4386856" y="5650290"/>
            <a:ext cx="925843" cy="626649"/>
          </a:xfrm>
          <a:custGeom>
            <a:avLst/>
            <a:gdLst/>
            <a:ahLst/>
            <a:cxnLst/>
            <a:rect l="l" t="t" r="r" b="b"/>
            <a:pathLst>
              <a:path w="22834" h="15455" extrusionOk="0">
                <a:moveTo>
                  <a:pt x="1742" y="0"/>
                </a:moveTo>
                <a:lnTo>
                  <a:pt x="1710" y="64"/>
                </a:lnTo>
                <a:cubicBezTo>
                  <a:pt x="1710" y="64"/>
                  <a:pt x="1710" y="95"/>
                  <a:pt x="1679" y="95"/>
                </a:cubicBezTo>
                <a:cubicBezTo>
                  <a:pt x="1552" y="317"/>
                  <a:pt x="1267" y="824"/>
                  <a:pt x="982" y="1615"/>
                </a:cubicBezTo>
                <a:cubicBezTo>
                  <a:pt x="412" y="3104"/>
                  <a:pt x="95" y="4719"/>
                  <a:pt x="32" y="6302"/>
                </a:cubicBezTo>
                <a:cubicBezTo>
                  <a:pt x="0" y="7886"/>
                  <a:pt x="190" y="10324"/>
                  <a:pt x="1425" y="12953"/>
                </a:cubicBezTo>
                <a:cubicBezTo>
                  <a:pt x="1837" y="13840"/>
                  <a:pt x="2344" y="14726"/>
                  <a:pt x="2914" y="15455"/>
                </a:cubicBezTo>
                <a:lnTo>
                  <a:pt x="22834" y="15455"/>
                </a:lnTo>
                <a:cubicBezTo>
                  <a:pt x="22739" y="15360"/>
                  <a:pt x="22612" y="15106"/>
                  <a:pt x="22454" y="14853"/>
                </a:cubicBezTo>
                <a:cubicBezTo>
                  <a:pt x="22074" y="14315"/>
                  <a:pt x="21440" y="13491"/>
                  <a:pt x="20585" y="12604"/>
                </a:cubicBezTo>
                <a:cubicBezTo>
                  <a:pt x="19698" y="11654"/>
                  <a:pt x="18780" y="10768"/>
                  <a:pt x="17798" y="9913"/>
                </a:cubicBezTo>
                <a:cubicBezTo>
                  <a:pt x="16627" y="8931"/>
                  <a:pt x="15455" y="8076"/>
                  <a:pt x="14093" y="7252"/>
                </a:cubicBezTo>
                <a:cubicBezTo>
                  <a:pt x="13618" y="6936"/>
                  <a:pt x="13080" y="6651"/>
                  <a:pt x="12415" y="6334"/>
                </a:cubicBezTo>
                <a:lnTo>
                  <a:pt x="12383" y="6334"/>
                </a:lnTo>
                <a:cubicBezTo>
                  <a:pt x="12193" y="6461"/>
                  <a:pt x="12003" y="6619"/>
                  <a:pt x="11813" y="6746"/>
                </a:cubicBezTo>
                <a:lnTo>
                  <a:pt x="11464" y="6999"/>
                </a:lnTo>
                <a:lnTo>
                  <a:pt x="11369" y="6556"/>
                </a:lnTo>
                <a:cubicBezTo>
                  <a:pt x="11338" y="6302"/>
                  <a:pt x="11306" y="6081"/>
                  <a:pt x="11306" y="5827"/>
                </a:cubicBezTo>
                <a:lnTo>
                  <a:pt x="11274" y="5827"/>
                </a:lnTo>
                <a:cubicBezTo>
                  <a:pt x="8899" y="4846"/>
                  <a:pt x="6619" y="3642"/>
                  <a:pt x="4972" y="2502"/>
                </a:cubicBezTo>
                <a:lnTo>
                  <a:pt x="4909" y="2502"/>
                </a:lnTo>
                <a:cubicBezTo>
                  <a:pt x="3547" y="1584"/>
                  <a:pt x="2439" y="570"/>
                  <a:pt x="2027" y="222"/>
                </a:cubicBezTo>
                <a:cubicBezTo>
                  <a:pt x="1964" y="127"/>
                  <a:pt x="1805" y="0"/>
                  <a:pt x="17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" name="Google Shape;59;p13"/>
          <p:cNvSpPr/>
          <p:nvPr/>
        </p:nvSpPr>
        <p:spPr>
          <a:xfrm>
            <a:off x="4380410" y="5643843"/>
            <a:ext cx="939993" cy="633096"/>
          </a:xfrm>
          <a:custGeom>
            <a:avLst/>
            <a:gdLst/>
            <a:ahLst/>
            <a:cxnLst/>
            <a:rect l="l" t="t" r="r" b="b"/>
            <a:pathLst>
              <a:path w="23183" h="15614" extrusionOk="0">
                <a:moveTo>
                  <a:pt x="2186" y="603"/>
                </a:moveTo>
                <a:lnTo>
                  <a:pt x="2439" y="856"/>
                </a:lnTo>
                <a:cubicBezTo>
                  <a:pt x="3295" y="1616"/>
                  <a:pt x="4150" y="2249"/>
                  <a:pt x="4973" y="2819"/>
                </a:cubicBezTo>
                <a:cubicBezTo>
                  <a:pt x="5163" y="2946"/>
                  <a:pt x="5385" y="3073"/>
                  <a:pt x="5606" y="3231"/>
                </a:cubicBezTo>
                <a:lnTo>
                  <a:pt x="5701" y="3294"/>
                </a:lnTo>
                <a:lnTo>
                  <a:pt x="5638" y="3389"/>
                </a:lnTo>
                <a:cubicBezTo>
                  <a:pt x="5100" y="4181"/>
                  <a:pt x="4625" y="5005"/>
                  <a:pt x="4213" y="5891"/>
                </a:cubicBezTo>
                <a:lnTo>
                  <a:pt x="4118" y="6113"/>
                </a:lnTo>
                <a:lnTo>
                  <a:pt x="4023" y="5891"/>
                </a:lnTo>
                <a:cubicBezTo>
                  <a:pt x="3200" y="4340"/>
                  <a:pt x="2598" y="2693"/>
                  <a:pt x="2249" y="951"/>
                </a:cubicBezTo>
                <a:lnTo>
                  <a:pt x="2186" y="603"/>
                </a:lnTo>
                <a:close/>
                <a:moveTo>
                  <a:pt x="1838" y="666"/>
                </a:moveTo>
                <a:lnTo>
                  <a:pt x="1901" y="1014"/>
                </a:lnTo>
                <a:cubicBezTo>
                  <a:pt x="2249" y="2788"/>
                  <a:pt x="2851" y="4498"/>
                  <a:pt x="3706" y="6081"/>
                </a:cubicBezTo>
                <a:lnTo>
                  <a:pt x="3801" y="6303"/>
                </a:lnTo>
                <a:lnTo>
                  <a:pt x="3548" y="6240"/>
                </a:lnTo>
                <a:cubicBezTo>
                  <a:pt x="2534" y="6081"/>
                  <a:pt x="1521" y="5828"/>
                  <a:pt x="539" y="5480"/>
                </a:cubicBezTo>
                <a:lnTo>
                  <a:pt x="444" y="5448"/>
                </a:lnTo>
                <a:lnTo>
                  <a:pt x="476" y="5353"/>
                </a:lnTo>
                <a:cubicBezTo>
                  <a:pt x="634" y="3833"/>
                  <a:pt x="1014" y="2629"/>
                  <a:pt x="1299" y="1869"/>
                </a:cubicBezTo>
                <a:cubicBezTo>
                  <a:pt x="1426" y="1553"/>
                  <a:pt x="1553" y="1268"/>
                  <a:pt x="1679" y="983"/>
                </a:cubicBezTo>
                <a:lnTo>
                  <a:pt x="1838" y="666"/>
                </a:lnTo>
                <a:close/>
                <a:moveTo>
                  <a:pt x="5986" y="3484"/>
                </a:moveTo>
                <a:lnTo>
                  <a:pt x="6081" y="3516"/>
                </a:lnTo>
                <a:cubicBezTo>
                  <a:pt x="6778" y="3928"/>
                  <a:pt x="7538" y="4371"/>
                  <a:pt x="8330" y="4783"/>
                </a:cubicBezTo>
                <a:lnTo>
                  <a:pt x="8457" y="4815"/>
                </a:lnTo>
                <a:lnTo>
                  <a:pt x="8393" y="4941"/>
                </a:lnTo>
                <a:cubicBezTo>
                  <a:pt x="7665" y="6366"/>
                  <a:pt x="7126" y="7918"/>
                  <a:pt x="6778" y="9533"/>
                </a:cubicBezTo>
                <a:lnTo>
                  <a:pt x="6715" y="9787"/>
                </a:lnTo>
                <a:lnTo>
                  <a:pt x="6556" y="9597"/>
                </a:lnTo>
                <a:cubicBezTo>
                  <a:pt x="5733" y="8646"/>
                  <a:pt x="5005" y="7633"/>
                  <a:pt x="4371" y="6525"/>
                </a:cubicBezTo>
                <a:lnTo>
                  <a:pt x="4340" y="6493"/>
                </a:lnTo>
                <a:lnTo>
                  <a:pt x="4371" y="6430"/>
                </a:lnTo>
                <a:cubicBezTo>
                  <a:pt x="4815" y="5416"/>
                  <a:pt x="5321" y="4466"/>
                  <a:pt x="5923" y="3579"/>
                </a:cubicBezTo>
                <a:lnTo>
                  <a:pt x="5986" y="3484"/>
                </a:lnTo>
                <a:close/>
                <a:moveTo>
                  <a:pt x="413" y="5796"/>
                </a:moveTo>
                <a:lnTo>
                  <a:pt x="571" y="5860"/>
                </a:lnTo>
                <a:cubicBezTo>
                  <a:pt x="1679" y="6240"/>
                  <a:pt x="2819" y="6493"/>
                  <a:pt x="3960" y="6683"/>
                </a:cubicBezTo>
                <a:lnTo>
                  <a:pt x="4023" y="6683"/>
                </a:lnTo>
                <a:lnTo>
                  <a:pt x="4055" y="6746"/>
                </a:lnTo>
                <a:cubicBezTo>
                  <a:pt x="4150" y="6905"/>
                  <a:pt x="4245" y="7063"/>
                  <a:pt x="4308" y="7190"/>
                </a:cubicBezTo>
                <a:cubicBezTo>
                  <a:pt x="4910" y="8140"/>
                  <a:pt x="5575" y="9058"/>
                  <a:pt x="6303" y="9882"/>
                </a:cubicBezTo>
                <a:lnTo>
                  <a:pt x="6461" y="10040"/>
                </a:lnTo>
                <a:lnTo>
                  <a:pt x="6208" y="10072"/>
                </a:lnTo>
                <a:cubicBezTo>
                  <a:pt x="5711" y="10107"/>
                  <a:pt x="5210" y="10125"/>
                  <a:pt x="4704" y="10125"/>
                </a:cubicBezTo>
                <a:cubicBezTo>
                  <a:pt x="3403" y="10125"/>
                  <a:pt x="2074" y="10006"/>
                  <a:pt x="729" y="9755"/>
                </a:cubicBezTo>
                <a:lnTo>
                  <a:pt x="666" y="9723"/>
                </a:lnTo>
                <a:lnTo>
                  <a:pt x="634" y="9660"/>
                </a:lnTo>
                <a:cubicBezTo>
                  <a:pt x="444" y="8583"/>
                  <a:pt x="349" y="7538"/>
                  <a:pt x="381" y="6461"/>
                </a:cubicBezTo>
                <a:cubicBezTo>
                  <a:pt x="381" y="6303"/>
                  <a:pt x="381" y="6145"/>
                  <a:pt x="413" y="5955"/>
                </a:cubicBezTo>
                <a:lnTo>
                  <a:pt x="413" y="5796"/>
                </a:lnTo>
                <a:close/>
                <a:moveTo>
                  <a:pt x="8742" y="4973"/>
                </a:moveTo>
                <a:lnTo>
                  <a:pt x="8837" y="5036"/>
                </a:lnTo>
                <a:cubicBezTo>
                  <a:pt x="9597" y="5416"/>
                  <a:pt x="10388" y="5765"/>
                  <a:pt x="11180" y="6081"/>
                </a:cubicBezTo>
                <a:lnTo>
                  <a:pt x="11275" y="6113"/>
                </a:lnTo>
                <a:lnTo>
                  <a:pt x="11243" y="6208"/>
                </a:lnTo>
                <a:cubicBezTo>
                  <a:pt x="10578" y="8235"/>
                  <a:pt x="10293" y="10452"/>
                  <a:pt x="10388" y="12700"/>
                </a:cubicBezTo>
                <a:lnTo>
                  <a:pt x="10420" y="12922"/>
                </a:lnTo>
                <a:lnTo>
                  <a:pt x="10420" y="12922"/>
                </a:lnTo>
                <a:lnTo>
                  <a:pt x="10230" y="12795"/>
                </a:lnTo>
                <a:cubicBezTo>
                  <a:pt x="9090" y="12035"/>
                  <a:pt x="8013" y="11148"/>
                  <a:pt x="7063" y="10135"/>
                </a:cubicBezTo>
                <a:lnTo>
                  <a:pt x="7031" y="10103"/>
                </a:lnTo>
                <a:lnTo>
                  <a:pt x="7031" y="10040"/>
                </a:lnTo>
                <a:cubicBezTo>
                  <a:pt x="7348" y="8266"/>
                  <a:pt x="7918" y="6620"/>
                  <a:pt x="8710" y="5100"/>
                </a:cubicBezTo>
                <a:lnTo>
                  <a:pt x="8742" y="4973"/>
                </a:lnTo>
                <a:close/>
                <a:moveTo>
                  <a:pt x="761" y="10103"/>
                </a:moveTo>
                <a:lnTo>
                  <a:pt x="919" y="10135"/>
                </a:lnTo>
                <a:cubicBezTo>
                  <a:pt x="2182" y="10374"/>
                  <a:pt x="3460" y="10494"/>
                  <a:pt x="4711" y="10494"/>
                </a:cubicBezTo>
                <a:cubicBezTo>
                  <a:pt x="5280" y="10494"/>
                  <a:pt x="5844" y="10469"/>
                  <a:pt x="6398" y="10420"/>
                </a:cubicBezTo>
                <a:cubicBezTo>
                  <a:pt x="6493" y="10420"/>
                  <a:pt x="6588" y="10388"/>
                  <a:pt x="6683" y="10388"/>
                </a:cubicBezTo>
                <a:lnTo>
                  <a:pt x="6746" y="10388"/>
                </a:lnTo>
                <a:lnTo>
                  <a:pt x="6810" y="10420"/>
                </a:lnTo>
                <a:cubicBezTo>
                  <a:pt x="7538" y="11212"/>
                  <a:pt x="8362" y="11940"/>
                  <a:pt x="9217" y="12573"/>
                </a:cubicBezTo>
                <a:cubicBezTo>
                  <a:pt x="9502" y="12763"/>
                  <a:pt x="9755" y="12953"/>
                  <a:pt x="10040" y="13143"/>
                </a:cubicBezTo>
                <a:lnTo>
                  <a:pt x="10230" y="13270"/>
                </a:lnTo>
                <a:lnTo>
                  <a:pt x="10008" y="13365"/>
                </a:lnTo>
                <a:cubicBezTo>
                  <a:pt x="7852" y="14104"/>
                  <a:pt x="5557" y="14512"/>
                  <a:pt x="3151" y="14512"/>
                </a:cubicBezTo>
                <a:cubicBezTo>
                  <a:pt x="2977" y="14512"/>
                  <a:pt x="2804" y="14509"/>
                  <a:pt x="2629" y="14505"/>
                </a:cubicBezTo>
                <a:lnTo>
                  <a:pt x="2534" y="14505"/>
                </a:lnTo>
                <a:lnTo>
                  <a:pt x="2503" y="14474"/>
                </a:lnTo>
                <a:cubicBezTo>
                  <a:pt x="2249" y="13999"/>
                  <a:pt x="1996" y="13523"/>
                  <a:pt x="1774" y="13048"/>
                </a:cubicBezTo>
                <a:cubicBezTo>
                  <a:pt x="1331" y="12162"/>
                  <a:pt x="1014" y="11243"/>
                  <a:pt x="793" y="10293"/>
                </a:cubicBezTo>
                <a:lnTo>
                  <a:pt x="761" y="10103"/>
                </a:lnTo>
                <a:close/>
                <a:moveTo>
                  <a:pt x="12574" y="6715"/>
                </a:moveTo>
                <a:lnTo>
                  <a:pt x="12637" y="6746"/>
                </a:lnTo>
                <a:cubicBezTo>
                  <a:pt x="13207" y="7000"/>
                  <a:pt x="13682" y="7253"/>
                  <a:pt x="14094" y="7506"/>
                </a:cubicBezTo>
                <a:lnTo>
                  <a:pt x="14157" y="7570"/>
                </a:lnTo>
                <a:lnTo>
                  <a:pt x="14157" y="7633"/>
                </a:lnTo>
                <a:cubicBezTo>
                  <a:pt x="13904" y="10008"/>
                  <a:pt x="14220" y="12542"/>
                  <a:pt x="15075" y="14949"/>
                </a:cubicBezTo>
                <a:lnTo>
                  <a:pt x="15139" y="15202"/>
                </a:lnTo>
                <a:lnTo>
                  <a:pt x="14917" y="15107"/>
                </a:lnTo>
                <a:cubicBezTo>
                  <a:pt x="13492" y="14632"/>
                  <a:pt x="12130" y="13999"/>
                  <a:pt x="10832" y="13207"/>
                </a:cubicBezTo>
                <a:lnTo>
                  <a:pt x="10800" y="13175"/>
                </a:lnTo>
                <a:lnTo>
                  <a:pt x="10800" y="13112"/>
                </a:lnTo>
                <a:cubicBezTo>
                  <a:pt x="10642" y="11212"/>
                  <a:pt x="10800" y="9248"/>
                  <a:pt x="11243" y="7475"/>
                </a:cubicBezTo>
                <a:lnTo>
                  <a:pt x="11497" y="7475"/>
                </a:lnTo>
                <a:lnTo>
                  <a:pt x="11718" y="7348"/>
                </a:lnTo>
                <a:cubicBezTo>
                  <a:pt x="11972" y="7158"/>
                  <a:pt x="12257" y="6936"/>
                  <a:pt x="12542" y="6746"/>
                </a:cubicBezTo>
                <a:lnTo>
                  <a:pt x="12574" y="6715"/>
                </a:lnTo>
                <a:close/>
                <a:moveTo>
                  <a:pt x="1743" y="1"/>
                </a:moveTo>
                <a:lnTo>
                  <a:pt x="1743" y="128"/>
                </a:lnTo>
                <a:lnTo>
                  <a:pt x="1711" y="159"/>
                </a:lnTo>
                <a:cubicBezTo>
                  <a:pt x="1711" y="159"/>
                  <a:pt x="1711" y="191"/>
                  <a:pt x="1711" y="191"/>
                </a:cubicBezTo>
                <a:cubicBezTo>
                  <a:pt x="1584" y="413"/>
                  <a:pt x="1299" y="888"/>
                  <a:pt x="983" y="1743"/>
                </a:cubicBezTo>
                <a:cubicBezTo>
                  <a:pt x="381" y="3199"/>
                  <a:pt x="64" y="4846"/>
                  <a:pt x="33" y="6461"/>
                </a:cubicBezTo>
                <a:cubicBezTo>
                  <a:pt x="1" y="8076"/>
                  <a:pt x="191" y="10547"/>
                  <a:pt x="1426" y="13175"/>
                </a:cubicBezTo>
                <a:cubicBezTo>
                  <a:pt x="1838" y="14030"/>
                  <a:pt x="2313" y="14885"/>
                  <a:pt x="2851" y="15614"/>
                </a:cubicBezTo>
                <a:lnTo>
                  <a:pt x="3295" y="15614"/>
                </a:lnTo>
                <a:cubicBezTo>
                  <a:pt x="3168" y="15455"/>
                  <a:pt x="3009" y="15234"/>
                  <a:pt x="2883" y="15044"/>
                </a:cubicBezTo>
                <a:lnTo>
                  <a:pt x="2756" y="14885"/>
                </a:lnTo>
                <a:lnTo>
                  <a:pt x="2978" y="14885"/>
                </a:lnTo>
                <a:cubicBezTo>
                  <a:pt x="3643" y="14885"/>
                  <a:pt x="4276" y="14854"/>
                  <a:pt x="4910" y="14790"/>
                </a:cubicBezTo>
                <a:cubicBezTo>
                  <a:pt x="6873" y="14632"/>
                  <a:pt x="8773" y="14220"/>
                  <a:pt x="10547" y="13555"/>
                </a:cubicBezTo>
                <a:lnTo>
                  <a:pt x="10610" y="13523"/>
                </a:lnTo>
                <a:lnTo>
                  <a:pt x="10642" y="13555"/>
                </a:lnTo>
                <a:cubicBezTo>
                  <a:pt x="11972" y="14379"/>
                  <a:pt x="13365" y="15012"/>
                  <a:pt x="14822" y="15487"/>
                </a:cubicBezTo>
                <a:lnTo>
                  <a:pt x="15044" y="15550"/>
                </a:lnTo>
                <a:lnTo>
                  <a:pt x="14980" y="15614"/>
                </a:lnTo>
                <a:lnTo>
                  <a:pt x="16754" y="15614"/>
                </a:lnTo>
                <a:cubicBezTo>
                  <a:pt x="16374" y="15519"/>
                  <a:pt x="15994" y="15424"/>
                  <a:pt x="15614" y="15329"/>
                </a:cubicBezTo>
                <a:lnTo>
                  <a:pt x="15582" y="15329"/>
                </a:lnTo>
                <a:lnTo>
                  <a:pt x="15550" y="15265"/>
                </a:lnTo>
                <a:cubicBezTo>
                  <a:pt x="14664" y="12890"/>
                  <a:pt x="14284" y="10357"/>
                  <a:pt x="14474" y="7981"/>
                </a:cubicBezTo>
                <a:lnTo>
                  <a:pt x="14474" y="7760"/>
                </a:lnTo>
                <a:lnTo>
                  <a:pt x="14664" y="7886"/>
                </a:lnTo>
                <a:cubicBezTo>
                  <a:pt x="15519" y="8425"/>
                  <a:pt x="16279" y="8995"/>
                  <a:pt x="17071" y="9597"/>
                </a:cubicBezTo>
                <a:lnTo>
                  <a:pt x="17102" y="9628"/>
                </a:lnTo>
                <a:lnTo>
                  <a:pt x="17102" y="9660"/>
                </a:lnTo>
                <a:cubicBezTo>
                  <a:pt x="17546" y="11718"/>
                  <a:pt x="18401" y="13809"/>
                  <a:pt x="19667" y="15614"/>
                </a:cubicBezTo>
                <a:lnTo>
                  <a:pt x="20079" y="15614"/>
                </a:lnTo>
                <a:cubicBezTo>
                  <a:pt x="18939" y="13967"/>
                  <a:pt x="18116" y="12162"/>
                  <a:pt x="17609" y="10325"/>
                </a:cubicBezTo>
                <a:lnTo>
                  <a:pt x="17514" y="9977"/>
                </a:lnTo>
                <a:lnTo>
                  <a:pt x="17799" y="10230"/>
                </a:lnTo>
                <a:cubicBezTo>
                  <a:pt x="18781" y="11053"/>
                  <a:pt x="19731" y="11940"/>
                  <a:pt x="20586" y="12890"/>
                </a:cubicBezTo>
                <a:cubicBezTo>
                  <a:pt x="21726" y="14094"/>
                  <a:pt x="22454" y="15202"/>
                  <a:pt x="22771" y="15614"/>
                </a:cubicBezTo>
                <a:lnTo>
                  <a:pt x="23183" y="15614"/>
                </a:lnTo>
                <a:cubicBezTo>
                  <a:pt x="23088" y="15519"/>
                  <a:pt x="22961" y="15234"/>
                  <a:pt x="22739" y="14917"/>
                </a:cubicBezTo>
                <a:cubicBezTo>
                  <a:pt x="22328" y="14379"/>
                  <a:pt x="21694" y="13555"/>
                  <a:pt x="20839" y="12637"/>
                </a:cubicBezTo>
                <a:cubicBezTo>
                  <a:pt x="19984" y="11687"/>
                  <a:pt x="19034" y="10800"/>
                  <a:pt x="18052" y="9945"/>
                </a:cubicBezTo>
                <a:cubicBezTo>
                  <a:pt x="16881" y="8963"/>
                  <a:pt x="15709" y="8108"/>
                  <a:pt x="14347" y="7253"/>
                </a:cubicBezTo>
                <a:cubicBezTo>
                  <a:pt x="13872" y="6936"/>
                  <a:pt x="13334" y="6651"/>
                  <a:pt x="12637" y="6335"/>
                </a:cubicBezTo>
                <a:lnTo>
                  <a:pt x="12542" y="6303"/>
                </a:lnTo>
                <a:lnTo>
                  <a:pt x="12447" y="6366"/>
                </a:lnTo>
                <a:cubicBezTo>
                  <a:pt x="12257" y="6493"/>
                  <a:pt x="12067" y="6620"/>
                  <a:pt x="11877" y="6778"/>
                </a:cubicBezTo>
                <a:lnTo>
                  <a:pt x="11718" y="6873"/>
                </a:lnTo>
                <a:lnTo>
                  <a:pt x="11687" y="6683"/>
                </a:lnTo>
                <a:cubicBezTo>
                  <a:pt x="11655" y="6461"/>
                  <a:pt x="11623" y="6208"/>
                  <a:pt x="11623" y="5955"/>
                </a:cubicBezTo>
                <a:lnTo>
                  <a:pt x="11592" y="5860"/>
                </a:lnTo>
                <a:lnTo>
                  <a:pt x="11497" y="5828"/>
                </a:lnTo>
                <a:cubicBezTo>
                  <a:pt x="9122" y="4846"/>
                  <a:pt x="6841" y="3674"/>
                  <a:pt x="5195" y="2534"/>
                </a:cubicBezTo>
                <a:lnTo>
                  <a:pt x="5163" y="2534"/>
                </a:lnTo>
                <a:cubicBezTo>
                  <a:pt x="3801" y="1616"/>
                  <a:pt x="2693" y="634"/>
                  <a:pt x="2281" y="254"/>
                </a:cubicBezTo>
                <a:cubicBezTo>
                  <a:pt x="1996" y="1"/>
                  <a:pt x="1996" y="1"/>
                  <a:pt x="1901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" name="Google Shape;60;p13"/>
          <p:cNvSpPr/>
          <p:nvPr/>
        </p:nvSpPr>
        <p:spPr>
          <a:xfrm>
            <a:off x="5034031" y="5604065"/>
            <a:ext cx="536797" cy="652315"/>
          </a:xfrm>
          <a:custGeom>
            <a:avLst/>
            <a:gdLst/>
            <a:ahLst/>
            <a:cxnLst/>
            <a:rect l="l" t="t" r="r" b="b"/>
            <a:pathLst>
              <a:path w="13239" h="16088" extrusionOk="0">
                <a:moveTo>
                  <a:pt x="2534" y="0"/>
                </a:moveTo>
                <a:cubicBezTo>
                  <a:pt x="1837" y="32"/>
                  <a:pt x="1204" y="475"/>
                  <a:pt x="761" y="1235"/>
                </a:cubicBezTo>
                <a:cubicBezTo>
                  <a:pt x="191" y="2154"/>
                  <a:pt x="0" y="3484"/>
                  <a:pt x="254" y="4719"/>
                </a:cubicBezTo>
                <a:cubicBezTo>
                  <a:pt x="571" y="6239"/>
                  <a:pt x="1141" y="7696"/>
                  <a:pt x="1932" y="9026"/>
                </a:cubicBezTo>
                <a:cubicBezTo>
                  <a:pt x="2724" y="10356"/>
                  <a:pt x="3706" y="11559"/>
                  <a:pt x="4846" y="12573"/>
                </a:cubicBezTo>
                <a:cubicBezTo>
                  <a:pt x="6049" y="13586"/>
                  <a:pt x="7348" y="14409"/>
                  <a:pt x="8804" y="15011"/>
                </a:cubicBezTo>
                <a:cubicBezTo>
                  <a:pt x="10198" y="15613"/>
                  <a:pt x="11718" y="15961"/>
                  <a:pt x="13238" y="16088"/>
                </a:cubicBezTo>
                <a:lnTo>
                  <a:pt x="13238" y="15708"/>
                </a:lnTo>
                <a:lnTo>
                  <a:pt x="13016" y="10831"/>
                </a:lnTo>
                <a:lnTo>
                  <a:pt x="13016" y="10704"/>
                </a:lnTo>
                <a:lnTo>
                  <a:pt x="12985" y="10451"/>
                </a:lnTo>
                <a:cubicBezTo>
                  <a:pt x="9406" y="9913"/>
                  <a:pt x="6461" y="7157"/>
                  <a:pt x="5701" y="3579"/>
                </a:cubicBezTo>
                <a:cubicBezTo>
                  <a:pt x="5543" y="2755"/>
                  <a:pt x="5194" y="1995"/>
                  <a:pt x="4751" y="1330"/>
                </a:cubicBezTo>
                <a:cubicBezTo>
                  <a:pt x="4181" y="570"/>
                  <a:pt x="3547" y="127"/>
                  <a:pt x="2882" y="32"/>
                </a:cubicBezTo>
                <a:cubicBezTo>
                  <a:pt x="2756" y="0"/>
                  <a:pt x="2661" y="0"/>
                  <a:pt x="2534" y="0"/>
                </a:cubicBez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" name="Google Shape;61;p13"/>
          <p:cNvSpPr/>
          <p:nvPr/>
        </p:nvSpPr>
        <p:spPr>
          <a:xfrm>
            <a:off x="5080255" y="5677254"/>
            <a:ext cx="480275" cy="521349"/>
          </a:xfrm>
          <a:custGeom>
            <a:avLst/>
            <a:gdLst/>
            <a:ahLst/>
            <a:cxnLst/>
            <a:rect l="l" t="t" r="r" b="b"/>
            <a:pathLst>
              <a:path w="11845" h="12858" extrusionOk="0">
                <a:moveTo>
                  <a:pt x="1584" y="0"/>
                </a:moveTo>
                <a:cubicBezTo>
                  <a:pt x="1521" y="0"/>
                  <a:pt x="1457" y="64"/>
                  <a:pt x="1457" y="127"/>
                </a:cubicBezTo>
                <a:cubicBezTo>
                  <a:pt x="1489" y="950"/>
                  <a:pt x="1584" y="1805"/>
                  <a:pt x="1774" y="2597"/>
                </a:cubicBezTo>
                <a:cubicBezTo>
                  <a:pt x="1774" y="2629"/>
                  <a:pt x="1774" y="2660"/>
                  <a:pt x="1742" y="2692"/>
                </a:cubicBezTo>
                <a:lnTo>
                  <a:pt x="1647" y="2692"/>
                </a:lnTo>
                <a:cubicBezTo>
                  <a:pt x="1141" y="2344"/>
                  <a:pt x="666" y="1932"/>
                  <a:pt x="191" y="1489"/>
                </a:cubicBezTo>
                <a:cubicBezTo>
                  <a:pt x="191" y="1489"/>
                  <a:pt x="159" y="1457"/>
                  <a:pt x="127" y="1457"/>
                </a:cubicBezTo>
                <a:cubicBezTo>
                  <a:pt x="96" y="1457"/>
                  <a:pt x="64" y="1489"/>
                  <a:pt x="32" y="1489"/>
                </a:cubicBezTo>
                <a:cubicBezTo>
                  <a:pt x="32" y="1520"/>
                  <a:pt x="1" y="1552"/>
                  <a:pt x="1" y="1584"/>
                </a:cubicBezTo>
                <a:cubicBezTo>
                  <a:pt x="32" y="1615"/>
                  <a:pt x="32" y="1647"/>
                  <a:pt x="64" y="1679"/>
                </a:cubicBezTo>
                <a:cubicBezTo>
                  <a:pt x="602" y="2217"/>
                  <a:pt x="1236" y="2692"/>
                  <a:pt x="1869" y="3104"/>
                </a:cubicBezTo>
                <a:cubicBezTo>
                  <a:pt x="1901" y="3104"/>
                  <a:pt x="1901" y="3135"/>
                  <a:pt x="1901" y="3167"/>
                </a:cubicBezTo>
                <a:cubicBezTo>
                  <a:pt x="2059" y="3674"/>
                  <a:pt x="2249" y="4212"/>
                  <a:pt x="2471" y="4719"/>
                </a:cubicBezTo>
                <a:cubicBezTo>
                  <a:pt x="2502" y="4751"/>
                  <a:pt x="2502" y="4782"/>
                  <a:pt x="2471" y="4814"/>
                </a:cubicBezTo>
                <a:cubicBezTo>
                  <a:pt x="2439" y="4814"/>
                  <a:pt x="2439" y="4846"/>
                  <a:pt x="2407" y="4846"/>
                </a:cubicBezTo>
                <a:cubicBezTo>
                  <a:pt x="2407" y="4846"/>
                  <a:pt x="2376" y="4814"/>
                  <a:pt x="2376" y="4814"/>
                </a:cubicBezTo>
                <a:cubicBezTo>
                  <a:pt x="1616" y="4497"/>
                  <a:pt x="887" y="4086"/>
                  <a:pt x="191" y="3611"/>
                </a:cubicBezTo>
                <a:cubicBezTo>
                  <a:pt x="191" y="3579"/>
                  <a:pt x="159" y="3579"/>
                  <a:pt x="127" y="3579"/>
                </a:cubicBezTo>
                <a:cubicBezTo>
                  <a:pt x="96" y="3579"/>
                  <a:pt x="64" y="3611"/>
                  <a:pt x="32" y="3611"/>
                </a:cubicBezTo>
                <a:cubicBezTo>
                  <a:pt x="32" y="3642"/>
                  <a:pt x="32" y="3674"/>
                  <a:pt x="32" y="3706"/>
                </a:cubicBezTo>
                <a:cubicBezTo>
                  <a:pt x="32" y="3737"/>
                  <a:pt x="32" y="3769"/>
                  <a:pt x="64" y="3769"/>
                </a:cubicBezTo>
                <a:cubicBezTo>
                  <a:pt x="887" y="4371"/>
                  <a:pt x="1774" y="4846"/>
                  <a:pt x="2692" y="5194"/>
                </a:cubicBezTo>
                <a:cubicBezTo>
                  <a:pt x="2692" y="5194"/>
                  <a:pt x="2724" y="5194"/>
                  <a:pt x="2724" y="5226"/>
                </a:cubicBezTo>
                <a:cubicBezTo>
                  <a:pt x="2977" y="5701"/>
                  <a:pt x="3262" y="6176"/>
                  <a:pt x="3579" y="6651"/>
                </a:cubicBezTo>
                <a:cubicBezTo>
                  <a:pt x="3579" y="6682"/>
                  <a:pt x="3579" y="6714"/>
                  <a:pt x="3579" y="6746"/>
                </a:cubicBezTo>
                <a:cubicBezTo>
                  <a:pt x="3548" y="6746"/>
                  <a:pt x="3548" y="6777"/>
                  <a:pt x="3516" y="6777"/>
                </a:cubicBezTo>
                <a:lnTo>
                  <a:pt x="3484" y="6777"/>
                </a:lnTo>
                <a:cubicBezTo>
                  <a:pt x="2692" y="6587"/>
                  <a:pt x="1901" y="6334"/>
                  <a:pt x="1141" y="5986"/>
                </a:cubicBezTo>
                <a:cubicBezTo>
                  <a:pt x="1109" y="5986"/>
                  <a:pt x="1109" y="6017"/>
                  <a:pt x="1077" y="6017"/>
                </a:cubicBezTo>
                <a:cubicBezTo>
                  <a:pt x="1046" y="6017"/>
                  <a:pt x="1014" y="6017"/>
                  <a:pt x="982" y="6049"/>
                </a:cubicBezTo>
                <a:cubicBezTo>
                  <a:pt x="951" y="6112"/>
                  <a:pt x="982" y="6176"/>
                  <a:pt x="1046" y="6176"/>
                </a:cubicBezTo>
                <a:cubicBezTo>
                  <a:pt x="1964" y="6587"/>
                  <a:pt x="2914" y="6904"/>
                  <a:pt x="3864" y="7062"/>
                </a:cubicBezTo>
                <a:cubicBezTo>
                  <a:pt x="3864" y="7062"/>
                  <a:pt x="3896" y="7062"/>
                  <a:pt x="3896" y="7094"/>
                </a:cubicBezTo>
                <a:cubicBezTo>
                  <a:pt x="4149" y="7411"/>
                  <a:pt x="4403" y="7727"/>
                  <a:pt x="4688" y="8012"/>
                </a:cubicBezTo>
                <a:cubicBezTo>
                  <a:pt x="4783" y="8108"/>
                  <a:pt x="4909" y="8203"/>
                  <a:pt x="5004" y="8329"/>
                </a:cubicBezTo>
                <a:cubicBezTo>
                  <a:pt x="5036" y="8329"/>
                  <a:pt x="5036" y="8361"/>
                  <a:pt x="5036" y="8393"/>
                </a:cubicBezTo>
                <a:cubicBezTo>
                  <a:pt x="5004" y="8424"/>
                  <a:pt x="4973" y="8456"/>
                  <a:pt x="4941" y="8456"/>
                </a:cubicBezTo>
                <a:cubicBezTo>
                  <a:pt x="4118" y="8424"/>
                  <a:pt x="3294" y="8329"/>
                  <a:pt x="2471" y="8139"/>
                </a:cubicBezTo>
                <a:cubicBezTo>
                  <a:pt x="2471" y="8139"/>
                  <a:pt x="2471" y="8108"/>
                  <a:pt x="2439" y="8108"/>
                </a:cubicBezTo>
                <a:cubicBezTo>
                  <a:pt x="2407" y="8108"/>
                  <a:pt x="2376" y="8171"/>
                  <a:pt x="2344" y="8203"/>
                </a:cubicBezTo>
                <a:cubicBezTo>
                  <a:pt x="2344" y="8266"/>
                  <a:pt x="2376" y="8329"/>
                  <a:pt x="2439" y="8361"/>
                </a:cubicBezTo>
                <a:cubicBezTo>
                  <a:pt x="3357" y="8583"/>
                  <a:pt x="4276" y="8678"/>
                  <a:pt x="5194" y="8678"/>
                </a:cubicBezTo>
                <a:lnTo>
                  <a:pt x="5353" y="8678"/>
                </a:lnTo>
                <a:cubicBezTo>
                  <a:pt x="5384" y="8678"/>
                  <a:pt x="5416" y="8709"/>
                  <a:pt x="5416" y="8709"/>
                </a:cubicBezTo>
                <a:cubicBezTo>
                  <a:pt x="5828" y="9089"/>
                  <a:pt x="6271" y="9406"/>
                  <a:pt x="6746" y="9723"/>
                </a:cubicBezTo>
                <a:cubicBezTo>
                  <a:pt x="6746" y="9723"/>
                  <a:pt x="6778" y="9754"/>
                  <a:pt x="6778" y="9786"/>
                </a:cubicBezTo>
                <a:cubicBezTo>
                  <a:pt x="6746" y="9818"/>
                  <a:pt x="6746" y="9849"/>
                  <a:pt x="6714" y="9849"/>
                </a:cubicBezTo>
                <a:cubicBezTo>
                  <a:pt x="6271" y="9944"/>
                  <a:pt x="5796" y="9976"/>
                  <a:pt x="5353" y="10008"/>
                </a:cubicBezTo>
                <a:lnTo>
                  <a:pt x="4213" y="10008"/>
                </a:lnTo>
                <a:cubicBezTo>
                  <a:pt x="4149" y="10008"/>
                  <a:pt x="4118" y="10071"/>
                  <a:pt x="4086" y="10103"/>
                </a:cubicBezTo>
                <a:cubicBezTo>
                  <a:pt x="4086" y="10134"/>
                  <a:pt x="4118" y="10166"/>
                  <a:pt x="4118" y="10198"/>
                </a:cubicBezTo>
                <a:cubicBezTo>
                  <a:pt x="4149" y="10198"/>
                  <a:pt x="4181" y="10229"/>
                  <a:pt x="4213" y="10229"/>
                </a:cubicBezTo>
                <a:lnTo>
                  <a:pt x="5353" y="10229"/>
                </a:lnTo>
                <a:cubicBezTo>
                  <a:pt x="5954" y="10198"/>
                  <a:pt x="6556" y="10134"/>
                  <a:pt x="7158" y="10008"/>
                </a:cubicBezTo>
                <a:lnTo>
                  <a:pt x="7189" y="10008"/>
                </a:lnTo>
                <a:cubicBezTo>
                  <a:pt x="7696" y="10324"/>
                  <a:pt x="8203" y="10546"/>
                  <a:pt x="8710" y="10768"/>
                </a:cubicBezTo>
                <a:cubicBezTo>
                  <a:pt x="8741" y="10799"/>
                  <a:pt x="8741" y="10831"/>
                  <a:pt x="8741" y="10863"/>
                </a:cubicBezTo>
                <a:cubicBezTo>
                  <a:pt x="8741" y="10894"/>
                  <a:pt x="8741" y="10926"/>
                  <a:pt x="8710" y="10926"/>
                </a:cubicBezTo>
                <a:cubicBezTo>
                  <a:pt x="7918" y="11211"/>
                  <a:pt x="7094" y="11433"/>
                  <a:pt x="6271" y="11528"/>
                </a:cubicBezTo>
                <a:cubicBezTo>
                  <a:pt x="6239" y="11528"/>
                  <a:pt x="6208" y="11559"/>
                  <a:pt x="6176" y="11591"/>
                </a:cubicBezTo>
                <a:cubicBezTo>
                  <a:pt x="6176" y="11623"/>
                  <a:pt x="6176" y="11654"/>
                  <a:pt x="6176" y="11686"/>
                </a:cubicBezTo>
                <a:cubicBezTo>
                  <a:pt x="6176" y="11718"/>
                  <a:pt x="6208" y="11813"/>
                  <a:pt x="6303" y="11813"/>
                </a:cubicBezTo>
                <a:cubicBezTo>
                  <a:pt x="6493" y="11781"/>
                  <a:pt x="6683" y="11718"/>
                  <a:pt x="6873" y="11686"/>
                </a:cubicBezTo>
                <a:cubicBezTo>
                  <a:pt x="7696" y="11496"/>
                  <a:pt x="8456" y="11306"/>
                  <a:pt x="9185" y="11021"/>
                </a:cubicBezTo>
                <a:cubicBezTo>
                  <a:pt x="9185" y="11021"/>
                  <a:pt x="9216" y="10989"/>
                  <a:pt x="9216" y="10989"/>
                </a:cubicBezTo>
                <a:lnTo>
                  <a:pt x="9248" y="10989"/>
                </a:lnTo>
                <a:cubicBezTo>
                  <a:pt x="9786" y="11179"/>
                  <a:pt x="10325" y="11338"/>
                  <a:pt x="10895" y="11433"/>
                </a:cubicBezTo>
                <a:cubicBezTo>
                  <a:pt x="10926" y="11433"/>
                  <a:pt x="10958" y="11464"/>
                  <a:pt x="10958" y="11496"/>
                </a:cubicBezTo>
                <a:cubicBezTo>
                  <a:pt x="10958" y="11528"/>
                  <a:pt x="10958" y="11559"/>
                  <a:pt x="10926" y="11591"/>
                </a:cubicBezTo>
                <a:cubicBezTo>
                  <a:pt x="10198" y="12003"/>
                  <a:pt x="9406" y="12351"/>
                  <a:pt x="8615" y="12636"/>
                </a:cubicBezTo>
                <a:cubicBezTo>
                  <a:pt x="8583" y="12636"/>
                  <a:pt x="8551" y="12668"/>
                  <a:pt x="8551" y="12699"/>
                </a:cubicBezTo>
                <a:cubicBezTo>
                  <a:pt x="8520" y="12699"/>
                  <a:pt x="8520" y="12731"/>
                  <a:pt x="8520" y="12763"/>
                </a:cubicBezTo>
                <a:cubicBezTo>
                  <a:pt x="8551" y="12826"/>
                  <a:pt x="8583" y="12858"/>
                  <a:pt x="8646" y="12858"/>
                </a:cubicBezTo>
                <a:cubicBezTo>
                  <a:pt x="8646" y="12858"/>
                  <a:pt x="8646" y="12858"/>
                  <a:pt x="8646" y="12826"/>
                </a:cubicBezTo>
                <a:lnTo>
                  <a:pt x="8678" y="12826"/>
                </a:lnTo>
                <a:cubicBezTo>
                  <a:pt x="9628" y="12478"/>
                  <a:pt x="10546" y="12066"/>
                  <a:pt x="11401" y="11528"/>
                </a:cubicBezTo>
                <a:cubicBezTo>
                  <a:pt x="11401" y="11496"/>
                  <a:pt x="11433" y="11496"/>
                  <a:pt x="11433" y="11496"/>
                </a:cubicBezTo>
                <a:cubicBezTo>
                  <a:pt x="11496" y="11528"/>
                  <a:pt x="11528" y="11528"/>
                  <a:pt x="11591" y="11528"/>
                </a:cubicBezTo>
                <a:cubicBezTo>
                  <a:pt x="11686" y="11528"/>
                  <a:pt x="11750" y="11559"/>
                  <a:pt x="11813" y="11559"/>
                </a:cubicBezTo>
                <a:lnTo>
                  <a:pt x="11845" y="11559"/>
                </a:lnTo>
                <a:cubicBezTo>
                  <a:pt x="11845" y="11528"/>
                  <a:pt x="11845" y="11528"/>
                  <a:pt x="11845" y="11528"/>
                </a:cubicBezTo>
                <a:lnTo>
                  <a:pt x="11845" y="11369"/>
                </a:lnTo>
                <a:cubicBezTo>
                  <a:pt x="11845" y="11369"/>
                  <a:pt x="11845" y="11338"/>
                  <a:pt x="11813" y="11338"/>
                </a:cubicBezTo>
                <a:cubicBezTo>
                  <a:pt x="11781" y="11338"/>
                  <a:pt x="11686" y="11306"/>
                  <a:pt x="11623" y="11306"/>
                </a:cubicBezTo>
                <a:lnTo>
                  <a:pt x="11496" y="11306"/>
                </a:lnTo>
                <a:cubicBezTo>
                  <a:pt x="11496" y="11306"/>
                  <a:pt x="11496" y="11274"/>
                  <a:pt x="11496" y="11274"/>
                </a:cubicBezTo>
                <a:lnTo>
                  <a:pt x="11465" y="11243"/>
                </a:lnTo>
                <a:cubicBezTo>
                  <a:pt x="10895" y="10546"/>
                  <a:pt x="10420" y="9754"/>
                  <a:pt x="10071" y="8931"/>
                </a:cubicBezTo>
                <a:cubicBezTo>
                  <a:pt x="10040" y="8868"/>
                  <a:pt x="10008" y="8836"/>
                  <a:pt x="9945" y="8836"/>
                </a:cubicBezTo>
                <a:cubicBezTo>
                  <a:pt x="9945" y="8836"/>
                  <a:pt x="9945" y="8868"/>
                  <a:pt x="9913" y="8868"/>
                </a:cubicBezTo>
                <a:cubicBezTo>
                  <a:pt x="9881" y="8868"/>
                  <a:pt x="9881" y="8899"/>
                  <a:pt x="9850" y="8931"/>
                </a:cubicBezTo>
                <a:cubicBezTo>
                  <a:pt x="9850" y="8963"/>
                  <a:pt x="9850" y="8994"/>
                  <a:pt x="9850" y="9026"/>
                </a:cubicBezTo>
                <a:cubicBezTo>
                  <a:pt x="10166" y="9723"/>
                  <a:pt x="10546" y="10419"/>
                  <a:pt x="11053" y="11053"/>
                </a:cubicBezTo>
                <a:cubicBezTo>
                  <a:pt x="11053" y="11084"/>
                  <a:pt x="11053" y="11116"/>
                  <a:pt x="11053" y="11148"/>
                </a:cubicBezTo>
                <a:cubicBezTo>
                  <a:pt x="11021" y="11179"/>
                  <a:pt x="10990" y="11211"/>
                  <a:pt x="10958" y="11211"/>
                </a:cubicBezTo>
                <a:cubicBezTo>
                  <a:pt x="10420" y="11084"/>
                  <a:pt x="9850" y="10926"/>
                  <a:pt x="9343" y="10736"/>
                </a:cubicBezTo>
                <a:cubicBezTo>
                  <a:pt x="9311" y="10736"/>
                  <a:pt x="9280" y="10736"/>
                  <a:pt x="9280" y="10704"/>
                </a:cubicBezTo>
                <a:cubicBezTo>
                  <a:pt x="8868" y="9913"/>
                  <a:pt x="8583" y="9058"/>
                  <a:pt x="8393" y="8203"/>
                </a:cubicBezTo>
                <a:cubicBezTo>
                  <a:pt x="8393" y="8139"/>
                  <a:pt x="8330" y="8108"/>
                  <a:pt x="8298" y="8108"/>
                </a:cubicBezTo>
                <a:lnTo>
                  <a:pt x="8266" y="8108"/>
                </a:lnTo>
                <a:cubicBezTo>
                  <a:pt x="8235" y="8108"/>
                  <a:pt x="8203" y="8108"/>
                  <a:pt x="8203" y="8139"/>
                </a:cubicBezTo>
                <a:cubicBezTo>
                  <a:pt x="8171" y="8171"/>
                  <a:pt x="8171" y="8203"/>
                  <a:pt x="8171" y="8234"/>
                </a:cubicBezTo>
                <a:cubicBezTo>
                  <a:pt x="8330" y="8963"/>
                  <a:pt x="8583" y="9723"/>
                  <a:pt x="8900" y="10451"/>
                </a:cubicBezTo>
                <a:cubicBezTo>
                  <a:pt x="8931" y="10483"/>
                  <a:pt x="8900" y="10514"/>
                  <a:pt x="8900" y="10514"/>
                </a:cubicBezTo>
                <a:cubicBezTo>
                  <a:pt x="8868" y="10546"/>
                  <a:pt x="8868" y="10546"/>
                  <a:pt x="8836" y="10546"/>
                </a:cubicBezTo>
                <a:lnTo>
                  <a:pt x="8805" y="10546"/>
                </a:lnTo>
                <a:cubicBezTo>
                  <a:pt x="8298" y="10324"/>
                  <a:pt x="7791" y="10103"/>
                  <a:pt x="7348" y="9818"/>
                </a:cubicBezTo>
                <a:cubicBezTo>
                  <a:pt x="7316" y="9818"/>
                  <a:pt x="7316" y="9786"/>
                  <a:pt x="7284" y="9754"/>
                </a:cubicBezTo>
                <a:cubicBezTo>
                  <a:pt x="7063" y="8899"/>
                  <a:pt x="6936" y="8012"/>
                  <a:pt x="6936" y="7126"/>
                </a:cubicBezTo>
                <a:cubicBezTo>
                  <a:pt x="6936" y="7126"/>
                  <a:pt x="6904" y="7094"/>
                  <a:pt x="6904" y="7062"/>
                </a:cubicBezTo>
                <a:lnTo>
                  <a:pt x="6809" y="7062"/>
                </a:lnTo>
                <a:cubicBezTo>
                  <a:pt x="6746" y="7062"/>
                  <a:pt x="6714" y="7094"/>
                  <a:pt x="6714" y="7157"/>
                </a:cubicBezTo>
                <a:cubicBezTo>
                  <a:pt x="6714" y="7917"/>
                  <a:pt x="6809" y="8646"/>
                  <a:pt x="6968" y="9438"/>
                </a:cubicBezTo>
                <a:cubicBezTo>
                  <a:pt x="6999" y="9469"/>
                  <a:pt x="6968" y="9501"/>
                  <a:pt x="6936" y="9501"/>
                </a:cubicBezTo>
                <a:cubicBezTo>
                  <a:pt x="6936" y="9533"/>
                  <a:pt x="6936" y="9533"/>
                  <a:pt x="6904" y="9533"/>
                </a:cubicBezTo>
                <a:cubicBezTo>
                  <a:pt x="6873" y="9533"/>
                  <a:pt x="6873" y="9533"/>
                  <a:pt x="6873" y="9501"/>
                </a:cubicBezTo>
                <a:cubicBezTo>
                  <a:pt x="6398" y="9216"/>
                  <a:pt x="5986" y="8899"/>
                  <a:pt x="5574" y="8519"/>
                </a:cubicBezTo>
                <a:cubicBezTo>
                  <a:pt x="5574" y="8519"/>
                  <a:pt x="5543" y="8488"/>
                  <a:pt x="5543" y="8488"/>
                </a:cubicBezTo>
                <a:cubicBezTo>
                  <a:pt x="5479" y="7569"/>
                  <a:pt x="5543" y="6682"/>
                  <a:pt x="5701" y="5827"/>
                </a:cubicBezTo>
                <a:cubicBezTo>
                  <a:pt x="5701" y="5764"/>
                  <a:pt x="5669" y="5701"/>
                  <a:pt x="5606" y="5701"/>
                </a:cubicBezTo>
                <a:cubicBezTo>
                  <a:pt x="5606" y="5701"/>
                  <a:pt x="5606" y="5669"/>
                  <a:pt x="5574" y="5669"/>
                </a:cubicBezTo>
                <a:cubicBezTo>
                  <a:pt x="5511" y="5669"/>
                  <a:pt x="5479" y="5732"/>
                  <a:pt x="5479" y="5764"/>
                </a:cubicBezTo>
                <a:cubicBezTo>
                  <a:pt x="5321" y="6524"/>
                  <a:pt x="5289" y="7316"/>
                  <a:pt x="5321" y="8108"/>
                </a:cubicBezTo>
                <a:cubicBezTo>
                  <a:pt x="5321" y="8139"/>
                  <a:pt x="5289" y="8171"/>
                  <a:pt x="5258" y="8171"/>
                </a:cubicBezTo>
                <a:lnTo>
                  <a:pt x="5163" y="8171"/>
                </a:lnTo>
                <a:cubicBezTo>
                  <a:pt x="4783" y="7791"/>
                  <a:pt x="4434" y="7379"/>
                  <a:pt x="4118" y="6967"/>
                </a:cubicBezTo>
                <a:cubicBezTo>
                  <a:pt x="4086" y="6936"/>
                  <a:pt x="4086" y="6936"/>
                  <a:pt x="4086" y="6904"/>
                </a:cubicBezTo>
                <a:cubicBezTo>
                  <a:pt x="4181" y="6017"/>
                  <a:pt x="4403" y="5131"/>
                  <a:pt x="4719" y="4339"/>
                </a:cubicBezTo>
                <a:cubicBezTo>
                  <a:pt x="4719" y="4307"/>
                  <a:pt x="4719" y="4276"/>
                  <a:pt x="4719" y="4244"/>
                </a:cubicBezTo>
                <a:cubicBezTo>
                  <a:pt x="4719" y="4244"/>
                  <a:pt x="4688" y="4212"/>
                  <a:pt x="4656" y="4212"/>
                </a:cubicBezTo>
                <a:lnTo>
                  <a:pt x="4624" y="4212"/>
                </a:lnTo>
                <a:cubicBezTo>
                  <a:pt x="4561" y="4212"/>
                  <a:pt x="4529" y="4244"/>
                  <a:pt x="4529" y="4276"/>
                </a:cubicBezTo>
                <a:cubicBezTo>
                  <a:pt x="4244" y="4972"/>
                  <a:pt x="4023" y="5701"/>
                  <a:pt x="3928" y="6492"/>
                </a:cubicBezTo>
                <a:cubicBezTo>
                  <a:pt x="3928" y="6524"/>
                  <a:pt x="3896" y="6556"/>
                  <a:pt x="3864" y="6556"/>
                </a:cubicBezTo>
                <a:lnTo>
                  <a:pt x="3833" y="6556"/>
                </a:lnTo>
                <a:cubicBezTo>
                  <a:pt x="3801" y="6556"/>
                  <a:pt x="3801" y="6556"/>
                  <a:pt x="3769" y="6524"/>
                </a:cubicBezTo>
                <a:cubicBezTo>
                  <a:pt x="3453" y="6081"/>
                  <a:pt x="3167" y="5637"/>
                  <a:pt x="2946" y="5162"/>
                </a:cubicBezTo>
                <a:cubicBezTo>
                  <a:pt x="2946" y="5131"/>
                  <a:pt x="2914" y="5099"/>
                  <a:pt x="2946" y="5099"/>
                </a:cubicBezTo>
                <a:cubicBezTo>
                  <a:pt x="3199" y="4212"/>
                  <a:pt x="3579" y="3389"/>
                  <a:pt x="4023" y="2660"/>
                </a:cubicBezTo>
                <a:cubicBezTo>
                  <a:pt x="4054" y="2597"/>
                  <a:pt x="4054" y="2534"/>
                  <a:pt x="3991" y="2502"/>
                </a:cubicBezTo>
                <a:lnTo>
                  <a:pt x="3928" y="2502"/>
                </a:lnTo>
                <a:cubicBezTo>
                  <a:pt x="3896" y="2502"/>
                  <a:pt x="3864" y="2534"/>
                  <a:pt x="3833" y="2565"/>
                </a:cubicBezTo>
                <a:cubicBezTo>
                  <a:pt x="3453" y="3199"/>
                  <a:pt x="3104" y="3896"/>
                  <a:pt x="2851" y="4624"/>
                </a:cubicBezTo>
                <a:cubicBezTo>
                  <a:pt x="2851" y="4656"/>
                  <a:pt x="2819" y="4687"/>
                  <a:pt x="2787" y="4687"/>
                </a:cubicBezTo>
                <a:cubicBezTo>
                  <a:pt x="2756" y="4687"/>
                  <a:pt x="2724" y="4656"/>
                  <a:pt x="2692" y="4656"/>
                </a:cubicBezTo>
                <a:cubicBezTo>
                  <a:pt x="2471" y="4149"/>
                  <a:pt x="2281" y="3642"/>
                  <a:pt x="2122" y="3104"/>
                </a:cubicBezTo>
                <a:cubicBezTo>
                  <a:pt x="2122" y="3104"/>
                  <a:pt x="2122" y="3072"/>
                  <a:pt x="2154" y="3072"/>
                </a:cubicBezTo>
                <a:cubicBezTo>
                  <a:pt x="2471" y="2407"/>
                  <a:pt x="2882" y="1805"/>
                  <a:pt x="3326" y="1267"/>
                </a:cubicBezTo>
                <a:cubicBezTo>
                  <a:pt x="3326" y="1235"/>
                  <a:pt x="3357" y="1204"/>
                  <a:pt x="3326" y="1172"/>
                </a:cubicBezTo>
                <a:cubicBezTo>
                  <a:pt x="3326" y="1140"/>
                  <a:pt x="3326" y="1109"/>
                  <a:pt x="3294" y="1109"/>
                </a:cubicBezTo>
                <a:cubicBezTo>
                  <a:pt x="3294" y="1077"/>
                  <a:pt x="3262" y="1045"/>
                  <a:pt x="3231" y="1045"/>
                </a:cubicBezTo>
                <a:cubicBezTo>
                  <a:pt x="3199" y="1045"/>
                  <a:pt x="3167" y="1077"/>
                  <a:pt x="3136" y="1109"/>
                </a:cubicBezTo>
                <a:cubicBezTo>
                  <a:pt x="2787" y="1552"/>
                  <a:pt x="2439" y="2059"/>
                  <a:pt x="2154" y="2597"/>
                </a:cubicBezTo>
                <a:cubicBezTo>
                  <a:pt x="2122" y="2629"/>
                  <a:pt x="2091" y="2629"/>
                  <a:pt x="2059" y="2629"/>
                </a:cubicBezTo>
                <a:cubicBezTo>
                  <a:pt x="2027" y="2629"/>
                  <a:pt x="1996" y="2597"/>
                  <a:pt x="1996" y="2565"/>
                </a:cubicBezTo>
                <a:cubicBezTo>
                  <a:pt x="1806" y="1774"/>
                  <a:pt x="1711" y="950"/>
                  <a:pt x="1679" y="127"/>
                </a:cubicBezTo>
                <a:cubicBezTo>
                  <a:pt x="1679" y="95"/>
                  <a:pt x="1679" y="64"/>
                  <a:pt x="1647" y="32"/>
                </a:cubicBezTo>
                <a:cubicBezTo>
                  <a:pt x="1647" y="32"/>
                  <a:pt x="1616" y="0"/>
                  <a:pt x="1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2" name="Google Shape;62;p13"/>
          <p:cNvSpPr/>
          <p:nvPr/>
        </p:nvSpPr>
        <p:spPr>
          <a:xfrm>
            <a:off x="5213818" y="6018904"/>
            <a:ext cx="464868" cy="256741"/>
          </a:xfrm>
          <a:custGeom>
            <a:avLst/>
            <a:gdLst/>
            <a:ahLst/>
            <a:cxnLst/>
            <a:rect l="l" t="t" r="r" b="b"/>
            <a:pathLst>
              <a:path w="11465" h="6332" extrusionOk="0">
                <a:moveTo>
                  <a:pt x="4412" y="1"/>
                </a:moveTo>
                <a:cubicBezTo>
                  <a:pt x="2691" y="1"/>
                  <a:pt x="1174" y="768"/>
                  <a:pt x="570" y="2247"/>
                </a:cubicBezTo>
                <a:cubicBezTo>
                  <a:pt x="0" y="3577"/>
                  <a:pt x="539" y="5065"/>
                  <a:pt x="1330" y="6332"/>
                </a:cubicBezTo>
                <a:lnTo>
                  <a:pt x="11464" y="6332"/>
                </a:lnTo>
                <a:cubicBezTo>
                  <a:pt x="11306" y="5319"/>
                  <a:pt x="10863" y="4147"/>
                  <a:pt x="9881" y="2848"/>
                </a:cubicBezTo>
                <a:cubicBezTo>
                  <a:pt x="8439" y="926"/>
                  <a:pt x="6303" y="1"/>
                  <a:pt x="4412" y="1"/>
                </a:cubicBez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3" name="Google Shape;63;p13"/>
          <p:cNvSpPr/>
          <p:nvPr/>
        </p:nvSpPr>
        <p:spPr>
          <a:xfrm>
            <a:off x="5039181" y="6133896"/>
            <a:ext cx="332604" cy="143048"/>
          </a:xfrm>
          <a:custGeom>
            <a:avLst/>
            <a:gdLst/>
            <a:ahLst/>
            <a:cxnLst/>
            <a:rect l="l" t="t" r="r" b="b"/>
            <a:pathLst>
              <a:path w="8203" h="3528" extrusionOk="0">
                <a:moveTo>
                  <a:pt x="3002" y="0"/>
                </a:moveTo>
                <a:cubicBezTo>
                  <a:pt x="2159" y="0"/>
                  <a:pt x="1391" y="280"/>
                  <a:pt x="824" y="867"/>
                </a:cubicBezTo>
                <a:cubicBezTo>
                  <a:pt x="0" y="1723"/>
                  <a:pt x="64" y="2673"/>
                  <a:pt x="380" y="3528"/>
                </a:cubicBezTo>
                <a:lnTo>
                  <a:pt x="8202" y="3528"/>
                </a:lnTo>
                <a:cubicBezTo>
                  <a:pt x="6932" y="1266"/>
                  <a:pt x="4796" y="0"/>
                  <a:pt x="3002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Google Shape;64;p13"/>
          <p:cNvSpPr/>
          <p:nvPr/>
        </p:nvSpPr>
        <p:spPr>
          <a:xfrm>
            <a:off x="5444936" y="5968870"/>
            <a:ext cx="633096" cy="308073"/>
          </a:xfrm>
          <a:custGeom>
            <a:avLst/>
            <a:gdLst/>
            <a:ahLst/>
            <a:cxnLst/>
            <a:rect l="l" t="t" r="r" b="b"/>
            <a:pathLst>
              <a:path w="15614" h="7598" extrusionOk="0">
                <a:moveTo>
                  <a:pt x="3177" y="0"/>
                </a:moveTo>
                <a:cubicBezTo>
                  <a:pt x="2644" y="0"/>
                  <a:pt x="2154" y="135"/>
                  <a:pt x="1742" y="440"/>
                </a:cubicBezTo>
                <a:cubicBezTo>
                  <a:pt x="1" y="1771"/>
                  <a:pt x="2914" y="5888"/>
                  <a:pt x="4719" y="7598"/>
                </a:cubicBezTo>
                <a:lnTo>
                  <a:pt x="14283" y="7598"/>
                </a:lnTo>
                <a:cubicBezTo>
                  <a:pt x="14315" y="7503"/>
                  <a:pt x="14378" y="7408"/>
                  <a:pt x="14410" y="7313"/>
                </a:cubicBezTo>
                <a:cubicBezTo>
                  <a:pt x="15613" y="4272"/>
                  <a:pt x="14093" y="567"/>
                  <a:pt x="11496" y="440"/>
                </a:cubicBezTo>
                <a:cubicBezTo>
                  <a:pt x="11464" y="439"/>
                  <a:pt x="11433" y="439"/>
                  <a:pt x="11402" y="439"/>
                </a:cubicBezTo>
                <a:cubicBezTo>
                  <a:pt x="9885" y="439"/>
                  <a:pt x="9208" y="1927"/>
                  <a:pt x="8805" y="3386"/>
                </a:cubicBezTo>
                <a:cubicBezTo>
                  <a:pt x="7380" y="1617"/>
                  <a:pt x="5021" y="0"/>
                  <a:pt x="3177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5" name="Google Shape;65;p13"/>
          <p:cNvSpPr/>
          <p:nvPr/>
        </p:nvSpPr>
        <p:spPr>
          <a:xfrm>
            <a:off x="8177538" y="5621744"/>
            <a:ext cx="161781" cy="216032"/>
          </a:xfrm>
          <a:custGeom>
            <a:avLst/>
            <a:gdLst/>
            <a:ahLst/>
            <a:cxnLst/>
            <a:rect l="l" t="t" r="r" b="b"/>
            <a:pathLst>
              <a:path w="3990" h="5328" extrusionOk="0">
                <a:moveTo>
                  <a:pt x="2050" y="1"/>
                </a:moveTo>
                <a:cubicBezTo>
                  <a:pt x="866" y="1"/>
                  <a:pt x="0" y="2649"/>
                  <a:pt x="1139" y="5328"/>
                </a:cubicBezTo>
                <a:cubicBezTo>
                  <a:pt x="2913" y="3903"/>
                  <a:pt x="3990" y="293"/>
                  <a:pt x="2153" y="8"/>
                </a:cubicBezTo>
                <a:cubicBezTo>
                  <a:pt x="2118" y="3"/>
                  <a:pt x="2084" y="1"/>
                  <a:pt x="2050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6" name="Google Shape;66;p13"/>
          <p:cNvSpPr/>
          <p:nvPr/>
        </p:nvSpPr>
        <p:spPr>
          <a:xfrm>
            <a:off x="8047786" y="5777769"/>
            <a:ext cx="418604" cy="301424"/>
          </a:xfrm>
          <a:custGeom>
            <a:avLst/>
            <a:gdLst/>
            <a:ahLst/>
            <a:cxnLst/>
            <a:rect l="l" t="t" r="r" b="b"/>
            <a:pathLst>
              <a:path w="10324" h="7434" extrusionOk="0">
                <a:moveTo>
                  <a:pt x="8027" y="1"/>
                </a:moveTo>
                <a:cubicBezTo>
                  <a:pt x="7243" y="1"/>
                  <a:pt x="6356" y="235"/>
                  <a:pt x="5575" y="751"/>
                </a:cubicBezTo>
                <a:cubicBezTo>
                  <a:pt x="5543" y="751"/>
                  <a:pt x="5511" y="783"/>
                  <a:pt x="5480" y="815"/>
                </a:cubicBezTo>
                <a:cubicBezTo>
                  <a:pt x="4276" y="1733"/>
                  <a:pt x="3231" y="2778"/>
                  <a:pt x="2313" y="3950"/>
                </a:cubicBezTo>
                <a:cubicBezTo>
                  <a:pt x="2668" y="2351"/>
                  <a:pt x="2303" y="502"/>
                  <a:pt x="1245" y="502"/>
                </a:cubicBezTo>
                <a:cubicBezTo>
                  <a:pt x="1171" y="502"/>
                  <a:pt x="1094" y="511"/>
                  <a:pt x="1014" y="530"/>
                </a:cubicBezTo>
                <a:cubicBezTo>
                  <a:pt x="1" y="783"/>
                  <a:pt x="64" y="3032"/>
                  <a:pt x="1648" y="4837"/>
                </a:cubicBezTo>
                <a:cubicBezTo>
                  <a:pt x="1363" y="5217"/>
                  <a:pt x="1078" y="5629"/>
                  <a:pt x="824" y="6072"/>
                </a:cubicBezTo>
                <a:cubicBezTo>
                  <a:pt x="571" y="6452"/>
                  <a:pt x="349" y="6864"/>
                  <a:pt x="127" y="7275"/>
                </a:cubicBezTo>
                <a:lnTo>
                  <a:pt x="793" y="7434"/>
                </a:lnTo>
                <a:cubicBezTo>
                  <a:pt x="1584" y="5945"/>
                  <a:pt x="2629" y="4393"/>
                  <a:pt x="4086" y="2905"/>
                </a:cubicBezTo>
                <a:cubicBezTo>
                  <a:pt x="5046" y="3236"/>
                  <a:pt x="5925" y="3373"/>
                  <a:pt x="6699" y="3373"/>
                </a:cubicBezTo>
                <a:cubicBezTo>
                  <a:pt x="8964" y="3373"/>
                  <a:pt x="10324" y="2194"/>
                  <a:pt x="10135" y="1227"/>
                </a:cubicBezTo>
                <a:cubicBezTo>
                  <a:pt x="10006" y="453"/>
                  <a:pt x="9116" y="1"/>
                  <a:pt x="8027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7" name="Google Shape;67;p13"/>
          <p:cNvSpPr/>
          <p:nvPr/>
        </p:nvSpPr>
        <p:spPr>
          <a:xfrm>
            <a:off x="7805111" y="6018905"/>
            <a:ext cx="464868" cy="258039"/>
          </a:xfrm>
          <a:custGeom>
            <a:avLst/>
            <a:gdLst/>
            <a:ahLst/>
            <a:cxnLst/>
            <a:rect l="l" t="t" r="r" b="b"/>
            <a:pathLst>
              <a:path w="11465" h="6364" extrusionOk="0">
                <a:moveTo>
                  <a:pt x="7052" y="1"/>
                </a:moveTo>
                <a:cubicBezTo>
                  <a:pt x="5162" y="1"/>
                  <a:pt x="3026" y="926"/>
                  <a:pt x="1584" y="2848"/>
                </a:cubicBezTo>
                <a:cubicBezTo>
                  <a:pt x="602" y="4147"/>
                  <a:pt x="159" y="5350"/>
                  <a:pt x="0" y="6364"/>
                </a:cubicBezTo>
                <a:lnTo>
                  <a:pt x="10134" y="6364"/>
                </a:lnTo>
                <a:cubicBezTo>
                  <a:pt x="10926" y="5065"/>
                  <a:pt x="11465" y="3577"/>
                  <a:pt x="10895" y="2247"/>
                </a:cubicBezTo>
                <a:cubicBezTo>
                  <a:pt x="10291" y="768"/>
                  <a:pt x="8773" y="1"/>
                  <a:pt x="7052" y="1"/>
                </a:cubicBez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8" name="Google Shape;68;p13"/>
          <p:cNvSpPr/>
          <p:nvPr/>
        </p:nvSpPr>
        <p:spPr>
          <a:xfrm>
            <a:off x="8112014" y="6133896"/>
            <a:ext cx="332604" cy="143048"/>
          </a:xfrm>
          <a:custGeom>
            <a:avLst/>
            <a:gdLst/>
            <a:ahLst/>
            <a:cxnLst/>
            <a:rect l="l" t="t" r="r" b="b"/>
            <a:pathLst>
              <a:path w="8203" h="3528" extrusionOk="0">
                <a:moveTo>
                  <a:pt x="5201" y="0"/>
                </a:moveTo>
                <a:cubicBezTo>
                  <a:pt x="3407" y="0"/>
                  <a:pt x="1271" y="1266"/>
                  <a:pt x="0" y="3528"/>
                </a:cubicBezTo>
                <a:lnTo>
                  <a:pt x="7823" y="3528"/>
                </a:lnTo>
                <a:cubicBezTo>
                  <a:pt x="8139" y="2673"/>
                  <a:pt x="8203" y="1723"/>
                  <a:pt x="7379" y="867"/>
                </a:cubicBezTo>
                <a:cubicBezTo>
                  <a:pt x="6812" y="280"/>
                  <a:pt x="6044" y="0"/>
                  <a:pt x="5201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9" name="Google Shape;69;p13"/>
          <p:cNvSpPr/>
          <p:nvPr/>
        </p:nvSpPr>
        <p:spPr>
          <a:xfrm>
            <a:off x="7405761" y="5968870"/>
            <a:ext cx="633096" cy="308073"/>
          </a:xfrm>
          <a:custGeom>
            <a:avLst/>
            <a:gdLst/>
            <a:ahLst/>
            <a:cxnLst/>
            <a:rect l="l" t="t" r="r" b="b"/>
            <a:pathLst>
              <a:path w="15614" h="7598" extrusionOk="0">
                <a:moveTo>
                  <a:pt x="12437" y="0"/>
                </a:moveTo>
                <a:cubicBezTo>
                  <a:pt x="10593" y="0"/>
                  <a:pt x="8234" y="1617"/>
                  <a:pt x="6809" y="3386"/>
                </a:cubicBezTo>
                <a:cubicBezTo>
                  <a:pt x="6406" y="1927"/>
                  <a:pt x="5729" y="439"/>
                  <a:pt x="4212" y="439"/>
                </a:cubicBezTo>
                <a:cubicBezTo>
                  <a:pt x="4181" y="439"/>
                  <a:pt x="4149" y="439"/>
                  <a:pt x="4117" y="440"/>
                </a:cubicBezTo>
                <a:cubicBezTo>
                  <a:pt x="1520" y="567"/>
                  <a:pt x="0" y="4272"/>
                  <a:pt x="1204" y="7313"/>
                </a:cubicBezTo>
                <a:cubicBezTo>
                  <a:pt x="1235" y="7408"/>
                  <a:pt x="1299" y="7503"/>
                  <a:pt x="1330" y="7598"/>
                </a:cubicBezTo>
                <a:lnTo>
                  <a:pt x="10894" y="7598"/>
                </a:lnTo>
                <a:cubicBezTo>
                  <a:pt x="12700" y="5888"/>
                  <a:pt x="15613" y="1771"/>
                  <a:pt x="13871" y="440"/>
                </a:cubicBezTo>
                <a:cubicBezTo>
                  <a:pt x="13460" y="135"/>
                  <a:pt x="12970" y="0"/>
                  <a:pt x="12437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0" name="Google Shape;70;p13"/>
          <p:cNvSpPr/>
          <p:nvPr/>
        </p:nvSpPr>
        <p:spPr>
          <a:xfrm>
            <a:off x="7070598" y="5783245"/>
            <a:ext cx="838545" cy="492399"/>
          </a:xfrm>
          <a:custGeom>
            <a:avLst/>
            <a:gdLst/>
            <a:ahLst/>
            <a:cxnLst/>
            <a:rect l="l" t="t" r="r" b="b"/>
            <a:pathLst>
              <a:path w="20681" h="12144" extrusionOk="0">
                <a:moveTo>
                  <a:pt x="10891" y="1"/>
                </a:moveTo>
                <a:cubicBezTo>
                  <a:pt x="10230" y="1"/>
                  <a:pt x="9438" y="68"/>
                  <a:pt x="8551" y="268"/>
                </a:cubicBezTo>
                <a:cubicBezTo>
                  <a:pt x="5891" y="902"/>
                  <a:pt x="4846" y="1820"/>
                  <a:pt x="5036" y="3688"/>
                </a:cubicBezTo>
                <a:cubicBezTo>
                  <a:pt x="5226" y="5589"/>
                  <a:pt x="6841" y="8565"/>
                  <a:pt x="5606" y="9230"/>
                </a:cubicBezTo>
                <a:cubicBezTo>
                  <a:pt x="5474" y="9300"/>
                  <a:pt x="5346" y="9332"/>
                  <a:pt x="5224" y="9332"/>
                </a:cubicBezTo>
                <a:cubicBezTo>
                  <a:pt x="4181" y="9332"/>
                  <a:pt x="3538" y="6978"/>
                  <a:pt x="3453" y="5589"/>
                </a:cubicBezTo>
                <a:cubicBezTo>
                  <a:pt x="3358" y="4037"/>
                  <a:pt x="3579" y="2960"/>
                  <a:pt x="3579" y="2960"/>
                </a:cubicBezTo>
                <a:lnTo>
                  <a:pt x="3579" y="2960"/>
                </a:lnTo>
                <a:cubicBezTo>
                  <a:pt x="3579" y="2960"/>
                  <a:pt x="1077" y="3340"/>
                  <a:pt x="444" y="6950"/>
                </a:cubicBezTo>
                <a:cubicBezTo>
                  <a:pt x="1" y="9547"/>
                  <a:pt x="824" y="11226"/>
                  <a:pt x="2471" y="12144"/>
                </a:cubicBezTo>
                <a:lnTo>
                  <a:pt x="19097" y="12144"/>
                </a:lnTo>
                <a:cubicBezTo>
                  <a:pt x="19604" y="11099"/>
                  <a:pt x="19667" y="10371"/>
                  <a:pt x="19667" y="10371"/>
                </a:cubicBezTo>
                <a:lnTo>
                  <a:pt x="19667" y="10371"/>
                </a:lnTo>
                <a:cubicBezTo>
                  <a:pt x="19667" y="10371"/>
                  <a:pt x="18087" y="11717"/>
                  <a:pt x="16309" y="11717"/>
                </a:cubicBezTo>
                <a:cubicBezTo>
                  <a:pt x="16121" y="11717"/>
                  <a:pt x="15931" y="11702"/>
                  <a:pt x="15740" y="11669"/>
                </a:cubicBezTo>
                <a:cubicBezTo>
                  <a:pt x="13884" y="11310"/>
                  <a:pt x="12537" y="10073"/>
                  <a:pt x="14483" y="10073"/>
                </a:cubicBezTo>
                <a:cubicBezTo>
                  <a:pt x="14596" y="10073"/>
                  <a:pt x="14719" y="10077"/>
                  <a:pt x="14853" y="10085"/>
                </a:cubicBezTo>
                <a:cubicBezTo>
                  <a:pt x="16382" y="10205"/>
                  <a:pt x="17189" y="10697"/>
                  <a:pt x="17921" y="10697"/>
                </a:cubicBezTo>
                <a:cubicBezTo>
                  <a:pt x="18357" y="10697"/>
                  <a:pt x="18767" y="10522"/>
                  <a:pt x="19287" y="9990"/>
                </a:cubicBezTo>
                <a:cubicBezTo>
                  <a:pt x="20680" y="8534"/>
                  <a:pt x="20491" y="7647"/>
                  <a:pt x="20491" y="7647"/>
                </a:cubicBezTo>
                <a:lnTo>
                  <a:pt x="20491" y="7647"/>
                </a:lnTo>
                <a:cubicBezTo>
                  <a:pt x="20490" y="7647"/>
                  <a:pt x="19034" y="8185"/>
                  <a:pt x="17609" y="8375"/>
                </a:cubicBezTo>
                <a:cubicBezTo>
                  <a:pt x="17444" y="8397"/>
                  <a:pt x="17289" y="8407"/>
                  <a:pt x="17145" y="8407"/>
                </a:cubicBezTo>
                <a:cubicBezTo>
                  <a:pt x="16040" y="8407"/>
                  <a:pt x="15587" y="7814"/>
                  <a:pt x="16595" y="7394"/>
                </a:cubicBezTo>
                <a:cubicBezTo>
                  <a:pt x="17767" y="6919"/>
                  <a:pt x="19889" y="7140"/>
                  <a:pt x="20047" y="6507"/>
                </a:cubicBezTo>
                <a:cubicBezTo>
                  <a:pt x="20206" y="5842"/>
                  <a:pt x="19034" y="4670"/>
                  <a:pt x="19350" y="3118"/>
                </a:cubicBezTo>
                <a:cubicBezTo>
                  <a:pt x="19667" y="1567"/>
                  <a:pt x="20490" y="1187"/>
                  <a:pt x="20491" y="1187"/>
                </a:cubicBezTo>
                <a:lnTo>
                  <a:pt x="20491" y="1187"/>
                </a:lnTo>
                <a:cubicBezTo>
                  <a:pt x="20490" y="1187"/>
                  <a:pt x="20056" y="1254"/>
                  <a:pt x="19420" y="1254"/>
                </a:cubicBezTo>
                <a:cubicBezTo>
                  <a:pt x="18748" y="1254"/>
                  <a:pt x="17853" y="1179"/>
                  <a:pt x="17007" y="870"/>
                </a:cubicBezTo>
                <a:cubicBezTo>
                  <a:pt x="16155" y="575"/>
                  <a:pt x="15473" y="263"/>
                  <a:pt x="14929" y="263"/>
                </a:cubicBezTo>
                <a:cubicBezTo>
                  <a:pt x="14422" y="263"/>
                  <a:pt x="14035" y="535"/>
                  <a:pt x="13745" y="1345"/>
                </a:cubicBezTo>
                <a:cubicBezTo>
                  <a:pt x="13112" y="3055"/>
                  <a:pt x="12858" y="3878"/>
                  <a:pt x="11940" y="4543"/>
                </a:cubicBezTo>
                <a:cubicBezTo>
                  <a:pt x="11604" y="4779"/>
                  <a:pt x="11259" y="4919"/>
                  <a:pt x="10993" y="4919"/>
                </a:cubicBezTo>
                <a:cubicBezTo>
                  <a:pt x="10506" y="4919"/>
                  <a:pt x="10279" y="4452"/>
                  <a:pt x="10831" y="3245"/>
                </a:cubicBezTo>
                <a:cubicBezTo>
                  <a:pt x="11655" y="1377"/>
                  <a:pt x="13017" y="268"/>
                  <a:pt x="13017" y="268"/>
                </a:cubicBezTo>
                <a:cubicBezTo>
                  <a:pt x="13017" y="268"/>
                  <a:pt x="12214" y="1"/>
                  <a:pt x="108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1" name="Google Shape;71;p13"/>
          <p:cNvSpPr/>
          <p:nvPr/>
        </p:nvSpPr>
        <p:spPr>
          <a:xfrm>
            <a:off x="7070598" y="5783245"/>
            <a:ext cx="838545" cy="492399"/>
          </a:xfrm>
          <a:custGeom>
            <a:avLst/>
            <a:gdLst/>
            <a:ahLst/>
            <a:cxnLst/>
            <a:rect l="l" t="t" r="r" b="b"/>
            <a:pathLst>
              <a:path w="20681" h="12144" extrusionOk="0">
                <a:moveTo>
                  <a:pt x="15489" y="1582"/>
                </a:moveTo>
                <a:cubicBezTo>
                  <a:pt x="15689" y="1582"/>
                  <a:pt x="15873" y="1665"/>
                  <a:pt x="15994" y="1725"/>
                </a:cubicBezTo>
                <a:lnTo>
                  <a:pt x="15962" y="1725"/>
                </a:lnTo>
                <a:cubicBezTo>
                  <a:pt x="16532" y="2073"/>
                  <a:pt x="16405" y="2675"/>
                  <a:pt x="15835" y="3403"/>
                </a:cubicBezTo>
                <a:cubicBezTo>
                  <a:pt x="15609" y="3722"/>
                  <a:pt x="15300" y="3907"/>
                  <a:pt x="15040" y="3907"/>
                </a:cubicBezTo>
                <a:cubicBezTo>
                  <a:pt x="14681" y="3907"/>
                  <a:pt x="14416" y="3552"/>
                  <a:pt x="14600" y="2707"/>
                </a:cubicBezTo>
                <a:cubicBezTo>
                  <a:pt x="14796" y="1803"/>
                  <a:pt x="15163" y="1582"/>
                  <a:pt x="15489" y="1582"/>
                </a:cubicBezTo>
                <a:close/>
                <a:moveTo>
                  <a:pt x="8520" y="2517"/>
                </a:moveTo>
                <a:cubicBezTo>
                  <a:pt x="8520" y="2517"/>
                  <a:pt x="9090" y="2833"/>
                  <a:pt x="8931" y="3783"/>
                </a:cubicBezTo>
                <a:cubicBezTo>
                  <a:pt x="8828" y="4298"/>
                  <a:pt x="8419" y="4608"/>
                  <a:pt x="8055" y="4608"/>
                </a:cubicBezTo>
                <a:cubicBezTo>
                  <a:pt x="7747" y="4608"/>
                  <a:pt x="7472" y="4386"/>
                  <a:pt x="7443" y="3878"/>
                </a:cubicBezTo>
                <a:cubicBezTo>
                  <a:pt x="7380" y="2770"/>
                  <a:pt x="8171" y="2580"/>
                  <a:pt x="8520" y="2517"/>
                </a:cubicBezTo>
                <a:close/>
                <a:moveTo>
                  <a:pt x="17713" y="4398"/>
                </a:moveTo>
                <a:cubicBezTo>
                  <a:pt x="17990" y="4398"/>
                  <a:pt x="18109" y="4631"/>
                  <a:pt x="18337" y="4797"/>
                </a:cubicBezTo>
                <a:cubicBezTo>
                  <a:pt x="18780" y="5145"/>
                  <a:pt x="18622" y="5652"/>
                  <a:pt x="17735" y="5715"/>
                </a:cubicBezTo>
                <a:cubicBezTo>
                  <a:pt x="17693" y="5718"/>
                  <a:pt x="17652" y="5720"/>
                  <a:pt x="17612" y="5720"/>
                </a:cubicBezTo>
                <a:cubicBezTo>
                  <a:pt x="16828" y="5720"/>
                  <a:pt x="16349" y="5150"/>
                  <a:pt x="17102" y="4638"/>
                </a:cubicBezTo>
                <a:cubicBezTo>
                  <a:pt x="17376" y="4463"/>
                  <a:pt x="17566" y="4398"/>
                  <a:pt x="17713" y="4398"/>
                </a:cubicBezTo>
                <a:close/>
                <a:moveTo>
                  <a:pt x="9073" y="5524"/>
                </a:moveTo>
                <a:cubicBezTo>
                  <a:pt x="9089" y="5524"/>
                  <a:pt x="9105" y="5524"/>
                  <a:pt x="9121" y="5525"/>
                </a:cubicBezTo>
                <a:cubicBezTo>
                  <a:pt x="10158" y="5588"/>
                  <a:pt x="10073" y="7584"/>
                  <a:pt x="8927" y="7584"/>
                </a:cubicBezTo>
                <a:cubicBezTo>
                  <a:pt x="8918" y="7584"/>
                  <a:pt x="8909" y="7584"/>
                  <a:pt x="8900" y="7584"/>
                </a:cubicBezTo>
                <a:cubicBezTo>
                  <a:pt x="7746" y="7521"/>
                  <a:pt x="8035" y="5524"/>
                  <a:pt x="9073" y="5524"/>
                </a:cubicBezTo>
                <a:close/>
                <a:moveTo>
                  <a:pt x="13551" y="7614"/>
                </a:moveTo>
                <a:cubicBezTo>
                  <a:pt x="13583" y="7614"/>
                  <a:pt x="13616" y="7614"/>
                  <a:pt x="13650" y="7615"/>
                </a:cubicBezTo>
                <a:cubicBezTo>
                  <a:pt x="13650" y="7615"/>
                  <a:pt x="14410" y="7615"/>
                  <a:pt x="14537" y="7900"/>
                </a:cubicBezTo>
                <a:cubicBezTo>
                  <a:pt x="14636" y="8148"/>
                  <a:pt x="14153" y="8629"/>
                  <a:pt x="13635" y="8629"/>
                </a:cubicBezTo>
                <a:cubicBezTo>
                  <a:pt x="13491" y="8629"/>
                  <a:pt x="13344" y="8592"/>
                  <a:pt x="13207" y="8502"/>
                </a:cubicBezTo>
                <a:cubicBezTo>
                  <a:pt x="12623" y="8103"/>
                  <a:pt x="12516" y="7614"/>
                  <a:pt x="13551" y="7614"/>
                </a:cubicBezTo>
                <a:close/>
                <a:moveTo>
                  <a:pt x="1910" y="8110"/>
                </a:moveTo>
                <a:cubicBezTo>
                  <a:pt x="2660" y="8110"/>
                  <a:pt x="3410" y="9441"/>
                  <a:pt x="2851" y="9832"/>
                </a:cubicBezTo>
                <a:cubicBezTo>
                  <a:pt x="2782" y="9883"/>
                  <a:pt x="2702" y="9906"/>
                  <a:pt x="2617" y="9906"/>
                </a:cubicBezTo>
                <a:cubicBezTo>
                  <a:pt x="1963" y="9906"/>
                  <a:pt x="971" y="8550"/>
                  <a:pt x="1616" y="8185"/>
                </a:cubicBezTo>
                <a:cubicBezTo>
                  <a:pt x="1712" y="8134"/>
                  <a:pt x="1811" y="8110"/>
                  <a:pt x="1910" y="8110"/>
                </a:cubicBezTo>
                <a:close/>
                <a:moveTo>
                  <a:pt x="7110" y="9374"/>
                </a:moveTo>
                <a:cubicBezTo>
                  <a:pt x="7340" y="9374"/>
                  <a:pt x="7564" y="9447"/>
                  <a:pt x="7728" y="9610"/>
                </a:cubicBezTo>
                <a:cubicBezTo>
                  <a:pt x="8112" y="10018"/>
                  <a:pt x="7369" y="10862"/>
                  <a:pt x="6752" y="10862"/>
                </a:cubicBezTo>
                <a:cubicBezTo>
                  <a:pt x="6555" y="10862"/>
                  <a:pt x="6370" y="10776"/>
                  <a:pt x="6239" y="10561"/>
                </a:cubicBezTo>
                <a:cubicBezTo>
                  <a:pt x="5848" y="9892"/>
                  <a:pt x="6496" y="9374"/>
                  <a:pt x="7110" y="9374"/>
                </a:cubicBezTo>
                <a:close/>
                <a:moveTo>
                  <a:pt x="10891" y="1"/>
                </a:moveTo>
                <a:cubicBezTo>
                  <a:pt x="10230" y="1"/>
                  <a:pt x="9438" y="68"/>
                  <a:pt x="8551" y="268"/>
                </a:cubicBezTo>
                <a:cubicBezTo>
                  <a:pt x="5891" y="902"/>
                  <a:pt x="4846" y="1820"/>
                  <a:pt x="5036" y="3688"/>
                </a:cubicBezTo>
                <a:cubicBezTo>
                  <a:pt x="5226" y="5589"/>
                  <a:pt x="6841" y="8565"/>
                  <a:pt x="5606" y="9230"/>
                </a:cubicBezTo>
                <a:cubicBezTo>
                  <a:pt x="5474" y="9300"/>
                  <a:pt x="5346" y="9332"/>
                  <a:pt x="5224" y="9332"/>
                </a:cubicBezTo>
                <a:cubicBezTo>
                  <a:pt x="4181" y="9332"/>
                  <a:pt x="3538" y="6978"/>
                  <a:pt x="3453" y="5589"/>
                </a:cubicBezTo>
                <a:cubicBezTo>
                  <a:pt x="3326" y="4037"/>
                  <a:pt x="3579" y="2960"/>
                  <a:pt x="3579" y="2960"/>
                </a:cubicBezTo>
                <a:lnTo>
                  <a:pt x="3579" y="2960"/>
                </a:lnTo>
                <a:cubicBezTo>
                  <a:pt x="3579" y="2960"/>
                  <a:pt x="1077" y="3340"/>
                  <a:pt x="444" y="6950"/>
                </a:cubicBezTo>
                <a:cubicBezTo>
                  <a:pt x="1" y="9547"/>
                  <a:pt x="824" y="11226"/>
                  <a:pt x="2471" y="12144"/>
                </a:cubicBezTo>
                <a:lnTo>
                  <a:pt x="19097" y="12144"/>
                </a:lnTo>
                <a:cubicBezTo>
                  <a:pt x="19604" y="11099"/>
                  <a:pt x="19667" y="10371"/>
                  <a:pt x="19667" y="10371"/>
                </a:cubicBezTo>
                <a:lnTo>
                  <a:pt x="19667" y="10371"/>
                </a:lnTo>
                <a:cubicBezTo>
                  <a:pt x="19667" y="10371"/>
                  <a:pt x="18087" y="11717"/>
                  <a:pt x="16309" y="11717"/>
                </a:cubicBezTo>
                <a:cubicBezTo>
                  <a:pt x="16121" y="11717"/>
                  <a:pt x="15931" y="11702"/>
                  <a:pt x="15740" y="11669"/>
                </a:cubicBezTo>
                <a:cubicBezTo>
                  <a:pt x="13884" y="11310"/>
                  <a:pt x="12537" y="10073"/>
                  <a:pt x="14456" y="10073"/>
                </a:cubicBezTo>
                <a:cubicBezTo>
                  <a:pt x="14567" y="10073"/>
                  <a:pt x="14689" y="10077"/>
                  <a:pt x="14822" y="10085"/>
                </a:cubicBezTo>
                <a:cubicBezTo>
                  <a:pt x="16370" y="10205"/>
                  <a:pt x="17184" y="10697"/>
                  <a:pt x="17919" y="10697"/>
                </a:cubicBezTo>
                <a:cubicBezTo>
                  <a:pt x="18357" y="10697"/>
                  <a:pt x="18767" y="10522"/>
                  <a:pt x="19287" y="9990"/>
                </a:cubicBezTo>
                <a:cubicBezTo>
                  <a:pt x="20680" y="8534"/>
                  <a:pt x="20491" y="7647"/>
                  <a:pt x="20491" y="7647"/>
                </a:cubicBezTo>
                <a:lnTo>
                  <a:pt x="20491" y="7647"/>
                </a:lnTo>
                <a:cubicBezTo>
                  <a:pt x="20490" y="7647"/>
                  <a:pt x="19034" y="8185"/>
                  <a:pt x="17609" y="8375"/>
                </a:cubicBezTo>
                <a:cubicBezTo>
                  <a:pt x="17444" y="8397"/>
                  <a:pt x="17289" y="8407"/>
                  <a:pt x="17145" y="8407"/>
                </a:cubicBezTo>
                <a:cubicBezTo>
                  <a:pt x="16040" y="8407"/>
                  <a:pt x="15587" y="7814"/>
                  <a:pt x="16595" y="7394"/>
                </a:cubicBezTo>
                <a:cubicBezTo>
                  <a:pt x="17767" y="6919"/>
                  <a:pt x="19889" y="7140"/>
                  <a:pt x="20047" y="6507"/>
                </a:cubicBezTo>
                <a:cubicBezTo>
                  <a:pt x="20206" y="5842"/>
                  <a:pt x="19034" y="4670"/>
                  <a:pt x="19350" y="3118"/>
                </a:cubicBezTo>
                <a:cubicBezTo>
                  <a:pt x="19667" y="1567"/>
                  <a:pt x="20490" y="1187"/>
                  <a:pt x="20491" y="1187"/>
                </a:cubicBezTo>
                <a:lnTo>
                  <a:pt x="20491" y="1187"/>
                </a:lnTo>
                <a:cubicBezTo>
                  <a:pt x="20490" y="1187"/>
                  <a:pt x="20056" y="1254"/>
                  <a:pt x="19420" y="1254"/>
                </a:cubicBezTo>
                <a:cubicBezTo>
                  <a:pt x="18748" y="1254"/>
                  <a:pt x="17853" y="1179"/>
                  <a:pt x="17007" y="870"/>
                </a:cubicBezTo>
                <a:cubicBezTo>
                  <a:pt x="16155" y="575"/>
                  <a:pt x="15473" y="263"/>
                  <a:pt x="14929" y="263"/>
                </a:cubicBezTo>
                <a:cubicBezTo>
                  <a:pt x="14422" y="263"/>
                  <a:pt x="14035" y="535"/>
                  <a:pt x="13745" y="1345"/>
                </a:cubicBezTo>
                <a:cubicBezTo>
                  <a:pt x="13112" y="3055"/>
                  <a:pt x="12858" y="3878"/>
                  <a:pt x="11940" y="4543"/>
                </a:cubicBezTo>
                <a:cubicBezTo>
                  <a:pt x="11604" y="4779"/>
                  <a:pt x="11259" y="4919"/>
                  <a:pt x="10993" y="4919"/>
                </a:cubicBezTo>
                <a:cubicBezTo>
                  <a:pt x="10506" y="4919"/>
                  <a:pt x="10279" y="4452"/>
                  <a:pt x="10831" y="3245"/>
                </a:cubicBezTo>
                <a:cubicBezTo>
                  <a:pt x="11655" y="1377"/>
                  <a:pt x="13017" y="268"/>
                  <a:pt x="13017" y="268"/>
                </a:cubicBezTo>
                <a:cubicBezTo>
                  <a:pt x="13017" y="268"/>
                  <a:pt x="12214" y="1"/>
                  <a:pt x="10891" y="1"/>
                </a:cubicBezTo>
                <a:close/>
              </a:path>
            </a:pathLst>
          </a:custGeom>
          <a:solidFill>
            <a:srgbClr val="F25D0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2" name="Google Shape;72;p13"/>
          <p:cNvSpPr/>
          <p:nvPr/>
        </p:nvSpPr>
        <p:spPr>
          <a:xfrm>
            <a:off x="7296608" y="5885261"/>
            <a:ext cx="513685" cy="390383"/>
          </a:xfrm>
          <a:custGeom>
            <a:avLst/>
            <a:gdLst/>
            <a:ahLst/>
            <a:cxnLst/>
            <a:rect l="l" t="t" r="r" b="b"/>
            <a:pathLst>
              <a:path w="12669" h="9628" extrusionOk="0">
                <a:moveTo>
                  <a:pt x="12668" y="1"/>
                </a:moveTo>
                <a:cubicBezTo>
                  <a:pt x="12668" y="1"/>
                  <a:pt x="12478" y="96"/>
                  <a:pt x="12161" y="317"/>
                </a:cubicBezTo>
                <a:cubicBezTo>
                  <a:pt x="12478" y="127"/>
                  <a:pt x="12668" y="1"/>
                  <a:pt x="12668" y="1"/>
                </a:cubicBezTo>
                <a:close/>
                <a:moveTo>
                  <a:pt x="12161" y="317"/>
                </a:moveTo>
                <a:lnTo>
                  <a:pt x="12161" y="317"/>
                </a:lnTo>
                <a:cubicBezTo>
                  <a:pt x="11813" y="507"/>
                  <a:pt x="11338" y="792"/>
                  <a:pt x="10800" y="1204"/>
                </a:cubicBezTo>
                <a:cubicBezTo>
                  <a:pt x="10230" y="1616"/>
                  <a:pt x="9596" y="2091"/>
                  <a:pt x="8931" y="2661"/>
                </a:cubicBezTo>
                <a:cubicBezTo>
                  <a:pt x="8614" y="2946"/>
                  <a:pt x="8266" y="3263"/>
                  <a:pt x="7918" y="3579"/>
                </a:cubicBezTo>
                <a:cubicBezTo>
                  <a:pt x="7569" y="3896"/>
                  <a:pt x="7221" y="4244"/>
                  <a:pt x="6873" y="4561"/>
                </a:cubicBezTo>
                <a:cubicBezTo>
                  <a:pt x="6144" y="5226"/>
                  <a:pt x="5384" y="5891"/>
                  <a:pt x="4624" y="6493"/>
                </a:cubicBezTo>
                <a:cubicBezTo>
                  <a:pt x="3896" y="7094"/>
                  <a:pt x="3104" y="7664"/>
                  <a:pt x="2376" y="8171"/>
                </a:cubicBezTo>
                <a:cubicBezTo>
                  <a:pt x="1647" y="8678"/>
                  <a:pt x="982" y="9090"/>
                  <a:pt x="349" y="9438"/>
                </a:cubicBezTo>
                <a:cubicBezTo>
                  <a:pt x="254" y="9501"/>
                  <a:pt x="127" y="9565"/>
                  <a:pt x="0" y="9628"/>
                </a:cubicBezTo>
                <a:lnTo>
                  <a:pt x="1014" y="9628"/>
                </a:lnTo>
                <a:cubicBezTo>
                  <a:pt x="1521" y="9343"/>
                  <a:pt x="2059" y="8963"/>
                  <a:pt x="2661" y="8551"/>
                </a:cubicBezTo>
                <a:cubicBezTo>
                  <a:pt x="3357" y="8013"/>
                  <a:pt x="4117" y="7411"/>
                  <a:pt x="4877" y="6778"/>
                </a:cubicBezTo>
                <a:cubicBezTo>
                  <a:pt x="5606" y="6144"/>
                  <a:pt x="6366" y="5448"/>
                  <a:pt x="7063" y="4751"/>
                </a:cubicBezTo>
                <a:cubicBezTo>
                  <a:pt x="7411" y="4434"/>
                  <a:pt x="7728" y="4086"/>
                  <a:pt x="8076" y="3738"/>
                </a:cubicBezTo>
                <a:cubicBezTo>
                  <a:pt x="8393" y="3421"/>
                  <a:pt x="8741" y="3104"/>
                  <a:pt x="9058" y="2819"/>
                </a:cubicBezTo>
                <a:cubicBezTo>
                  <a:pt x="9691" y="2217"/>
                  <a:pt x="10325" y="1711"/>
                  <a:pt x="10831" y="1267"/>
                </a:cubicBezTo>
                <a:cubicBezTo>
                  <a:pt x="11370" y="856"/>
                  <a:pt x="11845" y="539"/>
                  <a:pt x="12161" y="317"/>
                </a:cubicBezTo>
                <a:close/>
              </a:path>
            </a:pathLst>
          </a:custGeom>
          <a:solidFill>
            <a:srgbClr val="BF360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3" name="Google Shape;73;p13"/>
          <p:cNvSpPr/>
          <p:nvPr/>
        </p:nvSpPr>
        <p:spPr>
          <a:xfrm>
            <a:off x="4231479" y="4366199"/>
            <a:ext cx="309493" cy="168228"/>
          </a:xfrm>
          <a:custGeom>
            <a:avLst/>
            <a:gdLst/>
            <a:ahLst/>
            <a:cxnLst/>
            <a:rect l="l" t="t" r="r" b="b"/>
            <a:pathLst>
              <a:path w="7633" h="4149" extrusionOk="0">
                <a:moveTo>
                  <a:pt x="380" y="0"/>
                </a:moveTo>
                <a:cubicBezTo>
                  <a:pt x="159" y="0"/>
                  <a:pt x="0" y="159"/>
                  <a:pt x="0" y="380"/>
                </a:cubicBezTo>
                <a:lnTo>
                  <a:pt x="0" y="3769"/>
                </a:lnTo>
                <a:cubicBezTo>
                  <a:pt x="0" y="3959"/>
                  <a:pt x="190" y="4149"/>
                  <a:pt x="380" y="4149"/>
                </a:cubicBezTo>
                <a:lnTo>
                  <a:pt x="7253" y="4149"/>
                </a:lnTo>
                <a:cubicBezTo>
                  <a:pt x="7474" y="4149"/>
                  <a:pt x="7633" y="3959"/>
                  <a:pt x="7633" y="3769"/>
                </a:cubicBezTo>
                <a:lnTo>
                  <a:pt x="7633" y="380"/>
                </a:lnTo>
                <a:cubicBezTo>
                  <a:pt x="7633" y="159"/>
                  <a:pt x="7474" y="0"/>
                  <a:pt x="7253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4" name="Google Shape;74;p13"/>
          <p:cNvSpPr/>
          <p:nvPr/>
        </p:nvSpPr>
        <p:spPr>
          <a:xfrm>
            <a:off x="3991357" y="4450943"/>
            <a:ext cx="792323" cy="1060660"/>
          </a:xfrm>
          <a:custGeom>
            <a:avLst/>
            <a:gdLst/>
            <a:ahLst/>
            <a:cxnLst/>
            <a:rect l="l" t="t" r="r" b="b"/>
            <a:pathLst>
              <a:path w="19541" h="26159" extrusionOk="0">
                <a:moveTo>
                  <a:pt x="0" y="0"/>
                </a:moveTo>
                <a:lnTo>
                  <a:pt x="0" y="26159"/>
                </a:lnTo>
                <a:lnTo>
                  <a:pt x="19540" y="26159"/>
                </a:lnTo>
                <a:lnTo>
                  <a:pt x="19540" y="0"/>
                </a:ln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5" name="Google Shape;75;p13"/>
          <p:cNvSpPr/>
          <p:nvPr/>
        </p:nvSpPr>
        <p:spPr>
          <a:xfrm>
            <a:off x="4043989" y="4498465"/>
            <a:ext cx="687023" cy="846249"/>
          </a:xfrm>
          <a:custGeom>
            <a:avLst/>
            <a:gdLst/>
            <a:ahLst/>
            <a:cxnLst/>
            <a:rect l="l" t="t" r="r" b="b"/>
            <a:pathLst>
              <a:path w="16944" h="20871" extrusionOk="0">
                <a:moveTo>
                  <a:pt x="1" y="0"/>
                </a:moveTo>
                <a:lnTo>
                  <a:pt x="1" y="20870"/>
                </a:lnTo>
                <a:lnTo>
                  <a:pt x="16944" y="20870"/>
                </a:lnTo>
                <a:lnTo>
                  <a:pt x="169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6" name="Google Shape;76;p13"/>
          <p:cNvSpPr/>
          <p:nvPr/>
        </p:nvSpPr>
        <p:spPr>
          <a:xfrm>
            <a:off x="4106918" y="4585763"/>
            <a:ext cx="75781" cy="75823"/>
          </a:xfrm>
          <a:custGeom>
            <a:avLst/>
            <a:gdLst/>
            <a:ahLst/>
            <a:cxnLst/>
            <a:rect l="l" t="t" r="r" b="b"/>
            <a:pathLst>
              <a:path w="1869" h="1870" extrusionOk="0">
                <a:moveTo>
                  <a:pt x="950" y="1"/>
                </a:moveTo>
                <a:cubicBezTo>
                  <a:pt x="412" y="1"/>
                  <a:pt x="0" y="412"/>
                  <a:pt x="0" y="951"/>
                </a:cubicBezTo>
                <a:cubicBezTo>
                  <a:pt x="0" y="1457"/>
                  <a:pt x="412" y="1869"/>
                  <a:pt x="950" y="1869"/>
                </a:cubicBezTo>
                <a:cubicBezTo>
                  <a:pt x="1457" y="1869"/>
                  <a:pt x="1869" y="1457"/>
                  <a:pt x="1869" y="951"/>
                </a:cubicBezTo>
                <a:cubicBezTo>
                  <a:pt x="1869" y="412"/>
                  <a:pt x="1457" y="1"/>
                  <a:pt x="950" y="1"/>
                </a:cubicBezTo>
                <a:close/>
              </a:path>
            </a:pathLst>
          </a:custGeom>
          <a:solidFill>
            <a:srgbClr val="F25D0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7" name="Google Shape;77;p13"/>
          <p:cNvSpPr/>
          <p:nvPr/>
        </p:nvSpPr>
        <p:spPr>
          <a:xfrm>
            <a:off x="4115919" y="4601819"/>
            <a:ext cx="57820" cy="43060"/>
          </a:xfrm>
          <a:custGeom>
            <a:avLst/>
            <a:gdLst/>
            <a:ahLst/>
            <a:cxnLst/>
            <a:rect l="l" t="t" r="r" b="b"/>
            <a:pathLst>
              <a:path w="1426" h="1062" extrusionOk="0">
                <a:moveTo>
                  <a:pt x="1255" y="1"/>
                </a:moveTo>
                <a:cubicBezTo>
                  <a:pt x="1219" y="1"/>
                  <a:pt x="1188" y="16"/>
                  <a:pt x="1172" y="48"/>
                </a:cubicBezTo>
                <a:lnTo>
                  <a:pt x="570" y="650"/>
                </a:lnTo>
                <a:lnTo>
                  <a:pt x="253" y="333"/>
                </a:lnTo>
                <a:cubicBezTo>
                  <a:pt x="238" y="317"/>
                  <a:pt x="206" y="309"/>
                  <a:pt x="174" y="309"/>
                </a:cubicBezTo>
                <a:cubicBezTo>
                  <a:pt x="143" y="309"/>
                  <a:pt x="111" y="317"/>
                  <a:pt x="95" y="333"/>
                </a:cubicBezTo>
                <a:lnTo>
                  <a:pt x="63" y="365"/>
                </a:lnTo>
                <a:cubicBezTo>
                  <a:pt x="0" y="428"/>
                  <a:pt x="0" y="523"/>
                  <a:pt x="63" y="555"/>
                </a:cubicBezTo>
                <a:lnTo>
                  <a:pt x="570" y="1061"/>
                </a:lnTo>
                <a:lnTo>
                  <a:pt x="1394" y="270"/>
                </a:lnTo>
                <a:cubicBezTo>
                  <a:pt x="1425" y="206"/>
                  <a:pt x="1425" y="111"/>
                  <a:pt x="1394" y="80"/>
                </a:cubicBezTo>
                <a:lnTo>
                  <a:pt x="1362" y="48"/>
                </a:lnTo>
                <a:cubicBezTo>
                  <a:pt x="1330" y="16"/>
                  <a:pt x="1291" y="1"/>
                  <a:pt x="1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8" name="Google Shape;78;p13"/>
          <p:cNvSpPr/>
          <p:nvPr/>
        </p:nvSpPr>
        <p:spPr>
          <a:xfrm>
            <a:off x="4222478" y="4596062"/>
            <a:ext cx="446905" cy="20557"/>
          </a:xfrm>
          <a:custGeom>
            <a:avLst/>
            <a:gdLst/>
            <a:ahLst/>
            <a:cxnLst/>
            <a:rect l="l" t="t" r="r" b="b"/>
            <a:pathLst>
              <a:path w="11022" h="507" extrusionOk="0">
                <a:moveTo>
                  <a:pt x="191" y="0"/>
                </a:moveTo>
                <a:cubicBezTo>
                  <a:pt x="96" y="0"/>
                  <a:pt x="1" y="63"/>
                  <a:pt x="1" y="190"/>
                </a:cubicBezTo>
                <a:lnTo>
                  <a:pt x="1" y="285"/>
                </a:lnTo>
                <a:cubicBezTo>
                  <a:pt x="1" y="380"/>
                  <a:pt x="96" y="507"/>
                  <a:pt x="191" y="507"/>
                </a:cubicBezTo>
                <a:lnTo>
                  <a:pt x="10800" y="507"/>
                </a:lnTo>
                <a:cubicBezTo>
                  <a:pt x="10895" y="507"/>
                  <a:pt x="11021" y="380"/>
                  <a:pt x="11021" y="285"/>
                </a:cubicBezTo>
                <a:lnTo>
                  <a:pt x="11021" y="190"/>
                </a:lnTo>
                <a:cubicBezTo>
                  <a:pt x="11021" y="63"/>
                  <a:pt x="10895" y="0"/>
                  <a:pt x="10800" y="0"/>
                </a:cubicBez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9" name="Google Shape;79;p13"/>
          <p:cNvSpPr/>
          <p:nvPr/>
        </p:nvSpPr>
        <p:spPr>
          <a:xfrm>
            <a:off x="4222478" y="4631987"/>
            <a:ext cx="292828" cy="20597"/>
          </a:xfrm>
          <a:custGeom>
            <a:avLst/>
            <a:gdLst/>
            <a:ahLst/>
            <a:cxnLst/>
            <a:rect l="l" t="t" r="r" b="b"/>
            <a:pathLst>
              <a:path w="7222" h="508" extrusionOk="0">
                <a:moveTo>
                  <a:pt x="191" y="1"/>
                </a:moveTo>
                <a:cubicBezTo>
                  <a:pt x="96" y="1"/>
                  <a:pt x="1" y="96"/>
                  <a:pt x="1" y="191"/>
                </a:cubicBezTo>
                <a:lnTo>
                  <a:pt x="1" y="317"/>
                </a:lnTo>
                <a:cubicBezTo>
                  <a:pt x="1" y="412"/>
                  <a:pt x="96" y="507"/>
                  <a:pt x="191" y="507"/>
                </a:cubicBezTo>
                <a:lnTo>
                  <a:pt x="7000" y="507"/>
                </a:lnTo>
                <a:cubicBezTo>
                  <a:pt x="7126" y="507"/>
                  <a:pt x="7221" y="412"/>
                  <a:pt x="7221" y="317"/>
                </a:cubicBezTo>
                <a:lnTo>
                  <a:pt x="7221" y="191"/>
                </a:lnTo>
                <a:cubicBezTo>
                  <a:pt x="7221" y="96"/>
                  <a:pt x="7126" y="1"/>
                  <a:pt x="7000" y="1"/>
                </a:cubicBez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0" name="Google Shape;80;p13"/>
          <p:cNvSpPr/>
          <p:nvPr/>
        </p:nvSpPr>
        <p:spPr>
          <a:xfrm>
            <a:off x="4106918" y="4734734"/>
            <a:ext cx="75781" cy="75781"/>
          </a:xfrm>
          <a:custGeom>
            <a:avLst/>
            <a:gdLst/>
            <a:ahLst/>
            <a:cxnLst/>
            <a:rect l="l" t="t" r="r" b="b"/>
            <a:pathLst>
              <a:path w="1869" h="1869" extrusionOk="0">
                <a:moveTo>
                  <a:pt x="950" y="0"/>
                </a:moveTo>
                <a:cubicBezTo>
                  <a:pt x="412" y="0"/>
                  <a:pt x="0" y="412"/>
                  <a:pt x="0" y="950"/>
                </a:cubicBezTo>
                <a:cubicBezTo>
                  <a:pt x="0" y="1457"/>
                  <a:pt x="412" y="1869"/>
                  <a:pt x="950" y="1869"/>
                </a:cubicBezTo>
                <a:cubicBezTo>
                  <a:pt x="1457" y="1869"/>
                  <a:pt x="1869" y="1457"/>
                  <a:pt x="1869" y="950"/>
                </a:cubicBezTo>
                <a:cubicBezTo>
                  <a:pt x="1869" y="412"/>
                  <a:pt x="1457" y="0"/>
                  <a:pt x="950" y="0"/>
                </a:cubicBezTo>
                <a:close/>
              </a:path>
            </a:pathLst>
          </a:custGeom>
          <a:solidFill>
            <a:srgbClr val="F25D0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" name="Google Shape;81;p13"/>
          <p:cNvSpPr/>
          <p:nvPr/>
        </p:nvSpPr>
        <p:spPr>
          <a:xfrm>
            <a:off x="4115919" y="4750790"/>
            <a:ext cx="57820" cy="43060"/>
          </a:xfrm>
          <a:custGeom>
            <a:avLst/>
            <a:gdLst/>
            <a:ahLst/>
            <a:cxnLst/>
            <a:rect l="l" t="t" r="r" b="b"/>
            <a:pathLst>
              <a:path w="1426" h="1062" extrusionOk="0">
                <a:moveTo>
                  <a:pt x="1255" y="0"/>
                </a:moveTo>
                <a:cubicBezTo>
                  <a:pt x="1219" y="0"/>
                  <a:pt x="1188" y="16"/>
                  <a:pt x="1172" y="48"/>
                </a:cubicBezTo>
                <a:lnTo>
                  <a:pt x="570" y="649"/>
                </a:lnTo>
                <a:lnTo>
                  <a:pt x="253" y="333"/>
                </a:lnTo>
                <a:cubicBezTo>
                  <a:pt x="238" y="317"/>
                  <a:pt x="206" y="309"/>
                  <a:pt x="174" y="309"/>
                </a:cubicBezTo>
                <a:cubicBezTo>
                  <a:pt x="143" y="309"/>
                  <a:pt x="111" y="317"/>
                  <a:pt x="95" y="333"/>
                </a:cubicBezTo>
                <a:lnTo>
                  <a:pt x="63" y="364"/>
                </a:lnTo>
                <a:cubicBezTo>
                  <a:pt x="0" y="428"/>
                  <a:pt x="0" y="523"/>
                  <a:pt x="63" y="554"/>
                </a:cubicBezTo>
                <a:lnTo>
                  <a:pt x="570" y="1061"/>
                </a:lnTo>
                <a:lnTo>
                  <a:pt x="1394" y="269"/>
                </a:lnTo>
                <a:cubicBezTo>
                  <a:pt x="1425" y="206"/>
                  <a:pt x="1425" y="111"/>
                  <a:pt x="1394" y="79"/>
                </a:cubicBezTo>
                <a:lnTo>
                  <a:pt x="1362" y="48"/>
                </a:lnTo>
                <a:cubicBezTo>
                  <a:pt x="1330" y="16"/>
                  <a:pt x="1291" y="0"/>
                  <a:pt x="1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" name="Google Shape;82;p13"/>
          <p:cNvSpPr/>
          <p:nvPr/>
        </p:nvSpPr>
        <p:spPr>
          <a:xfrm>
            <a:off x="4222478" y="4743694"/>
            <a:ext cx="446905" cy="20597"/>
          </a:xfrm>
          <a:custGeom>
            <a:avLst/>
            <a:gdLst/>
            <a:ahLst/>
            <a:cxnLst/>
            <a:rect l="l" t="t" r="r" b="b"/>
            <a:pathLst>
              <a:path w="11022" h="508" extrusionOk="0">
                <a:moveTo>
                  <a:pt x="191" y="1"/>
                </a:moveTo>
                <a:cubicBezTo>
                  <a:pt x="96" y="1"/>
                  <a:pt x="1" y="96"/>
                  <a:pt x="1" y="223"/>
                </a:cubicBezTo>
                <a:lnTo>
                  <a:pt x="1" y="318"/>
                </a:lnTo>
                <a:cubicBezTo>
                  <a:pt x="1" y="413"/>
                  <a:pt x="96" y="508"/>
                  <a:pt x="191" y="508"/>
                </a:cubicBezTo>
                <a:lnTo>
                  <a:pt x="10800" y="508"/>
                </a:lnTo>
                <a:cubicBezTo>
                  <a:pt x="10895" y="508"/>
                  <a:pt x="11021" y="413"/>
                  <a:pt x="11021" y="318"/>
                </a:cubicBezTo>
                <a:lnTo>
                  <a:pt x="11021" y="223"/>
                </a:lnTo>
                <a:cubicBezTo>
                  <a:pt x="11021" y="96"/>
                  <a:pt x="10895" y="1"/>
                  <a:pt x="10800" y="1"/>
                </a:cubicBez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3" name="Google Shape;83;p13"/>
          <p:cNvSpPr/>
          <p:nvPr/>
        </p:nvSpPr>
        <p:spPr>
          <a:xfrm>
            <a:off x="4222478" y="4780958"/>
            <a:ext cx="292828" cy="19300"/>
          </a:xfrm>
          <a:custGeom>
            <a:avLst/>
            <a:gdLst/>
            <a:ahLst/>
            <a:cxnLst/>
            <a:rect l="l" t="t" r="r" b="b"/>
            <a:pathLst>
              <a:path w="7222" h="476" extrusionOk="0">
                <a:moveTo>
                  <a:pt x="191" y="0"/>
                </a:moveTo>
                <a:cubicBezTo>
                  <a:pt x="96" y="0"/>
                  <a:pt x="1" y="95"/>
                  <a:pt x="1" y="190"/>
                </a:cubicBezTo>
                <a:lnTo>
                  <a:pt x="1" y="285"/>
                </a:lnTo>
                <a:cubicBezTo>
                  <a:pt x="1" y="412"/>
                  <a:pt x="96" y="475"/>
                  <a:pt x="191" y="475"/>
                </a:cubicBezTo>
                <a:lnTo>
                  <a:pt x="7000" y="475"/>
                </a:lnTo>
                <a:cubicBezTo>
                  <a:pt x="7126" y="475"/>
                  <a:pt x="7221" y="412"/>
                  <a:pt x="7221" y="285"/>
                </a:cubicBezTo>
                <a:lnTo>
                  <a:pt x="7221" y="190"/>
                </a:lnTo>
                <a:cubicBezTo>
                  <a:pt x="7221" y="95"/>
                  <a:pt x="7126" y="0"/>
                  <a:pt x="7000" y="0"/>
                </a:cubicBez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4" name="Google Shape;84;p13"/>
          <p:cNvSpPr/>
          <p:nvPr/>
        </p:nvSpPr>
        <p:spPr>
          <a:xfrm>
            <a:off x="4106918" y="4883663"/>
            <a:ext cx="75781" cy="75823"/>
          </a:xfrm>
          <a:custGeom>
            <a:avLst/>
            <a:gdLst/>
            <a:ahLst/>
            <a:cxnLst/>
            <a:rect l="l" t="t" r="r" b="b"/>
            <a:pathLst>
              <a:path w="1869" h="1870" extrusionOk="0">
                <a:moveTo>
                  <a:pt x="950" y="1"/>
                </a:moveTo>
                <a:cubicBezTo>
                  <a:pt x="412" y="1"/>
                  <a:pt x="0" y="413"/>
                  <a:pt x="0" y="919"/>
                </a:cubicBezTo>
                <a:cubicBezTo>
                  <a:pt x="0" y="1458"/>
                  <a:pt x="412" y="1869"/>
                  <a:pt x="950" y="1869"/>
                </a:cubicBezTo>
                <a:cubicBezTo>
                  <a:pt x="1457" y="1869"/>
                  <a:pt x="1869" y="1458"/>
                  <a:pt x="1869" y="919"/>
                </a:cubicBezTo>
                <a:cubicBezTo>
                  <a:pt x="1869" y="413"/>
                  <a:pt x="1457" y="1"/>
                  <a:pt x="950" y="1"/>
                </a:cubicBezTo>
                <a:close/>
              </a:path>
            </a:pathLst>
          </a:custGeom>
          <a:solidFill>
            <a:srgbClr val="F25D0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5" name="Google Shape;85;p13"/>
          <p:cNvSpPr/>
          <p:nvPr/>
        </p:nvSpPr>
        <p:spPr>
          <a:xfrm>
            <a:off x="4115919" y="4899721"/>
            <a:ext cx="57820" cy="44359"/>
          </a:xfrm>
          <a:custGeom>
            <a:avLst/>
            <a:gdLst/>
            <a:ahLst/>
            <a:cxnLst/>
            <a:rect l="l" t="t" r="r" b="b"/>
            <a:pathLst>
              <a:path w="1426" h="1094" extrusionOk="0">
                <a:moveTo>
                  <a:pt x="1255" y="1"/>
                </a:moveTo>
                <a:cubicBezTo>
                  <a:pt x="1219" y="1"/>
                  <a:pt x="1188" y="17"/>
                  <a:pt x="1172" y="48"/>
                </a:cubicBezTo>
                <a:lnTo>
                  <a:pt x="570" y="650"/>
                </a:lnTo>
                <a:lnTo>
                  <a:pt x="253" y="333"/>
                </a:lnTo>
                <a:cubicBezTo>
                  <a:pt x="238" y="317"/>
                  <a:pt x="206" y="310"/>
                  <a:pt x="174" y="310"/>
                </a:cubicBezTo>
                <a:cubicBezTo>
                  <a:pt x="143" y="310"/>
                  <a:pt x="111" y="317"/>
                  <a:pt x="95" y="333"/>
                </a:cubicBezTo>
                <a:lnTo>
                  <a:pt x="63" y="365"/>
                </a:lnTo>
                <a:cubicBezTo>
                  <a:pt x="0" y="428"/>
                  <a:pt x="0" y="523"/>
                  <a:pt x="63" y="555"/>
                </a:cubicBezTo>
                <a:lnTo>
                  <a:pt x="570" y="1093"/>
                </a:lnTo>
                <a:lnTo>
                  <a:pt x="1394" y="270"/>
                </a:lnTo>
                <a:cubicBezTo>
                  <a:pt x="1425" y="207"/>
                  <a:pt x="1425" y="112"/>
                  <a:pt x="1394" y="80"/>
                </a:cubicBezTo>
                <a:lnTo>
                  <a:pt x="1362" y="48"/>
                </a:lnTo>
                <a:cubicBezTo>
                  <a:pt x="1330" y="17"/>
                  <a:pt x="1291" y="1"/>
                  <a:pt x="1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6" name="Google Shape;86;p13"/>
          <p:cNvSpPr/>
          <p:nvPr/>
        </p:nvSpPr>
        <p:spPr>
          <a:xfrm>
            <a:off x="4222478" y="4892665"/>
            <a:ext cx="446905" cy="19300"/>
          </a:xfrm>
          <a:custGeom>
            <a:avLst/>
            <a:gdLst/>
            <a:ahLst/>
            <a:cxnLst/>
            <a:rect l="l" t="t" r="r" b="b"/>
            <a:pathLst>
              <a:path w="11022" h="476" extrusionOk="0">
                <a:moveTo>
                  <a:pt x="191" y="1"/>
                </a:moveTo>
                <a:cubicBezTo>
                  <a:pt x="96" y="1"/>
                  <a:pt x="1" y="96"/>
                  <a:pt x="1" y="222"/>
                </a:cubicBezTo>
                <a:lnTo>
                  <a:pt x="1" y="317"/>
                </a:lnTo>
                <a:cubicBezTo>
                  <a:pt x="1" y="412"/>
                  <a:pt x="96" y="476"/>
                  <a:pt x="191" y="476"/>
                </a:cubicBezTo>
                <a:lnTo>
                  <a:pt x="10800" y="476"/>
                </a:lnTo>
                <a:cubicBezTo>
                  <a:pt x="10895" y="476"/>
                  <a:pt x="11021" y="412"/>
                  <a:pt x="11021" y="317"/>
                </a:cubicBezTo>
                <a:lnTo>
                  <a:pt x="11021" y="222"/>
                </a:lnTo>
                <a:cubicBezTo>
                  <a:pt x="11021" y="96"/>
                  <a:pt x="10895" y="1"/>
                  <a:pt x="10800" y="1"/>
                </a:cubicBez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7" name="Google Shape;87;p13"/>
          <p:cNvSpPr/>
          <p:nvPr/>
        </p:nvSpPr>
        <p:spPr>
          <a:xfrm>
            <a:off x="4222478" y="4928629"/>
            <a:ext cx="292828" cy="23152"/>
          </a:xfrm>
          <a:custGeom>
            <a:avLst/>
            <a:gdLst/>
            <a:ahLst/>
            <a:cxnLst/>
            <a:rect l="l" t="t" r="r" b="b"/>
            <a:pathLst>
              <a:path w="7222" h="571" extrusionOk="0">
                <a:moveTo>
                  <a:pt x="191" y="0"/>
                </a:moveTo>
                <a:cubicBezTo>
                  <a:pt x="96" y="0"/>
                  <a:pt x="1" y="127"/>
                  <a:pt x="1" y="222"/>
                </a:cubicBezTo>
                <a:lnTo>
                  <a:pt x="1" y="349"/>
                </a:lnTo>
                <a:cubicBezTo>
                  <a:pt x="1" y="444"/>
                  <a:pt x="96" y="570"/>
                  <a:pt x="191" y="570"/>
                </a:cubicBezTo>
                <a:lnTo>
                  <a:pt x="7000" y="570"/>
                </a:lnTo>
                <a:cubicBezTo>
                  <a:pt x="7126" y="570"/>
                  <a:pt x="7221" y="444"/>
                  <a:pt x="7221" y="349"/>
                </a:cubicBezTo>
                <a:lnTo>
                  <a:pt x="7221" y="222"/>
                </a:lnTo>
                <a:cubicBezTo>
                  <a:pt x="7221" y="127"/>
                  <a:pt x="7126" y="0"/>
                  <a:pt x="7000" y="0"/>
                </a:cubicBez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88;p13"/>
          <p:cNvSpPr/>
          <p:nvPr/>
        </p:nvSpPr>
        <p:spPr>
          <a:xfrm>
            <a:off x="4106918" y="5032634"/>
            <a:ext cx="75781" cy="75781"/>
          </a:xfrm>
          <a:custGeom>
            <a:avLst/>
            <a:gdLst/>
            <a:ahLst/>
            <a:cxnLst/>
            <a:rect l="l" t="t" r="r" b="b"/>
            <a:pathLst>
              <a:path w="1869" h="1869" extrusionOk="0">
                <a:moveTo>
                  <a:pt x="950" y="0"/>
                </a:moveTo>
                <a:cubicBezTo>
                  <a:pt x="412" y="0"/>
                  <a:pt x="0" y="412"/>
                  <a:pt x="0" y="951"/>
                </a:cubicBezTo>
                <a:cubicBezTo>
                  <a:pt x="0" y="1457"/>
                  <a:pt x="412" y="1869"/>
                  <a:pt x="950" y="1869"/>
                </a:cubicBezTo>
                <a:cubicBezTo>
                  <a:pt x="1457" y="1869"/>
                  <a:pt x="1869" y="1457"/>
                  <a:pt x="1869" y="951"/>
                </a:cubicBezTo>
                <a:cubicBezTo>
                  <a:pt x="1869" y="412"/>
                  <a:pt x="1457" y="0"/>
                  <a:pt x="950" y="0"/>
                </a:cubicBezTo>
                <a:close/>
              </a:path>
            </a:pathLst>
          </a:custGeom>
          <a:solidFill>
            <a:srgbClr val="F25D0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9" name="Google Shape;89;p13"/>
          <p:cNvSpPr/>
          <p:nvPr/>
        </p:nvSpPr>
        <p:spPr>
          <a:xfrm>
            <a:off x="4115919" y="5048691"/>
            <a:ext cx="57820" cy="43060"/>
          </a:xfrm>
          <a:custGeom>
            <a:avLst/>
            <a:gdLst/>
            <a:ahLst/>
            <a:cxnLst/>
            <a:rect l="l" t="t" r="r" b="b"/>
            <a:pathLst>
              <a:path w="1426" h="1062" extrusionOk="0">
                <a:moveTo>
                  <a:pt x="1255" y="0"/>
                </a:moveTo>
                <a:cubicBezTo>
                  <a:pt x="1219" y="0"/>
                  <a:pt x="1188" y="16"/>
                  <a:pt x="1172" y="48"/>
                </a:cubicBezTo>
                <a:lnTo>
                  <a:pt x="570" y="650"/>
                </a:lnTo>
                <a:lnTo>
                  <a:pt x="253" y="333"/>
                </a:lnTo>
                <a:cubicBezTo>
                  <a:pt x="238" y="317"/>
                  <a:pt x="206" y="309"/>
                  <a:pt x="174" y="309"/>
                </a:cubicBezTo>
                <a:cubicBezTo>
                  <a:pt x="143" y="309"/>
                  <a:pt x="111" y="317"/>
                  <a:pt x="95" y="333"/>
                </a:cubicBezTo>
                <a:lnTo>
                  <a:pt x="63" y="365"/>
                </a:lnTo>
                <a:cubicBezTo>
                  <a:pt x="0" y="428"/>
                  <a:pt x="0" y="523"/>
                  <a:pt x="63" y="555"/>
                </a:cubicBezTo>
                <a:lnTo>
                  <a:pt x="570" y="1061"/>
                </a:lnTo>
                <a:lnTo>
                  <a:pt x="1394" y="270"/>
                </a:lnTo>
                <a:cubicBezTo>
                  <a:pt x="1425" y="206"/>
                  <a:pt x="1425" y="143"/>
                  <a:pt x="1394" y="80"/>
                </a:cubicBezTo>
                <a:lnTo>
                  <a:pt x="1362" y="48"/>
                </a:lnTo>
                <a:cubicBezTo>
                  <a:pt x="1330" y="16"/>
                  <a:pt x="1291" y="0"/>
                  <a:pt x="1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0" name="Google Shape;90;p13"/>
          <p:cNvSpPr/>
          <p:nvPr/>
        </p:nvSpPr>
        <p:spPr>
          <a:xfrm>
            <a:off x="4222478" y="5042892"/>
            <a:ext cx="446905" cy="20597"/>
          </a:xfrm>
          <a:custGeom>
            <a:avLst/>
            <a:gdLst/>
            <a:ahLst/>
            <a:cxnLst/>
            <a:rect l="l" t="t" r="r" b="b"/>
            <a:pathLst>
              <a:path w="11022" h="508" extrusionOk="0">
                <a:moveTo>
                  <a:pt x="191" y="1"/>
                </a:moveTo>
                <a:cubicBezTo>
                  <a:pt x="96" y="1"/>
                  <a:pt x="1" y="64"/>
                  <a:pt x="1" y="191"/>
                </a:cubicBezTo>
                <a:lnTo>
                  <a:pt x="1" y="286"/>
                </a:lnTo>
                <a:cubicBezTo>
                  <a:pt x="1" y="381"/>
                  <a:pt x="96" y="508"/>
                  <a:pt x="191" y="508"/>
                </a:cubicBezTo>
                <a:lnTo>
                  <a:pt x="10800" y="508"/>
                </a:lnTo>
                <a:cubicBezTo>
                  <a:pt x="10895" y="508"/>
                  <a:pt x="11021" y="381"/>
                  <a:pt x="11021" y="286"/>
                </a:cubicBezTo>
                <a:lnTo>
                  <a:pt x="11021" y="191"/>
                </a:lnTo>
                <a:cubicBezTo>
                  <a:pt x="11021" y="64"/>
                  <a:pt x="10895" y="1"/>
                  <a:pt x="10800" y="1"/>
                </a:cubicBez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1" name="Google Shape;91;p13"/>
          <p:cNvSpPr/>
          <p:nvPr/>
        </p:nvSpPr>
        <p:spPr>
          <a:xfrm>
            <a:off x="4222478" y="5080155"/>
            <a:ext cx="292828" cy="19300"/>
          </a:xfrm>
          <a:custGeom>
            <a:avLst/>
            <a:gdLst/>
            <a:ahLst/>
            <a:cxnLst/>
            <a:rect l="l" t="t" r="r" b="b"/>
            <a:pathLst>
              <a:path w="7222" h="476" extrusionOk="0">
                <a:moveTo>
                  <a:pt x="191" y="0"/>
                </a:moveTo>
                <a:cubicBezTo>
                  <a:pt x="96" y="0"/>
                  <a:pt x="1" y="64"/>
                  <a:pt x="1" y="159"/>
                </a:cubicBezTo>
                <a:lnTo>
                  <a:pt x="1" y="254"/>
                </a:lnTo>
                <a:cubicBezTo>
                  <a:pt x="1" y="380"/>
                  <a:pt x="96" y="475"/>
                  <a:pt x="191" y="475"/>
                </a:cubicBezTo>
                <a:lnTo>
                  <a:pt x="7000" y="475"/>
                </a:lnTo>
                <a:cubicBezTo>
                  <a:pt x="7126" y="475"/>
                  <a:pt x="7221" y="380"/>
                  <a:pt x="7221" y="254"/>
                </a:cubicBezTo>
                <a:lnTo>
                  <a:pt x="7221" y="159"/>
                </a:lnTo>
                <a:cubicBezTo>
                  <a:pt x="7221" y="64"/>
                  <a:pt x="7126" y="0"/>
                  <a:pt x="7000" y="0"/>
                </a:cubicBez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2" name="Google Shape;92;p13"/>
          <p:cNvSpPr/>
          <p:nvPr/>
        </p:nvSpPr>
        <p:spPr>
          <a:xfrm>
            <a:off x="4106918" y="5181604"/>
            <a:ext cx="75781" cy="75781"/>
          </a:xfrm>
          <a:custGeom>
            <a:avLst/>
            <a:gdLst/>
            <a:ahLst/>
            <a:cxnLst/>
            <a:rect l="l" t="t" r="r" b="b"/>
            <a:pathLst>
              <a:path w="1869" h="1869" extrusionOk="0">
                <a:moveTo>
                  <a:pt x="950" y="0"/>
                </a:moveTo>
                <a:cubicBezTo>
                  <a:pt x="412" y="0"/>
                  <a:pt x="0" y="412"/>
                  <a:pt x="0" y="918"/>
                </a:cubicBezTo>
                <a:cubicBezTo>
                  <a:pt x="0" y="1457"/>
                  <a:pt x="412" y="1869"/>
                  <a:pt x="950" y="1869"/>
                </a:cubicBezTo>
                <a:cubicBezTo>
                  <a:pt x="1457" y="1869"/>
                  <a:pt x="1869" y="1457"/>
                  <a:pt x="1869" y="918"/>
                </a:cubicBezTo>
                <a:cubicBezTo>
                  <a:pt x="1869" y="412"/>
                  <a:pt x="1457" y="0"/>
                  <a:pt x="950" y="0"/>
                </a:cubicBezTo>
                <a:close/>
              </a:path>
            </a:pathLst>
          </a:custGeom>
          <a:solidFill>
            <a:srgbClr val="F25D0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3" name="Google Shape;93;p13"/>
          <p:cNvSpPr/>
          <p:nvPr/>
        </p:nvSpPr>
        <p:spPr>
          <a:xfrm>
            <a:off x="4115919" y="5197621"/>
            <a:ext cx="57820" cy="44359"/>
          </a:xfrm>
          <a:custGeom>
            <a:avLst/>
            <a:gdLst/>
            <a:ahLst/>
            <a:cxnLst/>
            <a:rect l="l" t="t" r="r" b="b"/>
            <a:pathLst>
              <a:path w="1426" h="1094" extrusionOk="0">
                <a:moveTo>
                  <a:pt x="1255" y="1"/>
                </a:moveTo>
                <a:cubicBezTo>
                  <a:pt x="1219" y="1"/>
                  <a:pt x="1188" y="17"/>
                  <a:pt x="1172" y="48"/>
                </a:cubicBezTo>
                <a:lnTo>
                  <a:pt x="570" y="650"/>
                </a:lnTo>
                <a:lnTo>
                  <a:pt x="253" y="333"/>
                </a:lnTo>
                <a:cubicBezTo>
                  <a:pt x="238" y="318"/>
                  <a:pt x="206" y="310"/>
                  <a:pt x="174" y="310"/>
                </a:cubicBezTo>
                <a:cubicBezTo>
                  <a:pt x="143" y="310"/>
                  <a:pt x="111" y="318"/>
                  <a:pt x="95" y="333"/>
                </a:cubicBezTo>
                <a:lnTo>
                  <a:pt x="63" y="365"/>
                </a:lnTo>
                <a:cubicBezTo>
                  <a:pt x="0" y="428"/>
                  <a:pt x="0" y="523"/>
                  <a:pt x="63" y="555"/>
                </a:cubicBezTo>
                <a:lnTo>
                  <a:pt x="570" y="1094"/>
                </a:lnTo>
                <a:lnTo>
                  <a:pt x="1394" y="270"/>
                </a:lnTo>
                <a:cubicBezTo>
                  <a:pt x="1425" y="207"/>
                  <a:pt x="1425" y="143"/>
                  <a:pt x="1394" y="80"/>
                </a:cubicBezTo>
                <a:lnTo>
                  <a:pt x="1362" y="48"/>
                </a:lnTo>
                <a:cubicBezTo>
                  <a:pt x="1330" y="17"/>
                  <a:pt x="1291" y="1"/>
                  <a:pt x="1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4" name="Google Shape;94;p13"/>
          <p:cNvSpPr/>
          <p:nvPr/>
        </p:nvSpPr>
        <p:spPr>
          <a:xfrm>
            <a:off x="4222478" y="5191863"/>
            <a:ext cx="446905" cy="19300"/>
          </a:xfrm>
          <a:custGeom>
            <a:avLst/>
            <a:gdLst/>
            <a:ahLst/>
            <a:cxnLst/>
            <a:rect l="l" t="t" r="r" b="b"/>
            <a:pathLst>
              <a:path w="11022" h="476" extrusionOk="0">
                <a:moveTo>
                  <a:pt x="191" y="0"/>
                </a:moveTo>
                <a:cubicBezTo>
                  <a:pt x="96" y="0"/>
                  <a:pt x="1" y="64"/>
                  <a:pt x="1" y="190"/>
                </a:cubicBezTo>
                <a:lnTo>
                  <a:pt x="1" y="285"/>
                </a:lnTo>
                <a:cubicBezTo>
                  <a:pt x="1" y="380"/>
                  <a:pt x="96" y="475"/>
                  <a:pt x="191" y="475"/>
                </a:cubicBezTo>
                <a:lnTo>
                  <a:pt x="10800" y="475"/>
                </a:lnTo>
                <a:cubicBezTo>
                  <a:pt x="10895" y="475"/>
                  <a:pt x="11021" y="380"/>
                  <a:pt x="11021" y="285"/>
                </a:cubicBezTo>
                <a:lnTo>
                  <a:pt x="11021" y="190"/>
                </a:lnTo>
                <a:cubicBezTo>
                  <a:pt x="11021" y="64"/>
                  <a:pt x="10895" y="0"/>
                  <a:pt x="10800" y="0"/>
                </a:cubicBezTo>
                <a:close/>
              </a:path>
            </a:pathLst>
          </a:custGeom>
          <a:solidFill>
            <a:srgbClr val="1CBE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5" name="Google Shape;95;p13"/>
          <p:cNvSpPr/>
          <p:nvPr/>
        </p:nvSpPr>
        <p:spPr>
          <a:xfrm>
            <a:off x="4222478" y="5227829"/>
            <a:ext cx="292828" cy="19300"/>
          </a:xfrm>
          <a:custGeom>
            <a:avLst/>
            <a:gdLst/>
            <a:ahLst/>
            <a:cxnLst/>
            <a:rect l="l" t="t" r="r" b="b"/>
            <a:pathLst>
              <a:path w="7222" h="476" extrusionOk="0">
                <a:moveTo>
                  <a:pt x="191" y="0"/>
                </a:moveTo>
                <a:cubicBezTo>
                  <a:pt x="96" y="0"/>
                  <a:pt x="1" y="95"/>
                  <a:pt x="1" y="190"/>
                </a:cubicBezTo>
                <a:lnTo>
                  <a:pt x="1" y="317"/>
                </a:lnTo>
                <a:cubicBezTo>
                  <a:pt x="1" y="412"/>
                  <a:pt x="96" y="475"/>
                  <a:pt x="191" y="475"/>
                </a:cubicBezTo>
                <a:lnTo>
                  <a:pt x="7000" y="475"/>
                </a:lnTo>
                <a:cubicBezTo>
                  <a:pt x="7126" y="475"/>
                  <a:pt x="7221" y="412"/>
                  <a:pt x="7221" y="317"/>
                </a:cubicBezTo>
                <a:lnTo>
                  <a:pt x="7221" y="190"/>
                </a:lnTo>
                <a:cubicBezTo>
                  <a:pt x="7221" y="95"/>
                  <a:pt x="7126" y="0"/>
                  <a:pt x="7000" y="0"/>
                </a:cubicBezTo>
                <a:close/>
              </a:path>
            </a:pathLst>
          </a:custGeom>
          <a:solidFill>
            <a:srgbClr val="1CBE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6" name="Google Shape;96;p13"/>
          <p:cNvSpPr/>
          <p:nvPr/>
        </p:nvSpPr>
        <p:spPr>
          <a:xfrm>
            <a:off x="6155041" y="5497467"/>
            <a:ext cx="1167257" cy="779469"/>
          </a:xfrm>
          <a:custGeom>
            <a:avLst/>
            <a:gdLst/>
            <a:ahLst/>
            <a:cxnLst/>
            <a:rect l="l" t="t" r="r" b="b"/>
            <a:pathLst>
              <a:path w="28788" h="19224" extrusionOk="0">
                <a:moveTo>
                  <a:pt x="1" y="1"/>
                </a:moveTo>
                <a:lnTo>
                  <a:pt x="1" y="19224"/>
                </a:lnTo>
                <a:lnTo>
                  <a:pt x="28788" y="19224"/>
                </a:lnTo>
                <a:lnTo>
                  <a:pt x="28788" y="1"/>
                </a:ln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7" name="Google Shape;97;p13"/>
          <p:cNvSpPr/>
          <p:nvPr/>
        </p:nvSpPr>
        <p:spPr>
          <a:xfrm>
            <a:off x="6155041" y="5773553"/>
            <a:ext cx="1167257" cy="503387"/>
          </a:xfrm>
          <a:custGeom>
            <a:avLst/>
            <a:gdLst/>
            <a:ahLst/>
            <a:cxnLst/>
            <a:rect l="l" t="t" r="r" b="b"/>
            <a:pathLst>
              <a:path w="28788" h="12415" extrusionOk="0">
                <a:moveTo>
                  <a:pt x="14410" y="0"/>
                </a:moveTo>
                <a:cubicBezTo>
                  <a:pt x="13903" y="0"/>
                  <a:pt x="13428" y="159"/>
                  <a:pt x="13080" y="475"/>
                </a:cubicBezTo>
                <a:lnTo>
                  <a:pt x="1" y="11180"/>
                </a:lnTo>
                <a:lnTo>
                  <a:pt x="1" y="12415"/>
                </a:lnTo>
                <a:lnTo>
                  <a:pt x="28788" y="12415"/>
                </a:lnTo>
                <a:lnTo>
                  <a:pt x="28788" y="11180"/>
                </a:lnTo>
                <a:lnTo>
                  <a:pt x="15708" y="475"/>
                </a:lnTo>
                <a:cubicBezTo>
                  <a:pt x="15360" y="159"/>
                  <a:pt x="14885" y="0"/>
                  <a:pt x="14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8" name="Google Shape;98;p13"/>
          <p:cNvSpPr/>
          <p:nvPr/>
        </p:nvSpPr>
        <p:spPr>
          <a:xfrm>
            <a:off x="6155041" y="5812721"/>
            <a:ext cx="1167257" cy="464219"/>
          </a:xfrm>
          <a:custGeom>
            <a:avLst/>
            <a:gdLst/>
            <a:ahLst/>
            <a:cxnLst/>
            <a:rect l="l" t="t" r="r" b="b"/>
            <a:pathLst>
              <a:path w="28788" h="11449" extrusionOk="0">
                <a:moveTo>
                  <a:pt x="14398" y="0"/>
                </a:moveTo>
                <a:cubicBezTo>
                  <a:pt x="14133" y="0"/>
                  <a:pt x="13872" y="80"/>
                  <a:pt x="13682" y="238"/>
                </a:cubicBezTo>
                <a:lnTo>
                  <a:pt x="1" y="11449"/>
                </a:lnTo>
                <a:lnTo>
                  <a:pt x="28788" y="11449"/>
                </a:lnTo>
                <a:lnTo>
                  <a:pt x="15138" y="238"/>
                </a:lnTo>
                <a:cubicBezTo>
                  <a:pt x="14933" y="80"/>
                  <a:pt x="14663" y="0"/>
                  <a:pt x="14398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9" name="Google Shape;99;p13"/>
          <p:cNvSpPr/>
          <p:nvPr/>
        </p:nvSpPr>
        <p:spPr>
          <a:xfrm>
            <a:off x="6393905" y="6008201"/>
            <a:ext cx="689577" cy="268743"/>
          </a:xfrm>
          <a:custGeom>
            <a:avLst/>
            <a:gdLst/>
            <a:ahLst/>
            <a:cxnLst/>
            <a:rect l="l" t="t" r="r" b="b"/>
            <a:pathLst>
              <a:path w="17007" h="6628" extrusionOk="0">
                <a:moveTo>
                  <a:pt x="8507" y="1"/>
                </a:moveTo>
                <a:cubicBezTo>
                  <a:pt x="8242" y="1"/>
                  <a:pt x="7981" y="88"/>
                  <a:pt x="7791" y="262"/>
                </a:cubicBezTo>
                <a:lnTo>
                  <a:pt x="0" y="6628"/>
                </a:lnTo>
                <a:lnTo>
                  <a:pt x="17006" y="6628"/>
                </a:lnTo>
                <a:lnTo>
                  <a:pt x="9247" y="262"/>
                </a:lnTo>
                <a:cubicBezTo>
                  <a:pt x="9042" y="88"/>
                  <a:pt x="8772" y="1"/>
                  <a:pt x="8507" y="1"/>
                </a:cubicBezTo>
                <a:close/>
              </a:path>
            </a:pathLst>
          </a:custGeom>
          <a:solidFill>
            <a:srgbClr val="246B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3"/>
          <p:cNvSpPr/>
          <p:nvPr/>
        </p:nvSpPr>
        <p:spPr>
          <a:xfrm>
            <a:off x="6155041" y="5497467"/>
            <a:ext cx="1167257" cy="500832"/>
          </a:xfrm>
          <a:custGeom>
            <a:avLst/>
            <a:gdLst/>
            <a:ahLst/>
            <a:cxnLst/>
            <a:rect l="l" t="t" r="r" b="b"/>
            <a:pathLst>
              <a:path w="28788" h="12352" extrusionOk="0">
                <a:moveTo>
                  <a:pt x="1" y="1"/>
                </a:moveTo>
                <a:lnTo>
                  <a:pt x="1" y="1172"/>
                </a:lnTo>
                <a:lnTo>
                  <a:pt x="13080" y="11876"/>
                </a:lnTo>
                <a:cubicBezTo>
                  <a:pt x="13428" y="12193"/>
                  <a:pt x="13903" y="12351"/>
                  <a:pt x="14410" y="12351"/>
                </a:cubicBezTo>
                <a:cubicBezTo>
                  <a:pt x="14885" y="12351"/>
                  <a:pt x="15360" y="12193"/>
                  <a:pt x="15708" y="11876"/>
                </a:cubicBezTo>
                <a:lnTo>
                  <a:pt x="28788" y="1172"/>
                </a:lnTo>
                <a:lnTo>
                  <a:pt x="2878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1" name="Google Shape;101;p13"/>
          <p:cNvSpPr/>
          <p:nvPr/>
        </p:nvSpPr>
        <p:spPr>
          <a:xfrm>
            <a:off x="6155041" y="5497467"/>
            <a:ext cx="1167257" cy="463448"/>
          </a:xfrm>
          <a:custGeom>
            <a:avLst/>
            <a:gdLst/>
            <a:ahLst/>
            <a:cxnLst/>
            <a:rect l="l" t="t" r="r" b="b"/>
            <a:pathLst>
              <a:path w="28788" h="11430" extrusionOk="0">
                <a:moveTo>
                  <a:pt x="1" y="1"/>
                </a:moveTo>
                <a:lnTo>
                  <a:pt x="13650" y="11180"/>
                </a:lnTo>
                <a:cubicBezTo>
                  <a:pt x="13861" y="11342"/>
                  <a:pt x="14138" y="11429"/>
                  <a:pt x="14413" y="11429"/>
                </a:cubicBezTo>
                <a:cubicBezTo>
                  <a:pt x="14676" y="11429"/>
                  <a:pt x="14937" y="11350"/>
                  <a:pt x="15138" y="11180"/>
                </a:cubicBezTo>
                <a:lnTo>
                  <a:pt x="28788" y="1"/>
                </a:lnTo>
                <a:close/>
              </a:path>
            </a:pathLst>
          </a:custGeom>
          <a:solidFill>
            <a:srgbClr val="F25D0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6806067" y="5133839"/>
            <a:ext cx="643760" cy="361189"/>
          </a:xfrm>
          <a:custGeom>
            <a:avLst/>
            <a:gdLst/>
            <a:ahLst/>
            <a:cxnLst/>
            <a:rect l="l" t="t" r="r" b="b"/>
            <a:pathLst>
              <a:path w="15877" h="8908" extrusionOk="0">
                <a:moveTo>
                  <a:pt x="2678" y="1"/>
                </a:moveTo>
                <a:cubicBezTo>
                  <a:pt x="1821" y="1"/>
                  <a:pt x="1165" y="291"/>
                  <a:pt x="983" y="1083"/>
                </a:cubicBezTo>
                <a:cubicBezTo>
                  <a:pt x="1" y="5168"/>
                  <a:pt x="2598" y="6720"/>
                  <a:pt x="4656" y="7670"/>
                </a:cubicBezTo>
                <a:cubicBezTo>
                  <a:pt x="6715" y="8589"/>
                  <a:pt x="10040" y="8810"/>
                  <a:pt x="12447" y="8905"/>
                </a:cubicBezTo>
                <a:cubicBezTo>
                  <a:pt x="12482" y="8907"/>
                  <a:pt x="12517" y="8907"/>
                  <a:pt x="12552" y="8907"/>
                </a:cubicBezTo>
                <a:cubicBezTo>
                  <a:pt x="14884" y="8907"/>
                  <a:pt x="15876" y="5822"/>
                  <a:pt x="14379" y="5042"/>
                </a:cubicBezTo>
                <a:cubicBezTo>
                  <a:pt x="12858" y="4218"/>
                  <a:pt x="7221" y="1368"/>
                  <a:pt x="7221" y="1368"/>
                </a:cubicBezTo>
                <a:cubicBezTo>
                  <a:pt x="5935" y="744"/>
                  <a:pt x="4049" y="1"/>
                  <a:pt x="2678" y="1"/>
                </a:cubicBezTo>
                <a:close/>
              </a:path>
            </a:pathLst>
          </a:custGeom>
          <a:solidFill>
            <a:srgbClr val="ED97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3" name="Google Shape;103;p13"/>
          <p:cNvSpPr/>
          <p:nvPr/>
        </p:nvSpPr>
        <p:spPr>
          <a:xfrm>
            <a:off x="7505144" y="5954597"/>
            <a:ext cx="163889" cy="65524"/>
          </a:xfrm>
          <a:custGeom>
            <a:avLst/>
            <a:gdLst/>
            <a:ahLst/>
            <a:cxnLst/>
            <a:rect l="l" t="t" r="r" b="b"/>
            <a:pathLst>
              <a:path w="4042" h="1616" extrusionOk="0">
                <a:moveTo>
                  <a:pt x="3471" y="1"/>
                </a:moveTo>
                <a:cubicBezTo>
                  <a:pt x="3471" y="1"/>
                  <a:pt x="780" y="64"/>
                  <a:pt x="589" y="64"/>
                </a:cubicBezTo>
                <a:cubicBezTo>
                  <a:pt x="571" y="64"/>
                  <a:pt x="551" y="64"/>
                  <a:pt x="531" y="64"/>
                </a:cubicBezTo>
                <a:cubicBezTo>
                  <a:pt x="308" y="64"/>
                  <a:pt x="1" y="90"/>
                  <a:pt x="146" y="729"/>
                </a:cubicBezTo>
                <a:cubicBezTo>
                  <a:pt x="304" y="1394"/>
                  <a:pt x="336" y="1616"/>
                  <a:pt x="336" y="1616"/>
                </a:cubicBezTo>
                <a:cubicBezTo>
                  <a:pt x="336" y="1616"/>
                  <a:pt x="3250" y="761"/>
                  <a:pt x="3566" y="634"/>
                </a:cubicBezTo>
                <a:cubicBezTo>
                  <a:pt x="3851" y="507"/>
                  <a:pt x="4041" y="222"/>
                  <a:pt x="3471" y="1"/>
                </a:cubicBezTo>
                <a:close/>
              </a:path>
            </a:pathLst>
          </a:custGeom>
          <a:solidFill>
            <a:srgbClr val="121C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7232382" y="5333332"/>
            <a:ext cx="317237" cy="643760"/>
          </a:xfrm>
          <a:custGeom>
            <a:avLst/>
            <a:gdLst/>
            <a:ahLst/>
            <a:cxnLst/>
            <a:rect l="l" t="t" r="r" b="b"/>
            <a:pathLst>
              <a:path w="7824" h="15877" extrusionOk="0">
                <a:moveTo>
                  <a:pt x="3058" y="1"/>
                </a:moveTo>
                <a:cubicBezTo>
                  <a:pt x="2654" y="1"/>
                  <a:pt x="2181" y="96"/>
                  <a:pt x="1648" y="312"/>
                </a:cubicBezTo>
                <a:cubicBezTo>
                  <a:pt x="1" y="977"/>
                  <a:pt x="33" y="2243"/>
                  <a:pt x="729" y="3605"/>
                </a:cubicBezTo>
                <a:cubicBezTo>
                  <a:pt x="1426" y="4999"/>
                  <a:pt x="5131" y="11871"/>
                  <a:pt x="5828" y="12948"/>
                </a:cubicBezTo>
                <a:cubicBezTo>
                  <a:pt x="6493" y="14024"/>
                  <a:pt x="7095" y="15766"/>
                  <a:pt x="7095" y="15766"/>
                </a:cubicBezTo>
                <a:cubicBezTo>
                  <a:pt x="7095" y="15766"/>
                  <a:pt x="7161" y="15876"/>
                  <a:pt x="7366" y="15876"/>
                </a:cubicBezTo>
                <a:cubicBezTo>
                  <a:pt x="7407" y="15876"/>
                  <a:pt x="7454" y="15872"/>
                  <a:pt x="7507" y="15861"/>
                </a:cubicBezTo>
                <a:cubicBezTo>
                  <a:pt x="7728" y="15829"/>
                  <a:pt x="7823" y="15608"/>
                  <a:pt x="7823" y="15608"/>
                </a:cubicBezTo>
                <a:cubicBezTo>
                  <a:pt x="7823" y="15608"/>
                  <a:pt x="6145" y="8261"/>
                  <a:pt x="5575" y="5727"/>
                </a:cubicBezTo>
                <a:cubicBezTo>
                  <a:pt x="5005" y="3194"/>
                  <a:pt x="5131" y="3130"/>
                  <a:pt x="4593" y="1040"/>
                </a:cubicBezTo>
                <a:cubicBezTo>
                  <a:pt x="4443" y="419"/>
                  <a:pt x="3902" y="1"/>
                  <a:pt x="3058" y="1"/>
                </a:cubicBezTo>
                <a:close/>
              </a:path>
            </a:pathLst>
          </a:custGeom>
          <a:solidFill>
            <a:srgbClr val="ED97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7050040" y="5981966"/>
            <a:ext cx="159267" cy="72821"/>
          </a:xfrm>
          <a:custGeom>
            <a:avLst/>
            <a:gdLst/>
            <a:ahLst/>
            <a:cxnLst/>
            <a:rect l="l" t="t" r="r" b="b"/>
            <a:pathLst>
              <a:path w="3928" h="1796" extrusionOk="0">
                <a:moveTo>
                  <a:pt x="533" y="0"/>
                </a:moveTo>
                <a:cubicBezTo>
                  <a:pt x="381" y="0"/>
                  <a:pt x="236" y="110"/>
                  <a:pt x="159" y="529"/>
                </a:cubicBezTo>
                <a:cubicBezTo>
                  <a:pt x="64" y="1194"/>
                  <a:pt x="1" y="1416"/>
                  <a:pt x="1" y="1416"/>
                </a:cubicBezTo>
                <a:cubicBezTo>
                  <a:pt x="1" y="1416"/>
                  <a:pt x="3009" y="1796"/>
                  <a:pt x="3326" y="1796"/>
                </a:cubicBezTo>
                <a:cubicBezTo>
                  <a:pt x="3643" y="1796"/>
                  <a:pt x="3928" y="1574"/>
                  <a:pt x="3516" y="1163"/>
                </a:cubicBezTo>
                <a:cubicBezTo>
                  <a:pt x="3516" y="1163"/>
                  <a:pt x="983" y="181"/>
                  <a:pt x="824" y="86"/>
                </a:cubicBezTo>
                <a:cubicBezTo>
                  <a:pt x="736" y="48"/>
                  <a:pt x="633" y="0"/>
                  <a:pt x="533" y="0"/>
                </a:cubicBezTo>
                <a:close/>
              </a:path>
            </a:pathLst>
          </a:custGeom>
          <a:solidFill>
            <a:srgbClr val="121C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6624051" y="5170170"/>
            <a:ext cx="592752" cy="357095"/>
          </a:xfrm>
          <a:custGeom>
            <a:avLst/>
            <a:gdLst/>
            <a:ahLst/>
            <a:cxnLst/>
            <a:rect l="l" t="t" r="r" b="b"/>
            <a:pathLst>
              <a:path w="14619" h="8807" extrusionOk="0">
                <a:moveTo>
                  <a:pt x="3595" y="1"/>
                </a:moveTo>
                <a:cubicBezTo>
                  <a:pt x="1802" y="1"/>
                  <a:pt x="1" y="1557"/>
                  <a:pt x="436" y="3196"/>
                </a:cubicBezTo>
                <a:cubicBezTo>
                  <a:pt x="943" y="5254"/>
                  <a:pt x="2273" y="6489"/>
                  <a:pt x="4300" y="7439"/>
                </a:cubicBezTo>
                <a:cubicBezTo>
                  <a:pt x="6358" y="8421"/>
                  <a:pt x="8733" y="8674"/>
                  <a:pt x="11140" y="8801"/>
                </a:cubicBezTo>
                <a:cubicBezTo>
                  <a:pt x="11199" y="8805"/>
                  <a:pt x="11257" y="8807"/>
                  <a:pt x="11314" y="8807"/>
                </a:cubicBezTo>
                <a:cubicBezTo>
                  <a:pt x="13600" y="8807"/>
                  <a:pt x="14619" y="5772"/>
                  <a:pt x="13135" y="4969"/>
                </a:cubicBezTo>
                <a:cubicBezTo>
                  <a:pt x="11615" y="4146"/>
                  <a:pt x="4838" y="282"/>
                  <a:pt x="4838" y="282"/>
                </a:cubicBezTo>
                <a:cubicBezTo>
                  <a:pt x="4444" y="88"/>
                  <a:pt x="4020" y="1"/>
                  <a:pt x="3595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6999965" y="5348294"/>
            <a:ext cx="186191" cy="656693"/>
          </a:xfrm>
          <a:custGeom>
            <a:avLst/>
            <a:gdLst/>
            <a:ahLst/>
            <a:cxnLst/>
            <a:rect l="l" t="t" r="r" b="b"/>
            <a:pathLst>
              <a:path w="4592" h="16196" extrusionOk="0">
                <a:moveTo>
                  <a:pt x="1916" y="0"/>
                </a:moveTo>
                <a:cubicBezTo>
                  <a:pt x="1849" y="0"/>
                  <a:pt x="1780" y="2"/>
                  <a:pt x="1711" y="6"/>
                </a:cubicBezTo>
                <a:cubicBezTo>
                  <a:pt x="1" y="101"/>
                  <a:pt x="33" y="3236"/>
                  <a:pt x="223" y="4756"/>
                </a:cubicBezTo>
                <a:cubicBezTo>
                  <a:pt x="444" y="6245"/>
                  <a:pt x="1299" y="11850"/>
                  <a:pt x="1616" y="13054"/>
                </a:cubicBezTo>
                <a:cubicBezTo>
                  <a:pt x="1933" y="14257"/>
                  <a:pt x="1933" y="15935"/>
                  <a:pt x="1933" y="15935"/>
                </a:cubicBezTo>
                <a:cubicBezTo>
                  <a:pt x="1933" y="15935"/>
                  <a:pt x="1964" y="16125"/>
                  <a:pt x="2281" y="16189"/>
                </a:cubicBezTo>
                <a:cubicBezTo>
                  <a:pt x="2326" y="16193"/>
                  <a:pt x="2366" y="16195"/>
                  <a:pt x="2402" y="16195"/>
                </a:cubicBezTo>
                <a:cubicBezTo>
                  <a:pt x="2615" y="16195"/>
                  <a:pt x="2661" y="16125"/>
                  <a:pt x="2661" y="16125"/>
                </a:cubicBezTo>
                <a:cubicBezTo>
                  <a:pt x="2661" y="16125"/>
                  <a:pt x="4371" y="3996"/>
                  <a:pt x="4561" y="1368"/>
                </a:cubicBezTo>
                <a:cubicBezTo>
                  <a:pt x="4592" y="1064"/>
                  <a:pt x="3542" y="0"/>
                  <a:pt x="1916" y="0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8" name="Google Shape;108;p13"/>
          <p:cNvSpPr/>
          <p:nvPr/>
        </p:nvSpPr>
        <p:spPr>
          <a:xfrm>
            <a:off x="6614766" y="5122081"/>
            <a:ext cx="838545" cy="465679"/>
          </a:xfrm>
          <a:custGeom>
            <a:avLst/>
            <a:gdLst/>
            <a:ahLst/>
            <a:cxnLst/>
            <a:rect l="l" t="t" r="r" b="b"/>
            <a:pathLst>
              <a:path w="20681" h="11485" extrusionOk="0">
                <a:moveTo>
                  <a:pt x="6097" y="1"/>
                </a:moveTo>
                <a:cubicBezTo>
                  <a:pt x="3255" y="1"/>
                  <a:pt x="1453" y="1204"/>
                  <a:pt x="1014" y="1911"/>
                </a:cubicBezTo>
                <a:cubicBezTo>
                  <a:pt x="285" y="3083"/>
                  <a:pt x="0" y="4825"/>
                  <a:pt x="1837" y="7073"/>
                </a:cubicBezTo>
                <a:cubicBezTo>
                  <a:pt x="3674" y="9322"/>
                  <a:pt x="8297" y="9987"/>
                  <a:pt x="8297" y="9987"/>
                </a:cubicBezTo>
                <a:lnTo>
                  <a:pt x="8297" y="11095"/>
                </a:lnTo>
                <a:cubicBezTo>
                  <a:pt x="8297" y="11095"/>
                  <a:pt x="9625" y="11484"/>
                  <a:pt x="13154" y="11484"/>
                </a:cubicBezTo>
                <a:cubicBezTo>
                  <a:pt x="13777" y="11484"/>
                  <a:pt x="14468" y="11472"/>
                  <a:pt x="15233" y="11444"/>
                </a:cubicBezTo>
                <a:cubicBezTo>
                  <a:pt x="20363" y="11254"/>
                  <a:pt x="20680" y="9607"/>
                  <a:pt x="20680" y="9607"/>
                </a:cubicBezTo>
                <a:cubicBezTo>
                  <a:pt x="20680" y="9607"/>
                  <a:pt x="20490" y="8625"/>
                  <a:pt x="20173" y="7200"/>
                </a:cubicBezTo>
                <a:cubicBezTo>
                  <a:pt x="19857" y="5743"/>
                  <a:pt x="19540" y="5490"/>
                  <a:pt x="19160" y="5268"/>
                </a:cubicBezTo>
                <a:cubicBezTo>
                  <a:pt x="18748" y="5078"/>
                  <a:pt x="13744" y="2513"/>
                  <a:pt x="12953" y="2038"/>
                </a:cubicBezTo>
                <a:cubicBezTo>
                  <a:pt x="10279" y="519"/>
                  <a:pt x="7964" y="1"/>
                  <a:pt x="6097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" name="Google Shape;109;p13"/>
          <p:cNvSpPr/>
          <p:nvPr/>
        </p:nvSpPr>
        <p:spPr>
          <a:xfrm>
            <a:off x="7468692" y="4871539"/>
            <a:ext cx="71929" cy="62239"/>
          </a:xfrm>
          <a:custGeom>
            <a:avLst/>
            <a:gdLst/>
            <a:ahLst/>
            <a:cxnLst/>
            <a:rect l="l" t="t" r="r" b="b"/>
            <a:pathLst>
              <a:path w="1774" h="1535" extrusionOk="0">
                <a:moveTo>
                  <a:pt x="1483" y="1"/>
                </a:moveTo>
                <a:cubicBezTo>
                  <a:pt x="1129" y="1"/>
                  <a:pt x="521" y="712"/>
                  <a:pt x="253" y="1060"/>
                </a:cubicBezTo>
                <a:cubicBezTo>
                  <a:pt x="0" y="1377"/>
                  <a:pt x="317" y="1535"/>
                  <a:pt x="317" y="1535"/>
                </a:cubicBezTo>
                <a:cubicBezTo>
                  <a:pt x="317" y="1535"/>
                  <a:pt x="1013" y="1535"/>
                  <a:pt x="1330" y="1123"/>
                </a:cubicBezTo>
                <a:cubicBezTo>
                  <a:pt x="1488" y="933"/>
                  <a:pt x="1774" y="205"/>
                  <a:pt x="1647" y="78"/>
                </a:cubicBezTo>
                <a:cubicBezTo>
                  <a:pt x="1603" y="25"/>
                  <a:pt x="1547" y="1"/>
                  <a:pt x="1483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" name="Google Shape;110;p13"/>
          <p:cNvSpPr/>
          <p:nvPr/>
        </p:nvSpPr>
        <p:spPr>
          <a:xfrm>
            <a:off x="7159194" y="4893273"/>
            <a:ext cx="456028" cy="172809"/>
          </a:xfrm>
          <a:custGeom>
            <a:avLst/>
            <a:gdLst/>
            <a:ahLst/>
            <a:cxnLst/>
            <a:rect l="l" t="t" r="r" b="b"/>
            <a:pathLst>
              <a:path w="11247" h="4262" extrusionOk="0">
                <a:moveTo>
                  <a:pt x="8965" y="0"/>
                </a:moveTo>
                <a:cubicBezTo>
                  <a:pt x="8471" y="0"/>
                  <a:pt x="7921" y="195"/>
                  <a:pt x="7665" y="904"/>
                </a:cubicBezTo>
                <a:cubicBezTo>
                  <a:pt x="7285" y="1284"/>
                  <a:pt x="3041" y="2171"/>
                  <a:pt x="1679" y="2392"/>
                </a:cubicBezTo>
                <a:cubicBezTo>
                  <a:pt x="1046" y="2456"/>
                  <a:pt x="127" y="2677"/>
                  <a:pt x="96" y="3121"/>
                </a:cubicBezTo>
                <a:cubicBezTo>
                  <a:pt x="1" y="3818"/>
                  <a:pt x="286" y="4261"/>
                  <a:pt x="1046" y="4261"/>
                </a:cubicBezTo>
                <a:cubicBezTo>
                  <a:pt x="1060" y="4261"/>
                  <a:pt x="1075" y="4261"/>
                  <a:pt x="1090" y="4261"/>
                </a:cubicBezTo>
                <a:cubicBezTo>
                  <a:pt x="3128" y="4261"/>
                  <a:pt x="6913" y="2105"/>
                  <a:pt x="8013" y="1759"/>
                </a:cubicBezTo>
                <a:cubicBezTo>
                  <a:pt x="8274" y="1915"/>
                  <a:pt x="8510" y="1972"/>
                  <a:pt x="8726" y="1972"/>
                </a:cubicBezTo>
                <a:cubicBezTo>
                  <a:pt x="9292" y="1972"/>
                  <a:pt x="9720" y="1584"/>
                  <a:pt x="10094" y="1584"/>
                </a:cubicBezTo>
                <a:cubicBezTo>
                  <a:pt x="10184" y="1584"/>
                  <a:pt x="10271" y="1607"/>
                  <a:pt x="10357" y="1664"/>
                </a:cubicBezTo>
                <a:cubicBezTo>
                  <a:pt x="10534" y="1779"/>
                  <a:pt x="10669" y="1829"/>
                  <a:pt x="10765" y="1829"/>
                </a:cubicBezTo>
                <a:cubicBezTo>
                  <a:pt x="11247" y="1829"/>
                  <a:pt x="10728" y="567"/>
                  <a:pt x="9723" y="144"/>
                </a:cubicBezTo>
                <a:cubicBezTo>
                  <a:pt x="9544" y="72"/>
                  <a:pt x="9265" y="0"/>
                  <a:pt x="8965" y="0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1" name="Google Shape;111;p13"/>
          <p:cNvSpPr/>
          <p:nvPr/>
        </p:nvSpPr>
        <p:spPr>
          <a:xfrm>
            <a:off x="6518426" y="4451997"/>
            <a:ext cx="563761" cy="616067"/>
          </a:xfrm>
          <a:custGeom>
            <a:avLst/>
            <a:gdLst/>
            <a:ahLst/>
            <a:cxnLst/>
            <a:rect l="l" t="t" r="r" b="b"/>
            <a:pathLst>
              <a:path w="13904" h="15194" extrusionOk="0">
                <a:moveTo>
                  <a:pt x="10423" y="0"/>
                </a:moveTo>
                <a:cubicBezTo>
                  <a:pt x="8812" y="0"/>
                  <a:pt x="7435" y="1902"/>
                  <a:pt x="6176" y="4725"/>
                </a:cubicBezTo>
                <a:cubicBezTo>
                  <a:pt x="5752" y="5685"/>
                  <a:pt x="4825" y="5826"/>
                  <a:pt x="3981" y="5826"/>
                </a:cubicBezTo>
                <a:cubicBezTo>
                  <a:pt x="3628" y="5826"/>
                  <a:pt x="3290" y="5802"/>
                  <a:pt x="3009" y="5802"/>
                </a:cubicBezTo>
                <a:cubicBezTo>
                  <a:pt x="2990" y="5801"/>
                  <a:pt x="2971" y="5801"/>
                  <a:pt x="2951" y="5801"/>
                </a:cubicBezTo>
                <a:cubicBezTo>
                  <a:pt x="1282" y="5801"/>
                  <a:pt x="537" y="7147"/>
                  <a:pt x="349" y="8462"/>
                </a:cubicBezTo>
                <a:cubicBezTo>
                  <a:pt x="191" y="9570"/>
                  <a:pt x="888" y="9760"/>
                  <a:pt x="856" y="9950"/>
                </a:cubicBezTo>
                <a:cubicBezTo>
                  <a:pt x="793" y="10457"/>
                  <a:pt x="1" y="12357"/>
                  <a:pt x="3295" y="14130"/>
                </a:cubicBezTo>
                <a:cubicBezTo>
                  <a:pt x="4409" y="14726"/>
                  <a:pt x="5721" y="15193"/>
                  <a:pt x="7273" y="15193"/>
                </a:cubicBezTo>
                <a:cubicBezTo>
                  <a:pt x="8280" y="15193"/>
                  <a:pt x="9389" y="14996"/>
                  <a:pt x="10610" y="14510"/>
                </a:cubicBezTo>
                <a:cubicBezTo>
                  <a:pt x="13714" y="13275"/>
                  <a:pt x="13872" y="10140"/>
                  <a:pt x="13334" y="8842"/>
                </a:cubicBezTo>
                <a:cubicBezTo>
                  <a:pt x="12827" y="7512"/>
                  <a:pt x="12542" y="6403"/>
                  <a:pt x="12542" y="6403"/>
                </a:cubicBezTo>
                <a:cubicBezTo>
                  <a:pt x="12542" y="6403"/>
                  <a:pt x="13365" y="6087"/>
                  <a:pt x="13492" y="5517"/>
                </a:cubicBezTo>
                <a:cubicBezTo>
                  <a:pt x="13650" y="4915"/>
                  <a:pt x="13334" y="4661"/>
                  <a:pt x="13460" y="4471"/>
                </a:cubicBezTo>
                <a:cubicBezTo>
                  <a:pt x="13714" y="4155"/>
                  <a:pt x="13904" y="3015"/>
                  <a:pt x="13714" y="2318"/>
                </a:cubicBezTo>
                <a:cubicBezTo>
                  <a:pt x="13492" y="1368"/>
                  <a:pt x="13239" y="228"/>
                  <a:pt x="10578" y="6"/>
                </a:cubicBezTo>
                <a:cubicBezTo>
                  <a:pt x="10526" y="2"/>
                  <a:pt x="10475" y="0"/>
                  <a:pt x="10423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" name="Google Shape;112;p13"/>
          <p:cNvSpPr/>
          <p:nvPr/>
        </p:nvSpPr>
        <p:spPr>
          <a:xfrm>
            <a:off x="7105590" y="4945133"/>
            <a:ext cx="131980" cy="120545"/>
          </a:xfrm>
          <a:custGeom>
            <a:avLst/>
            <a:gdLst/>
            <a:ahLst/>
            <a:cxnLst/>
            <a:rect l="l" t="t" r="r" b="b"/>
            <a:pathLst>
              <a:path w="3255" h="2973" extrusionOk="0">
                <a:moveTo>
                  <a:pt x="1217" y="1"/>
                </a:moveTo>
                <a:cubicBezTo>
                  <a:pt x="581" y="1"/>
                  <a:pt x="0" y="1611"/>
                  <a:pt x="56" y="1778"/>
                </a:cubicBezTo>
                <a:cubicBezTo>
                  <a:pt x="56" y="1778"/>
                  <a:pt x="1323" y="2697"/>
                  <a:pt x="1925" y="2919"/>
                </a:cubicBezTo>
                <a:cubicBezTo>
                  <a:pt x="2004" y="2955"/>
                  <a:pt x="2094" y="2972"/>
                  <a:pt x="2187" y="2972"/>
                </a:cubicBezTo>
                <a:cubicBezTo>
                  <a:pt x="2574" y="2972"/>
                  <a:pt x="3026" y="2686"/>
                  <a:pt x="3128" y="2380"/>
                </a:cubicBezTo>
                <a:cubicBezTo>
                  <a:pt x="3255" y="2032"/>
                  <a:pt x="2463" y="828"/>
                  <a:pt x="1481" y="100"/>
                </a:cubicBezTo>
                <a:cubicBezTo>
                  <a:pt x="1393" y="31"/>
                  <a:pt x="1304" y="1"/>
                  <a:pt x="1217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3" name="Google Shape;113;p13"/>
          <p:cNvSpPr/>
          <p:nvPr/>
        </p:nvSpPr>
        <p:spPr>
          <a:xfrm>
            <a:off x="6926776" y="4734571"/>
            <a:ext cx="286381" cy="332767"/>
          </a:xfrm>
          <a:custGeom>
            <a:avLst/>
            <a:gdLst/>
            <a:ahLst/>
            <a:cxnLst/>
            <a:rect l="l" t="t" r="r" b="b"/>
            <a:pathLst>
              <a:path w="7063" h="8207" extrusionOk="0">
                <a:moveTo>
                  <a:pt x="1976" y="1"/>
                </a:moveTo>
                <a:cubicBezTo>
                  <a:pt x="1814" y="1"/>
                  <a:pt x="1660" y="40"/>
                  <a:pt x="1521" y="131"/>
                </a:cubicBezTo>
                <a:cubicBezTo>
                  <a:pt x="64" y="1113"/>
                  <a:pt x="1" y="1714"/>
                  <a:pt x="824" y="3393"/>
                </a:cubicBezTo>
                <a:cubicBezTo>
                  <a:pt x="2281" y="6433"/>
                  <a:pt x="4909" y="8207"/>
                  <a:pt x="4909" y="8207"/>
                </a:cubicBezTo>
                <a:cubicBezTo>
                  <a:pt x="4909" y="8207"/>
                  <a:pt x="5764" y="8048"/>
                  <a:pt x="6430" y="7130"/>
                </a:cubicBezTo>
                <a:cubicBezTo>
                  <a:pt x="7063" y="6306"/>
                  <a:pt x="7063" y="5736"/>
                  <a:pt x="7063" y="5736"/>
                </a:cubicBezTo>
                <a:cubicBezTo>
                  <a:pt x="7063" y="5736"/>
                  <a:pt x="5068" y="3425"/>
                  <a:pt x="3991" y="1429"/>
                </a:cubicBezTo>
                <a:cubicBezTo>
                  <a:pt x="3754" y="956"/>
                  <a:pt x="2773" y="1"/>
                  <a:pt x="1976" y="1"/>
                </a:cubicBez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" name="Google Shape;114;p13"/>
          <p:cNvSpPr/>
          <p:nvPr/>
        </p:nvSpPr>
        <p:spPr>
          <a:xfrm>
            <a:off x="6627578" y="4721637"/>
            <a:ext cx="514983" cy="600983"/>
          </a:xfrm>
          <a:custGeom>
            <a:avLst/>
            <a:gdLst/>
            <a:ahLst/>
            <a:cxnLst/>
            <a:rect l="l" t="t" r="r" b="b"/>
            <a:pathLst>
              <a:path w="12701" h="14822" extrusionOk="0">
                <a:moveTo>
                  <a:pt x="6029" y="1"/>
                </a:moveTo>
                <a:cubicBezTo>
                  <a:pt x="3847" y="1"/>
                  <a:pt x="2577" y="1913"/>
                  <a:pt x="1933" y="4124"/>
                </a:cubicBezTo>
                <a:cubicBezTo>
                  <a:pt x="666" y="8336"/>
                  <a:pt x="1" y="12991"/>
                  <a:pt x="1" y="12991"/>
                </a:cubicBezTo>
                <a:cubicBezTo>
                  <a:pt x="1" y="12991"/>
                  <a:pt x="191" y="14289"/>
                  <a:pt x="6113" y="14796"/>
                </a:cubicBezTo>
                <a:cubicBezTo>
                  <a:pt x="6328" y="14813"/>
                  <a:pt x="6537" y="14822"/>
                  <a:pt x="6742" y="14822"/>
                </a:cubicBezTo>
                <a:cubicBezTo>
                  <a:pt x="10615" y="14822"/>
                  <a:pt x="12700" y="11851"/>
                  <a:pt x="12700" y="11851"/>
                </a:cubicBezTo>
                <a:cubicBezTo>
                  <a:pt x="12700" y="11851"/>
                  <a:pt x="11465" y="10964"/>
                  <a:pt x="10800" y="8842"/>
                </a:cubicBezTo>
                <a:cubicBezTo>
                  <a:pt x="11782" y="8589"/>
                  <a:pt x="12193" y="8241"/>
                  <a:pt x="12320" y="7480"/>
                </a:cubicBezTo>
                <a:cubicBezTo>
                  <a:pt x="12542" y="6277"/>
                  <a:pt x="10325" y="5232"/>
                  <a:pt x="10547" y="2097"/>
                </a:cubicBezTo>
                <a:cubicBezTo>
                  <a:pt x="10673" y="545"/>
                  <a:pt x="10293" y="292"/>
                  <a:pt x="8045" y="70"/>
                </a:cubicBezTo>
                <a:cubicBezTo>
                  <a:pt x="7380" y="7"/>
                  <a:pt x="6873" y="38"/>
                  <a:pt x="6240" y="7"/>
                </a:cubicBezTo>
                <a:cubicBezTo>
                  <a:pt x="6169" y="3"/>
                  <a:pt x="6099" y="1"/>
                  <a:pt x="6029" y="1"/>
                </a:cubicBez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5" name="Google Shape;115;p13"/>
          <p:cNvSpPr/>
          <p:nvPr/>
        </p:nvSpPr>
        <p:spPr>
          <a:xfrm>
            <a:off x="6833031" y="4705904"/>
            <a:ext cx="188380" cy="192232"/>
          </a:xfrm>
          <a:custGeom>
            <a:avLst/>
            <a:gdLst/>
            <a:ahLst/>
            <a:cxnLst/>
            <a:rect l="l" t="t" r="r" b="b"/>
            <a:pathLst>
              <a:path w="4646" h="4741" extrusionOk="0">
                <a:moveTo>
                  <a:pt x="611" y="1"/>
                </a:moveTo>
                <a:cubicBezTo>
                  <a:pt x="354" y="1"/>
                  <a:pt x="175" y="80"/>
                  <a:pt x="128" y="331"/>
                </a:cubicBezTo>
                <a:cubicBezTo>
                  <a:pt x="1" y="996"/>
                  <a:pt x="508" y="3530"/>
                  <a:pt x="1964" y="4353"/>
                </a:cubicBezTo>
                <a:cubicBezTo>
                  <a:pt x="2466" y="4626"/>
                  <a:pt x="2941" y="4741"/>
                  <a:pt x="3347" y="4741"/>
                </a:cubicBezTo>
                <a:cubicBezTo>
                  <a:pt x="4121" y="4741"/>
                  <a:pt x="4645" y="4323"/>
                  <a:pt x="4625" y="3783"/>
                </a:cubicBezTo>
                <a:cubicBezTo>
                  <a:pt x="4593" y="2960"/>
                  <a:pt x="4340" y="2073"/>
                  <a:pt x="4213" y="1440"/>
                </a:cubicBezTo>
                <a:cubicBezTo>
                  <a:pt x="4086" y="806"/>
                  <a:pt x="4403" y="173"/>
                  <a:pt x="3706" y="141"/>
                </a:cubicBezTo>
                <a:cubicBezTo>
                  <a:pt x="3041" y="141"/>
                  <a:pt x="2819" y="236"/>
                  <a:pt x="2281" y="236"/>
                </a:cubicBezTo>
                <a:cubicBezTo>
                  <a:pt x="1670" y="217"/>
                  <a:pt x="1035" y="1"/>
                  <a:pt x="611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6" name="Google Shape;116;p13"/>
          <p:cNvSpPr/>
          <p:nvPr/>
        </p:nvSpPr>
        <p:spPr>
          <a:xfrm>
            <a:off x="6859995" y="4721881"/>
            <a:ext cx="173419" cy="155577"/>
          </a:xfrm>
          <a:custGeom>
            <a:avLst/>
            <a:gdLst/>
            <a:ahLst/>
            <a:cxnLst/>
            <a:rect l="l" t="t" r="r" b="b"/>
            <a:pathLst>
              <a:path w="4277" h="3837" extrusionOk="0">
                <a:moveTo>
                  <a:pt x="1" y="1"/>
                </a:moveTo>
                <a:cubicBezTo>
                  <a:pt x="94" y="931"/>
                  <a:pt x="491" y="3836"/>
                  <a:pt x="2531" y="3836"/>
                </a:cubicBezTo>
                <a:cubicBezTo>
                  <a:pt x="2573" y="3836"/>
                  <a:pt x="2617" y="3835"/>
                  <a:pt x="2661" y="3833"/>
                </a:cubicBezTo>
                <a:cubicBezTo>
                  <a:pt x="4276" y="3706"/>
                  <a:pt x="3199" y="3104"/>
                  <a:pt x="3073" y="159"/>
                </a:cubicBezTo>
                <a:cubicBezTo>
                  <a:pt x="2851" y="127"/>
                  <a:pt x="2598" y="96"/>
                  <a:pt x="2313" y="64"/>
                </a:cubicBezTo>
                <a:cubicBezTo>
                  <a:pt x="1648" y="1"/>
                  <a:pt x="1141" y="32"/>
                  <a:pt x="508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7" name="Google Shape;117;p13"/>
          <p:cNvSpPr/>
          <p:nvPr/>
        </p:nvSpPr>
        <p:spPr>
          <a:xfrm>
            <a:off x="6868794" y="4580654"/>
            <a:ext cx="188988" cy="210356"/>
          </a:xfrm>
          <a:custGeom>
            <a:avLst/>
            <a:gdLst/>
            <a:ahLst/>
            <a:cxnLst/>
            <a:rect l="l" t="t" r="r" b="b"/>
            <a:pathLst>
              <a:path w="4661" h="5188" extrusionOk="0">
                <a:moveTo>
                  <a:pt x="4661" y="0"/>
                </a:moveTo>
                <a:cubicBezTo>
                  <a:pt x="4368" y="366"/>
                  <a:pt x="3813" y="461"/>
                  <a:pt x="3299" y="461"/>
                </a:cubicBezTo>
                <a:cubicBezTo>
                  <a:pt x="2737" y="461"/>
                  <a:pt x="2226" y="347"/>
                  <a:pt x="2165" y="347"/>
                </a:cubicBezTo>
                <a:cubicBezTo>
                  <a:pt x="2161" y="347"/>
                  <a:pt x="2159" y="347"/>
                  <a:pt x="2159" y="348"/>
                </a:cubicBezTo>
                <a:cubicBezTo>
                  <a:pt x="1462" y="1425"/>
                  <a:pt x="512" y="2502"/>
                  <a:pt x="227" y="3832"/>
                </a:cubicBezTo>
                <a:cubicBezTo>
                  <a:pt x="0" y="4991"/>
                  <a:pt x="777" y="5188"/>
                  <a:pt x="1279" y="5188"/>
                </a:cubicBezTo>
                <a:cubicBezTo>
                  <a:pt x="1407" y="5188"/>
                  <a:pt x="1518" y="5175"/>
                  <a:pt x="1589" y="5162"/>
                </a:cubicBezTo>
                <a:cubicBezTo>
                  <a:pt x="1969" y="5130"/>
                  <a:pt x="2286" y="4750"/>
                  <a:pt x="2412" y="3959"/>
                </a:cubicBezTo>
                <a:cubicBezTo>
                  <a:pt x="2507" y="3357"/>
                  <a:pt x="2602" y="3199"/>
                  <a:pt x="2697" y="2819"/>
                </a:cubicBezTo>
                <a:cubicBezTo>
                  <a:pt x="2955" y="3014"/>
                  <a:pt x="3168" y="3103"/>
                  <a:pt x="3352" y="3103"/>
                </a:cubicBezTo>
                <a:cubicBezTo>
                  <a:pt x="3733" y="3103"/>
                  <a:pt x="3982" y="2720"/>
                  <a:pt x="4218" y="2122"/>
                </a:cubicBezTo>
                <a:cubicBezTo>
                  <a:pt x="4566" y="1172"/>
                  <a:pt x="4661" y="0"/>
                  <a:pt x="4661" y="0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8" name="Google Shape;118;p13"/>
          <p:cNvSpPr/>
          <p:nvPr/>
        </p:nvSpPr>
        <p:spPr>
          <a:xfrm>
            <a:off x="6913963" y="4590264"/>
            <a:ext cx="56523" cy="47521"/>
          </a:xfrm>
          <a:custGeom>
            <a:avLst/>
            <a:gdLst/>
            <a:ahLst/>
            <a:cxnLst/>
            <a:rect l="l" t="t" r="r" b="b"/>
            <a:pathLst>
              <a:path w="1394" h="1172" extrusionOk="0">
                <a:moveTo>
                  <a:pt x="461" y="1"/>
                </a:moveTo>
                <a:cubicBezTo>
                  <a:pt x="349" y="1"/>
                  <a:pt x="252" y="36"/>
                  <a:pt x="190" y="111"/>
                </a:cubicBezTo>
                <a:cubicBezTo>
                  <a:pt x="0" y="301"/>
                  <a:pt x="95" y="681"/>
                  <a:pt x="380" y="935"/>
                </a:cubicBezTo>
                <a:cubicBezTo>
                  <a:pt x="553" y="1088"/>
                  <a:pt x="760" y="1172"/>
                  <a:pt x="932" y="1172"/>
                </a:cubicBezTo>
                <a:cubicBezTo>
                  <a:pt x="1044" y="1172"/>
                  <a:pt x="1141" y="1136"/>
                  <a:pt x="1203" y="1061"/>
                </a:cubicBezTo>
                <a:cubicBezTo>
                  <a:pt x="1393" y="871"/>
                  <a:pt x="1298" y="491"/>
                  <a:pt x="1013" y="238"/>
                </a:cubicBezTo>
                <a:cubicBezTo>
                  <a:pt x="841" y="85"/>
                  <a:pt x="633" y="1"/>
                  <a:pt x="461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" name="Google Shape;119;p13"/>
          <p:cNvSpPr/>
          <p:nvPr/>
        </p:nvSpPr>
        <p:spPr>
          <a:xfrm>
            <a:off x="7101414" y="5053191"/>
            <a:ext cx="340308" cy="214451"/>
          </a:xfrm>
          <a:custGeom>
            <a:avLst/>
            <a:gdLst/>
            <a:ahLst/>
            <a:cxnLst/>
            <a:rect l="l" t="t" r="r" b="b"/>
            <a:pathLst>
              <a:path w="8393" h="5289" extrusionOk="0">
                <a:moveTo>
                  <a:pt x="1584" y="0"/>
                </a:moveTo>
                <a:cubicBezTo>
                  <a:pt x="1394" y="0"/>
                  <a:pt x="1236" y="159"/>
                  <a:pt x="1172" y="317"/>
                </a:cubicBezTo>
                <a:lnTo>
                  <a:pt x="64" y="4941"/>
                </a:lnTo>
                <a:cubicBezTo>
                  <a:pt x="1" y="5131"/>
                  <a:pt x="127" y="5289"/>
                  <a:pt x="317" y="5289"/>
                </a:cubicBezTo>
                <a:lnTo>
                  <a:pt x="6810" y="5289"/>
                </a:lnTo>
                <a:cubicBezTo>
                  <a:pt x="7000" y="5289"/>
                  <a:pt x="7190" y="5131"/>
                  <a:pt x="7221" y="4941"/>
                </a:cubicBezTo>
                <a:lnTo>
                  <a:pt x="8330" y="317"/>
                </a:lnTo>
                <a:cubicBezTo>
                  <a:pt x="8393" y="159"/>
                  <a:pt x="8266" y="0"/>
                  <a:pt x="8076" y="0"/>
                </a:cubicBez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0" name="Google Shape;120;p13"/>
          <p:cNvSpPr/>
          <p:nvPr/>
        </p:nvSpPr>
        <p:spPr>
          <a:xfrm>
            <a:off x="7112969" y="5053191"/>
            <a:ext cx="339051" cy="214451"/>
          </a:xfrm>
          <a:custGeom>
            <a:avLst/>
            <a:gdLst/>
            <a:ahLst/>
            <a:cxnLst/>
            <a:rect l="l" t="t" r="r" b="b"/>
            <a:pathLst>
              <a:path w="8362" h="5289" extrusionOk="0">
                <a:moveTo>
                  <a:pt x="1552" y="0"/>
                </a:moveTo>
                <a:cubicBezTo>
                  <a:pt x="1394" y="0"/>
                  <a:pt x="1204" y="159"/>
                  <a:pt x="1172" y="317"/>
                </a:cubicBezTo>
                <a:lnTo>
                  <a:pt x="32" y="4941"/>
                </a:lnTo>
                <a:cubicBezTo>
                  <a:pt x="1" y="5131"/>
                  <a:pt x="96" y="5289"/>
                  <a:pt x="286" y="5289"/>
                </a:cubicBezTo>
                <a:lnTo>
                  <a:pt x="6778" y="5289"/>
                </a:lnTo>
                <a:cubicBezTo>
                  <a:pt x="6968" y="5289"/>
                  <a:pt x="7158" y="5131"/>
                  <a:pt x="7190" y="4941"/>
                </a:cubicBezTo>
                <a:lnTo>
                  <a:pt x="8330" y="317"/>
                </a:lnTo>
                <a:cubicBezTo>
                  <a:pt x="8361" y="159"/>
                  <a:pt x="8235" y="0"/>
                  <a:pt x="8076" y="0"/>
                </a:cubicBez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" name="Google Shape;121;p13"/>
          <p:cNvSpPr/>
          <p:nvPr/>
        </p:nvSpPr>
        <p:spPr>
          <a:xfrm>
            <a:off x="7078302" y="5096699"/>
            <a:ext cx="66821" cy="66943"/>
          </a:xfrm>
          <a:custGeom>
            <a:avLst/>
            <a:gdLst/>
            <a:ahLst/>
            <a:cxnLst/>
            <a:rect l="l" t="t" r="r" b="b"/>
            <a:pathLst>
              <a:path w="1648" h="1651" extrusionOk="0">
                <a:moveTo>
                  <a:pt x="1394" y="0"/>
                </a:moveTo>
                <a:cubicBezTo>
                  <a:pt x="1193" y="0"/>
                  <a:pt x="645" y="503"/>
                  <a:pt x="507" y="669"/>
                </a:cubicBezTo>
                <a:cubicBezTo>
                  <a:pt x="127" y="1081"/>
                  <a:pt x="1" y="1651"/>
                  <a:pt x="1" y="1651"/>
                </a:cubicBezTo>
                <a:cubicBezTo>
                  <a:pt x="1" y="1651"/>
                  <a:pt x="1109" y="1587"/>
                  <a:pt x="1204" y="1176"/>
                </a:cubicBezTo>
                <a:cubicBezTo>
                  <a:pt x="1299" y="542"/>
                  <a:pt x="1647" y="384"/>
                  <a:pt x="1457" y="36"/>
                </a:cubicBezTo>
                <a:cubicBezTo>
                  <a:pt x="1445" y="11"/>
                  <a:pt x="1423" y="0"/>
                  <a:pt x="1394" y="0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2" name="Google Shape;122;p13"/>
          <p:cNvSpPr/>
          <p:nvPr/>
        </p:nvSpPr>
        <p:spPr>
          <a:xfrm>
            <a:off x="6750883" y="5127840"/>
            <a:ext cx="459719" cy="86729"/>
          </a:xfrm>
          <a:custGeom>
            <a:avLst/>
            <a:gdLst/>
            <a:ahLst/>
            <a:cxnLst/>
            <a:rect l="l" t="t" r="r" b="b"/>
            <a:pathLst>
              <a:path w="11338" h="2139" extrusionOk="0">
                <a:moveTo>
                  <a:pt x="1720" y="1"/>
                </a:moveTo>
                <a:cubicBezTo>
                  <a:pt x="1479" y="1"/>
                  <a:pt x="1253" y="9"/>
                  <a:pt x="1045" y="28"/>
                </a:cubicBezTo>
                <a:cubicBezTo>
                  <a:pt x="253" y="91"/>
                  <a:pt x="0" y="598"/>
                  <a:pt x="127" y="1326"/>
                </a:cubicBezTo>
                <a:cubicBezTo>
                  <a:pt x="222" y="1801"/>
                  <a:pt x="1203" y="1928"/>
                  <a:pt x="1869" y="1959"/>
                </a:cubicBezTo>
                <a:cubicBezTo>
                  <a:pt x="1961" y="1965"/>
                  <a:pt x="2063" y="1968"/>
                  <a:pt x="2174" y="1968"/>
                </a:cubicBezTo>
                <a:cubicBezTo>
                  <a:pt x="3585" y="1968"/>
                  <a:pt x="6392" y="1526"/>
                  <a:pt x="7551" y="1526"/>
                </a:cubicBezTo>
                <a:cubicBezTo>
                  <a:pt x="7771" y="1526"/>
                  <a:pt x="7932" y="1542"/>
                  <a:pt x="8012" y="1579"/>
                </a:cubicBezTo>
                <a:cubicBezTo>
                  <a:pt x="8283" y="2024"/>
                  <a:pt x="8754" y="2138"/>
                  <a:pt x="9245" y="2138"/>
                </a:cubicBezTo>
                <a:cubicBezTo>
                  <a:pt x="9559" y="2138"/>
                  <a:pt x="9882" y="2091"/>
                  <a:pt x="10166" y="2054"/>
                </a:cubicBezTo>
                <a:cubicBezTo>
                  <a:pt x="10736" y="1991"/>
                  <a:pt x="11338" y="154"/>
                  <a:pt x="10166" y="59"/>
                </a:cubicBezTo>
                <a:cubicBezTo>
                  <a:pt x="10049" y="49"/>
                  <a:pt x="9942" y="44"/>
                  <a:pt x="9842" y="44"/>
                </a:cubicBezTo>
                <a:cubicBezTo>
                  <a:pt x="9030" y="44"/>
                  <a:pt x="8767" y="362"/>
                  <a:pt x="8202" y="503"/>
                </a:cubicBezTo>
                <a:cubicBezTo>
                  <a:pt x="8092" y="528"/>
                  <a:pt x="7943" y="539"/>
                  <a:pt x="7762" y="539"/>
                </a:cubicBezTo>
                <a:cubicBezTo>
                  <a:pt x="6491" y="539"/>
                  <a:pt x="3656" y="1"/>
                  <a:pt x="1720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3" name="Google Shape;123;p13"/>
          <p:cNvSpPr/>
          <p:nvPr/>
        </p:nvSpPr>
        <p:spPr>
          <a:xfrm>
            <a:off x="6732879" y="5068275"/>
            <a:ext cx="97636" cy="131736"/>
          </a:xfrm>
          <a:custGeom>
            <a:avLst/>
            <a:gdLst/>
            <a:ahLst/>
            <a:cxnLst/>
            <a:rect l="l" t="t" r="r" b="b"/>
            <a:pathLst>
              <a:path w="2408" h="3249" extrusionOk="0">
                <a:moveTo>
                  <a:pt x="1640" y="1"/>
                </a:moveTo>
                <a:cubicBezTo>
                  <a:pt x="1005" y="1"/>
                  <a:pt x="44" y="501"/>
                  <a:pt x="1" y="610"/>
                </a:cubicBezTo>
                <a:cubicBezTo>
                  <a:pt x="1" y="610"/>
                  <a:pt x="317" y="2162"/>
                  <a:pt x="571" y="2732"/>
                </a:cubicBezTo>
                <a:cubicBezTo>
                  <a:pt x="688" y="3059"/>
                  <a:pt x="1133" y="3248"/>
                  <a:pt x="1498" y="3248"/>
                </a:cubicBezTo>
                <a:cubicBezTo>
                  <a:pt x="1627" y="3248"/>
                  <a:pt x="1746" y="3225"/>
                  <a:pt x="1837" y="3175"/>
                </a:cubicBezTo>
                <a:cubicBezTo>
                  <a:pt x="2186" y="3017"/>
                  <a:pt x="2408" y="1592"/>
                  <a:pt x="2186" y="388"/>
                </a:cubicBezTo>
                <a:cubicBezTo>
                  <a:pt x="2146" y="103"/>
                  <a:pt x="1926" y="1"/>
                  <a:pt x="1640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4" name="Google Shape;124;p13"/>
          <p:cNvSpPr/>
          <p:nvPr/>
        </p:nvSpPr>
        <p:spPr>
          <a:xfrm>
            <a:off x="6693062" y="4829980"/>
            <a:ext cx="181447" cy="325305"/>
          </a:xfrm>
          <a:custGeom>
            <a:avLst/>
            <a:gdLst/>
            <a:ahLst/>
            <a:cxnLst/>
            <a:rect l="l" t="t" r="r" b="b"/>
            <a:pathLst>
              <a:path w="4475" h="8023" extrusionOk="0">
                <a:moveTo>
                  <a:pt x="2417" y="1"/>
                </a:moveTo>
                <a:cubicBezTo>
                  <a:pt x="1549" y="1"/>
                  <a:pt x="679" y="532"/>
                  <a:pt x="476" y="1863"/>
                </a:cubicBezTo>
                <a:cubicBezTo>
                  <a:pt x="1" y="5188"/>
                  <a:pt x="444" y="7722"/>
                  <a:pt x="444" y="7722"/>
                </a:cubicBezTo>
                <a:cubicBezTo>
                  <a:pt x="444" y="7722"/>
                  <a:pt x="960" y="8023"/>
                  <a:pt x="1761" y="8023"/>
                </a:cubicBezTo>
                <a:cubicBezTo>
                  <a:pt x="1932" y="8023"/>
                  <a:pt x="2117" y="8009"/>
                  <a:pt x="2313" y="7975"/>
                </a:cubicBezTo>
                <a:cubicBezTo>
                  <a:pt x="3326" y="7785"/>
                  <a:pt x="3706" y="7374"/>
                  <a:pt x="3706" y="7374"/>
                </a:cubicBezTo>
                <a:cubicBezTo>
                  <a:pt x="3706" y="7374"/>
                  <a:pt x="4055" y="4840"/>
                  <a:pt x="4371" y="1800"/>
                </a:cubicBezTo>
                <a:cubicBezTo>
                  <a:pt x="4474" y="751"/>
                  <a:pt x="3448" y="1"/>
                  <a:pt x="2417" y="1"/>
                </a:cubicBez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5" name="Google Shape;125;p13"/>
          <p:cNvSpPr/>
          <p:nvPr/>
        </p:nvSpPr>
        <p:spPr>
          <a:xfrm>
            <a:off x="5931625" y="1746645"/>
            <a:ext cx="328752" cy="4210528"/>
          </a:xfrm>
          <a:custGeom>
            <a:avLst/>
            <a:gdLst/>
            <a:ahLst/>
            <a:cxnLst/>
            <a:rect l="l" t="t" r="r" b="b"/>
            <a:pathLst>
              <a:path w="8108" h="103844" extrusionOk="0">
                <a:moveTo>
                  <a:pt x="0" y="1"/>
                </a:moveTo>
                <a:lnTo>
                  <a:pt x="0" y="103843"/>
                </a:lnTo>
                <a:lnTo>
                  <a:pt x="8107" y="103843"/>
                </a:lnTo>
                <a:lnTo>
                  <a:pt x="8107" y="1"/>
                </a:ln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6" name="Google Shape;126;p13"/>
          <p:cNvSpPr/>
          <p:nvPr/>
        </p:nvSpPr>
        <p:spPr>
          <a:xfrm>
            <a:off x="5931626" y="5957193"/>
            <a:ext cx="327455" cy="319751"/>
          </a:xfrm>
          <a:custGeom>
            <a:avLst/>
            <a:gdLst/>
            <a:ahLst/>
            <a:cxnLst/>
            <a:rect l="l" t="t" r="r" b="b"/>
            <a:pathLst>
              <a:path w="8076" h="7886" extrusionOk="0">
                <a:moveTo>
                  <a:pt x="0" y="0"/>
                </a:moveTo>
                <a:lnTo>
                  <a:pt x="0" y="6841"/>
                </a:lnTo>
                <a:cubicBezTo>
                  <a:pt x="0" y="7411"/>
                  <a:pt x="507" y="7886"/>
                  <a:pt x="1077" y="7886"/>
                </a:cubicBezTo>
                <a:lnTo>
                  <a:pt x="7031" y="7886"/>
                </a:lnTo>
                <a:cubicBezTo>
                  <a:pt x="7601" y="7886"/>
                  <a:pt x="8076" y="7379"/>
                  <a:pt x="8076" y="6809"/>
                </a:cubicBezTo>
                <a:lnTo>
                  <a:pt x="8076" y="0"/>
                </a:lnTo>
                <a:close/>
              </a:path>
            </a:pathLst>
          </a:custGeom>
          <a:solidFill>
            <a:srgbClr val="BF360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7" name="Google Shape;127;p13"/>
          <p:cNvSpPr/>
          <p:nvPr/>
        </p:nvSpPr>
        <p:spPr>
          <a:xfrm>
            <a:off x="5932882" y="1451301"/>
            <a:ext cx="326197" cy="295383"/>
          </a:xfrm>
          <a:custGeom>
            <a:avLst/>
            <a:gdLst/>
            <a:ahLst/>
            <a:cxnLst/>
            <a:rect l="l" t="t" r="r" b="b"/>
            <a:pathLst>
              <a:path w="8045" h="7285" extrusionOk="0">
                <a:moveTo>
                  <a:pt x="4023" y="1"/>
                </a:moveTo>
                <a:lnTo>
                  <a:pt x="1" y="7285"/>
                </a:lnTo>
                <a:lnTo>
                  <a:pt x="8045" y="7285"/>
                </a:lnTo>
                <a:lnTo>
                  <a:pt x="4023" y="1"/>
                </a:lnTo>
                <a:close/>
              </a:path>
            </a:pathLst>
          </a:custGeom>
          <a:solidFill>
            <a:srgbClr val="D6D6D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8" name="Google Shape;128;p13"/>
          <p:cNvSpPr/>
          <p:nvPr/>
        </p:nvSpPr>
        <p:spPr>
          <a:xfrm>
            <a:off x="6045887" y="1450043"/>
            <a:ext cx="101488" cy="92487"/>
          </a:xfrm>
          <a:custGeom>
            <a:avLst/>
            <a:gdLst/>
            <a:ahLst/>
            <a:cxnLst/>
            <a:rect l="l" t="t" r="r" b="b"/>
            <a:pathLst>
              <a:path w="2503" h="2281" extrusionOk="0">
                <a:moveTo>
                  <a:pt x="1236" y="0"/>
                </a:moveTo>
                <a:lnTo>
                  <a:pt x="1" y="2280"/>
                </a:lnTo>
                <a:lnTo>
                  <a:pt x="2503" y="2280"/>
                </a:lnTo>
                <a:lnTo>
                  <a:pt x="1236" y="0"/>
                </a:lnTo>
                <a:close/>
              </a:path>
            </a:pathLst>
          </a:custGeom>
          <a:solidFill>
            <a:srgbClr val="246B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9" name="Google Shape;129;p13"/>
          <p:cNvSpPr/>
          <p:nvPr/>
        </p:nvSpPr>
        <p:spPr>
          <a:xfrm>
            <a:off x="6033076" y="1746646"/>
            <a:ext cx="125857" cy="4178415"/>
          </a:xfrm>
          <a:custGeom>
            <a:avLst/>
            <a:gdLst/>
            <a:ahLst/>
            <a:cxnLst/>
            <a:rect l="l" t="t" r="r" b="b"/>
            <a:pathLst>
              <a:path w="3104" h="103052" extrusionOk="0">
                <a:moveTo>
                  <a:pt x="0" y="1"/>
                </a:moveTo>
                <a:lnTo>
                  <a:pt x="0" y="103051"/>
                </a:lnTo>
                <a:lnTo>
                  <a:pt x="3104" y="103051"/>
                </a:lnTo>
                <a:lnTo>
                  <a:pt x="3104" y="1"/>
                </a:ln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0" name="Google Shape;130;p13"/>
          <p:cNvSpPr/>
          <p:nvPr/>
        </p:nvSpPr>
        <p:spPr>
          <a:xfrm>
            <a:off x="5931626" y="5907075"/>
            <a:ext cx="327455" cy="109192"/>
          </a:xfrm>
          <a:custGeom>
            <a:avLst/>
            <a:gdLst/>
            <a:ahLst/>
            <a:cxnLst/>
            <a:rect l="l" t="t" r="r" b="b"/>
            <a:pathLst>
              <a:path w="8076" h="2693" extrusionOk="0">
                <a:moveTo>
                  <a:pt x="0" y="1"/>
                </a:moveTo>
                <a:lnTo>
                  <a:pt x="0" y="2693"/>
                </a:lnTo>
                <a:lnTo>
                  <a:pt x="8076" y="2693"/>
                </a:lnTo>
                <a:lnTo>
                  <a:pt x="8076" y="1"/>
                </a:lnTo>
                <a:close/>
              </a:path>
            </a:pathLst>
          </a:custGeom>
          <a:solidFill>
            <a:srgbClr val="D99E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1" name="Google Shape;131;p13"/>
          <p:cNvSpPr/>
          <p:nvPr/>
        </p:nvSpPr>
        <p:spPr>
          <a:xfrm>
            <a:off x="1395086" y="1607019"/>
            <a:ext cx="3909917" cy="1037251"/>
          </a:xfrm>
          <a:custGeom>
            <a:avLst/>
            <a:gdLst/>
            <a:ahLst/>
            <a:cxnLst/>
            <a:rect l="l" t="t" r="r" b="b"/>
            <a:pathLst>
              <a:path w="93235" h="18306" extrusionOk="0">
                <a:moveTo>
                  <a:pt x="9153" y="1"/>
                </a:moveTo>
                <a:cubicBezTo>
                  <a:pt x="4086" y="1"/>
                  <a:pt x="1" y="4118"/>
                  <a:pt x="1" y="9153"/>
                </a:cubicBezTo>
                <a:cubicBezTo>
                  <a:pt x="1" y="14188"/>
                  <a:pt x="4086" y="18305"/>
                  <a:pt x="9153" y="18305"/>
                </a:cubicBezTo>
                <a:lnTo>
                  <a:pt x="84082" y="18305"/>
                </a:lnTo>
                <a:cubicBezTo>
                  <a:pt x="89118" y="18305"/>
                  <a:pt x="93234" y="14188"/>
                  <a:pt x="93234" y="9153"/>
                </a:cubicBezTo>
                <a:cubicBezTo>
                  <a:pt x="93234" y="4118"/>
                  <a:pt x="89118" y="1"/>
                  <a:pt x="84082" y="1"/>
                </a:cubicBezTo>
                <a:cubicBezTo>
                  <a:pt x="83797" y="1"/>
                  <a:pt x="83544" y="64"/>
                  <a:pt x="83259" y="64"/>
                </a:cubicBezTo>
                <a:lnTo>
                  <a:pt x="9945" y="64"/>
                </a:lnTo>
                <a:cubicBezTo>
                  <a:pt x="9691" y="64"/>
                  <a:pt x="9406" y="1"/>
                  <a:pt x="9153" y="1"/>
                </a:cubicBezTo>
                <a:close/>
              </a:path>
            </a:pathLst>
          </a:custGeom>
          <a:solidFill>
            <a:srgbClr val="BF360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2" name="Google Shape;132;p13"/>
          <p:cNvSpPr/>
          <p:nvPr/>
        </p:nvSpPr>
        <p:spPr>
          <a:xfrm>
            <a:off x="1340988" y="2262852"/>
            <a:ext cx="478977" cy="479019"/>
          </a:xfrm>
          <a:custGeom>
            <a:avLst/>
            <a:gdLst/>
            <a:ahLst/>
            <a:cxnLst/>
            <a:rect l="l" t="t" r="r" b="b"/>
            <a:pathLst>
              <a:path w="11813" h="11814" extrusionOk="0">
                <a:moveTo>
                  <a:pt x="317" y="1"/>
                </a:moveTo>
                <a:cubicBezTo>
                  <a:pt x="127" y="1"/>
                  <a:pt x="0" y="159"/>
                  <a:pt x="0" y="317"/>
                </a:cubicBezTo>
                <a:cubicBezTo>
                  <a:pt x="0" y="6651"/>
                  <a:pt x="5131" y="11813"/>
                  <a:pt x="11496" y="11813"/>
                </a:cubicBezTo>
                <a:cubicBezTo>
                  <a:pt x="11654" y="11813"/>
                  <a:pt x="11813" y="11687"/>
                  <a:pt x="11813" y="11496"/>
                </a:cubicBezTo>
                <a:cubicBezTo>
                  <a:pt x="11813" y="11306"/>
                  <a:pt x="11654" y="11180"/>
                  <a:pt x="11496" y="11180"/>
                </a:cubicBezTo>
                <a:cubicBezTo>
                  <a:pt x="5511" y="11180"/>
                  <a:pt x="634" y="6303"/>
                  <a:pt x="634" y="317"/>
                </a:cubicBezTo>
                <a:cubicBezTo>
                  <a:pt x="634" y="159"/>
                  <a:pt x="475" y="1"/>
                  <a:pt x="317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3" name="Google Shape;133;p13"/>
          <p:cNvSpPr/>
          <p:nvPr/>
        </p:nvSpPr>
        <p:spPr>
          <a:xfrm>
            <a:off x="4893532" y="1526657"/>
            <a:ext cx="1006710" cy="761937"/>
          </a:xfrm>
          <a:custGeom>
            <a:avLst/>
            <a:gdLst/>
            <a:ahLst/>
            <a:cxnLst/>
            <a:rect l="l" t="t" r="r" b="b"/>
            <a:pathLst>
              <a:path w="22803" h="11751" extrusionOk="0">
                <a:moveTo>
                  <a:pt x="1267" y="1"/>
                </a:moveTo>
                <a:cubicBezTo>
                  <a:pt x="950" y="1"/>
                  <a:pt x="634" y="1"/>
                  <a:pt x="285" y="96"/>
                </a:cubicBezTo>
                <a:cubicBezTo>
                  <a:pt x="95" y="128"/>
                  <a:pt x="0" y="318"/>
                  <a:pt x="64" y="476"/>
                </a:cubicBezTo>
                <a:cubicBezTo>
                  <a:pt x="91" y="642"/>
                  <a:pt x="240" y="735"/>
                  <a:pt x="382" y="735"/>
                </a:cubicBezTo>
                <a:cubicBezTo>
                  <a:pt x="403" y="735"/>
                  <a:pt x="424" y="733"/>
                  <a:pt x="444" y="729"/>
                </a:cubicBezTo>
                <a:cubicBezTo>
                  <a:pt x="729" y="634"/>
                  <a:pt x="1014" y="634"/>
                  <a:pt x="1267" y="634"/>
                </a:cubicBezTo>
                <a:cubicBezTo>
                  <a:pt x="7253" y="634"/>
                  <a:pt x="12130" y="5480"/>
                  <a:pt x="12130" y="11433"/>
                </a:cubicBezTo>
                <a:cubicBezTo>
                  <a:pt x="12130" y="11592"/>
                  <a:pt x="12256" y="11750"/>
                  <a:pt x="12446" y="11750"/>
                </a:cubicBezTo>
                <a:lnTo>
                  <a:pt x="22454" y="11750"/>
                </a:lnTo>
                <a:cubicBezTo>
                  <a:pt x="22644" y="11750"/>
                  <a:pt x="22802" y="11592"/>
                  <a:pt x="22802" y="11433"/>
                </a:cubicBezTo>
                <a:cubicBezTo>
                  <a:pt x="22802" y="11243"/>
                  <a:pt x="22644" y="11117"/>
                  <a:pt x="22454" y="11117"/>
                </a:cubicBezTo>
                <a:lnTo>
                  <a:pt x="12763" y="11117"/>
                </a:lnTo>
                <a:cubicBezTo>
                  <a:pt x="12668" y="8171"/>
                  <a:pt x="11496" y="5416"/>
                  <a:pt x="9406" y="3326"/>
                </a:cubicBezTo>
                <a:cubicBezTo>
                  <a:pt x="7221" y="1173"/>
                  <a:pt x="4339" y="1"/>
                  <a:pt x="1267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4" name="Google Shape;134;p13"/>
          <p:cNvSpPr/>
          <p:nvPr/>
        </p:nvSpPr>
        <p:spPr>
          <a:xfrm>
            <a:off x="5796458" y="2215121"/>
            <a:ext cx="119491" cy="118193"/>
          </a:xfrm>
          <a:custGeom>
            <a:avLst/>
            <a:gdLst/>
            <a:ahLst/>
            <a:cxnLst/>
            <a:rect l="l" t="t" r="r" b="b"/>
            <a:pathLst>
              <a:path w="2947" h="2915" extrusionOk="0">
                <a:moveTo>
                  <a:pt x="1489" y="1"/>
                </a:moveTo>
                <a:cubicBezTo>
                  <a:pt x="666" y="1"/>
                  <a:pt x="1" y="634"/>
                  <a:pt x="1" y="1457"/>
                </a:cubicBezTo>
                <a:cubicBezTo>
                  <a:pt x="1" y="2249"/>
                  <a:pt x="666" y="2914"/>
                  <a:pt x="1489" y="2914"/>
                </a:cubicBezTo>
                <a:cubicBezTo>
                  <a:pt x="2281" y="2914"/>
                  <a:pt x="2946" y="2249"/>
                  <a:pt x="2946" y="1457"/>
                </a:cubicBezTo>
                <a:cubicBezTo>
                  <a:pt x="2946" y="634"/>
                  <a:pt x="2281" y="1"/>
                  <a:pt x="1489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35" name="Google Shape;135;p13"/>
          <p:cNvGrpSpPr/>
          <p:nvPr/>
        </p:nvGrpSpPr>
        <p:grpSpPr>
          <a:xfrm>
            <a:off x="1510101" y="1828416"/>
            <a:ext cx="609984" cy="609984"/>
            <a:chOff x="1132576" y="1475630"/>
            <a:chExt cx="457488" cy="457488"/>
          </a:xfrm>
        </p:grpSpPr>
        <p:sp>
          <p:nvSpPr>
            <p:cNvPr id="136" name="Google Shape;136;p13"/>
            <p:cNvSpPr/>
            <p:nvPr/>
          </p:nvSpPr>
          <p:spPr>
            <a:xfrm>
              <a:off x="1132576" y="1475630"/>
              <a:ext cx="457488" cy="457488"/>
            </a:xfrm>
            <a:custGeom>
              <a:avLst/>
              <a:gdLst/>
              <a:ahLst/>
              <a:cxnLst/>
              <a:rect l="l" t="t" r="r" b="b"/>
              <a:pathLst>
                <a:path w="15044" h="15044" extrusionOk="0">
                  <a:moveTo>
                    <a:pt x="7506" y="1"/>
                  </a:moveTo>
                  <a:cubicBezTo>
                    <a:pt x="3357" y="1"/>
                    <a:pt x="1" y="3389"/>
                    <a:pt x="1" y="7538"/>
                  </a:cubicBezTo>
                  <a:cubicBezTo>
                    <a:pt x="1" y="11687"/>
                    <a:pt x="3357" y="15044"/>
                    <a:pt x="7506" y="15044"/>
                  </a:cubicBezTo>
                  <a:cubicBezTo>
                    <a:pt x="11655" y="15044"/>
                    <a:pt x="15043" y="11687"/>
                    <a:pt x="15043" y="7538"/>
                  </a:cubicBezTo>
                  <a:cubicBezTo>
                    <a:pt x="15043" y="3389"/>
                    <a:pt x="11655" y="1"/>
                    <a:pt x="7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1397421" y="1723627"/>
              <a:ext cx="19280" cy="18824"/>
            </a:xfrm>
            <a:custGeom>
              <a:avLst/>
              <a:gdLst/>
              <a:ahLst/>
              <a:cxnLst/>
              <a:rect l="l" t="t" r="r" b="b"/>
              <a:pathLst>
                <a:path w="634" h="619" extrusionOk="0">
                  <a:moveTo>
                    <a:pt x="464" y="1"/>
                  </a:moveTo>
                  <a:cubicBezTo>
                    <a:pt x="428" y="1"/>
                    <a:pt x="396" y="16"/>
                    <a:pt x="381" y="48"/>
                  </a:cubicBezTo>
                  <a:lnTo>
                    <a:pt x="32" y="365"/>
                  </a:lnTo>
                  <a:cubicBezTo>
                    <a:pt x="1" y="428"/>
                    <a:pt x="1" y="523"/>
                    <a:pt x="32" y="586"/>
                  </a:cubicBezTo>
                  <a:cubicBezTo>
                    <a:pt x="64" y="618"/>
                    <a:pt x="96" y="618"/>
                    <a:pt x="159" y="618"/>
                  </a:cubicBezTo>
                  <a:cubicBezTo>
                    <a:pt x="191" y="618"/>
                    <a:pt x="222" y="618"/>
                    <a:pt x="254" y="586"/>
                  </a:cubicBezTo>
                  <a:lnTo>
                    <a:pt x="571" y="270"/>
                  </a:lnTo>
                  <a:cubicBezTo>
                    <a:pt x="634" y="206"/>
                    <a:pt x="634" y="111"/>
                    <a:pt x="571" y="48"/>
                  </a:cubicBezTo>
                  <a:cubicBezTo>
                    <a:pt x="539" y="16"/>
                    <a:pt x="499" y="1"/>
                    <a:pt x="464" y="1"/>
                  </a:cubicBezTo>
                  <a:close/>
                </a:path>
              </a:pathLst>
            </a:custGeom>
            <a:solidFill>
              <a:srgbClr val="BF36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1422449" y="1749627"/>
              <a:ext cx="19310" cy="17851"/>
            </a:xfrm>
            <a:custGeom>
              <a:avLst/>
              <a:gdLst/>
              <a:ahLst/>
              <a:cxnLst/>
              <a:rect l="l" t="t" r="r" b="b"/>
              <a:pathLst>
                <a:path w="635" h="587" extrusionOk="0">
                  <a:moveTo>
                    <a:pt x="488" y="1"/>
                  </a:moveTo>
                  <a:cubicBezTo>
                    <a:pt x="452" y="1"/>
                    <a:pt x="413" y="16"/>
                    <a:pt x="381" y="48"/>
                  </a:cubicBezTo>
                  <a:lnTo>
                    <a:pt x="64" y="365"/>
                  </a:lnTo>
                  <a:cubicBezTo>
                    <a:pt x="1" y="428"/>
                    <a:pt x="1" y="492"/>
                    <a:pt x="64" y="555"/>
                  </a:cubicBezTo>
                  <a:cubicBezTo>
                    <a:pt x="96" y="587"/>
                    <a:pt x="128" y="587"/>
                    <a:pt x="159" y="587"/>
                  </a:cubicBezTo>
                  <a:cubicBezTo>
                    <a:pt x="191" y="587"/>
                    <a:pt x="223" y="587"/>
                    <a:pt x="254" y="555"/>
                  </a:cubicBezTo>
                  <a:lnTo>
                    <a:pt x="571" y="238"/>
                  </a:lnTo>
                  <a:cubicBezTo>
                    <a:pt x="634" y="175"/>
                    <a:pt x="634" y="80"/>
                    <a:pt x="571" y="48"/>
                  </a:cubicBezTo>
                  <a:cubicBezTo>
                    <a:pt x="555" y="16"/>
                    <a:pt x="523" y="1"/>
                    <a:pt x="488" y="1"/>
                  </a:cubicBezTo>
                  <a:close/>
                </a:path>
              </a:pathLst>
            </a:custGeom>
            <a:solidFill>
              <a:srgbClr val="BF36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1447507" y="1774534"/>
              <a:ext cx="19280" cy="17972"/>
            </a:xfrm>
            <a:custGeom>
              <a:avLst/>
              <a:gdLst/>
              <a:ahLst/>
              <a:cxnLst/>
              <a:rect l="l" t="t" r="r" b="b"/>
              <a:pathLst>
                <a:path w="634" h="591" extrusionOk="0">
                  <a:moveTo>
                    <a:pt x="505" y="0"/>
                  </a:moveTo>
                  <a:cubicBezTo>
                    <a:pt x="465" y="0"/>
                    <a:pt x="417" y="15"/>
                    <a:pt x="380" y="53"/>
                  </a:cubicBezTo>
                  <a:lnTo>
                    <a:pt x="64" y="369"/>
                  </a:lnTo>
                  <a:cubicBezTo>
                    <a:pt x="0" y="401"/>
                    <a:pt x="0" y="496"/>
                    <a:pt x="64" y="559"/>
                  </a:cubicBezTo>
                  <a:cubicBezTo>
                    <a:pt x="95" y="591"/>
                    <a:pt x="127" y="591"/>
                    <a:pt x="159" y="591"/>
                  </a:cubicBezTo>
                  <a:cubicBezTo>
                    <a:pt x="190" y="591"/>
                    <a:pt x="222" y="591"/>
                    <a:pt x="254" y="559"/>
                  </a:cubicBezTo>
                  <a:lnTo>
                    <a:pt x="570" y="243"/>
                  </a:lnTo>
                  <a:cubicBezTo>
                    <a:pt x="634" y="179"/>
                    <a:pt x="634" y="84"/>
                    <a:pt x="570" y="21"/>
                  </a:cubicBezTo>
                  <a:cubicBezTo>
                    <a:pt x="557" y="8"/>
                    <a:pt x="533" y="0"/>
                    <a:pt x="505" y="0"/>
                  </a:cubicBezTo>
                  <a:close/>
                </a:path>
              </a:pathLst>
            </a:custGeom>
            <a:solidFill>
              <a:srgbClr val="BF36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1231775" y="1576775"/>
              <a:ext cx="258120" cy="255231"/>
            </a:xfrm>
            <a:custGeom>
              <a:avLst/>
              <a:gdLst/>
              <a:ahLst/>
              <a:cxnLst/>
              <a:rect l="l" t="t" r="r" b="b"/>
              <a:pathLst>
                <a:path w="8488" h="8393" extrusionOk="0">
                  <a:moveTo>
                    <a:pt x="6524" y="665"/>
                  </a:moveTo>
                  <a:cubicBezTo>
                    <a:pt x="6556" y="665"/>
                    <a:pt x="6588" y="697"/>
                    <a:pt x="6619" y="728"/>
                  </a:cubicBezTo>
                  <a:lnTo>
                    <a:pt x="7728" y="1837"/>
                  </a:lnTo>
                  <a:cubicBezTo>
                    <a:pt x="7759" y="1869"/>
                    <a:pt x="7791" y="1900"/>
                    <a:pt x="7791" y="1932"/>
                  </a:cubicBezTo>
                  <a:cubicBezTo>
                    <a:pt x="7791" y="1964"/>
                    <a:pt x="7759" y="1995"/>
                    <a:pt x="7728" y="2027"/>
                  </a:cubicBezTo>
                  <a:lnTo>
                    <a:pt x="7063" y="2724"/>
                  </a:lnTo>
                  <a:lnTo>
                    <a:pt x="5733" y="1394"/>
                  </a:lnTo>
                  <a:lnTo>
                    <a:pt x="6429" y="728"/>
                  </a:lnTo>
                  <a:cubicBezTo>
                    <a:pt x="6461" y="697"/>
                    <a:pt x="6493" y="665"/>
                    <a:pt x="6524" y="665"/>
                  </a:cubicBezTo>
                  <a:close/>
                  <a:moveTo>
                    <a:pt x="1584" y="285"/>
                  </a:moveTo>
                  <a:cubicBezTo>
                    <a:pt x="1647" y="285"/>
                    <a:pt x="1679" y="317"/>
                    <a:pt x="1711" y="317"/>
                  </a:cubicBezTo>
                  <a:lnTo>
                    <a:pt x="4054" y="2660"/>
                  </a:lnTo>
                  <a:lnTo>
                    <a:pt x="4181" y="2565"/>
                  </a:lnTo>
                  <a:lnTo>
                    <a:pt x="2624" y="4107"/>
                  </a:lnTo>
                  <a:lnTo>
                    <a:pt x="2724" y="3990"/>
                  </a:lnTo>
                  <a:lnTo>
                    <a:pt x="381" y="1647"/>
                  </a:lnTo>
                  <a:cubicBezTo>
                    <a:pt x="317" y="1584"/>
                    <a:pt x="317" y="1489"/>
                    <a:pt x="381" y="1457"/>
                  </a:cubicBezTo>
                  <a:lnTo>
                    <a:pt x="1489" y="317"/>
                  </a:lnTo>
                  <a:cubicBezTo>
                    <a:pt x="1521" y="285"/>
                    <a:pt x="1552" y="285"/>
                    <a:pt x="1584" y="285"/>
                  </a:cubicBezTo>
                  <a:close/>
                  <a:moveTo>
                    <a:pt x="5543" y="1584"/>
                  </a:moveTo>
                  <a:lnTo>
                    <a:pt x="5891" y="1964"/>
                  </a:lnTo>
                  <a:lnTo>
                    <a:pt x="1552" y="6302"/>
                  </a:lnTo>
                  <a:lnTo>
                    <a:pt x="1204" y="5954"/>
                  </a:lnTo>
                  <a:lnTo>
                    <a:pt x="5543" y="1584"/>
                  </a:lnTo>
                  <a:close/>
                  <a:moveTo>
                    <a:pt x="6081" y="2154"/>
                  </a:moveTo>
                  <a:lnTo>
                    <a:pt x="6303" y="2344"/>
                  </a:lnTo>
                  <a:lnTo>
                    <a:pt x="1964" y="6714"/>
                  </a:lnTo>
                  <a:lnTo>
                    <a:pt x="1742" y="6492"/>
                  </a:lnTo>
                  <a:lnTo>
                    <a:pt x="6081" y="2154"/>
                  </a:lnTo>
                  <a:close/>
                  <a:moveTo>
                    <a:pt x="6493" y="2565"/>
                  </a:moveTo>
                  <a:lnTo>
                    <a:pt x="6873" y="2914"/>
                  </a:lnTo>
                  <a:lnTo>
                    <a:pt x="2502" y="7252"/>
                  </a:lnTo>
                  <a:lnTo>
                    <a:pt x="2154" y="6904"/>
                  </a:lnTo>
                  <a:lnTo>
                    <a:pt x="6493" y="2565"/>
                  </a:lnTo>
                  <a:close/>
                  <a:moveTo>
                    <a:pt x="1014" y="6144"/>
                  </a:moveTo>
                  <a:lnTo>
                    <a:pt x="2312" y="7442"/>
                  </a:lnTo>
                  <a:cubicBezTo>
                    <a:pt x="2217" y="7506"/>
                    <a:pt x="2091" y="7569"/>
                    <a:pt x="2027" y="7569"/>
                  </a:cubicBezTo>
                  <a:lnTo>
                    <a:pt x="729" y="7791"/>
                  </a:lnTo>
                  <a:lnTo>
                    <a:pt x="666" y="7791"/>
                  </a:lnTo>
                  <a:cubicBezTo>
                    <a:pt x="634" y="7791"/>
                    <a:pt x="634" y="7759"/>
                    <a:pt x="634" y="7727"/>
                  </a:cubicBezTo>
                  <a:lnTo>
                    <a:pt x="887" y="6429"/>
                  </a:lnTo>
                  <a:cubicBezTo>
                    <a:pt x="887" y="6366"/>
                    <a:pt x="951" y="6239"/>
                    <a:pt x="1014" y="6144"/>
                  </a:cubicBezTo>
                  <a:close/>
                  <a:moveTo>
                    <a:pt x="5780" y="4418"/>
                  </a:moveTo>
                  <a:lnTo>
                    <a:pt x="8139" y="6746"/>
                  </a:lnTo>
                  <a:cubicBezTo>
                    <a:pt x="8171" y="6809"/>
                    <a:pt x="8171" y="6904"/>
                    <a:pt x="8139" y="6936"/>
                  </a:cubicBezTo>
                  <a:lnTo>
                    <a:pt x="6999" y="8076"/>
                  </a:lnTo>
                  <a:cubicBezTo>
                    <a:pt x="6968" y="8107"/>
                    <a:pt x="6936" y="8107"/>
                    <a:pt x="6904" y="8107"/>
                  </a:cubicBezTo>
                  <a:cubicBezTo>
                    <a:pt x="6873" y="8107"/>
                    <a:pt x="6841" y="8107"/>
                    <a:pt x="6809" y="8076"/>
                  </a:cubicBezTo>
                  <a:lnTo>
                    <a:pt x="4466" y="5732"/>
                  </a:lnTo>
                  <a:lnTo>
                    <a:pt x="5780" y="4418"/>
                  </a:lnTo>
                  <a:close/>
                  <a:moveTo>
                    <a:pt x="1584" y="0"/>
                  </a:moveTo>
                  <a:cubicBezTo>
                    <a:pt x="1489" y="0"/>
                    <a:pt x="1362" y="63"/>
                    <a:pt x="1299" y="127"/>
                  </a:cubicBezTo>
                  <a:lnTo>
                    <a:pt x="190" y="1235"/>
                  </a:lnTo>
                  <a:cubicBezTo>
                    <a:pt x="0" y="1425"/>
                    <a:pt x="0" y="1679"/>
                    <a:pt x="190" y="1837"/>
                  </a:cubicBezTo>
                  <a:lnTo>
                    <a:pt x="2526" y="4204"/>
                  </a:lnTo>
                  <a:lnTo>
                    <a:pt x="2526" y="4204"/>
                  </a:lnTo>
                  <a:lnTo>
                    <a:pt x="887" y="5827"/>
                  </a:lnTo>
                  <a:cubicBezTo>
                    <a:pt x="761" y="5954"/>
                    <a:pt x="634" y="6207"/>
                    <a:pt x="602" y="6397"/>
                  </a:cubicBezTo>
                  <a:lnTo>
                    <a:pt x="381" y="7696"/>
                  </a:lnTo>
                  <a:cubicBezTo>
                    <a:pt x="349" y="7791"/>
                    <a:pt x="381" y="7886"/>
                    <a:pt x="444" y="7981"/>
                  </a:cubicBezTo>
                  <a:cubicBezTo>
                    <a:pt x="507" y="8044"/>
                    <a:pt x="602" y="8076"/>
                    <a:pt x="697" y="8076"/>
                  </a:cubicBezTo>
                  <a:lnTo>
                    <a:pt x="761" y="8076"/>
                  </a:lnTo>
                  <a:lnTo>
                    <a:pt x="2059" y="7854"/>
                  </a:lnTo>
                  <a:cubicBezTo>
                    <a:pt x="2249" y="7822"/>
                    <a:pt x="2502" y="7696"/>
                    <a:pt x="2629" y="7537"/>
                  </a:cubicBezTo>
                  <a:lnTo>
                    <a:pt x="4402" y="5764"/>
                  </a:lnTo>
                  <a:lnTo>
                    <a:pt x="4244" y="5922"/>
                  </a:lnTo>
                  <a:lnTo>
                    <a:pt x="6619" y="8266"/>
                  </a:lnTo>
                  <a:cubicBezTo>
                    <a:pt x="6683" y="8361"/>
                    <a:pt x="6778" y="8392"/>
                    <a:pt x="6904" y="8392"/>
                  </a:cubicBezTo>
                  <a:cubicBezTo>
                    <a:pt x="7031" y="8392"/>
                    <a:pt x="7126" y="8361"/>
                    <a:pt x="7221" y="8266"/>
                  </a:cubicBezTo>
                  <a:lnTo>
                    <a:pt x="8329" y="7157"/>
                  </a:lnTo>
                  <a:cubicBezTo>
                    <a:pt x="8488" y="6999"/>
                    <a:pt x="8488" y="6714"/>
                    <a:pt x="8329" y="6556"/>
                  </a:cubicBezTo>
                  <a:lnTo>
                    <a:pt x="5986" y="4212"/>
                  </a:lnTo>
                  <a:lnTo>
                    <a:pt x="7949" y="2249"/>
                  </a:lnTo>
                  <a:cubicBezTo>
                    <a:pt x="8013" y="2154"/>
                    <a:pt x="8076" y="2059"/>
                    <a:pt x="8076" y="1932"/>
                  </a:cubicBezTo>
                  <a:cubicBezTo>
                    <a:pt x="8076" y="1805"/>
                    <a:pt x="8013" y="1710"/>
                    <a:pt x="7949" y="1647"/>
                  </a:cubicBezTo>
                  <a:lnTo>
                    <a:pt x="6809" y="507"/>
                  </a:lnTo>
                  <a:cubicBezTo>
                    <a:pt x="6746" y="443"/>
                    <a:pt x="6619" y="380"/>
                    <a:pt x="6524" y="380"/>
                  </a:cubicBezTo>
                  <a:cubicBezTo>
                    <a:pt x="6398" y="380"/>
                    <a:pt x="6303" y="443"/>
                    <a:pt x="6208" y="507"/>
                  </a:cubicBezTo>
                  <a:lnTo>
                    <a:pt x="4244" y="2470"/>
                  </a:lnTo>
                  <a:lnTo>
                    <a:pt x="1901" y="127"/>
                  </a:lnTo>
                  <a:cubicBezTo>
                    <a:pt x="1806" y="63"/>
                    <a:pt x="1711" y="0"/>
                    <a:pt x="1584" y="0"/>
                  </a:cubicBezTo>
                  <a:close/>
                </a:path>
              </a:pathLst>
            </a:custGeom>
            <a:solidFill>
              <a:srgbClr val="BF36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1296306" y="1623485"/>
              <a:ext cx="19280" cy="18793"/>
            </a:xfrm>
            <a:custGeom>
              <a:avLst/>
              <a:gdLst/>
              <a:ahLst/>
              <a:cxnLst/>
              <a:rect l="l" t="t" r="r" b="b"/>
              <a:pathLst>
                <a:path w="634" h="618" extrusionOk="0">
                  <a:moveTo>
                    <a:pt x="491" y="0"/>
                  </a:moveTo>
                  <a:cubicBezTo>
                    <a:pt x="452" y="0"/>
                    <a:pt x="412" y="16"/>
                    <a:pt x="380" y="48"/>
                  </a:cubicBezTo>
                  <a:lnTo>
                    <a:pt x="64" y="364"/>
                  </a:lnTo>
                  <a:cubicBezTo>
                    <a:pt x="0" y="428"/>
                    <a:pt x="0" y="523"/>
                    <a:pt x="64" y="554"/>
                  </a:cubicBezTo>
                  <a:cubicBezTo>
                    <a:pt x="95" y="586"/>
                    <a:pt x="127" y="618"/>
                    <a:pt x="159" y="618"/>
                  </a:cubicBezTo>
                  <a:cubicBezTo>
                    <a:pt x="190" y="618"/>
                    <a:pt x="254" y="586"/>
                    <a:pt x="254" y="554"/>
                  </a:cubicBezTo>
                  <a:lnTo>
                    <a:pt x="602" y="238"/>
                  </a:lnTo>
                  <a:cubicBezTo>
                    <a:pt x="634" y="206"/>
                    <a:pt x="634" y="111"/>
                    <a:pt x="602" y="48"/>
                  </a:cubicBezTo>
                  <a:cubicBezTo>
                    <a:pt x="570" y="16"/>
                    <a:pt x="531" y="0"/>
                    <a:pt x="491" y="0"/>
                  </a:cubicBezTo>
                  <a:close/>
                </a:path>
              </a:pathLst>
            </a:custGeom>
            <a:solidFill>
              <a:srgbClr val="BF36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1271248" y="1598427"/>
              <a:ext cx="19310" cy="18824"/>
            </a:xfrm>
            <a:custGeom>
              <a:avLst/>
              <a:gdLst/>
              <a:ahLst/>
              <a:cxnLst/>
              <a:rect l="l" t="t" r="r" b="b"/>
              <a:pathLst>
                <a:path w="635" h="619" extrusionOk="0">
                  <a:moveTo>
                    <a:pt x="492" y="1"/>
                  </a:moveTo>
                  <a:cubicBezTo>
                    <a:pt x="452" y="1"/>
                    <a:pt x="413" y="16"/>
                    <a:pt x="381" y="48"/>
                  </a:cubicBezTo>
                  <a:lnTo>
                    <a:pt x="64" y="365"/>
                  </a:lnTo>
                  <a:cubicBezTo>
                    <a:pt x="1" y="428"/>
                    <a:pt x="1" y="523"/>
                    <a:pt x="64" y="587"/>
                  </a:cubicBezTo>
                  <a:cubicBezTo>
                    <a:pt x="96" y="587"/>
                    <a:pt x="128" y="618"/>
                    <a:pt x="159" y="618"/>
                  </a:cubicBezTo>
                  <a:cubicBezTo>
                    <a:pt x="191" y="618"/>
                    <a:pt x="254" y="587"/>
                    <a:pt x="254" y="587"/>
                  </a:cubicBezTo>
                  <a:lnTo>
                    <a:pt x="603" y="238"/>
                  </a:lnTo>
                  <a:cubicBezTo>
                    <a:pt x="634" y="206"/>
                    <a:pt x="634" y="111"/>
                    <a:pt x="603" y="48"/>
                  </a:cubicBezTo>
                  <a:cubicBezTo>
                    <a:pt x="571" y="16"/>
                    <a:pt x="531" y="1"/>
                    <a:pt x="492" y="1"/>
                  </a:cubicBezTo>
                  <a:close/>
                </a:path>
              </a:pathLst>
            </a:custGeom>
            <a:solidFill>
              <a:srgbClr val="BF36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1322307" y="1649243"/>
              <a:ext cx="19280" cy="18064"/>
            </a:xfrm>
            <a:custGeom>
              <a:avLst/>
              <a:gdLst/>
              <a:ahLst/>
              <a:cxnLst/>
              <a:rect l="l" t="t" r="r" b="b"/>
              <a:pathLst>
                <a:path w="634" h="594" extrusionOk="0">
                  <a:moveTo>
                    <a:pt x="464" y="0"/>
                  </a:moveTo>
                  <a:cubicBezTo>
                    <a:pt x="428" y="0"/>
                    <a:pt x="396" y="8"/>
                    <a:pt x="380" y="24"/>
                  </a:cubicBezTo>
                  <a:lnTo>
                    <a:pt x="64" y="341"/>
                  </a:lnTo>
                  <a:cubicBezTo>
                    <a:pt x="0" y="404"/>
                    <a:pt x="0" y="499"/>
                    <a:pt x="64" y="562"/>
                  </a:cubicBezTo>
                  <a:cubicBezTo>
                    <a:pt x="95" y="594"/>
                    <a:pt x="127" y="594"/>
                    <a:pt x="159" y="594"/>
                  </a:cubicBezTo>
                  <a:cubicBezTo>
                    <a:pt x="190" y="594"/>
                    <a:pt x="222" y="594"/>
                    <a:pt x="254" y="562"/>
                  </a:cubicBezTo>
                  <a:lnTo>
                    <a:pt x="570" y="246"/>
                  </a:lnTo>
                  <a:cubicBezTo>
                    <a:pt x="634" y="182"/>
                    <a:pt x="634" y="87"/>
                    <a:pt x="570" y="24"/>
                  </a:cubicBezTo>
                  <a:cubicBezTo>
                    <a:pt x="539" y="8"/>
                    <a:pt x="499" y="0"/>
                    <a:pt x="464" y="0"/>
                  </a:cubicBezTo>
                  <a:close/>
                </a:path>
              </a:pathLst>
            </a:custGeom>
            <a:solidFill>
              <a:srgbClr val="BF36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4" name="Google Shape;144;p13"/>
          <p:cNvSpPr/>
          <p:nvPr/>
        </p:nvSpPr>
        <p:spPr>
          <a:xfrm>
            <a:off x="1435989" y="3290253"/>
            <a:ext cx="3780368" cy="872826"/>
          </a:xfrm>
          <a:custGeom>
            <a:avLst/>
            <a:gdLst/>
            <a:ahLst/>
            <a:cxnLst/>
            <a:rect l="l" t="t" r="r" b="b"/>
            <a:pathLst>
              <a:path w="93235" h="18306" extrusionOk="0">
                <a:moveTo>
                  <a:pt x="9153" y="1"/>
                </a:moveTo>
                <a:cubicBezTo>
                  <a:pt x="4086" y="1"/>
                  <a:pt x="1" y="4118"/>
                  <a:pt x="1" y="9153"/>
                </a:cubicBezTo>
                <a:cubicBezTo>
                  <a:pt x="1" y="14189"/>
                  <a:pt x="4086" y="18306"/>
                  <a:pt x="9153" y="18306"/>
                </a:cubicBezTo>
                <a:lnTo>
                  <a:pt x="84082" y="18306"/>
                </a:lnTo>
                <a:cubicBezTo>
                  <a:pt x="89118" y="18306"/>
                  <a:pt x="93234" y="14189"/>
                  <a:pt x="93234" y="9153"/>
                </a:cubicBezTo>
                <a:cubicBezTo>
                  <a:pt x="93234" y="4118"/>
                  <a:pt x="89118" y="1"/>
                  <a:pt x="84082" y="1"/>
                </a:cubicBezTo>
                <a:cubicBezTo>
                  <a:pt x="83797" y="1"/>
                  <a:pt x="83544" y="64"/>
                  <a:pt x="83259" y="64"/>
                </a:cubicBezTo>
                <a:lnTo>
                  <a:pt x="9945" y="64"/>
                </a:lnTo>
                <a:cubicBezTo>
                  <a:pt x="9691" y="64"/>
                  <a:pt x="9406" y="1"/>
                  <a:pt x="9153" y="1"/>
                </a:cubicBez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5" name="Google Shape;145;p13"/>
          <p:cNvSpPr/>
          <p:nvPr/>
        </p:nvSpPr>
        <p:spPr>
          <a:xfrm>
            <a:off x="1371600" y="3789126"/>
            <a:ext cx="478977" cy="479019"/>
          </a:xfrm>
          <a:custGeom>
            <a:avLst/>
            <a:gdLst/>
            <a:ahLst/>
            <a:cxnLst/>
            <a:rect l="l" t="t" r="r" b="b"/>
            <a:pathLst>
              <a:path w="11813" h="11814" extrusionOk="0">
                <a:moveTo>
                  <a:pt x="317" y="1"/>
                </a:moveTo>
                <a:cubicBezTo>
                  <a:pt x="127" y="1"/>
                  <a:pt x="0" y="159"/>
                  <a:pt x="0" y="318"/>
                </a:cubicBezTo>
                <a:cubicBezTo>
                  <a:pt x="0" y="6683"/>
                  <a:pt x="5131" y="11813"/>
                  <a:pt x="11496" y="11813"/>
                </a:cubicBezTo>
                <a:cubicBezTo>
                  <a:pt x="11654" y="11813"/>
                  <a:pt x="11813" y="11687"/>
                  <a:pt x="11813" y="11497"/>
                </a:cubicBezTo>
                <a:cubicBezTo>
                  <a:pt x="11813" y="11338"/>
                  <a:pt x="11654" y="11180"/>
                  <a:pt x="11496" y="11180"/>
                </a:cubicBezTo>
                <a:cubicBezTo>
                  <a:pt x="5511" y="11180"/>
                  <a:pt x="634" y="6303"/>
                  <a:pt x="634" y="318"/>
                </a:cubicBezTo>
                <a:cubicBezTo>
                  <a:pt x="634" y="159"/>
                  <a:pt x="475" y="1"/>
                  <a:pt x="317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6" name="Google Shape;146;p13"/>
          <p:cNvSpPr/>
          <p:nvPr/>
        </p:nvSpPr>
        <p:spPr>
          <a:xfrm>
            <a:off x="4793910" y="3200400"/>
            <a:ext cx="924585" cy="476423"/>
          </a:xfrm>
          <a:custGeom>
            <a:avLst/>
            <a:gdLst/>
            <a:ahLst/>
            <a:cxnLst/>
            <a:rect l="l" t="t" r="r" b="b"/>
            <a:pathLst>
              <a:path w="22803" h="11750" extrusionOk="0">
                <a:moveTo>
                  <a:pt x="1267" y="0"/>
                </a:moveTo>
                <a:cubicBezTo>
                  <a:pt x="950" y="0"/>
                  <a:pt x="634" y="0"/>
                  <a:pt x="285" y="95"/>
                </a:cubicBezTo>
                <a:cubicBezTo>
                  <a:pt x="95" y="127"/>
                  <a:pt x="0" y="317"/>
                  <a:pt x="64" y="475"/>
                </a:cubicBezTo>
                <a:cubicBezTo>
                  <a:pt x="91" y="641"/>
                  <a:pt x="240" y="735"/>
                  <a:pt x="382" y="735"/>
                </a:cubicBezTo>
                <a:cubicBezTo>
                  <a:pt x="403" y="735"/>
                  <a:pt x="424" y="733"/>
                  <a:pt x="444" y="729"/>
                </a:cubicBezTo>
                <a:cubicBezTo>
                  <a:pt x="729" y="634"/>
                  <a:pt x="1014" y="634"/>
                  <a:pt x="1267" y="634"/>
                </a:cubicBezTo>
                <a:cubicBezTo>
                  <a:pt x="7253" y="634"/>
                  <a:pt x="12130" y="5479"/>
                  <a:pt x="12130" y="11433"/>
                </a:cubicBezTo>
                <a:cubicBezTo>
                  <a:pt x="12130" y="11623"/>
                  <a:pt x="12256" y="11749"/>
                  <a:pt x="12446" y="11749"/>
                </a:cubicBezTo>
                <a:lnTo>
                  <a:pt x="22454" y="11749"/>
                </a:lnTo>
                <a:cubicBezTo>
                  <a:pt x="22644" y="11749"/>
                  <a:pt x="22802" y="11623"/>
                  <a:pt x="22802" y="11433"/>
                </a:cubicBezTo>
                <a:cubicBezTo>
                  <a:pt x="22802" y="11243"/>
                  <a:pt x="22644" y="11116"/>
                  <a:pt x="22454" y="11116"/>
                </a:cubicBezTo>
                <a:lnTo>
                  <a:pt x="12763" y="11116"/>
                </a:lnTo>
                <a:cubicBezTo>
                  <a:pt x="12668" y="8171"/>
                  <a:pt x="11496" y="5416"/>
                  <a:pt x="9406" y="3325"/>
                </a:cubicBezTo>
                <a:cubicBezTo>
                  <a:pt x="7221" y="1172"/>
                  <a:pt x="4339" y="0"/>
                  <a:pt x="1267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7" name="Google Shape;147;p13"/>
          <p:cNvSpPr/>
          <p:nvPr/>
        </p:nvSpPr>
        <p:spPr>
          <a:xfrm>
            <a:off x="5645240" y="3601007"/>
            <a:ext cx="119491" cy="118193"/>
          </a:xfrm>
          <a:custGeom>
            <a:avLst/>
            <a:gdLst/>
            <a:ahLst/>
            <a:cxnLst/>
            <a:rect l="l" t="t" r="r" b="b"/>
            <a:pathLst>
              <a:path w="2947" h="2915" extrusionOk="0">
                <a:moveTo>
                  <a:pt x="1489" y="1"/>
                </a:moveTo>
                <a:cubicBezTo>
                  <a:pt x="666" y="1"/>
                  <a:pt x="1" y="666"/>
                  <a:pt x="1" y="1458"/>
                </a:cubicBezTo>
                <a:cubicBezTo>
                  <a:pt x="1" y="2249"/>
                  <a:pt x="666" y="2914"/>
                  <a:pt x="1489" y="2914"/>
                </a:cubicBezTo>
                <a:cubicBezTo>
                  <a:pt x="2281" y="2914"/>
                  <a:pt x="2946" y="2249"/>
                  <a:pt x="2946" y="1458"/>
                </a:cubicBezTo>
                <a:cubicBezTo>
                  <a:pt x="2946" y="666"/>
                  <a:pt x="2281" y="1"/>
                  <a:pt x="1489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3" name="Google Shape;163;p13"/>
          <p:cNvSpPr/>
          <p:nvPr/>
        </p:nvSpPr>
        <p:spPr>
          <a:xfrm>
            <a:off x="6963647" y="1336417"/>
            <a:ext cx="4046382" cy="1125491"/>
          </a:xfrm>
          <a:custGeom>
            <a:avLst/>
            <a:gdLst/>
            <a:ahLst/>
            <a:cxnLst/>
            <a:rect l="l" t="t" r="r" b="b"/>
            <a:pathLst>
              <a:path w="93234" h="18305" extrusionOk="0">
                <a:moveTo>
                  <a:pt x="9152" y="0"/>
                </a:moveTo>
                <a:cubicBezTo>
                  <a:pt x="4117" y="0"/>
                  <a:pt x="0" y="4085"/>
                  <a:pt x="0" y="9152"/>
                </a:cubicBezTo>
                <a:cubicBezTo>
                  <a:pt x="0" y="14188"/>
                  <a:pt x="4117" y="18305"/>
                  <a:pt x="9152" y="18305"/>
                </a:cubicBezTo>
                <a:cubicBezTo>
                  <a:pt x="9247" y="18305"/>
                  <a:pt x="9374" y="18273"/>
                  <a:pt x="9469" y="18273"/>
                </a:cubicBezTo>
                <a:lnTo>
                  <a:pt x="84082" y="18273"/>
                </a:lnTo>
                <a:cubicBezTo>
                  <a:pt x="89149" y="18273"/>
                  <a:pt x="93234" y="14188"/>
                  <a:pt x="93234" y="9152"/>
                </a:cubicBezTo>
                <a:cubicBezTo>
                  <a:pt x="93234" y="4117"/>
                  <a:pt x="89149" y="0"/>
                  <a:pt x="84082" y="0"/>
                </a:cubicBezTo>
                <a:cubicBezTo>
                  <a:pt x="83828" y="0"/>
                  <a:pt x="83543" y="32"/>
                  <a:pt x="83290" y="32"/>
                </a:cubicBezTo>
                <a:lnTo>
                  <a:pt x="9976" y="32"/>
                </a:lnTo>
                <a:cubicBezTo>
                  <a:pt x="9691" y="32"/>
                  <a:pt x="9438" y="0"/>
                  <a:pt x="9152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4" name="Google Shape;164;p13"/>
          <p:cNvSpPr/>
          <p:nvPr/>
        </p:nvSpPr>
        <p:spPr>
          <a:xfrm>
            <a:off x="10593366" y="2091745"/>
            <a:ext cx="479019" cy="478977"/>
          </a:xfrm>
          <a:custGeom>
            <a:avLst/>
            <a:gdLst/>
            <a:ahLst/>
            <a:cxnLst/>
            <a:rect l="l" t="t" r="r" b="b"/>
            <a:pathLst>
              <a:path w="11814" h="11813" extrusionOk="0">
                <a:moveTo>
                  <a:pt x="11497" y="0"/>
                </a:moveTo>
                <a:cubicBezTo>
                  <a:pt x="11338" y="0"/>
                  <a:pt x="11180" y="127"/>
                  <a:pt x="11180" y="317"/>
                </a:cubicBezTo>
                <a:cubicBezTo>
                  <a:pt x="11180" y="6302"/>
                  <a:pt x="6303" y="11179"/>
                  <a:pt x="318" y="11179"/>
                </a:cubicBezTo>
                <a:cubicBezTo>
                  <a:pt x="159" y="11179"/>
                  <a:pt x="1" y="11306"/>
                  <a:pt x="1" y="11496"/>
                </a:cubicBezTo>
                <a:cubicBezTo>
                  <a:pt x="1" y="11654"/>
                  <a:pt x="159" y="11813"/>
                  <a:pt x="318" y="11813"/>
                </a:cubicBezTo>
                <a:cubicBezTo>
                  <a:pt x="6683" y="11813"/>
                  <a:pt x="11813" y="6651"/>
                  <a:pt x="11813" y="317"/>
                </a:cubicBezTo>
                <a:cubicBezTo>
                  <a:pt x="11813" y="127"/>
                  <a:pt x="11687" y="0"/>
                  <a:pt x="11497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5" name="Google Shape;165;p13"/>
          <p:cNvSpPr/>
          <p:nvPr/>
        </p:nvSpPr>
        <p:spPr>
          <a:xfrm>
            <a:off x="6473500" y="1258701"/>
            <a:ext cx="924585" cy="477721"/>
          </a:xfrm>
          <a:custGeom>
            <a:avLst/>
            <a:gdLst/>
            <a:ahLst/>
            <a:cxnLst/>
            <a:rect l="l" t="t" r="r" b="b"/>
            <a:pathLst>
              <a:path w="22803" h="11782" extrusionOk="0">
                <a:moveTo>
                  <a:pt x="21535" y="1"/>
                </a:moveTo>
                <a:cubicBezTo>
                  <a:pt x="18464" y="1"/>
                  <a:pt x="15582" y="1204"/>
                  <a:pt x="13397" y="3358"/>
                </a:cubicBezTo>
                <a:cubicBezTo>
                  <a:pt x="11306" y="5448"/>
                  <a:pt x="10135" y="8203"/>
                  <a:pt x="10040" y="11116"/>
                </a:cubicBezTo>
                <a:lnTo>
                  <a:pt x="349" y="11116"/>
                </a:lnTo>
                <a:cubicBezTo>
                  <a:pt x="159" y="11116"/>
                  <a:pt x="1" y="11275"/>
                  <a:pt x="1" y="11465"/>
                </a:cubicBezTo>
                <a:cubicBezTo>
                  <a:pt x="1" y="11623"/>
                  <a:pt x="159" y="11781"/>
                  <a:pt x="349" y="11781"/>
                </a:cubicBezTo>
                <a:lnTo>
                  <a:pt x="10356" y="11781"/>
                </a:lnTo>
                <a:cubicBezTo>
                  <a:pt x="10546" y="11781"/>
                  <a:pt x="10673" y="11623"/>
                  <a:pt x="10673" y="11465"/>
                </a:cubicBezTo>
                <a:cubicBezTo>
                  <a:pt x="10673" y="5511"/>
                  <a:pt x="15550" y="666"/>
                  <a:pt x="21535" y="666"/>
                </a:cubicBezTo>
                <a:cubicBezTo>
                  <a:pt x="21789" y="666"/>
                  <a:pt x="22074" y="666"/>
                  <a:pt x="22359" y="729"/>
                </a:cubicBezTo>
                <a:cubicBezTo>
                  <a:pt x="22392" y="742"/>
                  <a:pt x="22426" y="749"/>
                  <a:pt x="22460" y="749"/>
                </a:cubicBezTo>
                <a:cubicBezTo>
                  <a:pt x="22590" y="749"/>
                  <a:pt x="22714" y="658"/>
                  <a:pt x="22739" y="507"/>
                </a:cubicBezTo>
                <a:cubicBezTo>
                  <a:pt x="22802" y="349"/>
                  <a:pt x="22707" y="159"/>
                  <a:pt x="22517" y="127"/>
                </a:cubicBezTo>
                <a:cubicBezTo>
                  <a:pt x="22169" y="32"/>
                  <a:pt x="21852" y="1"/>
                  <a:pt x="21535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66" name="Google Shape;166;p13"/>
          <p:cNvGrpSpPr/>
          <p:nvPr/>
        </p:nvGrpSpPr>
        <p:grpSpPr>
          <a:xfrm>
            <a:off x="10186930" y="1533841"/>
            <a:ext cx="609984" cy="609944"/>
            <a:chOff x="7553934" y="1061531"/>
            <a:chExt cx="457488" cy="457458"/>
          </a:xfrm>
        </p:grpSpPr>
        <p:sp>
          <p:nvSpPr>
            <p:cNvPr id="167" name="Google Shape;167;p13"/>
            <p:cNvSpPr/>
            <p:nvPr/>
          </p:nvSpPr>
          <p:spPr>
            <a:xfrm>
              <a:off x="7553934" y="1061531"/>
              <a:ext cx="457488" cy="457458"/>
            </a:xfrm>
            <a:custGeom>
              <a:avLst/>
              <a:gdLst/>
              <a:ahLst/>
              <a:cxnLst/>
              <a:rect l="l" t="t" r="r" b="b"/>
              <a:pathLst>
                <a:path w="15044" h="15043" extrusionOk="0">
                  <a:moveTo>
                    <a:pt x="7537" y="0"/>
                  </a:moveTo>
                  <a:cubicBezTo>
                    <a:pt x="3389" y="0"/>
                    <a:pt x="0" y="3357"/>
                    <a:pt x="0" y="7537"/>
                  </a:cubicBezTo>
                  <a:cubicBezTo>
                    <a:pt x="0" y="11686"/>
                    <a:pt x="3389" y="15043"/>
                    <a:pt x="7537" y="15043"/>
                  </a:cubicBezTo>
                  <a:cubicBezTo>
                    <a:pt x="11686" y="15043"/>
                    <a:pt x="15043" y="11686"/>
                    <a:pt x="15043" y="7537"/>
                  </a:cubicBezTo>
                  <a:cubicBezTo>
                    <a:pt x="15043" y="3357"/>
                    <a:pt x="11686" y="0"/>
                    <a:pt x="7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7716691" y="1213674"/>
              <a:ext cx="131006" cy="6781"/>
            </a:xfrm>
            <a:custGeom>
              <a:avLst/>
              <a:gdLst/>
              <a:ahLst/>
              <a:cxnLst/>
              <a:rect l="l" t="t" r="r" b="b"/>
              <a:pathLst>
                <a:path w="4308" h="223" extrusionOk="0">
                  <a:moveTo>
                    <a:pt x="127" y="1"/>
                  </a:moveTo>
                  <a:cubicBezTo>
                    <a:pt x="64" y="1"/>
                    <a:pt x="0" y="33"/>
                    <a:pt x="0" y="96"/>
                  </a:cubicBezTo>
                  <a:cubicBezTo>
                    <a:pt x="0" y="191"/>
                    <a:pt x="64" y="223"/>
                    <a:pt x="127" y="223"/>
                  </a:cubicBezTo>
                  <a:lnTo>
                    <a:pt x="4181" y="223"/>
                  </a:lnTo>
                  <a:cubicBezTo>
                    <a:pt x="4244" y="223"/>
                    <a:pt x="4307" y="191"/>
                    <a:pt x="4307" y="96"/>
                  </a:cubicBezTo>
                  <a:cubicBezTo>
                    <a:pt x="4307" y="33"/>
                    <a:pt x="4244" y="1"/>
                    <a:pt x="4181" y="1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7716691" y="1272427"/>
              <a:ext cx="131006" cy="7755"/>
            </a:xfrm>
            <a:custGeom>
              <a:avLst/>
              <a:gdLst/>
              <a:ahLst/>
              <a:cxnLst/>
              <a:rect l="l" t="t" r="r" b="b"/>
              <a:pathLst>
                <a:path w="4308" h="255" extrusionOk="0">
                  <a:moveTo>
                    <a:pt x="127" y="1"/>
                  </a:moveTo>
                  <a:cubicBezTo>
                    <a:pt x="64" y="1"/>
                    <a:pt x="0" y="32"/>
                    <a:pt x="0" y="127"/>
                  </a:cubicBezTo>
                  <a:cubicBezTo>
                    <a:pt x="0" y="191"/>
                    <a:pt x="64" y="254"/>
                    <a:pt x="127" y="254"/>
                  </a:cubicBezTo>
                  <a:lnTo>
                    <a:pt x="4181" y="254"/>
                  </a:lnTo>
                  <a:cubicBezTo>
                    <a:pt x="4244" y="254"/>
                    <a:pt x="4307" y="191"/>
                    <a:pt x="4307" y="127"/>
                  </a:cubicBezTo>
                  <a:cubicBezTo>
                    <a:pt x="4307" y="32"/>
                    <a:pt x="4244" y="1"/>
                    <a:pt x="4181" y="1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7716691" y="1242564"/>
              <a:ext cx="131006" cy="7755"/>
            </a:xfrm>
            <a:custGeom>
              <a:avLst/>
              <a:gdLst/>
              <a:ahLst/>
              <a:cxnLst/>
              <a:rect l="l" t="t" r="r" b="b"/>
              <a:pathLst>
                <a:path w="4308" h="255" extrusionOk="0">
                  <a:moveTo>
                    <a:pt x="127" y="1"/>
                  </a:moveTo>
                  <a:cubicBezTo>
                    <a:pt x="64" y="1"/>
                    <a:pt x="0" y="64"/>
                    <a:pt x="0" y="128"/>
                  </a:cubicBezTo>
                  <a:cubicBezTo>
                    <a:pt x="0" y="223"/>
                    <a:pt x="64" y="254"/>
                    <a:pt x="127" y="254"/>
                  </a:cubicBezTo>
                  <a:lnTo>
                    <a:pt x="4181" y="254"/>
                  </a:lnTo>
                  <a:cubicBezTo>
                    <a:pt x="4244" y="254"/>
                    <a:pt x="4307" y="223"/>
                    <a:pt x="4307" y="128"/>
                  </a:cubicBezTo>
                  <a:cubicBezTo>
                    <a:pt x="4307" y="64"/>
                    <a:pt x="4244" y="1"/>
                    <a:pt x="4181" y="1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7716691" y="1329264"/>
              <a:ext cx="131006" cy="9640"/>
            </a:xfrm>
            <a:custGeom>
              <a:avLst/>
              <a:gdLst/>
              <a:ahLst/>
              <a:cxnLst/>
              <a:rect l="l" t="t" r="r" b="b"/>
              <a:pathLst>
                <a:path w="4308" h="317" extrusionOk="0">
                  <a:moveTo>
                    <a:pt x="127" y="0"/>
                  </a:moveTo>
                  <a:cubicBezTo>
                    <a:pt x="64" y="0"/>
                    <a:pt x="0" y="95"/>
                    <a:pt x="0" y="159"/>
                  </a:cubicBezTo>
                  <a:cubicBezTo>
                    <a:pt x="0" y="254"/>
                    <a:pt x="64" y="317"/>
                    <a:pt x="127" y="317"/>
                  </a:cubicBezTo>
                  <a:lnTo>
                    <a:pt x="4181" y="317"/>
                  </a:lnTo>
                  <a:cubicBezTo>
                    <a:pt x="4244" y="317"/>
                    <a:pt x="4307" y="254"/>
                    <a:pt x="4307" y="159"/>
                  </a:cubicBezTo>
                  <a:cubicBezTo>
                    <a:pt x="4307" y="95"/>
                    <a:pt x="4244" y="0"/>
                    <a:pt x="4181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7716691" y="1299401"/>
              <a:ext cx="131006" cy="10613"/>
            </a:xfrm>
            <a:custGeom>
              <a:avLst/>
              <a:gdLst/>
              <a:ahLst/>
              <a:cxnLst/>
              <a:rect l="l" t="t" r="r" b="b"/>
              <a:pathLst>
                <a:path w="4308" h="349" extrusionOk="0">
                  <a:moveTo>
                    <a:pt x="127" y="0"/>
                  </a:moveTo>
                  <a:cubicBezTo>
                    <a:pt x="64" y="0"/>
                    <a:pt x="0" y="95"/>
                    <a:pt x="0" y="159"/>
                  </a:cubicBezTo>
                  <a:cubicBezTo>
                    <a:pt x="0" y="254"/>
                    <a:pt x="64" y="349"/>
                    <a:pt x="127" y="349"/>
                  </a:cubicBezTo>
                  <a:lnTo>
                    <a:pt x="4181" y="349"/>
                  </a:lnTo>
                  <a:cubicBezTo>
                    <a:pt x="4244" y="349"/>
                    <a:pt x="4307" y="254"/>
                    <a:pt x="4307" y="159"/>
                  </a:cubicBezTo>
                  <a:cubicBezTo>
                    <a:pt x="4307" y="95"/>
                    <a:pt x="4244" y="0"/>
                    <a:pt x="4181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7688744" y="1152063"/>
              <a:ext cx="189758" cy="275454"/>
            </a:xfrm>
            <a:custGeom>
              <a:avLst/>
              <a:gdLst/>
              <a:ahLst/>
              <a:cxnLst/>
              <a:rect l="l" t="t" r="r" b="b"/>
              <a:pathLst>
                <a:path w="6240" h="9058" extrusionOk="0">
                  <a:moveTo>
                    <a:pt x="4308" y="317"/>
                  </a:moveTo>
                  <a:cubicBezTo>
                    <a:pt x="4371" y="317"/>
                    <a:pt x="4435" y="348"/>
                    <a:pt x="4435" y="443"/>
                  </a:cubicBezTo>
                  <a:lnTo>
                    <a:pt x="4435" y="950"/>
                  </a:lnTo>
                  <a:lnTo>
                    <a:pt x="1774" y="950"/>
                  </a:lnTo>
                  <a:lnTo>
                    <a:pt x="1774" y="443"/>
                  </a:lnTo>
                  <a:cubicBezTo>
                    <a:pt x="1774" y="348"/>
                    <a:pt x="1806" y="317"/>
                    <a:pt x="1869" y="317"/>
                  </a:cubicBezTo>
                  <a:close/>
                  <a:moveTo>
                    <a:pt x="5765" y="6714"/>
                  </a:moveTo>
                  <a:lnTo>
                    <a:pt x="3896" y="8582"/>
                  </a:lnTo>
                  <a:lnTo>
                    <a:pt x="3896" y="6841"/>
                  </a:lnTo>
                  <a:cubicBezTo>
                    <a:pt x="3896" y="6746"/>
                    <a:pt x="3928" y="6714"/>
                    <a:pt x="4023" y="6714"/>
                  </a:cubicBezTo>
                  <a:close/>
                  <a:moveTo>
                    <a:pt x="5828" y="1204"/>
                  </a:moveTo>
                  <a:cubicBezTo>
                    <a:pt x="5923" y="1204"/>
                    <a:pt x="5986" y="1267"/>
                    <a:pt x="5986" y="1362"/>
                  </a:cubicBezTo>
                  <a:lnTo>
                    <a:pt x="5986" y="6397"/>
                  </a:lnTo>
                  <a:lnTo>
                    <a:pt x="4023" y="6397"/>
                  </a:lnTo>
                  <a:cubicBezTo>
                    <a:pt x="3801" y="6397"/>
                    <a:pt x="3611" y="6556"/>
                    <a:pt x="3611" y="6809"/>
                  </a:cubicBezTo>
                  <a:lnTo>
                    <a:pt x="1046" y="6809"/>
                  </a:lnTo>
                  <a:cubicBezTo>
                    <a:pt x="983" y="6809"/>
                    <a:pt x="919" y="6872"/>
                    <a:pt x="919" y="6967"/>
                  </a:cubicBezTo>
                  <a:cubicBezTo>
                    <a:pt x="919" y="7031"/>
                    <a:pt x="983" y="7126"/>
                    <a:pt x="1046" y="7126"/>
                  </a:cubicBezTo>
                  <a:lnTo>
                    <a:pt x="3643" y="7126"/>
                  </a:lnTo>
                  <a:lnTo>
                    <a:pt x="3643" y="7759"/>
                  </a:lnTo>
                  <a:lnTo>
                    <a:pt x="1046" y="7759"/>
                  </a:lnTo>
                  <a:cubicBezTo>
                    <a:pt x="983" y="7759"/>
                    <a:pt x="919" y="7822"/>
                    <a:pt x="919" y="7886"/>
                  </a:cubicBezTo>
                  <a:cubicBezTo>
                    <a:pt x="919" y="7981"/>
                    <a:pt x="983" y="8012"/>
                    <a:pt x="1046" y="8012"/>
                  </a:cubicBezTo>
                  <a:lnTo>
                    <a:pt x="3643" y="8012"/>
                  </a:lnTo>
                  <a:lnTo>
                    <a:pt x="3643" y="8836"/>
                  </a:lnTo>
                  <a:lnTo>
                    <a:pt x="381" y="8836"/>
                  </a:lnTo>
                  <a:cubicBezTo>
                    <a:pt x="286" y="8836"/>
                    <a:pt x="223" y="8741"/>
                    <a:pt x="223" y="8646"/>
                  </a:cubicBezTo>
                  <a:lnTo>
                    <a:pt x="223" y="1362"/>
                  </a:lnTo>
                  <a:cubicBezTo>
                    <a:pt x="223" y="1267"/>
                    <a:pt x="286" y="1204"/>
                    <a:pt x="381" y="1204"/>
                  </a:cubicBezTo>
                  <a:close/>
                  <a:moveTo>
                    <a:pt x="1869" y="0"/>
                  </a:moveTo>
                  <a:cubicBezTo>
                    <a:pt x="1648" y="0"/>
                    <a:pt x="1458" y="222"/>
                    <a:pt x="1458" y="443"/>
                  </a:cubicBezTo>
                  <a:lnTo>
                    <a:pt x="1458" y="950"/>
                  </a:lnTo>
                  <a:lnTo>
                    <a:pt x="381" y="950"/>
                  </a:lnTo>
                  <a:cubicBezTo>
                    <a:pt x="128" y="950"/>
                    <a:pt x="1" y="1109"/>
                    <a:pt x="1" y="1362"/>
                  </a:cubicBezTo>
                  <a:lnTo>
                    <a:pt x="1" y="8646"/>
                  </a:lnTo>
                  <a:cubicBezTo>
                    <a:pt x="1" y="8867"/>
                    <a:pt x="128" y="9057"/>
                    <a:pt x="381" y="9057"/>
                  </a:cubicBezTo>
                  <a:lnTo>
                    <a:pt x="3801" y="9057"/>
                  </a:lnTo>
                  <a:cubicBezTo>
                    <a:pt x="3833" y="9057"/>
                    <a:pt x="3833" y="9026"/>
                    <a:pt x="3833" y="9026"/>
                  </a:cubicBezTo>
                  <a:lnTo>
                    <a:pt x="6208" y="6651"/>
                  </a:lnTo>
                  <a:cubicBezTo>
                    <a:pt x="6208" y="6651"/>
                    <a:pt x="6208" y="6651"/>
                    <a:pt x="6240" y="6619"/>
                  </a:cubicBezTo>
                  <a:cubicBezTo>
                    <a:pt x="6240" y="6619"/>
                    <a:pt x="6240" y="6619"/>
                    <a:pt x="6240" y="6587"/>
                  </a:cubicBezTo>
                  <a:lnTo>
                    <a:pt x="6240" y="6556"/>
                  </a:lnTo>
                  <a:lnTo>
                    <a:pt x="6240" y="1362"/>
                  </a:lnTo>
                  <a:cubicBezTo>
                    <a:pt x="6240" y="1109"/>
                    <a:pt x="6081" y="950"/>
                    <a:pt x="5828" y="950"/>
                  </a:cubicBezTo>
                  <a:lnTo>
                    <a:pt x="4783" y="950"/>
                  </a:lnTo>
                  <a:lnTo>
                    <a:pt x="4783" y="443"/>
                  </a:lnTo>
                  <a:cubicBezTo>
                    <a:pt x="4783" y="222"/>
                    <a:pt x="4530" y="0"/>
                    <a:pt x="4308" y="0"/>
                  </a:cubicBezTo>
                  <a:close/>
                </a:path>
              </a:pathLst>
            </a:custGeom>
            <a:solidFill>
              <a:srgbClr val="2B76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4" name="Google Shape;174;p13"/>
          <p:cNvSpPr/>
          <p:nvPr/>
        </p:nvSpPr>
        <p:spPr>
          <a:xfrm>
            <a:off x="6427275" y="1660605"/>
            <a:ext cx="119451" cy="118193"/>
          </a:xfrm>
          <a:custGeom>
            <a:avLst/>
            <a:gdLst/>
            <a:ahLst/>
            <a:cxnLst/>
            <a:rect l="l" t="t" r="r" b="b"/>
            <a:pathLst>
              <a:path w="2946" h="2915" extrusionOk="0">
                <a:moveTo>
                  <a:pt x="1457" y="1"/>
                </a:moveTo>
                <a:cubicBezTo>
                  <a:pt x="665" y="1"/>
                  <a:pt x="0" y="634"/>
                  <a:pt x="0" y="1458"/>
                </a:cubicBezTo>
                <a:cubicBezTo>
                  <a:pt x="0" y="2249"/>
                  <a:pt x="665" y="2915"/>
                  <a:pt x="1457" y="2915"/>
                </a:cubicBezTo>
                <a:cubicBezTo>
                  <a:pt x="2281" y="2915"/>
                  <a:pt x="2946" y="2249"/>
                  <a:pt x="2946" y="1458"/>
                </a:cubicBezTo>
                <a:cubicBezTo>
                  <a:pt x="2946" y="634"/>
                  <a:pt x="2281" y="1"/>
                  <a:pt x="1457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5" name="Google Shape;175;p13"/>
          <p:cNvSpPr/>
          <p:nvPr/>
        </p:nvSpPr>
        <p:spPr>
          <a:xfrm>
            <a:off x="6975595" y="3061693"/>
            <a:ext cx="4034434" cy="1199418"/>
          </a:xfrm>
          <a:custGeom>
            <a:avLst/>
            <a:gdLst/>
            <a:ahLst/>
            <a:cxnLst/>
            <a:rect l="l" t="t" r="r" b="b"/>
            <a:pathLst>
              <a:path w="93234" h="18305" extrusionOk="0">
                <a:moveTo>
                  <a:pt x="9152" y="0"/>
                </a:moveTo>
                <a:cubicBezTo>
                  <a:pt x="4117" y="0"/>
                  <a:pt x="0" y="4117"/>
                  <a:pt x="0" y="9153"/>
                </a:cubicBezTo>
                <a:cubicBezTo>
                  <a:pt x="0" y="14188"/>
                  <a:pt x="4117" y="18305"/>
                  <a:pt x="9152" y="18305"/>
                </a:cubicBezTo>
                <a:lnTo>
                  <a:pt x="84082" y="18305"/>
                </a:lnTo>
                <a:cubicBezTo>
                  <a:pt x="89149" y="18305"/>
                  <a:pt x="93234" y="14188"/>
                  <a:pt x="93234" y="9153"/>
                </a:cubicBezTo>
                <a:cubicBezTo>
                  <a:pt x="93234" y="4117"/>
                  <a:pt x="89149" y="0"/>
                  <a:pt x="84082" y="0"/>
                </a:cubicBezTo>
                <a:cubicBezTo>
                  <a:pt x="83828" y="0"/>
                  <a:pt x="83543" y="64"/>
                  <a:pt x="83290" y="64"/>
                </a:cubicBezTo>
                <a:lnTo>
                  <a:pt x="9976" y="64"/>
                </a:lnTo>
                <a:cubicBezTo>
                  <a:pt x="9691" y="64"/>
                  <a:pt x="9438" y="0"/>
                  <a:pt x="9152" y="0"/>
                </a:cubicBezTo>
                <a:close/>
              </a:path>
            </a:pathLst>
          </a:custGeom>
          <a:solidFill>
            <a:srgbClr val="F25D0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6" name="Google Shape;176;p13"/>
          <p:cNvSpPr/>
          <p:nvPr/>
        </p:nvSpPr>
        <p:spPr>
          <a:xfrm rot="21035711">
            <a:off x="10648360" y="3836863"/>
            <a:ext cx="484317" cy="493079"/>
          </a:xfrm>
          <a:custGeom>
            <a:avLst/>
            <a:gdLst/>
            <a:ahLst/>
            <a:cxnLst/>
            <a:rect l="l" t="t" r="r" b="b"/>
            <a:pathLst>
              <a:path w="11814" h="11813" extrusionOk="0">
                <a:moveTo>
                  <a:pt x="11497" y="0"/>
                </a:moveTo>
                <a:cubicBezTo>
                  <a:pt x="11338" y="0"/>
                  <a:pt x="11180" y="159"/>
                  <a:pt x="11180" y="317"/>
                </a:cubicBezTo>
                <a:cubicBezTo>
                  <a:pt x="11180" y="6302"/>
                  <a:pt x="6303" y="11179"/>
                  <a:pt x="318" y="11179"/>
                </a:cubicBezTo>
                <a:cubicBezTo>
                  <a:pt x="159" y="11179"/>
                  <a:pt x="1" y="11306"/>
                  <a:pt x="1" y="11496"/>
                </a:cubicBezTo>
                <a:cubicBezTo>
                  <a:pt x="1" y="11686"/>
                  <a:pt x="159" y="11813"/>
                  <a:pt x="318" y="11813"/>
                </a:cubicBezTo>
                <a:cubicBezTo>
                  <a:pt x="6683" y="11813"/>
                  <a:pt x="11813" y="6651"/>
                  <a:pt x="11813" y="317"/>
                </a:cubicBezTo>
                <a:cubicBezTo>
                  <a:pt x="11813" y="159"/>
                  <a:pt x="11687" y="0"/>
                  <a:pt x="11497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7" name="Google Shape;177;p13"/>
          <p:cNvSpPr/>
          <p:nvPr/>
        </p:nvSpPr>
        <p:spPr>
          <a:xfrm>
            <a:off x="6473500" y="2971800"/>
            <a:ext cx="924585" cy="476423"/>
          </a:xfrm>
          <a:custGeom>
            <a:avLst/>
            <a:gdLst/>
            <a:ahLst/>
            <a:cxnLst/>
            <a:rect l="l" t="t" r="r" b="b"/>
            <a:pathLst>
              <a:path w="22803" h="11750" extrusionOk="0">
                <a:moveTo>
                  <a:pt x="21535" y="1"/>
                </a:moveTo>
                <a:cubicBezTo>
                  <a:pt x="18464" y="1"/>
                  <a:pt x="15582" y="1172"/>
                  <a:pt x="13397" y="3326"/>
                </a:cubicBezTo>
                <a:cubicBezTo>
                  <a:pt x="11306" y="5416"/>
                  <a:pt x="10135" y="8171"/>
                  <a:pt x="10040" y="11116"/>
                </a:cubicBezTo>
                <a:lnTo>
                  <a:pt x="349" y="11116"/>
                </a:lnTo>
                <a:cubicBezTo>
                  <a:pt x="159" y="11116"/>
                  <a:pt x="1" y="11243"/>
                  <a:pt x="1" y="11433"/>
                </a:cubicBezTo>
                <a:cubicBezTo>
                  <a:pt x="1" y="11591"/>
                  <a:pt x="159" y="11750"/>
                  <a:pt x="349" y="11750"/>
                </a:cubicBezTo>
                <a:lnTo>
                  <a:pt x="10356" y="11750"/>
                </a:lnTo>
                <a:cubicBezTo>
                  <a:pt x="10546" y="11750"/>
                  <a:pt x="10673" y="11623"/>
                  <a:pt x="10673" y="11433"/>
                </a:cubicBezTo>
                <a:cubicBezTo>
                  <a:pt x="10673" y="5479"/>
                  <a:pt x="15550" y="634"/>
                  <a:pt x="21535" y="634"/>
                </a:cubicBezTo>
                <a:cubicBezTo>
                  <a:pt x="21789" y="634"/>
                  <a:pt x="22074" y="634"/>
                  <a:pt x="22359" y="729"/>
                </a:cubicBezTo>
                <a:cubicBezTo>
                  <a:pt x="22379" y="733"/>
                  <a:pt x="22400" y="735"/>
                  <a:pt x="22420" y="735"/>
                </a:cubicBezTo>
                <a:cubicBezTo>
                  <a:pt x="22563" y="735"/>
                  <a:pt x="22711" y="641"/>
                  <a:pt x="22739" y="476"/>
                </a:cubicBezTo>
                <a:cubicBezTo>
                  <a:pt x="22802" y="317"/>
                  <a:pt x="22707" y="127"/>
                  <a:pt x="22517" y="96"/>
                </a:cubicBezTo>
                <a:cubicBezTo>
                  <a:pt x="22169" y="1"/>
                  <a:pt x="21852" y="1"/>
                  <a:pt x="21535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8" name="Google Shape;178;p13"/>
          <p:cNvSpPr/>
          <p:nvPr/>
        </p:nvSpPr>
        <p:spPr>
          <a:xfrm>
            <a:off x="6450994" y="3364625"/>
            <a:ext cx="119451" cy="118153"/>
          </a:xfrm>
          <a:custGeom>
            <a:avLst/>
            <a:gdLst/>
            <a:ahLst/>
            <a:cxnLst/>
            <a:rect l="l" t="t" r="r" b="b"/>
            <a:pathLst>
              <a:path w="2946" h="2914" extrusionOk="0">
                <a:moveTo>
                  <a:pt x="1457" y="0"/>
                </a:moveTo>
                <a:cubicBezTo>
                  <a:pt x="665" y="0"/>
                  <a:pt x="0" y="665"/>
                  <a:pt x="0" y="1457"/>
                </a:cubicBezTo>
                <a:cubicBezTo>
                  <a:pt x="0" y="2249"/>
                  <a:pt x="665" y="2914"/>
                  <a:pt x="1457" y="2914"/>
                </a:cubicBezTo>
                <a:cubicBezTo>
                  <a:pt x="2281" y="2914"/>
                  <a:pt x="2946" y="2249"/>
                  <a:pt x="2946" y="1457"/>
                </a:cubicBezTo>
                <a:cubicBezTo>
                  <a:pt x="2946" y="665"/>
                  <a:pt x="2281" y="0"/>
                  <a:pt x="1457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79" name="Google Shape;179;p13"/>
          <p:cNvGrpSpPr/>
          <p:nvPr/>
        </p:nvGrpSpPr>
        <p:grpSpPr>
          <a:xfrm>
            <a:off x="10287000" y="3352800"/>
            <a:ext cx="609984" cy="609984"/>
            <a:chOff x="7569208" y="1933583"/>
            <a:chExt cx="457488" cy="457488"/>
          </a:xfrm>
        </p:grpSpPr>
        <p:sp>
          <p:nvSpPr>
            <p:cNvPr id="180" name="Google Shape;180;p13"/>
            <p:cNvSpPr/>
            <p:nvPr/>
          </p:nvSpPr>
          <p:spPr>
            <a:xfrm>
              <a:off x="7569208" y="1933583"/>
              <a:ext cx="457488" cy="457488"/>
            </a:xfrm>
            <a:custGeom>
              <a:avLst/>
              <a:gdLst/>
              <a:ahLst/>
              <a:cxnLst/>
              <a:rect l="l" t="t" r="r" b="b"/>
              <a:pathLst>
                <a:path w="15044" h="15044" extrusionOk="0">
                  <a:moveTo>
                    <a:pt x="7537" y="0"/>
                  </a:moveTo>
                  <a:cubicBezTo>
                    <a:pt x="3389" y="0"/>
                    <a:pt x="0" y="3389"/>
                    <a:pt x="0" y="7538"/>
                  </a:cubicBezTo>
                  <a:cubicBezTo>
                    <a:pt x="0" y="11686"/>
                    <a:pt x="3389" y="15043"/>
                    <a:pt x="7537" y="15043"/>
                  </a:cubicBezTo>
                  <a:cubicBezTo>
                    <a:pt x="11686" y="15043"/>
                    <a:pt x="15043" y="11686"/>
                    <a:pt x="15043" y="7538"/>
                  </a:cubicBezTo>
                  <a:cubicBezTo>
                    <a:pt x="15043" y="3389"/>
                    <a:pt x="11686" y="0"/>
                    <a:pt x="75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7681538" y="1983189"/>
              <a:ext cx="255231" cy="255231"/>
            </a:xfrm>
            <a:custGeom>
              <a:avLst/>
              <a:gdLst/>
              <a:ahLst/>
              <a:cxnLst/>
              <a:rect l="l" t="t" r="r" b="b"/>
              <a:pathLst>
                <a:path w="8393" h="8393" extrusionOk="0">
                  <a:moveTo>
                    <a:pt x="5448" y="286"/>
                  </a:moveTo>
                  <a:cubicBezTo>
                    <a:pt x="6904" y="286"/>
                    <a:pt x="8108" y="1489"/>
                    <a:pt x="8108" y="2978"/>
                  </a:cubicBezTo>
                  <a:cubicBezTo>
                    <a:pt x="8108" y="4466"/>
                    <a:pt x="6904" y="5669"/>
                    <a:pt x="5448" y="5669"/>
                  </a:cubicBezTo>
                  <a:cubicBezTo>
                    <a:pt x="3959" y="5669"/>
                    <a:pt x="2756" y="4466"/>
                    <a:pt x="2756" y="2978"/>
                  </a:cubicBezTo>
                  <a:cubicBezTo>
                    <a:pt x="2756" y="1489"/>
                    <a:pt x="3959" y="286"/>
                    <a:pt x="5448" y="286"/>
                  </a:cubicBezTo>
                  <a:close/>
                  <a:moveTo>
                    <a:pt x="2376" y="5606"/>
                  </a:moveTo>
                  <a:cubicBezTo>
                    <a:pt x="2407" y="5606"/>
                    <a:pt x="2471" y="5606"/>
                    <a:pt x="2471" y="5638"/>
                  </a:cubicBezTo>
                  <a:lnTo>
                    <a:pt x="2787" y="5923"/>
                  </a:lnTo>
                  <a:cubicBezTo>
                    <a:pt x="2851" y="5986"/>
                    <a:pt x="2851" y="6081"/>
                    <a:pt x="2787" y="6144"/>
                  </a:cubicBezTo>
                  <a:lnTo>
                    <a:pt x="824" y="8076"/>
                  </a:lnTo>
                  <a:cubicBezTo>
                    <a:pt x="824" y="8108"/>
                    <a:pt x="761" y="8108"/>
                    <a:pt x="729" y="8108"/>
                  </a:cubicBezTo>
                  <a:cubicBezTo>
                    <a:pt x="697" y="8108"/>
                    <a:pt x="666" y="8108"/>
                    <a:pt x="634" y="8076"/>
                  </a:cubicBezTo>
                  <a:lnTo>
                    <a:pt x="349" y="7791"/>
                  </a:lnTo>
                  <a:cubicBezTo>
                    <a:pt x="317" y="7760"/>
                    <a:pt x="286" y="7728"/>
                    <a:pt x="286" y="7665"/>
                  </a:cubicBezTo>
                  <a:cubicBezTo>
                    <a:pt x="286" y="7633"/>
                    <a:pt x="317" y="7601"/>
                    <a:pt x="349" y="7570"/>
                  </a:cubicBezTo>
                  <a:lnTo>
                    <a:pt x="2281" y="5638"/>
                  </a:lnTo>
                  <a:cubicBezTo>
                    <a:pt x="2312" y="5606"/>
                    <a:pt x="2344" y="5606"/>
                    <a:pt x="2376" y="5606"/>
                  </a:cubicBezTo>
                  <a:close/>
                  <a:moveTo>
                    <a:pt x="5448" y="1"/>
                  </a:moveTo>
                  <a:cubicBezTo>
                    <a:pt x="3801" y="1"/>
                    <a:pt x="2471" y="1331"/>
                    <a:pt x="2471" y="2978"/>
                  </a:cubicBezTo>
                  <a:cubicBezTo>
                    <a:pt x="2471" y="3738"/>
                    <a:pt x="2756" y="4434"/>
                    <a:pt x="3231" y="4973"/>
                  </a:cubicBezTo>
                  <a:lnTo>
                    <a:pt x="2724" y="5479"/>
                  </a:lnTo>
                  <a:lnTo>
                    <a:pt x="2692" y="5416"/>
                  </a:lnTo>
                  <a:cubicBezTo>
                    <a:pt x="2597" y="5353"/>
                    <a:pt x="2502" y="5289"/>
                    <a:pt x="2376" y="5289"/>
                  </a:cubicBezTo>
                  <a:cubicBezTo>
                    <a:pt x="2281" y="5289"/>
                    <a:pt x="2154" y="5353"/>
                    <a:pt x="2091" y="5416"/>
                  </a:cubicBezTo>
                  <a:lnTo>
                    <a:pt x="127" y="7380"/>
                  </a:lnTo>
                  <a:cubicBezTo>
                    <a:pt x="64" y="7443"/>
                    <a:pt x="0" y="7570"/>
                    <a:pt x="0" y="7665"/>
                  </a:cubicBezTo>
                  <a:cubicBezTo>
                    <a:pt x="0" y="7791"/>
                    <a:pt x="64" y="7886"/>
                    <a:pt x="127" y="7981"/>
                  </a:cubicBezTo>
                  <a:lnTo>
                    <a:pt x="444" y="8266"/>
                  </a:lnTo>
                  <a:cubicBezTo>
                    <a:pt x="507" y="8361"/>
                    <a:pt x="634" y="8393"/>
                    <a:pt x="729" y="8393"/>
                  </a:cubicBezTo>
                  <a:cubicBezTo>
                    <a:pt x="856" y="8393"/>
                    <a:pt x="951" y="8361"/>
                    <a:pt x="1046" y="8266"/>
                  </a:cubicBezTo>
                  <a:lnTo>
                    <a:pt x="2977" y="6334"/>
                  </a:lnTo>
                  <a:cubicBezTo>
                    <a:pt x="3167" y="6176"/>
                    <a:pt x="3167" y="5891"/>
                    <a:pt x="2977" y="5733"/>
                  </a:cubicBezTo>
                  <a:lnTo>
                    <a:pt x="2946" y="5669"/>
                  </a:lnTo>
                  <a:lnTo>
                    <a:pt x="3452" y="5163"/>
                  </a:lnTo>
                  <a:cubicBezTo>
                    <a:pt x="3959" y="5638"/>
                    <a:pt x="4656" y="5923"/>
                    <a:pt x="5448" y="5923"/>
                  </a:cubicBezTo>
                  <a:cubicBezTo>
                    <a:pt x="7063" y="5923"/>
                    <a:pt x="8393" y="4593"/>
                    <a:pt x="8393" y="2978"/>
                  </a:cubicBezTo>
                  <a:cubicBezTo>
                    <a:pt x="8393" y="1331"/>
                    <a:pt x="7063" y="1"/>
                    <a:pt x="5448" y="1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7879447" y="2071522"/>
              <a:ext cx="9670" cy="14718"/>
            </a:xfrm>
            <a:custGeom>
              <a:avLst/>
              <a:gdLst/>
              <a:ahLst/>
              <a:cxnLst/>
              <a:rect l="l" t="t" r="r" b="b"/>
              <a:pathLst>
                <a:path w="318" h="484" extrusionOk="0">
                  <a:moveTo>
                    <a:pt x="192" y="1"/>
                  </a:moveTo>
                  <a:cubicBezTo>
                    <a:pt x="181" y="1"/>
                    <a:pt x="170" y="3"/>
                    <a:pt x="159" y="9"/>
                  </a:cubicBezTo>
                  <a:cubicBezTo>
                    <a:pt x="64" y="9"/>
                    <a:pt x="0" y="72"/>
                    <a:pt x="32" y="167"/>
                  </a:cubicBezTo>
                  <a:cubicBezTo>
                    <a:pt x="32" y="199"/>
                    <a:pt x="32" y="262"/>
                    <a:pt x="32" y="326"/>
                  </a:cubicBezTo>
                  <a:cubicBezTo>
                    <a:pt x="32" y="421"/>
                    <a:pt x="95" y="484"/>
                    <a:pt x="159" y="484"/>
                  </a:cubicBezTo>
                  <a:cubicBezTo>
                    <a:pt x="254" y="484"/>
                    <a:pt x="317" y="421"/>
                    <a:pt x="317" y="326"/>
                  </a:cubicBezTo>
                  <a:lnTo>
                    <a:pt x="285" y="136"/>
                  </a:lnTo>
                  <a:cubicBezTo>
                    <a:pt x="285" y="57"/>
                    <a:pt x="243" y="1"/>
                    <a:pt x="192" y="1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7815890" y="2013043"/>
              <a:ext cx="69365" cy="49143"/>
            </a:xfrm>
            <a:custGeom>
              <a:avLst/>
              <a:gdLst/>
              <a:ahLst/>
              <a:cxnLst/>
              <a:rect l="l" t="t" r="r" b="b"/>
              <a:pathLst>
                <a:path w="2281" h="1616" extrusionOk="0">
                  <a:moveTo>
                    <a:pt x="159" y="0"/>
                  </a:moveTo>
                  <a:cubicBezTo>
                    <a:pt x="64" y="0"/>
                    <a:pt x="0" y="63"/>
                    <a:pt x="0" y="127"/>
                  </a:cubicBezTo>
                  <a:cubicBezTo>
                    <a:pt x="0" y="222"/>
                    <a:pt x="64" y="285"/>
                    <a:pt x="159" y="285"/>
                  </a:cubicBezTo>
                  <a:cubicBezTo>
                    <a:pt x="950" y="285"/>
                    <a:pt x="1679" y="760"/>
                    <a:pt x="1995" y="1552"/>
                  </a:cubicBezTo>
                  <a:cubicBezTo>
                    <a:pt x="1995" y="1584"/>
                    <a:pt x="2059" y="1615"/>
                    <a:pt x="2122" y="1615"/>
                  </a:cubicBezTo>
                  <a:lnTo>
                    <a:pt x="2154" y="1615"/>
                  </a:lnTo>
                  <a:cubicBezTo>
                    <a:pt x="2249" y="1584"/>
                    <a:pt x="2280" y="1520"/>
                    <a:pt x="2249" y="1425"/>
                  </a:cubicBezTo>
                  <a:cubicBezTo>
                    <a:pt x="2090" y="1013"/>
                    <a:pt x="1805" y="665"/>
                    <a:pt x="1425" y="412"/>
                  </a:cubicBezTo>
                  <a:cubicBezTo>
                    <a:pt x="1045" y="127"/>
                    <a:pt x="602" y="0"/>
                    <a:pt x="159" y="0"/>
                  </a:cubicBezTo>
                  <a:close/>
                </a:path>
              </a:pathLst>
            </a:custGeom>
            <a:solidFill>
              <a:srgbClr val="F25D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90" name="Google Shape;190;p13"/>
          <p:cNvSpPr/>
          <p:nvPr/>
        </p:nvSpPr>
        <p:spPr>
          <a:xfrm>
            <a:off x="10469965" y="3864103"/>
            <a:ext cx="11596" cy="19300"/>
          </a:xfrm>
          <a:custGeom>
            <a:avLst/>
            <a:gdLst/>
            <a:ahLst/>
            <a:cxnLst/>
            <a:rect l="l" t="t" r="r" b="b"/>
            <a:pathLst>
              <a:path w="286" h="476" extrusionOk="0">
                <a:moveTo>
                  <a:pt x="127" y="1"/>
                </a:moveTo>
                <a:cubicBezTo>
                  <a:pt x="32" y="1"/>
                  <a:pt x="1" y="64"/>
                  <a:pt x="1" y="159"/>
                </a:cubicBezTo>
                <a:cubicBezTo>
                  <a:pt x="1" y="222"/>
                  <a:pt x="1" y="286"/>
                  <a:pt x="1" y="349"/>
                </a:cubicBezTo>
                <a:cubicBezTo>
                  <a:pt x="1" y="412"/>
                  <a:pt x="64" y="476"/>
                  <a:pt x="127" y="476"/>
                </a:cubicBezTo>
                <a:cubicBezTo>
                  <a:pt x="222" y="476"/>
                  <a:pt x="286" y="412"/>
                  <a:pt x="286" y="349"/>
                </a:cubicBezTo>
                <a:cubicBezTo>
                  <a:pt x="286" y="286"/>
                  <a:pt x="286" y="191"/>
                  <a:pt x="286" y="127"/>
                </a:cubicBezTo>
                <a:cubicBezTo>
                  <a:pt x="254" y="32"/>
                  <a:pt x="191" y="1"/>
                  <a:pt x="127" y="1"/>
                </a:cubicBezTo>
                <a:close/>
              </a:path>
            </a:pathLst>
          </a:custGeom>
          <a:solidFill>
            <a:srgbClr val="D6D6D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10453260" y="3819947"/>
            <a:ext cx="24449" cy="36492"/>
          </a:xfrm>
          <a:custGeom>
            <a:avLst/>
            <a:gdLst/>
            <a:ahLst/>
            <a:cxnLst/>
            <a:rect l="l" t="t" r="r" b="b"/>
            <a:pathLst>
              <a:path w="603" h="900" extrusionOk="0">
                <a:moveTo>
                  <a:pt x="152" y="1"/>
                </a:moveTo>
                <a:cubicBezTo>
                  <a:pt x="132" y="1"/>
                  <a:pt x="113" y="5"/>
                  <a:pt x="96" y="13"/>
                </a:cubicBezTo>
                <a:cubicBezTo>
                  <a:pt x="33" y="76"/>
                  <a:pt x="1" y="171"/>
                  <a:pt x="64" y="235"/>
                </a:cubicBezTo>
                <a:cubicBezTo>
                  <a:pt x="159" y="393"/>
                  <a:pt x="254" y="583"/>
                  <a:pt x="318" y="773"/>
                </a:cubicBezTo>
                <a:cubicBezTo>
                  <a:pt x="349" y="836"/>
                  <a:pt x="381" y="900"/>
                  <a:pt x="444" y="900"/>
                </a:cubicBezTo>
                <a:cubicBezTo>
                  <a:pt x="476" y="900"/>
                  <a:pt x="476" y="900"/>
                  <a:pt x="508" y="868"/>
                </a:cubicBezTo>
                <a:cubicBezTo>
                  <a:pt x="571" y="868"/>
                  <a:pt x="603" y="773"/>
                  <a:pt x="603" y="710"/>
                </a:cubicBezTo>
                <a:cubicBezTo>
                  <a:pt x="508" y="488"/>
                  <a:pt x="413" y="266"/>
                  <a:pt x="286" y="76"/>
                </a:cubicBezTo>
                <a:cubicBezTo>
                  <a:pt x="263" y="30"/>
                  <a:pt x="206" y="1"/>
                  <a:pt x="152" y="1"/>
                </a:cubicBezTo>
                <a:close/>
              </a:path>
            </a:pathLst>
          </a:custGeom>
          <a:solidFill>
            <a:srgbClr val="D6D6D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10371111" y="3774209"/>
            <a:ext cx="82188" cy="41155"/>
          </a:xfrm>
          <a:custGeom>
            <a:avLst/>
            <a:gdLst/>
            <a:ahLst/>
            <a:cxnLst/>
            <a:rect l="l" t="t" r="r" b="b"/>
            <a:pathLst>
              <a:path w="2027" h="1015" extrusionOk="0">
                <a:moveTo>
                  <a:pt x="158" y="1"/>
                </a:moveTo>
                <a:cubicBezTo>
                  <a:pt x="63" y="1"/>
                  <a:pt x="0" y="64"/>
                  <a:pt x="0" y="128"/>
                </a:cubicBezTo>
                <a:cubicBezTo>
                  <a:pt x="0" y="223"/>
                  <a:pt x="63" y="286"/>
                  <a:pt x="158" y="286"/>
                </a:cubicBezTo>
                <a:cubicBezTo>
                  <a:pt x="760" y="286"/>
                  <a:pt x="1362" y="508"/>
                  <a:pt x="1774" y="951"/>
                </a:cubicBezTo>
                <a:cubicBezTo>
                  <a:pt x="1805" y="983"/>
                  <a:pt x="1837" y="1014"/>
                  <a:pt x="1900" y="1014"/>
                </a:cubicBezTo>
                <a:cubicBezTo>
                  <a:pt x="1932" y="1014"/>
                  <a:pt x="1964" y="983"/>
                  <a:pt x="1995" y="983"/>
                </a:cubicBezTo>
                <a:cubicBezTo>
                  <a:pt x="2027" y="919"/>
                  <a:pt x="2027" y="824"/>
                  <a:pt x="1995" y="761"/>
                </a:cubicBezTo>
                <a:cubicBezTo>
                  <a:pt x="1489" y="254"/>
                  <a:pt x="855" y="1"/>
                  <a:pt x="158" y="1"/>
                </a:cubicBezTo>
                <a:close/>
              </a:path>
            </a:pathLst>
          </a:custGeom>
          <a:solidFill>
            <a:srgbClr val="D6D6D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4793910" y="5204675"/>
            <a:ext cx="91189" cy="45048"/>
          </a:xfrm>
          <a:custGeom>
            <a:avLst/>
            <a:gdLst/>
            <a:ahLst/>
            <a:cxnLst/>
            <a:rect l="l" t="t" r="r" b="b"/>
            <a:pathLst>
              <a:path w="2249" h="1111" extrusionOk="0">
                <a:moveTo>
                  <a:pt x="422" y="1"/>
                </a:moveTo>
                <a:cubicBezTo>
                  <a:pt x="290" y="1"/>
                  <a:pt x="188" y="27"/>
                  <a:pt x="159" y="96"/>
                </a:cubicBezTo>
                <a:cubicBezTo>
                  <a:pt x="0" y="571"/>
                  <a:pt x="539" y="476"/>
                  <a:pt x="950" y="983"/>
                </a:cubicBezTo>
                <a:cubicBezTo>
                  <a:pt x="1018" y="1076"/>
                  <a:pt x="1143" y="1111"/>
                  <a:pt x="1290" y="1111"/>
                </a:cubicBezTo>
                <a:cubicBezTo>
                  <a:pt x="1689" y="1111"/>
                  <a:pt x="2249" y="856"/>
                  <a:pt x="2249" y="856"/>
                </a:cubicBezTo>
                <a:cubicBezTo>
                  <a:pt x="2249" y="856"/>
                  <a:pt x="1869" y="413"/>
                  <a:pt x="1330" y="191"/>
                </a:cubicBezTo>
                <a:cubicBezTo>
                  <a:pt x="1156" y="126"/>
                  <a:pt x="713" y="1"/>
                  <a:pt x="422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4769500" y="5025864"/>
            <a:ext cx="443053" cy="296233"/>
          </a:xfrm>
          <a:custGeom>
            <a:avLst/>
            <a:gdLst/>
            <a:ahLst/>
            <a:cxnLst/>
            <a:rect l="l" t="t" r="r" b="b"/>
            <a:pathLst>
              <a:path w="10927" h="7306" extrusionOk="0">
                <a:moveTo>
                  <a:pt x="9853" y="0"/>
                </a:moveTo>
                <a:cubicBezTo>
                  <a:pt x="9700" y="0"/>
                  <a:pt x="9530" y="34"/>
                  <a:pt x="9343" y="104"/>
                </a:cubicBezTo>
                <a:cubicBezTo>
                  <a:pt x="7316" y="928"/>
                  <a:pt x="3579" y="4728"/>
                  <a:pt x="2566" y="4981"/>
                </a:cubicBezTo>
                <a:cubicBezTo>
                  <a:pt x="2471" y="5010"/>
                  <a:pt x="2382" y="5020"/>
                  <a:pt x="2296" y="5020"/>
                </a:cubicBezTo>
                <a:cubicBezTo>
                  <a:pt x="2042" y="5020"/>
                  <a:pt x="1814" y="4926"/>
                  <a:pt x="1523" y="4926"/>
                </a:cubicBezTo>
                <a:cubicBezTo>
                  <a:pt x="1258" y="4926"/>
                  <a:pt x="942" y="5004"/>
                  <a:pt x="507" y="5298"/>
                </a:cubicBezTo>
                <a:cubicBezTo>
                  <a:pt x="1" y="5615"/>
                  <a:pt x="792" y="7135"/>
                  <a:pt x="1394" y="7261"/>
                </a:cubicBezTo>
                <a:cubicBezTo>
                  <a:pt x="1505" y="7291"/>
                  <a:pt x="1614" y="7306"/>
                  <a:pt x="1718" y="7306"/>
                </a:cubicBezTo>
                <a:cubicBezTo>
                  <a:pt x="2388" y="7306"/>
                  <a:pt x="2904" y="6717"/>
                  <a:pt x="3041" y="5868"/>
                </a:cubicBezTo>
                <a:cubicBezTo>
                  <a:pt x="3421" y="5393"/>
                  <a:pt x="8203" y="3049"/>
                  <a:pt x="9501" y="2258"/>
                </a:cubicBezTo>
                <a:cubicBezTo>
                  <a:pt x="10103" y="1909"/>
                  <a:pt x="10926" y="1339"/>
                  <a:pt x="10800" y="864"/>
                </a:cubicBezTo>
                <a:cubicBezTo>
                  <a:pt x="10633" y="315"/>
                  <a:pt x="10322" y="0"/>
                  <a:pt x="9853" y="0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5" name="Google Shape;195;p13"/>
          <p:cNvSpPr/>
          <p:nvPr/>
        </p:nvSpPr>
        <p:spPr>
          <a:xfrm>
            <a:off x="5143185" y="4948781"/>
            <a:ext cx="153956" cy="132952"/>
          </a:xfrm>
          <a:custGeom>
            <a:avLst/>
            <a:gdLst/>
            <a:ahLst/>
            <a:cxnLst/>
            <a:rect l="l" t="t" r="r" b="b"/>
            <a:pathLst>
              <a:path w="3797" h="3279" extrusionOk="0">
                <a:moveTo>
                  <a:pt x="1515" y="1"/>
                </a:moveTo>
                <a:cubicBezTo>
                  <a:pt x="1488" y="1"/>
                  <a:pt x="1468" y="4"/>
                  <a:pt x="1457" y="10"/>
                </a:cubicBezTo>
                <a:cubicBezTo>
                  <a:pt x="1457" y="10"/>
                  <a:pt x="380" y="1910"/>
                  <a:pt x="159" y="2544"/>
                </a:cubicBezTo>
                <a:cubicBezTo>
                  <a:pt x="0" y="2987"/>
                  <a:pt x="634" y="3145"/>
                  <a:pt x="1045" y="3272"/>
                </a:cubicBezTo>
                <a:cubicBezTo>
                  <a:pt x="1064" y="3276"/>
                  <a:pt x="1084" y="3279"/>
                  <a:pt x="1105" y="3279"/>
                </a:cubicBezTo>
                <a:cubicBezTo>
                  <a:pt x="1536" y="3279"/>
                  <a:pt x="2631" y="2397"/>
                  <a:pt x="3294" y="1372"/>
                </a:cubicBezTo>
                <a:cubicBezTo>
                  <a:pt x="3796" y="603"/>
                  <a:pt x="1900" y="1"/>
                  <a:pt x="1515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6" name="Google Shape;196;p13"/>
          <p:cNvSpPr/>
          <p:nvPr/>
        </p:nvSpPr>
        <p:spPr>
          <a:xfrm>
            <a:off x="5163742" y="4691267"/>
            <a:ext cx="342863" cy="387627"/>
          </a:xfrm>
          <a:custGeom>
            <a:avLst/>
            <a:gdLst/>
            <a:ahLst/>
            <a:cxnLst/>
            <a:rect l="l" t="t" r="r" b="b"/>
            <a:pathLst>
              <a:path w="8456" h="9560" extrusionOk="0">
                <a:moveTo>
                  <a:pt x="6128" y="0"/>
                </a:moveTo>
                <a:cubicBezTo>
                  <a:pt x="5836" y="0"/>
                  <a:pt x="5546" y="97"/>
                  <a:pt x="5289" y="312"/>
                </a:cubicBezTo>
                <a:cubicBezTo>
                  <a:pt x="3674" y="1674"/>
                  <a:pt x="0" y="7184"/>
                  <a:pt x="0" y="7184"/>
                </a:cubicBezTo>
                <a:cubicBezTo>
                  <a:pt x="0" y="7184"/>
                  <a:pt x="190" y="7754"/>
                  <a:pt x="1140" y="8483"/>
                </a:cubicBezTo>
                <a:cubicBezTo>
                  <a:pt x="2458" y="9531"/>
                  <a:pt x="3210" y="9560"/>
                  <a:pt x="3287" y="9560"/>
                </a:cubicBezTo>
                <a:cubicBezTo>
                  <a:pt x="3291" y="9560"/>
                  <a:pt x="3294" y="9560"/>
                  <a:pt x="3294" y="9560"/>
                </a:cubicBezTo>
                <a:cubicBezTo>
                  <a:pt x="3294" y="9560"/>
                  <a:pt x="5701" y="7058"/>
                  <a:pt x="7126" y="5443"/>
                </a:cubicBezTo>
                <a:cubicBezTo>
                  <a:pt x="7822" y="4651"/>
                  <a:pt x="8456" y="3859"/>
                  <a:pt x="8012" y="1769"/>
                </a:cubicBezTo>
                <a:cubicBezTo>
                  <a:pt x="7802" y="764"/>
                  <a:pt x="6953" y="0"/>
                  <a:pt x="6128" y="0"/>
                </a:cubicBez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7" name="Google Shape;197;p13"/>
          <p:cNvSpPr/>
          <p:nvPr/>
        </p:nvSpPr>
        <p:spPr>
          <a:xfrm>
            <a:off x="4838836" y="6210126"/>
            <a:ext cx="167741" cy="66821"/>
          </a:xfrm>
          <a:custGeom>
            <a:avLst/>
            <a:gdLst/>
            <a:ahLst/>
            <a:cxnLst/>
            <a:rect l="l" t="t" r="r" b="b"/>
            <a:pathLst>
              <a:path w="4137" h="1648" extrusionOk="0">
                <a:moveTo>
                  <a:pt x="603" y="1"/>
                </a:moveTo>
                <a:cubicBezTo>
                  <a:pt x="1" y="223"/>
                  <a:pt x="191" y="539"/>
                  <a:pt x="507" y="666"/>
                </a:cubicBezTo>
                <a:cubicBezTo>
                  <a:pt x="824" y="793"/>
                  <a:pt x="3801" y="1648"/>
                  <a:pt x="3801" y="1648"/>
                </a:cubicBezTo>
                <a:cubicBezTo>
                  <a:pt x="3801" y="1648"/>
                  <a:pt x="3833" y="1426"/>
                  <a:pt x="3991" y="729"/>
                </a:cubicBezTo>
                <a:cubicBezTo>
                  <a:pt x="4136" y="91"/>
                  <a:pt x="3829" y="64"/>
                  <a:pt x="3606" y="64"/>
                </a:cubicBezTo>
                <a:cubicBezTo>
                  <a:pt x="3586" y="64"/>
                  <a:pt x="3566" y="64"/>
                  <a:pt x="3548" y="64"/>
                </a:cubicBezTo>
                <a:cubicBezTo>
                  <a:pt x="3358" y="64"/>
                  <a:pt x="603" y="1"/>
                  <a:pt x="603" y="1"/>
                </a:cubicBezTo>
                <a:close/>
              </a:path>
            </a:pathLst>
          </a:custGeom>
          <a:solidFill>
            <a:srgbClr val="101B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8" name="Google Shape;198;p13"/>
          <p:cNvSpPr/>
          <p:nvPr/>
        </p:nvSpPr>
        <p:spPr>
          <a:xfrm>
            <a:off x="5099879" y="5124474"/>
            <a:ext cx="390019" cy="605524"/>
          </a:xfrm>
          <a:custGeom>
            <a:avLst/>
            <a:gdLst/>
            <a:ahLst/>
            <a:cxnLst/>
            <a:rect l="l" t="t" r="r" b="b"/>
            <a:pathLst>
              <a:path w="9619" h="14934" extrusionOk="0">
                <a:moveTo>
                  <a:pt x="6289" y="0"/>
                </a:moveTo>
                <a:cubicBezTo>
                  <a:pt x="4890" y="0"/>
                  <a:pt x="3341" y="928"/>
                  <a:pt x="2937" y="2422"/>
                </a:cubicBezTo>
                <a:cubicBezTo>
                  <a:pt x="2937" y="2422"/>
                  <a:pt x="657" y="11100"/>
                  <a:pt x="245" y="12873"/>
                </a:cubicBezTo>
                <a:cubicBezTo>
                  <a:pt x="0" y="13996"/>
                  <a:pt x="1241" y="14934"/>
                  <a:pt x="2579" y="14934"/>
                </a:cubicBezTo>
                <a:cubicBezTo>
                  <a:pt x="3317" y="14934"/>
                  <a:pt x="4084" y="14648"/>
                  <a:pt x="4647" y="13950"/>
                </a:cubicBezTo>
                <a:cubicBezTo>
                  <a:pt x="6199" y="11986"/>
                  <a:pt x="8289" y="9200"/>
                  <a:pt x="8954" y="6919"/>
                </a:cubicBezTo>
                <a:cubicBezTo>
                  <a:pt x="9619" y="4671"/>
                  <a:pt x="9556" y="2771"/>
                  <a:pt x="8289" y="966"/>
                </a:cubicBezTo>
                <a:cubicBezTo>
                  <a:pt x="7830" y="300"/>
                  <a:pt x="7084" y="0"/>
                  <a:pt x="6289" y="0"/>
                </a:cubicBezTo>
                <a:close/>
              </a:path>
            </a:pathLst>
          </a:custGeom>
          <a:solidFill>
            <a:srgbClr val="246B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9" name="Google Shape;199;p13"/>
          <p:cNvSpPr/>
          <p:nvPr/>
        </p:nvSpPr>
        <p:spPr>
          <a:xfrm>
            <a:off x="4960843" y="5585495"/>
            <a:ext cx="344160" cy="652720"/>
          </a:xfrm>
          <a:custGeom>
            <a:avLst/>
            <a:gdLst/>
            <a:ahLst/>
            <a:cxnLst/>
            <a:rect l="l" t="t" r="r" b="b"/>
            <a:pathLst>
              <a:path w="8488" h="16098" extrusionOk="0">
                <a:moveTo>
                  <a:pt x="5335" y="0"/>
                </a:moveTo>
                <a:cubicBezTo>
                  <a:pt x="4514" y="0"/>
                  <a:pt x="3967" y="405"/>
                  <a:pt x="3801" y="1028"/>
                </a:cubicBezTo>
                <a:cubicBezTo>
                  <a:pt x="3167" y="3118"/>
                  <a:pt x="3326" y="3182"/>
                  <a:pt x="2661" y="5779"/>
                </a:cubicBezTo>
                <a:cubicBezTo>
                  <a:pt x="1964" y="8344"/>
                  <a:pt x="0" y="15786"/>
                  <a:pt x="0" y="15786"/>
                </a:cubicBezTo>
                <a:cubicBezTo>
                  <a:pt x="0" y="15786"/>
                  <a:pt x="127" y="16039"/>
                  <a:pt x="349" y="16071"/>
                </a:cubicBezTo>
                <a:cubicBezTo>
                  <a:pt x="412" y="16090"/>
                  <a:pt x="467" y="16098"/>
                  <a:pt x="513" y="16098"/>
                </a:cubicBezTo>
                <a:cubicBezTo>
                  <a:pt x="700" y="16098"/>
                  <a:pt x="760" y="15976"/>
                  <a:pt x="760" y="15976"/>
                </a:cubicBezTo>
                <a:cubicBezTo>
                  <a:pt x="760" y="15976"/>
                  <a:pt x="1425" y="14202"/>
                  <a:pt x="2154" y="13126"/>
                </a:cubicBezTo>
                <a:cubicBezTo>
                  <a:pt x="2914" y="12081"/>
                  <a:pt x="6904" y="5177"/>
                  <a:pt x="7664" y="3783"/>
                </a:cubicBezTo>
                <a:cubicBezTo>
                  <a:pt x="8424" y="2390"/>
                  <a:pt x="8488" y="1092"/>
                  <a:pt x="6841" y="363"/>
                </a:cubicBezTo>
                <a:cubicBezTo>
                  <a:pt x="6274" y="112"/>
                  <a:pt x="5766" y="0"/>
                  <a:pt x="5335" y="0"/>
                </a:cubicBezTo>
                <a:close/>
              </a:path>
            </a:pathLst>
          </a:custGeom>
          <a:solidFill>
            <a:srgbClr val="246B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0" name="Google Shape;200;p13"/>
          <p:cNvSpPr/>
          <p:nvPr/>
        </p:nvSpPr>
        <p:spPr>
          <a:xfrm>
            <a:off x="5486051" y="6216977"/>
            <a:ext cx="78336" cy="59968"/>
          </a:xfrm>
          <a:custGeom>
            <a:avLst/>
            <a:gdLst/>
            <a:ahLst/>
            <a:cxnLst/>
            <a:rect l="l" t="t" r="r" b="b"/>
            <a:pathLst>
              <a:path w="1932" h="1479" extrusionOk="0">
                <a:moveTo>
                  <a:pt x="422" y="1"/>
                </a:moveTo>
                <a:cubicBezTo>
                  <a:pt x="285" y="1"/>
                  <a:pt x="154" y="76"/>
                  <a:pt x="95" y="370"/>
                </a:cubicBezTo>
                <a:cubicBezTo>
                  <a:pt x="95" y="434"/>
                  <a:pt x="63" y="497"/>
                  <a:pt x="63" y="560"/>
                </a:cubicBezTo>
                <a:cubicBezTo>
                  <a:pt x="32" y="1257"/>
                  <a:pt x="0" y="1447"/>
                  <a:pt x="0" y="1447"/>
                </a:cubicBezTo>
                <a:cubicBezTo>
                  <a:pt x="0" y="1447"/>
                  <a:pt x="412" y="1447"/>
                  <a:pt x="982" y="1479"/>
                </a:cubicBezTo>
                <a:lnTo>
                  <a:pt x="1932" y="1479"/>
                </a:lnTo>
                <a:cubicBezTo>
                  <a:pt x="1932" y="1479"/>
                  <a:pt x="1932" y="1257"/>
                  <a:pt x="1868" y="560"/>
                </a:cubicBezTo>
                <a:cubicBezTo>
                  <a:pt x="1868" y="497"/>
                  <a:pt x="1868" y="434"/>
                  <a:pt x="1868" y="370"/>
                </a:cubicBezTo>
                <a:cubicBezTo>
                  <a:pt x="1810" y="76"/>
                  <a:pt x="1678" y="1"/>
                  <a:pt x="1541" y="1"/>
                </a:cubicBezTo>
                <a:cubicBezTo>
                  <a:pt x="1457" y="1"/>
                  <a:pt x="1371" y="29"/>
                  <a:pt x="1298" y="54"/>
                </a:cubicBezTo>
                <a:cubicBezTo>
                  <a:pt x="1267" y="54"/>
                  <a:pt x="1140" y="85"/>
                  <a:pt x="982" y="149"/>
                </a:cubicBezTo>
                <a:cubicBezTo>
                  <a:pt x="823" y="85"/>
                  <a:pt x="697" y="54"/>
                  <a:pt x="665" y="54"/>
                </a:cubicBezTo>
                <a:cubicBezTo>
                  <a:pt x="593" y="29"/>
                  <a:pt x="506" y="1"/>
                  <a:pt x="422" y="1"/>
                </a:cubicBezTo>
                <a:close/>
              </a:path>
            </a:pathLst>
          </a:custGeom>
          <a:solidFill>
            <a:srgbClr val="111B2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1" name="Google Shape;201;p13"/>
          <p:cNvSpPr/>
          <p:nvPr/>
        </p:nvSpPr>
        <p:spPr>
          <a:xfrm>
            <a:off x="5396726" y="5113728"/>
            <a:ext cx="300937" cy="580467"/>
          </a:xfrm>
          <a:custGeom>
            <a:avLst/>
            <a:gdLst/>
            <a:ahLst/>
            <a:cxnLst/>
            <a:rect l="l" t="t" r="r" b="b"/>
            <a:pathLst>
              <a:path w="7422" h="14316" extrusionOk="0">
                <a:moveTo>
                  <a:pt x="1988" y="0"/>
                </a:moveTo>
                <a:cubicBezTo>
                  <a:pt x="1059" y="0"/>
                  <a:pt x="373" y="312"/>
                  <a:pt x="335" y="1041"/>
                </a:cubicBezTo>
                <a:cubicBezTo>
                  <a:pt x="335" y="1041"/>
                  <a:pt x="18" y="10953"/>
                  <a:pt x="18" y="12727"/>
                </a:cubicBezTo>
                <a:cubicBezTo>
                  <a:pt x="1" y="13696"/>
                  <a:pt x="996" y="14315"/>
                  <a:pt x="2078" y="14315"/>
                </a:cubicBezTo>
                <a:cubicBezTo>
                  <a:pt x="2975" y="14315"/>
                  <a:pt x="3932" y="13890"/>
                  <a:pt x="4420" y="12885"/>
                </a:cubicBezTo>
                <a:cubicBezTo>
                  <a:pt x="5528" y="10668"/>
                  <a:pt x="7112" y="8800"/>
                  <a:pt x="7333" y="3543"/>
                </a:cubicBezTo>
                <a:cubicBezTo>
                  <a:pt x="7421" y="1589"/>
                  <a:pt x="4086" y="0"/>
                  <a:pt x="1988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2" name="Google Shape;202;p13"/>
          <p:cNvSpPr/>
          <p:nvPr/>
        </p:nvSpPr>
        <p:spPr>
          <a:xfrm>
            <a:off x="5394861" y="5571953"/>
            <a:ext cx="193895" cy="671209"/>
          </a:xfrm>
          <a:custGeom>
            <a:avLst/>
            <a:gdLst/>
            <a:ahLst/>
            <a:cxnLst/>
            <a:rect l="l" t="t" r="r" b="b"/>
            <a:pathLst>
              <a:path w="4782" h="16554" extrusionOk="0">
                <a:moveTo>
                  <a:pt x="2877" y="0"/>
                </a:moveTo>
                <a:cubicBezTo>
                  <a:pt x="2868" y="0"/>
                  <a:pt x="2859" y="0"/>
                  <a:pt x="2851" y="0"/>
                </a:cubicBezTo>
                <a:cubicBezTo>
                  <a:pt x="1109" y="0"/>
                  <a:pt x="1" y="1236"/>
                  <a:pt x="64" y="1552"/>
                </a:cubicBezTo>
                <a:cubicBezTo>
                  <a:pt x="412" y="4212"/>
                  <a:pt x="2882" y="16500"/>
                  <a:pt x="2882" y="16500"/>
                </a:cubicBezTo>
                <a:cubicBezTo>
                  <a:pt x="2882" y="16500"/>
                  <a:pt x="2918" y="16553"/>
                  <a:pt x="3069" y="16553"/>
                </a:cubicBezTo>
                <a:cubicBezTo>
                  <a:pt x="3120" y="16553"/>
                  <a:pt x="3183" y="16547"/>
                  <a:pt x="3262" y="16532"/>
                </a:cubicBezTo>
                <a:cubicBezTo>
                  <a:pt x="3579" y="16468"/>
                  <a:pt x="3611" y="16247"/>
                  <a:pt x="3611" y="16247"/>
                </a:cubicBezTo>
                <a:cubicBezTo>
                  <a:pt x="3611" y="16247"/>
                  <a:pt x="3484" y="14536"/>
                  <a:pt x="3737" y="13270"/>
                </a:cubicBezTo>
                <a:cubicBezTo>
                  <a:pt x="3991" y="12035"/>
                  <a:pt x="4529" y="6271"/>
                  <a:pt x="4656" y="4751"/>
                </a:cubicBezTo>
                <a:cubicBezTo>
                  <a:pt x="4782" y="3207"/>
                  <a:pt x="4626" y="0"/>
                  <a:pt x="2877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3" name="Google Shape;203;p13"/>
          <p:cNvSpPr/>
          <p:nvPr/>
        </p:nvSpPr>
        <p:spPr>
          <a:xfrm>
            <a:off x="5194558" y="4686401"/>
            <a:ext cx="538055" cy="697889"/>
          </a:xfrm>
          <a:custGeom>
            <a:avLst/>
            <a:gdLst/>
            <a:ahLst/>
            <a:cxnLst/>
            <a:rect l="l" t="t" r="r" b="b"/>
            <a:pathLst>
              <a:path w="13270" h="17212" extrusionOk="0">
                <a:moveTo>
                  <a:pt x="6280" y="0"/>
                </a:moveTo>
                <a:cubicBezTo>
                  <a:pt x="4133" y="0"/>
                  <a:pt x="4190" y="794"/>
                  <a:pt x="3610" y="2649"/>
                </a:cubicBezTo>
                <a:cubicBezTo>
                  <a:pt x="2122" y="7304"/>
                  <a:pt x="0" y="15253"/>
                  <a:pt x="0" y="15253"/>
                </a:cubicBezTo>
                <a:cubicBezTo>
                  <a:pt x="0" y="15253"/>
                  <a:pt x="1330" y="16330"/>
                  <a:pt x="5764" y="16963"/>
                </a:cubicBezTo>
                <a:cubicBezTo>
                  <a:pt x="7013" y="17142"/>
                  <a:pt x="8044" y="17212"/>
                  <a:pt x="8895" y="17212"/>
                </a:cubicBezTo>
                <a:cubicBezTo>
                  <a:pt x="11968" y="17212"/>
                  <a:pt x="12668" y="16298"/>
                  <a:pt x="12668" y="16298"/>
                </a:cubicBezTo>
                <a:cubicBezTo>
                  <a:pt x="12668" y="16298"/>
                  <a:pt x="13269" y="7463"/>
                  <a:pt x="12319" y="3219"/>
                </a:cubicBezTo>
                <a:cubicBezTo>
                  <a:pt x="12098" y="2269"/>
                  <a:pt x="11084" y="749"/>
                  <a:pt x="8804" y="274"/>
                </a:cubicBezTo>
                <a:cubicBezTo>
                  <a:pt x="8171" y="116"/>
                  <a:pt x="7632" y="84"/>
                  <a:pt x="6936" y="21"/>
                </a:cubicBezTo>
                <a:cubicBezTo>
                  <a:pt x="6697" y="7"/>
                  <a:pt x="6479" y="0"/>
                  <a:pt x="6280" y="0"/>
                </a:cubicBez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4" name="Google Shape;204;p13"/>
          <p:cNvSpPr/>
          <p:nvPr/>
        </p:nvSpPr>
        <p:spPr>
          <a:xfrm>
            <a:off x="5340932" y="4416438"/>
            <a:ext cx="264283" cy="253457"/>
          </a:xfrm>
          <a:custGeom>
            <a:avLst/>
            <a:gdLst/>
            <a:ahLst/>
            <a:cxnLst/>
            <a:rect l="l" t="t" r="r" b="b"/>
            <a:pathLst>
              <a:path w="6518" h="6251" extrusionOk="0">
                <a:moveTo>
                  <a:pt x="1949" y="0"/>
                </a:moveTo>
                <a:cubicBezTo>
                  <a:pt x="1745" y="0"/>
                  <a:pt x="1511" y="54"/>
                  <a:pt x="1235" y="186"/>
                </a:cubicBezTo>
                <a:cubicBezTo>
                  <a:pt x="0" y="788"/>
                  <a:pt x="475" y="3290"/>
                  <a:pt x="1426" y="4018"/>
                </a:cubicBezTo>
                <a:cubicBezTo>
                  <a:pt x="1426" y="4018"/>
                  <a:pt x="1588" y="3967"/>
                  <a:pt x="1873" y="3967"/>
                </a:cubicBezTo>
                <a:cubicBezTo>
                  <a:pt x="2179" y="3967"/>
                  <a:pt x="2627" y="4026"/>
                  <a:pt x="3167" y="4272"/>
                </a:cubicBezTo>
                <a:cubicBezTo>
                  <a:pt x="4157" y="4721"/>
                  <a:pt x="4266" y="6250"/>
                  <a:pt x="4598" y="6250"/>
                </a:cubicBezTo>
                <a:cubicBezTo>
                  <a:pt x="4616" y="6250"/>
                  <a:pt x="4636" y="6245"/>
                  <a:pt x="4656" y="6235"/>
                </a:cubicBezTo>
                <a:cubicBezTo>
                  <a:pt x="5479" y="5792"/>
                  <a:pt x="6208" y="4810"/>
                  <a:pt x="6334" y="3828"/>
                </a:cubicBezTo>
                <a:cubicBezTo>
                  <a:pt x="6518" y="2301"/>
                  <a:pt x="5964" y="1068"/>
                  <a:pt x="4134" y="1068"/>
                </a:cubicBezTo>
                <a:cubicBezTo>
                  <a:pt x="4067" y="1068"/>
                  <a:pt x="3998" y="1070"/>
                  <a:pt x="3927" y="1073"/>
                </a:cubicBezTo>
                <a:cubicBezTo>
                  <a:pt x="3919" y="1073"/>
                  <a:pt x="3910" y="1074"/>
                  <a:pt x="3901" y="1074"/>
                </a:cubicBezTo>
                <a:cubicBezTo>
                  <a:pt x="3168" y="1074"/>
                  <a:pt x="2859" y="0"/>
                  <a:pt x="1949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5" name="Google Shape;205;p13"/>
          <p:cNvSpPr/>
          <p:nvPr/>
        </p:nvSpPr>
        <p:spPr>
          <a:xfrm>
            <a:off x="5385859" y="4677035"/>
            <a:ext cx="207923" cy="126221"/>
          </a:xfrm>
          <a:custGeom>
            <a:avLst/>
            <a:gdLst/>
            <a:ahLst/>
            <a:cxnLst/>
            <a:rect l="l" t="t" r="r" b="b"/>
            <a:pathLst>
              <a:path w="5128" h="3113" extrusionOk="0">
                <a:moveTo>
                  <a:pt x="1813" y="1"/>
                </a:moveTo>
                <a:cubicBezTo>
                  <a:pt x="1461" y="1"/>
                  <a:pt x="1170" y="87"/>
                  <a:pt x="1078" y="378"/>
                </a:cubicBezTo>
                <a:cubicBezTo>
                  <a:pt x="824" y="1202"/>
                  <a:pt x="1" y="2943"/>
                  <a:pt x="1996" y="3102"/>
                </a:cubicBezTo>
                <a:cubicBezTo>
                  <a:pt x="2086" y="3109"/>
                  <a:pt x="2173" y="3113"/>
                  <a:pt x="2259" y="3113"/>
                </a:cubicBezTo>
                <a:cubicBezTo>
                  <a:pt x="4370" y="3113"/>
                  <a:pt x="5128" y="937"/>
                  <a:pt x="5036" y="663"/>
                </a:cubicBezTo>
                <a:cubicBezTo>
                  <a:pt x="4888" y="241"/>
                  <a:pt x="4403" y="185"/>
                  <a:pt x="3927" y="185"/>
                </a:cubicBezTo>
                <a:cubicBezTo>
                  <a:pt x="3753" y="185"/>
                  <a:pt x="3582" y="192"/>
                  <a:pt x="3428" y="192"/>
                </a:cubicBezTo>
                <a:cubicBezTo>
                  <a:pt x="3370" y="192"/>
                  <a:pt x="3315" y="191"/>
                  <a:pt x="3263" y="188"/>
                </a:cubicBezTo>
                <a:cubicBezTo>
                  <a:pt x="2912" y="170"/>
                  <a:pt x="2303" y="1"/>
                  <a:pt x="1813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6" name="Google Shape;206;p13"/>
          <p:cNvSpPr/>
          <p:nvPr/>
        </p:nvSpPr>
        <p:spPr>
          <a:xfrm>
            <a:off x="5415418" y="4691064"/>
            <a:ext cx="150265" cy="87824"/>
          </a:xfrm>
          <a:custGeom>
            <a:avLst/>
            <a:gdLst/>
            <a:ahLst/>
            <a:cxnLst/>
            <a:rect l="l" t="t" r="r" b="b"/>
            <a:pathLst>
              <a:path w="3706" h="2166" extrusionOk="0">
                <a:moveTo>
                  <a:pt x="1489" y="1"/>
                </a:moveTo>
                <a:cubicBezTo>
                  <a:pt x="1267" y="1"/>
                  <a:pt x="1045" y="1"/>
                  <a:pt x="855" y="64"/>
                </a:cubicBezTo>
                <a:cubicBezTo>
                  <a:pt x="729" y="571"/>
                  <a:pt x="0" y="1996"/>
                  <a:pt x="1489" y="2154"/>
                </a:cubicBezTo>
                <a:cubicBezTo>
                  <a:pt x="1560" y="2162"/>
                  <a:pt x="1630" y="2165"/>
                  <a:pt x="1698" y="2165"/>
                </a:cubicBezTo>
                <a:cubicBezTo>
                  <a:pt x="3070" y="2165"/>
                  <a:pt x="3675" y="704"/>
                  <a:pt x="3705" y="191"/>
                </a:cubicBezTo>
                <a:cubicBezTo>
                  <a:pt x="3579" y="159"/>
                  <a:pt x="3484" y="159"/>
                  <a:pt x="3357" y="127"/>
                </a:cubicBezTo>
                <a:cubicBezTo>
                  <a:pt x="2692" y="32"/>
                  <a:pt x="2185" y="1"/>
                  <a:pt x="1489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5394861" y="4524131"/>
            <a:ext cx="165673" cy="235008"/>
          </a:xfrm>
          <a:custGeom>
            <a:avLst/>
            <a:gdLst/>
            <a:ahLst/>
            <a:cxnLst/>
            <a:rect l="l" t="t" r="r" b="b"/>
            <a:pathLst>
              <a:path w="4086" h="5796" extrusionOk="0">
                <a:moveTo>
                  <a:pt x="96" y="1"/>
                </a:moveTo>
                <a:lnTo>
                  <a:pt x="96" y="1"/>
                </a:lnTo>
                <a:cubicBezTo>
                  <a:pt x="95" y="1"/>
                  <a:pt x="1" y="1236"/>
                  <a:pt x="222" y="2281"/>
                </a:cubicBezTo>
                <a:cubicBezTo>
                  <a:pt x="363" y="2983"/>
                  <a:pt x="555" y="3443"/>
                  <a:pt x="1030" y="3443"/>
                </a:cubicBezTo>
                <a:cubicBezTo>
                  <a:pt x="1197" y="3443"/>
                  <a:pt x="1400" y="3386"/>
                  <a:pt x="1647" y="3262"/>
                </a:cubicBezTo>
                <a:lnTo>
                  <a:pt x="1647" y="3262"/>
                </a:lnTo>
                <a:cubicBezTo>
                  <a:pt x="1647" y="3738"/>
                  <a:pt x="1584" y="4308"/>
                  <a:pt x="1521" y="4719"/>
                </a:cubicBezTo>
                <a:cubicBezTo>
                  <a:pt x="1394" y="5543"/>
                  <a:pt x="1964" y="5796"/>
                  <a:pt x="2344" y="5796"/>
                </a:cubicBezTo>
                <a:cubicBezTo>
                  <a:pt x="2756" y="5796"/>
                  <a:pt x="4086" y="5511"/>
                  <a:pt x="3579" y="4023"/>
                </a:cubicBezTo>
                <a:cubicBezTo>
                  <a:pt x="3104" y="2661"/>
                  <a:pt x="3009" y="1837"/>
                  <a:pt x="2502" y="602"/>
                </a:cubicBezTo>
                <a:cubicBezTo>
                  <a:pt x="2501" y="601"/>
                  <a:pt x="2495" y="600"/>
                  <a:pt x="2486" y="600"/>
                </a:cubicBezTo>
                <a:cubicBezTo>
                  <a:pt x="2415" y="600"/>
                  <a:pt x="2113" y="642"/>
                  <a:pt x="1742" y="642"/>
                </a:cubicBezTo>
                <a:cubicBezTo>
                  <a:pt x="1154" y="642"/>
                  <a:pt x="392" y="538"/>
                  <a:pt x="96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5482159" y="4555231"/>
            <a:ext cx="60415" cy="46304"/>
          </a:xfrm>
          <a:custGeom>
            <a:avLst/>
            <a:gdLst/>
            <a:ahLst/>
            <a:cxnLst/>
            <a:rect l="l" t="t" r="r" b="b"/>
            <a:pathLst>
              <a:path w="1490" h="1142" extrusionOk="0">
                <a:moveTo>
                  <a:pt x="957" y="1"/>
                </a:moveTo>
                <a:cubicBezTo>
                  <a:pt x="806" y="1"/>
                  <a:pt x="638" y="49"/>
                  <a:pt x="476" y="152"/>
                </a:cubicBezTo>
                <a:cubicBezTo>
                  <a:pt x="128" y="374"/>
                  <a:pt x="1" y="754"/>
                  <a:pt x="128" y="975"/>
                </a:cubicBezTo>
                <a:cubicBezTo>
                  <a:pt x="207" y="1086"/>
                  <a:pt x="341" y="1142"/>
                  <a:pt x="500" y="1142"/>
                </a:cubicBezTo>
                <a:cubicBezTo>
                  <a:pt x="658" y="1142"/>
                  <a:pt x="840" y="1086"/>
                  <a:pt x="1014" y="975"/>
                </a:cubicBezTo>
                <a:cubicBezTo>
                  <a:pt x="1363" y="785"/>
                  <a:pt x="1489" y="405"/>
                  <a:pt x="1363" y="184"/>
                </a:cubicBezTo>
                <a:cubicBezTo>
                  <a:pt x="1278" y="65"/>
                  <a:pt x="1130" y="1"/>
                  <a:pt x="957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4192959" y="5207271"/>
            <a:ext cx="38560" cy="23152"/>
          </a:xfrm>
          <a:custGeom>
            <a:avLst/>
            <a:gdLst/>
            <a:ahLst/>
            <a:cxnLst/>
            <a:rect l="l" t="t" r="r" b="b"/>
            <a:pathLst>
              <a:path w="951" h="571" extrusionOk="0">
                <a:moveTo>
                  <a:pt x="254" y="0"/>
                </a:moveTo>
                <a:cubicBezTo>
                  <a:pt x="127" y="0"/>
                  <a:pt x="0" y="127"/>
                  <a:pt x="0" y="285"/>
                </a:cubicBezTo>
                <a:cubicBezTo>
                  <a:pt x="0" y="444"/>
                  <a:pt x="127" y="570"/>
                  <a:pt x="254" y="570"/>
                </a:cubicBezTo>
                <a:lnTo>
                  <a:pt x="697" y="570"/>
                </a:lnTo>
                <a:cubicBezTo>
                  <a:pt x="855" y="570"/>
                  <a:pt x="950" y="444"/>
                  <a:pt x="950" y="285"/>
                </a:cubicBezTo>
                <a:cubicBezTo>
                  <a:pt x="950" y="127"/>
                  <a:pt x="855" y="0"/>
                  <a:pt x="697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0" name="Google Shape;210;p13"/>
          <p:cNvSpPr/>
          <p:nvPr/>
        </p:nvSpPr>
        <p:spPr>
          <a:xfrm>
            <a:off x="5120072" y="5188012"/>
            <a:ext cx="75781" cy="62969"/>
          </a:xfrm>
          <a:custGeom>
            <a:avLst/>
            <a:gdLst/>
            <a:ahLst/>
            <a:cxnLst/>
            <a:rect l="l" t="t" r="r" b="b"/>
            <a:pathLst>
              <a:path w="1869" h="1553" extrusionOk="0">
                <a:moveTo>
                  <a:pt x="222" y="0"/>
                </a:moveTo>
                <a:cubicBezTo>
                  <a:pt x="95" y="0"/>
                  <a:pt x="0" y="95"/>
                  <a:pt x="0" y="222"/>
                </a:cubicBezTo>
                <a:lnTo>
                  <a:pt x="0" y="1299"/>
                </a:lnTo>
                <a:cubicBezTo>
                  <a:pt x="0" y="1426"/>
                  <a:pt x="95" y="1552"/>
                  <a:pt x="222" y="1552"/>
                </a:cubicBezTo>
                <a:lnTo>
                  <a:pt x="1615" y="1552"/>
                </a:lnTo>
                <a:cubicBezTo>
                  <a:pt x="1742" y="1552"/>
                  <a:pt x="1869" y="1426"/>
                  <a:pt x="1869" y="1299"/>
                </a:cubicBezTo>
                <a:lnTo>
                  <a:pt x="1869" y="222"/>
                </a:lnTo>
                <a:cubicBezTo>
                  <a:pt x="1869" y="95"/>
                  <a:pt x="1742" y="0"/>
                  <a:pt x="1615" y="0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4212219" y="5171305"/>
            <a:ext cx="921991" cy="96339"/>
          </a:xfrm>
          <a:custGeom>
            <a:avLst/>
            <a:gdLst/>
            <a:ahLst/>
            <a:cxnLst/>
            <a:rect l="l" t="t" r="r" b="b"/>
            <a:pathLst>
              <a:path w="22739" h="2376" extrusionOk="0">
                <a:moveTo>
                  <a:pt x="1932" y="1"/>
                </a:moveTo>
                <a:cubicBezTo>
                  <a:pt x="1172" y="1"/>
                  <a:pt x="317" y="349"/>
                  <a:pt x="0" y="856"/>
                </a:cubicBezTo>
                <a:lnTo>
                  <a:pt x="0" y="1489"/>
                </a:lnTo>
                <a:cubicBezTo>
                  <a:pt x="317" y="1996"/>
                  <a:pt x="1172" y="2376"/>
                  <a:pt x="1932" y="2376"/>
                </a:cubicBezTo>
                <a:lnTo>
                  <a:pt x="22295" y="2376"/>
                </a:lnTo>
                <a:cubicBezTo>
                  <a:pt x="22517" y="2376"/>
                  <a:pt x="22739" y="2186"/>
                  <a:pt x="22739" y="1933"/>
                </a:cubicBezTo>
                <a:lnTo>
                  <a:pt x="22739" y="444"/>
                </a:lnTo>
                <a:cubicBezTo>
                  <a:pt x="22739" y="191"/>
                  <a:pt x="22517" y="1"/>
                  <a:pt x="22295" y="1"/>
                </a:cubicBezTo>
                <a:close/>
              </a:path>
            </a:pathLst>
          </a:custGeom>
          <a:solidFill>
            <a:srgbClr val="ACE5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4212219" y="5223977"/>
            <a:ext cx="983621" cy="42412"/>
          </a:xfrm>
          <a:custGeom>
            <a:avLst/>
            <a:gdLst/>
            <a:ahLst/>
            <a:cxnLst/>
            <a:rect l="l" t="t" r="r" b="b"/>
            <a:pathLst>
              <a:path w="24259" h="1046" extrusionOk="0">
                <a:moveTo>
                  <a:pt x="0" y="0"/>
                </a:moveTo>
                <a:lnTo>
                  <a:pt x="0" y="158"/>
                </a:lnTo>
                <a:lnTo>
                  <a:pt x="0" y="190"/>
                </a:lnTo>
                <a:cubicBezTo>
                  <a:pt x="317" y="697"/>
                  <a:pt x="1204" y="1045"/>
                  <a:pt x="1932" y="1045"/>
                </a:cubicBezTo>
                <a:lnTo>
                  <a:pt x="22295" y="1045"/>
                </a:lnTo>
                <a:cubicBezTo>
                  <a:pt x="22517" y="1045"/>
                  <a:pt x="22707" y="887"/>
                  <a:pt x="22739" y="665"/>
                </a:cubicBezTo>
                <a:lnTo>
                  <a:pt x="24005" y="665"/>
                </a:lnTo>
                <a:cubicBezTo>
                  <a:pt x="24132" y="665"/>
                  <a:pt x="24259" y="539"/>
                  <a:pt x="24259" y="412"/>
                </a:cubicBezTo>
                <a:lnTo>
                  <a:pt x="24259" y="127"/>
                </a:lnTo>
                <a:cubicBezTo>
                  <a:pt x="24259" y="190"/>
                  <a:pt x="24132" y="253"/>
                  <a:pt x="24005" y="253"/>
                </a:cubicBezTo>
                <a:lnTo>
                  <a:pt x="22739" y="253"/>
                </a:lnTo>
                <a:cubicBezTo>
                  <a:pt x="22707" y="317"/>
                  <a:pt x="22517" y="412"/>
                  <a:pt x="22295" y="412"/>
                </a:cubicBezTo>
                <a:lnTo>
                  <a:pt x="1932" y="412"/>
                </a:lnTo>
                <a:cubicBezTo>
                  <a:pt x="1204" y="412"/>
                  <a:pt x="285" y="253"/>
                  <a:pt x="0" y="0"/>
                </a:cubicBez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4406117" y="5171306"/>
            <a:ext cx="256863" cy="95081"/>
          </a:xfrm>
          <a:custGeom>
            <a:avLst/>
            <a:gdLst/>
            <a:ahLst/>
            <a:cxnLst/>
            <a:rect l="l" t="t" r="r" b="b"/>
            <a:pathLst>
              <a:path w="6335" h="2345" extrusionOk="0">
                <a:moveTo>
                  <a:pt x="0" y="1"/>
                </a:moveTo>
                <a:lnTo>
                  <a:pt x="6334" y="1"/>
                </a:lnTo>
                <a:lnTo>
                  <a:pt x="6334" y="2344"/>
                </a:lnTo>
                <a:lnTo>
                  <a:pt x="0" y="2344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4994214" y="5152046"/>
            <a:ext cx="62969" cy="19300"/>
          </a:xfrm>
          <a:custGeom>
            <a:avLst/>
            <a:gdLst/>
            <a:ahLst/>
            <a:cxnLst/>
            <a:rect l="l" t="t" r="r" b="b"/>
            <a:pathLst>
              <a:path w="1553" h="476" extrusionOk="0">
                <a:moveTo>
                  <a:pt x="1" y="1"/>
                </a:moveTo>
                <a:lnTo>
                  <a:pt x="1" y="476"/>
                </a:lnTo>
                <a:lnTo>
                  <a:pt x="1553" y="476"/>
                </a:lnTo>
                <a:lnTo>
                  <a:pt x="1553" y="1"/>
                </a:ln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4751538" y="5125082"/>
            <a:ext cx="324900" cy="27004"/>
          </a:xfrm>
          <a:custGeom>
            <a:avLst/>
            <a:gdLst/>
            <a:ahLst/>
            <a:cxnLst/>
            <a:rect l="l" t="t" r="r" b="b"/>
            <a:pathLst>
              <a:path w="8013" h="666" extrusionOk="0">
                <a:moveTo>
                  <a:pt x="190" y="1"/>
                </a:moveTo>
                <a:cubicBezTo>
                  <a:pt x="95" y="1"/>
                  <a:pt x="0" y="96"/>
                  <a:pt x="0" y="191"/>
                </a:cubicBezTo>
                <a:lnTo>
                  <a:pt x="0" y="476"/>
                </a:lnTo>
                <a:cubicBezTo>
                  <a:pt x="0" y="571"/>
                  <a:pt x="95" y="666"/>
                  <a:pt x="190" y="666"/>
                </a:cubicBezTo>
                <a:lnTo>
                  <a:pt x="7823" y="666"/>
                </a:lnTo>
                <a:cubicBezTo>
                  <a:pt x="7949" y="666"/>
                  <a:pt x="8013" y="571"/>
                  <a:pt x="8013" y="476"/>
                </a:cubicBezTo>
                <a:lnTo>
                  <a:pt x="8013" y="191"/>
                </a:lnTo>
                <a:cubicBezTo>
                  <a:pt x="8013" y="96"/>
                  <a:pt x="7949" y="1"/>
                  <a:pt x="7823" y="1"/>
                </a:cubicBez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4987807" y="5164899"/>
            <a:ext cx="75781" cy="33411"/>
          </a:xfrm>
          <a:custGeom>
            <a:avLst/>
            <a:gdLst/>
            <a:ahLst/>
            <a:cxnLst/>
            <a:rect l="l" t="t" r="r" b="b"/>
            <a:pathLst>
              <a:path w="1869" h="824" extrusionOk="0">
                <a:moveTo>
                  <a:pt x="95" y="0"/>
                </a:moveTo>
                <a:cubicBezTo>
                  <a:pt x="32" y="0"/>
                  <a:pt x="0" y="64"/>
                  <a:pt x="0" y="127"/>
                </a:cubicBezTo>
                <a:lnTo>
                  <a:pt x="0" y="697"/>
                </a:lnTo>
                <a:cubicBezTo>
                  <a:pt x="0" y="760"/>
                  <a:pt x="32" y="824"/>
                  <a:pt x="95" y="824"/>
                </a:cubicBezTo>
                <a:lnTo>
                  <a:pt x="1774" y="824"/>
                </a:lnTo>
                <a:cubicBezTo>
                  <a:pt x="1837" y="824"/>
                  <a:pt x="1869" y="760"/>
                  <a:pt x="1869" y="697"/>
                </a:cubicBezTo>
                <a:lnTo>
                  <a:pt x="1869" y="127"/>
                </a:lnTo>
                <a:cubicBezTo>
                  <a:pt x="1869" y="64"/>
                  <a:pt x="1837" y="0"/>
                  <a:pt x="1774" y="0"/>
                </a:cubicBezTo>
                <a:close/>
              </a:path>
            </a:pathLst>
          </a:custGeom>
          <a:solidFill>
            <a:srgbClr val="246B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980104" y="5165831"/>
            <a:ext cx="79633" cy="62036"/>
          </a:xfrm>
          <a:custGeom>
            <a:avLst/>
            <a:gdLst/>
            <a:ahLst/>
            <a:cxnLst/>
            <a:rect l="l" t="t" r="r" b="b"/>
            <a:pathLst>
              <a:path w="1964" h="1530" extrusionOk="0">
                <a:moveTo>
                  <a:pt x="438" y="1"/>
                </a:moveTo>
                <a:cubicBezTo>
                  <a:pt x="398" y="1"/>
                  <a:pt x="367" y="13"/>
                  <a:pt x="349" y="41"/>
                </a:cubicBezTo>
                <a:cubicBezTo>
                  <a:pt x="0" y="421"/>
                  <a:pt x="539" y="516"/>
                  <a:pt x="697" y="1149"/>
                </a:cubicBezTo>
                <a:cubicBezTo>
                  <a:pt x="807" y="1506"/>
                  <a:pt x="1678" y="1530"/>
                  <a:pt x="1908" y="1530"/>
                </a:cubicBezTo>
                <a:cubicBezTo>
                  <a:pt x="1944" y="1530"/>
                  <a:pt x="1964" y="1529"/>
                  <a:pt x="1964" y="1529"/>
                </a:cubicBezTo>
                <a:cubicBezTo>
                  <a:pt x="1964" y="1529"/>
                  <a:pt x="1806" y="959"/>
                  <a:pt x="1362" y="579"/>
                </a:cubicBezTo>
                <a:cubicBezTo>
                  <a:pt x="1200" y="417"/>
                  <a:pt x="668" y="1"/>
                  <a:pt x="438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947989" y="5135341"/>
            <a:ext cx="480275" cy="154727"/>
          </a:xfrm>
          <a:custGeom>
            <a:avLst/>
            <a:gdLst/>
            <a:ahLst/>
            <a:cxnLst/>
            <a:rect l="l" t="t" r="r" b="b"/>
            <a:pathLst>
              <a:path w="11845" h="3816" extrusionOk="0">
                <a:moveTo>
                  <a:pt x="10687" y="1"/>
                </a:moveTo>
                <a:cubicBezTo>
                  <a:pt x="8543" y="1"/>
                  <a:pt x="3890" y="1938"/>
                  <a:pt x="2697" y="1938"/>
                </a:cubicBezTo>
                <a:cubicBezTo>
                  <a:pt x="2661" y="1938"/>
                  <a:pt x="2627" y="1937"/>
                  <a:pt x="2598" y="1933"/>
                </a:cubicBezTo>
                <a:cubicBezTo>
                  <a:pt x="2034" y="1852"/>
                  <a:pt x="1880" y="1339"/>
                  <a:pt x="1093" y="1339"/>
                </a:cubicBezTo>
                <a:cubicBezTo>
                  <a:pt x="952" y="1339"/>
                  <a:pt x="790" y="1356"/>
                  <a:pt x="602" y="1394"/>
                </a:cubicBezTo>
                <a:cubicBezTo>
                  <a:pt x="1" y="1521"/>
                  <a:pt x="127" y="3200"/>
                  <a:pt x="634" y="3580"/>
                </a:cubicBezTo>
                <a:cubicBezTo>
                  <a:pt x="866" y="3741"/>
                  <a:pt x="1108" y="3816"/>
                  <a:pt x="1347" y="3816"/>
                </a:cubicBezTo>
                <a:cubicBezTo>
                  <a:pt x="1855" y="3816"/>
                  <a:pt x="2347" y="3475"/>
                  <a:pt x="2693" y="2915"/>
                </a:cubicBezTo>
                <a:cubicBezTo>
                  <a:pt x="3231" y="2630"/>
                  <a:pt x="8583" y="2249"/>
                  <a:pt x="10071" y="2028"/>
                </a:cubicBezTo>
                <a:cubicBezTo>
                  <a:pt x="10736" y="1933"/>
                  <a:pt x="11718" y="1711"/>
                  <a:pt x="11782" y="1236"/>
                </a:cubicBezTo>
                <a:cubicBezTo>
                  <a:pt x="11845" y="476"/>
                  <a:pt x="11560" y="1"/>
                  <a:pt x="10736" y="1"/>
                </a:cubicBezTo>
                <a:cubicBezTo>
                  <a:pt x="10720" y="1"/>
                  <a:pt x="10703" y="1"/>
                  <a:pt x="10687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5356340" y="5071924"/>
            <a:ext cx="145968" cy="133075"/>
          </a:xfrm>
          <a:custGeom>
            <a:avLst/>
            <a:gdLst/>
            <a:ahLst/>
            <a:cxnLst/>
            <a:rect l="l" t="t" r="r" b="b"/>
            <a:pathLst>
              <a:path w="3600" h="3282" extrusionOk="0">
                <a:moveTo>
                  <a:pt x="1293" y="1"/>
                </a:moveTo>
                <a:cubicBezTo>
                  <a:pt x="1249" y="1"/>
                  <a:pt x="1218" y="5"/>
                  <a:pt x="1204" y="13"/>
                </a:cubicBezTo>
                <a:cubicBezTo>
                  <a:pt x="1204" y="13"/>
                  <a:pt x="285" y="2008"/>
                  <a:pt x="127" y="2642"/>
                </a:cubicBezTo>
                <a:cubicBezTo>
                  <a:pt x="0" y="3117"/>
                  <a:pt x="665" y="3212"/>
                  <a:pt x="1046" y="3275"/>
                </a:cubicBezTo>
                <a:cubicBezTo>
                  <a:pt x="1063" y="3279"/>
                  <a:pt x="1082" y="3281"/>
                  <a:pt x="1102" y="3281"/>
                </a:cubicBezTo>
                <a:cubicBezTo>
                  <a:pt x="1551" y="3281"/>
                  <a:pt x="2591" y="2278"/>
                  <a:pt x="3167" y="1217"/>
                </a:cubicBezTo>
                <a:cubicBezTo>
                  <a:pt x="3600" y="438"/>
                  <a:pt x="1747" y="1"/>
                  <a:pt x="1293" y="1"/>
                </a:cubicBezTo>
                <a:close/>
              </a:path>
            </a:pathLst>
          </a:custGeom>
          <a:solidFill>
            <a:srgbClr val="F5B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5370451" y="4815829"/>
            <a:ext cx="322347" cy="377449"/>
          </a:xfrm>
          <a:custGeom>
            <a:avLst/>
            <a:gdLst/>
            <a:ahLst/>
            <a:cxnLst/>
            <a:rect l="l" t="t" r="r" b="b"/>
            <a:pathLst>
              <a:path w="7950" h="9309" extrusionOk="0">
                <a:moveTo>
                  <a:pt x="5440" y="0"/>
                </a:moveTo>
                <a:cubicBezTo>
                  <a:pt x="5115" y="0"/>
                  <a:pt x="4798" y="116"/>
                  <a:pt x="4529" y="375"/>
                </a:cubicBezTo>
                <a:cubicBezTo>
                  <a:pt x="2978" y="1864"/>
                  <a:pt x="1" y="7216"/>
                  <a:pt x="1" y="7216"/>
                </a:cubicBezTo>
                <a:cubicBezTo>
                  <a:pt x="1" y="7216"/>
                  <a:pt x="222" y="7786"/>
                  <a:pt x="1204" y="8451"/>
                </a:cubicBezTo>
                <a:cubicBezTo>
                  <a:pt x="2445" y="9243"/>
                  <a:pt x="3179" y="9309"/>
                  <a:pt x="3390" y="9309"/>
                </a:cubicBezTo>
                <a:cubicBezTo>
                  <a:pt x="3432" y="9309"/>
                  <a:pt x="3453" y="9306"/>
                  <a:pt x="3453" y="9306"/>
                </a:cubicBezTo>
                <a:cubicBezTo>
                  <a:pt x="3453" y="9306"/>
                  <a:pt x="5448" y="7058"/>
                  <a:pt x="6746" y="5347"/>
                </a:cubicBezTo>
                <a:cubicBezTo>
                  <a:pt x="7380" y="4492"/>
                  <a:pt x="7950" y="3669"/>
                  <a:pt x="7348" y="1642"/>
                </a:cubicBezTo>
                <a:cubicBezTo>
                  <a:pt x="7057" y="679"/>
                  <a:pt x="6226" y="0"/>
                  <a:pt x="5440" y="0"/>
                </a:cubicBezTo>
                <a:close/>
              </a:path>
            </a:pathLst>
          </a:custGeom>
          <a:solidFill>
            <a:srgbClr val="8BD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4662941" y="5171306"/>
            <a:ext cx="23152" cy="95081"/>
          </a:xfrm>
          <a:custGeom>
            <a:avLst/>
            <a:gdLst/>
            <a:ahLst/>
            <a:cxnLst/>
            <a:rect l="l" t="t" r="r" b="b"/>
            <a:pathLst>
              <a:path w="571" h="2345" extrusionOk="0">
                <a:moveTo>
                  <a:pt x="0" y="1"/>
                </a:moveTo>
                <a:lnTo>
                  <a:pt x="0" y="2344"/>
                </a:lnTo>
                <a:lnTo>
                  <a:pt x="570" y="2344"/>
                </a:lnTo>
                <a:lnTo>
                  <a:pt x="570" y="1"/>
                </a:lnTo>
                <a:close/>
              </a:path>
            </a:pathLst>
          </a:custGeom>
          <a:solidFill>
            <a:srgbClr val="2B76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2" name="Google Shape;222;p13"/>
          <p:cNvSpPr txBox="1"/>
          <p:nvPr/>
        </p:nvSpPr>
        <p:spPr>
          <a:xfrm>
            <a:off x="2211258" y="1887956"/>
            <a:ext cx="2822773" cy="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" sz="220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sym typeface="Roboto"/>
              </a:rPr>
              <a:t>Chỉ ra đặc điểm của hình hộp chữ nhật và hình lập phương.</a:t>
            </a:r>
            <a:endParaRPr sz="2200">
              <a:solidFill>
                <a:srgbClr val="FFFF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sym typeface="Roboto"/>
            </a:endParaRPr>
          </a:p>
        </p:txBody>
      </p:sp>
      <p:sp>
        <p:nvSpPr>
          <p:cNvPr id="223" name="Google Shape;223;p13"/>
          <p:cNvSpPr txBox="1"/>
          <p:nvPr/>
        </p:nvSpPr>
        <p:spPr>
          <a:xfrm>
            <a:off x="7217543" y="1652114"/>
            <a:ext cx="2907032" cy="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" sz="2200" dirty="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sym typeface="Roboto"/>
              </a:rPr>
              <a:t>Làm quen với 2 dạng hình hộp chữ nhật và hình lập phương.</a:t>
            </a:r>
            <a:endParaRPr sz="2200" dirty="0">
              <a:solidFill>
                <a:srgbClr val="FFFF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sym typeface="Roboto"/>
            </a:endParaRPr>
          </a:p>
        </p:txBody>
      </p:sp>
      <p:sp>
        <p:nvSpPr>
          <p:cNvPr id="224" name="Google Shape;224;p13"/>
          <p:cNvSpPr txBox="1"/>
          <p:nvPr/>
        </p:nvSpPr>
        <p:spPr>
          <a:xfrm>
            <a:off x="2220637" y="3454833"/>
            <a:ext cx="2660519" cy="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>
                <a:solidFill>
                  <a:schemeClr val="tx1">
                    <a:lumMod val="95000"/>
                    <a:lumOff val="5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Roboto"/>
                <a:sym typeface="Roboto"/>
              </a:rPr>
              <a:t> Áp dụng giải toán</a:t>
            </a:r>
            <a:endParaRPr sz="2400">
              <a:solidFill>
                <a:schemeClr val="tx1">
                  <a:lumMod val="95000"/>
                  <a:lumOff val="5000"/>
                </a:schemeClr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Roboto"/>
              <a:sym typeface="Roboto"/>
            </a:endParaRPr>
          </a:p>
        </p:txBody>
      </p:sp>
      <p:sp>
        <p:nvSpPr>
          <p:cNvPr id="225" name="Google Shape;225;p13"/>
          <p:cNvSpPr txBox="1"/>
          <p:nvPr/>
        </p:nvSpPr>
        <p:spPr>
          <a:xfrm>
            <a:off x="7244407" y="3412600"/>
            <a:ext cx="3002139" cy="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" sz="2200">
                <a:solidFill>
                  <a:srgbClr val="FFFF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Roboto"/>
                <a:sym typeface="Roboto"/>
              </a:rPr>
              <a:t>Nhận biết và phân biệt hình hộp chữ nhật và hình lập phương.</a:t>
            </a:r>
            <a:endParaRPr sz="2200">
              <a:solidFill>
                <a:srgbClr val="FFFF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Roboto"/>
              <a:sym typeface="Roboto"/>
            </a:endParaRPr>
          </a:p>
        </p:txBody>
      </p:sp>
      <p:sp>
        <p:nvSpPr>
          <p:cNvPr id="229" name="Google Shape;188;p13">
            <a:extLst>
              <a:ext uri="{FF2B5EF4-FFF2-40B4-BE49-F238E27FC236}">
                <a16:creationId xmlns:a16="http://schemas.microsoft.com/office/drawing/2014/main" id="{9AF5A7EA-7182-40BA-B5BB-83B79833F0ED}"/>
              </a:ext>
            </a:extLst>
          </p:cNvPr>
          <p:cNvSpPr/>
          <p:nvPr/>
        </p:nvSpPr>
        <p:spPr>
          <a:xfrm>
            <a:off x="1524000" y="3331926"/>
            <a:ext cx="609984" cy="609984"/>
          </a:xfrm>
          <a:custGeom>
            <a:avLst/>
            <a:gdLst/>
            <a:ahLst/>
            <a:cxnLst/>
            <a:rect l="l" t="t" r="r" b="b"/>
            <a:pathLst>
              <a:path w="15044" h="15044" extrusionOk="0">
                <a:moveTo>
                  <a:pt x="7537" y="0"/>
                </a:moveTo>
                <a:cubicBezTo>
                  <a:pt x="3389" y="0"/>
                  <a:pt x="0" y="3357"/>
                  <a:pt x="0" y="7506"/>
                </a:cubicBezTo>
                <a:cubicBezTo>
                  <a:pt x="0" y="11655"/>
                  <a:pt x="3389" y="15043"/>
                  <a:pt x="7537" y="15043"/>
                </a:cubicBezTo>
                <a:cubicBezTo>
                  <a:pt x="11686" y="15043"/>
                  <a:pt x="15043" y="11655"/>
                  <a:pt x="15043" y="7506"/>
                </a:cubicBezTo>
                <a:cubicBezTo>
                  <a:pt x="15043" y="3357"/>
                  <a:pt x="11686" y="0"/>
                  <a:pt x="753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0" name="Google Shape;189;p13">
            <a:extLst>
              <a:ext uri="{FF2B5EF4-FFF2-40B4-BE49-F238E27FC236}">
                <a16:creationId xmlns:a16="http://schemas.microsoft.com/office/drawing/2014/main" id="{97DBDD27-0BCA-430E-B51C-D4B07F6B9407}"/>
              </a:ext>
            </a:extLst>
          </p:cNvPr>
          <p:cNvSpPr/>
          <p:nvPr/>
        </p:nvSpPr>
        <p:spPr>
          <a:xfrm>
            <a:off x="1702490" y="3429000"/>
            <a:ext cx="254268" cy="357013"/>
          </a:xfrm>
          <a:custGeom>
            <a:avLst/>
            <a:gdLst/>
            <a:ahLst/>
            <a:cxnLst/>
            <a:rect l="l" t="t" r="r" b="b"/>
            <a:pathLst>
              <a:path w="6271" h="8805" extrusionOk="0">
                <a:moveTo>
                  <a:pt x="3135" y="286"/>
                </a:moveTo>
                <a:cubicBezTo>
                  <a:pt x="4719" y="286"/>
                  <a:pt x="5986" y="1553"/>
                  <a:pt x="5986" y="3136"/>
                </a:cubicBezTo>
                <a:cubicBezTo>
                  <a:pt x="5986" y="3896"/>
                  <a:pt x="5637" y="4625"/>
                  <a:pt x="5067" y="5226"/>
                </a:cubicBezTo>
                <a:cubicBezTo>
                  <a:pt x="4972" y="5321"/>
                  <a:pt x="4877" y="5385"/>
                  <a:pt x="4782" y="5480"/>
                </a:cubicBezTo>
                <a:cubicBezTo>
                  <a:pt x="4561" y="5638"/>
                  <a:pt x="4402" y="5796"/>
                  <a:pt x="4402" y="6176"/>
                </a:cubicBezTo>
                <a:lnTo>
                  <a:pt x="4402" y="6430"/>
                </a:lnTo>
                <a:lnTo>
                  <a:pt x="3674" y="6430"/>
                </a:lnTo>
                <a:lnTo>
                  <a:pt x="3674" y="3960"/>
                </a:lnTo>
                <a:cubicBezTo>
                  <a:pt x="3674" y="3770"/>
                  <a:pt x="3801" y="3611"/>
                  <a:pt x="3991" y="3611"/>
                </a:cubicBezTo>
                <a:cubicBezTo>
                  <a:pt x="4181" y="3611"/>
                  <a:pt x="4339" y="3770"/>
                  <a:pt x="4339" y="3960"/>
                </a:cubicBezTo>
                <a:cubicBezTo>
                  <a:pt x="4339" y="4150"/>
                  <a:pt x="4181" y="4308"/>
                  <a:pt x="3991" y="4308"/>
                </a:cubicBezTo>
                <a:cubicBezTo>
                  <a:pt x="3896" y="4308"/>
                  <a:pt x="3832" y="4371"/>
                  <a:pt x="3832" y="4466"/>
                </a:cubicBezTo>
                <a:cubicBezTo>
                  <a:pt x="3832" y="4530"/>
                  <a:pt x="3896" y="4593"/>
                  <a:pt x="3959" y="4593"/>
                </a:cubicBezTo>
                <a:cubicBezTo>
                  <a:pt x="4307" y="4593"/>
                  <a:pt x="4592" y="4308"/>
                  <a:pt x="4592" y="3960"/>
                </a:cubicBezTo>
                <a:cubicBezTo>
                  <a:pt x="4592" y="3611"/>
                  <a:pt x="4307" y="3326"/>
                  <a:pt x="3959" y="3326"/>
                </a:cubicBezTo>
                <a:cubicBezTo>
                  <a:pt x="3611" y="3326"/>
                  <a:pt x="3357" y="3611"/>
                  <a:pt x="3357" y="3960"/>
                </a:cubicBezTo>
                <a:lnTo>
                  <a:pt x="3357" y="6430"/>
                </a:lnTo>
                <a:lnTo>
                  <a:pt x="2945" y="6430"/>
                </a:lnTo>
                <a:lnTo>
                  <a:pt x="2945" y="3960"/>
                </a:lnTo>
                <a:cubicBezTo>
                  <a:pt x="2945" y="3611"/>
                  <a:pt x="2660" y="3326"/>
                  <a:pt x="2312" y="3326"/>
                </a:cubicBezTo>
                <a:cubicBezTo>
                  <a:pt x="1964" y="3326"/>
                  <a:pt x="1679" y="3611"/>
                  <a:pt x="1679" y="3960"/>
                </a:cubicBezTo>
                <a:cubicBezTo>
                  <a:pt x="1679" y="4308"/>
                  <a:pt x="1964" y="4593"/>
                  <a:pt x="2312" y="4593"/>
                </a:cubicBezTo>
                <a:cubicBezTo>
                  <a:pt x="2375" y="4593"/>
                  <a:pt x="2439" y="4530"/>
                  <a:pt x="2439" y="4466"/>
                </a:cubicBezTo>
                <a:cubicBezTo>
                  <a:pt x="2439" y="4371"/>
                  <a:pt x="2375" y="4308"/>
                  <a:pt x="2312" y="4308"/>
                </a:cubicBezTo>
                <a:cubicBezTo>
                  <a:pt x="2122" y="4308"/>
                  <a:pt x="1964" y="4150"/>
                  <a:pt x="1964" y="3960"/>
                </a:cubicBezTo>
                <a:cubicBezTo>
                  <a:pt x="1964" y="3770"/>
                  <a:pt x="2122" y="3611"/>
                  <a:pt x="2312" y="3611"/>
                </a:cubicBezTo>
                <a:cubicBezTo>
                  <a:pt x="2502" y="3611"/>
                  <a:pt x="2692" y="3770"/>
                  <a:pt x="2692" y="3960"/>
                </a:cubicBezTo>
                <a:lnTo>
                  <a:pt x="2692" y="6430"/>
                </a:lnTo>
                <a:lnTo>
                  <a:pt x="1900" y="6430"/>
                </a:lnTo>
                <a:lnTo>
                  <a:pt x="1900" y="6176"/>
                </a:lnTo>
                <a:cubicBezTo>
                  <a:pt x="1900" y="5796"/>
                  <a:pt x="1710" y="5638"/>
                  <a:pt x="1489" y="5480"/>
                </a:cubicBezTo>
                <a:cubicBezTo>
                  <a:pt x="1394" y="5416"/>
                  <a:pt x="1299" y="5321"/>
                  <a:pt x="1204" y="5226"/>
                </a:cubicBezTo>
                <a:cubicBezTo>
                  <a:pt x="602" y="4625"/>
                  <a:pt x="285" y="3896"/>
                  <a:pt x="285" y="3136"/>
                </a:cubicBezTo>
                <a:cubicBezTo>
                  <a:pt x="285" y="1553"/>
                  <a:pt x="1552" y="286"/>
                  <a:pt x="3135" y="286"/>
                </a:cubicBezTo>
                <a:close/>
                <a:moveTo>
                  <a:pt x="4402" y="6746"/>
                </a:moveTo>
                <a:lnTo>
                  <a:pt x="4402" y="6905"/>
                </a:lnTo>
                <a:lnTo>
                  <a:pt x="1900" y="6905"/>
                </a:lnTo>
                <a:lnTo>
                  <a:pt x="1900" y="6746"/>
                </a:lnTo>
                <a:close/>
                <a:moveTo>
                  <a:pt x="4402" y="7221"/>
                </a:moveTo>
                <a:lnTo>
                  <a:pt x="4402" y="7475"/>
                </a:lnTo>
                <a:lnTo>
                  <a:pt x="1900" y="7475"/>
                </a:lnTo>
                <a:lnTo>
                  <a:pt x="1900" y="7221"/>
                </a:lnTo>
                <a:close/>
                <a:moveTo>
                  <a:pt x="4402" y="7728"/>
                </a:moveTo>
                <a:lnTo>
                  <a:pt x="4402" y="7855"/>
                </a:lnTo>
                <a:cubicBezTo>
                  <a:pt x="4402" y="7886"/>
                  <a:pt x="4371" y="7886"/>
                  <a:pt x="4339" y="7886"/>
                </a:cubicBezTo>
                <a:lnTo>
                  <a:pt x="1932" y="7886"/>
                </a:lnTo>
                <a:cubicBezTo>
                  <a:pt x="1900" y="7886"/>
                  <a:pt x="1900" y="7886"/>
                  <a:pt x="1900" y="7855"/>
                </a:cubicBezTo>
                <a:lnTo>
                  <a:pt x="1900" y="7728"/>
                </a:lnTo>
                <a:close/>
                <a:moveTo>
                  <a:pt x="3959" y="8203"/>
                </a:moveTo>
                <a:cubicBezTo>
                  <a:pt x="3737" y="8362"/>
                  <a:pt x="3452" y="8552"/>
                  <a:pt x="3135" y="8552"/>
                </a:cubicBezTo>
                <a:cubicBezTo>
                  <a:pt x="2819" y="8552"/>
                  <a:pt x="2534" y="8362"/>
                  <a:pt x="2312" y="8203"/>
                </a:cubicBezTo>
                <a:close/>
                <a:moveTo>
                  <a:pt x="3135" y="1"/>
                </a:moveTo>
                <a:cubicBezTo>
                  <a:pt x="2280" y="1"/>
                  <a:pt x="1489" y="318"/>
                  <a:pt x="919" y="919"/>
                </a:cubicBezTo>
                <a:cubicBezTo>
                  <a:pt x="317" y="1521"/>
                  <a:pt x="0" y="2281"/>
                  <a:pt x="0" y="3136"/>
                </a:cubicBezTo>
                <a:cubicBezTo>
                  <a:pt x="0" y="3960"/>
                  <a:pt x="349" y="4783"/>
                  <a:pt x="1014" y="5448"/>
                </a:cubicBezTo>
                <a:cubicBezTo>
                  <a:pt x="1109" y="5543"/>
                  <a:pt x="1235" y="5606"/>
                  <a:pt x="1330" y="5701"/>
                </a:cubicBezTo>
                <a:cubicBezTo>
                  <a:pt x="1520" y="5860"/>
                  <a:pt x="1647" y="5923"/>
                  <a:pt x="1647" y="6176"/>
                </a:cubicBezTo>
                <a:lnTo>
                  <a:pt x="1647" y="6525"/>
                </a:lnTo>
                <a:cubicBezTo>
                  <a:pt x="1552" y="6525"/>
                  <a:pt x="1647" y="6556"/>
                  <a:pt x="1647" y="6556"/>
                </a:cubicBezTo>
                <a:lnTo>
                  <a:pt x="1647" y="7855"/>
                </a:lnTo>
                <a:cubicBezTo>
                  <a:pt x="1647" y="8013"/>
                  <a:pt x="1742" y="8203"/>
                  <a:pt x="1932" y="8203"/>
                </a:cubicBezTo>
                <a:cubicBezTo>
                  <a:pt x="2217" y="8583"/>
                  <a:pt x="2660" y="8805"/>
                  <a:pt x="3135" y="8805"/>
                </a:cubicBezTo>
                <a:cubicBezTo>
                  <a:pt x="3611" y="8805"/>
                  <a:pt x="4054" y="8583"/>
                  <a:pt x="4339" y="8203"/>
                </a:cubicBezTo>
                <a:cubicBezTo>
                  <a:pt x="4529" y="8203"/>
                  <a:pt x="4719" y="8013"/>
                  <a:pt x="4719" y="7855"/>
                </a:cubicBezTo>
                <a:lnTo>
                  <a:pt x="4719" y="6556"/>
                </a:lnTo>
                <a:lnTo>
                  <a:pt x="4719" y="6525"/>
                </a:lnTo>
                <a:lnTo>
                  <a:pt x="4719" y="6176"/>
                </a:lnTo>
                <a:cubicBezTo>
                  <a:pt x="4719" y="5923"/>
                  <a:pt x="4782" y="5860"/>
                  <a:pt x="5004" y="5701"/>
                </a:cubicBezTo>
                <a:cubicBezTo>
                  <a:pt x="5099" y="5606"/>
                  <a:pt x="5162" y="5543"/>
                  <a:pt x="5289" y="5416"/>
                </a:cubicBezTo>
                <a:cubicBezTo>
                  <a:pt x="5922" y="4783"/>
                  <a:pt x="6271" y="3960"/>
                  <a:pt x="6271" y="3136"/>
                </a:cubicBezTo>
                <a:cubicBezTo>
                  <a:pt x="6271" y="1394"/>
                  <a:pt x="4846" y="1"/>
                  <a:pt x="3135" y="1"/>
                </a:cubicBezTo>
                <a:close/>
              </a:path>
            </a:pathLst>
          </a:custGeom>
          <a:solidFill>
            <a:srgbClr val="CCCCCC"/>
          </a:solidFill>
          <a:ln>
            <a:solidFill>
              <a:srgbClr val="00B0F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3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4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7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8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2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7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1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2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5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6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9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0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2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9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0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3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4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7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8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1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2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9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0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3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4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7" dur="10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8" dur="10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1" dur="10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2" dur="10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5" dur="10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6" dur="10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9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0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3" dur="1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4" dur="1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7" dur="10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8" dur="10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1" dur="1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2" dur="1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5" dur="1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6" dur="1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9" dur="10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0" dur="10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3" dur="1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4" dur="1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7" dur="1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8" dur="1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1" dur="1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2" dur="1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5" dur="1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6" dur="1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9" dur="10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0" dur="10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3" dur="10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4" dur="10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7" dur="1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8" dur="1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1" dur="10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2" dur="10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5" dur="1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6" dur="1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9" dur="1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0" dur="1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3" dur="1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4" dur="1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7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8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1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2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5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6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9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0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3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4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5" fill="hold">
                          <p:stCondLst>
                            <p:cond delay="indefinite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29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3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1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3" dur="2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34" dur="2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5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37" dur="2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38" dur="2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41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2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3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45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46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7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49" dur="2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50" dur="2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2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8" fill="hold">
                          <p:stCondLst>
                            <p:cond delay="indefinite"/>
                          </p:stCondLst>
                          <p:childTnLst>
                            <p:par>
                              <p:cTn id="4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0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62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63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66" dur="2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67" dur="2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8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70" dur="2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71" dur="2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2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74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75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6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78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79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82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83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5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1" fill="hold">
                          <p:stCondLst>
                            <p:cond delay="indefinite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95" dur="2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96" dur="2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7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99" dur="2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00" dur="2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1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03" dur="2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04" dur="2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5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07" dur="2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08" dur="2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11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12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3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15" dur="2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16" dur="2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18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4" fill="hold">
                          <p:stCondLst>
                            <p:cond delay="indefinite"/>
                          </p:stCondLst>
                          <p:childTnLst>
                            <p:par>
                              <p:cTn id="5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6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28" dur="2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29" dur="2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32" dur="2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33" dur="2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36" dur="2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37" dur="2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8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40" dur="2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41" dur="2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2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44" dur="2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45" dur="2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6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48" dur="2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49" dur="2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1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  <p:bldP spid="85" grpId="0" animBg="1"/>
          <p:bldP spid="86" grpId="0" animBg="1"/>
          <p:bldP spid="87" grpId="0" animBg="1"/>
          <p:bldP spid="88" grpId="0" animBg="1"/>
          <p:bldP spid="89" grpId="0" animBg="1"/>
          <p:bldP spid="90" grpId="0" animBg="1"/>
          <p:bldP spid="91" grpId="0" animBg="1"/>
          <p:bldP spid="92" grpId="0" animBg="1"/>
          <p:bldP spid="93" grpId="0" animBg="1"/>
          <p:bldP spid="94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101" grpId="0" animBg="1"/>
          <p:bldP spid="102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  <p:bldP spid="109" grpId="0" animBg="1"/>
          <p:bldP spid="110" grpId="0" animBg="1"/>
          <p:bldP spid="111" grpId="0" animBg="1"/>
          <p:bldP spid="112" grpId="0" animBg="1"/>
          <p:bldP spid="113" grpId="0" animBg="1"/>
          <p:bldP spid="114" grpId="0" animBg="1"/>
          <p:bldP spid="115" grpId="0" animBg="1"/>
          <p:bldP spid="116" grpId="0" animBg="1"/>
          <p:bldP spid="117" grpId="0" animBg="1"/>
          <p:bldP spid="118" grpId="0" animBg="1"/>
          <p:bldP spid="119" grpId="0" animBg="1"/>
          <p:bldP spid="120" grpId="0" animBg="1"/>
          <p:bldP spid="121" grpId="0" animBg="1"/>
          <p:bldP spid="122" grpId="0" animBg="1"/>
          <p:bldP spid="123" grpId="0" animBg="1"/>
          <p:bldP spid="124" grpId="0" animBg="1"/>
          <p:bldP spid="125" grpId="0" animBg="1"/>
          <p:bldP spid="126" grpId="0" animBg="1"/>
          <p:bldP spid="127" grpId="0" animBg="1"/>
          <p:bldP spid="128" grpId="0" animBg="1"/>
          <p:bldP spid="129" grpId="0" animBg="1"/>
          <p:bldP spid="130" grpId="0" animBg="1"/>
          <p:bldP spid="131" grpId="0" animBg="1"/>
          <p:bldP spid="132" grpId="0" animBg="1"/>
          <p:bldP spid="132" grpId="1" animBg="1"/>
          <p:bldP spid="133" grpId="0" animBg="1"/>
          <p:bldP spid="134" grpId="0" animBg="1"/>
          <p:bldP spid="144" grpId="0" animBg="1"/>
          <p:bldP spid="145" grpId="0" animBg="1"/>
          <p:bldP spid="145" grpId="1" animBg="1"/>
          <p:bldP spid="146" grpId="0" animBg="1"/>
          <p:bldP spid="147" grpId="0" animBg="1"/>
          <p:bldP spid="163" grpId="0" animBg="1"/>
          <p:bldP spid="164" grpId="0" animBg="1"/>
          <p:bldP spid="164" grpId="1" animBg="1"/>
          <p:bldP spid="165" grpId="0" animBg="1"/>
          <p:bldP spid="174" grpId="0" animBg="1"/>
          <p:bldP spid="175" grpId="0" animBg="1"/>
          <p:bldP spid="176" grpId="0" animBg="1"/>
          <p:bldP spid="176" grpId="1" animBg="1"/>
          <p:bldP spid="177" grpId="0" animBg="1"/>
          <p:bldP spid="178" grpId="0" animBg="1"/>
          <p:bldP spid="193" grpId="0" animBg="1"/>
          <p:bldP spid="194" grpId="0" animBg="1"/>
          <p:bldP spid="195" grpId="0" animBg="1"/>
          <p:bldP spid="196" grpId="0" animBg="1"/>
          <p:bldP spid="197" grpId="0" animBg="1"/>
          <p:bldP spid="198" grpId="0" animBg="1"/>
          <p:bldP spid="199" grpId="0" animBg="1"/>
          <p:bldP spid="200" grpId="0" animBg="1"/>
          <p:bldP spid="201" grpId="0" animBg="1"/>
          <p:bldP spid="202" grpId="0" animBg="1"/>
          <p:bldP spid="203" grpId="0" animBg="1"/>
          <p:bldP spid="204" grpId="0" animBg="1"/>
          <p:bldP spid="205" grpId="0" animBg="1"/>
          <p:bldP spid="206" grpId="0" animBg="1"/>
          <p:bldP spid="207" grpId="0" animBg="1"/>
          <p:bldP spid="208" grpId="0" animBg="1"/>
          <p:bldP spid="209" grpId="0" animBg="1"/>
          <p:bldP spid="210" grpId="0" animBg="1"/>
          <p:bldP spid="211" grpId="0" animBg="1"/>
          <p:bldP spid="212" grpId="0" animBg="1"/>
          <p:bldP spid="213" grpId="0" animBg="1"/>
          <p:bldP spid="214" grpId="0" animBg="1"/>
          <p:bldP spid="215" grpId="0" animBg="1"/>
          <p:bldP spid="216" grpId="0" animBg="1"/>
          <p:bldP spid="217" grpId="0" animBg="1"/>
          <p:bldP spid="218" grpId="0" animBg="1"/>
          <p:bldP spid="219" grpId="0" animBg="1"/>
          <p:bldP spid="220" grpId="0" animBg="1"/>
          <p:bldP spid="221" grpId="0" animBg="1"/>
          <p:bldP spid="222" grpId="0"/>
          <p:bldP spid="223" grpId="0"/>
          <p:bldP spid="224" grpId="0"/>
          <p:bldP spid="225" grpId="0"/>
          <p:bldP spid="2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3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4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7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8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2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7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1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2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5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6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9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0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2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9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0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3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4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7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8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1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2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9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0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3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4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7" dur="10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8" dur="10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1" dur="10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2" dur="10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5" dur="10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6" dur="10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9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0" dur="1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3" dur="1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4" dur="1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7" dur="10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8" dur="10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1" dur="1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2" dur="1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5" dur="1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6" dur="1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9" dur="10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0" dur="10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3" dur="1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4" dur="1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7" dur="1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8" dur="1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1" dur="1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2" dur="1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5" dur="1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6" dur="1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9" dur="10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0" dur="10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3" dur="10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4" dur="10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7" dur="1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8" dur="1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1" dur="10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2" dur="10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5" dur="1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6" dur="1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9" dur="1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0" dur="1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3" dur="1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4" dur="1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7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8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1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2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5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6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9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0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3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4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5" fill="hold">
                          <p:stCondLst>
                            <p:cond delay="indefinite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9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3" dur="2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4" dur="2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7" dur="2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8" dur="2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1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2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5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6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9" dur="2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0" dur="2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2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8" fill="hold">
                          <p:stCondLst>
                            <p:cond delay="indefinite"/>
                          </p:stCondLst>
                          <p:childTnLst>
                            <p:par>
                              <p:cTn id="4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2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3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6" dur="2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7" dur="2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0" dur="2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1" dur="2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4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5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8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9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2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3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5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1" fill="hold">
                          <p:stCondLst>
                            <p:cond delay="indefinite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5" dur="2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6" dur="2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9" dur="2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0" dur="2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3" dur="2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4" dur="2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7" dur="2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8" dur="2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1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2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5" dur="2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6" dur="2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18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4" fill="hold">
                          <p:stCondLst>
                            <p:cond delay="indefinite"/>
                          </p:stCondLst>
                          <p:childTnLst>
                            <p:par>
                              <p:cTn id="5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8" dur="2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9" dur="2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2" dur="2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3" dur="2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6" dur="2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7" dur="2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0" dur="2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1" dur="2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4" dur="2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5" dur="2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8" dur="2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9" dur="2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1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  <p:bldP spid="56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  <p:bldP spid="85" grpId="0" animBg="1"/>
          <p:bldP spid="86" grpId="0" animBg="1"/>
          <p:bldP spid="87" grpId="0" animBg="1"/>
          <p:bldP spid="88" grpId="0" animBg="1"/>
          <p:bldP spid="89" grpId="0" animBg="1"/>
          <p:bldP spid="90" grpId="0" animBg="1"/>
          <p:bldP spid="91" grpId="0" animBg="1"/>
          <p:bldP spid="92" grpId="0" animBg="1"/>
          <p:bldP spid="93" grpId="0" animBg="1"/>
          <p:bldP spid="94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101" grpId="0" animBg="1"/>
          <p:bldP spid="102" grpId="0" animBg="1"/>
          <p:bldP spid="103" grpId="0" animBg="1"/>
          <p:bldP spid="104" grpId="0" animBg="1"/>
          <p:bldP spid="105" grpId="0" animBg="1"/>
          <p:bldP spid="106" grpId="0" animBg="1"/>
          <p:bldP spid="107" grpId="0" animBg="1"/>
          <p:bldP spid="108" grpId="0" animBg="1"/>
          <p:bldP spid="109" grpId="0" animBg="1"/>
          <p:bldP spid="110" grpId="0" animBg="1"/>
          <p:bldP spid="111" grpId="0" animBg="1"/>
          <p:bldP spid="112" grpId="0" animBg="1"/>
          <p:bldP spid="113" grpId="0" animBg="1"/>
          <p:bldP spid="114" grpId="0" animBg="1"/>
          <p:bldP spid="115" grpId="0" animBg="1"/>
          <p:bldP spid="116" grpId="0" animBg="1"/>
          <p:bldP spid="117" grpId="0" animBg="1"/>
          <p:bldP spid="118" grpId="0" animBg="1"/>
          <p:bldP spid="119" grpId="0" animBg="1"/>
          <p:bldP spid="120" grpId="0" animBg="1"/>
          <p:bldP spid="121" grpId="0" animBg="1"/>
          <p:bldP spid="122" grpId="0" animBg="1"/>
          <p:bldP spid="123" grpId="0" animBg="1"/>
          <p:bldP spid="124" grpId="0" animBg="1"/>
          <p:bldP spid="125" grpId="0" animBg="1"/>
          <p:bldP spid="126" grpId="0" animBg="1"/>
          <p:bldP spid="127" grpId="0" animBg="1"/>
          <p:bldP spid="128" grpId="0" animBg="1"/>
          <p:bldP spid="129" grpId="0" animBg="1"/>
          <p:bldP spid="130" grpId="0" animBg="1"/>
          <p:bldP spid="131" grpId="0" animBg="1"/>
          <p:bldP spid="132" grpId="0" animBg="1"/>
          <p:bldP spid="132" grpId="1" animBg="1"/>
          <p:bldP spid="133" grpId="0" animBg="1"/>
          <p:bldP spid="134" grpId="0" animBg="1"/>
          <p:bldP spid="144" grpId="0" animBg="1"/>
          <p:bldP spid="145" grpId="0" animBg="1"/>
          <p:bldP spid="145" grpId="1" animBg="1"/>
          <p:bldP spid="146" grpId="0" animBg="1"/>
          <p:bldP spid="147" grpId="0" animBg="1"/>
          <p:bldP spid="163" grpId="0" animBg="1"/>
          <p:bldP spid="164" grpId="0" animBg="1"/>
          <p:bldP spid="164" grpId="1" animBg="1"/>
          <p:bldP spid="165" grpId="0" animBg="1"/>
          <p:bldP spid="174" grpId="0" animBg="1"/>
          <p:bldP spid="175" grpId="0" animBg="1"/>
          <p:bldP spid="176" grpId="0" animBg="1"/>
          <p:bldP spid="176" grpId="1" animBg="1"/>
          <p:bldP spid="177" grpId="0" animBg="1"/>
          <p:bldP spid="178" grpId="0" animBg="1"/>
          <p:bldP spid="193" grpId="0" animBg="1"/>
          <p:bldP spid="194" grpId="0" animBg="1"/>
          <p:bldP spid="195" grpId="0" animBg="1"/>
          <p:bldP spid="196" grpId="0" animBg="1"/>
          <p:bldP spid="197" grpId="0" animBg="1"/>
          <p:bldP spid="198" grpId="0" animBg="1"/>
          <p:bldP spid="199" grpId="0" animBg="1"/>
          <p:bldP spid="200" grpId="0" animBg="1"/>
          <p:bldP spid="201" grpId="0" animBg="1"/>
          <p:bldP spid="202" grpId="0" animBg="1"/>
          <p:bldP spid="203" grpId="0" animBg="1"/>
          <p:bldP spid="204" grpId="0" animBg="1"/>
          <p:bldP spid="205" grpId="0" animBg="1"/>
          <p:bldP spid="206" grpId="0" animBg="1"/>
          <p:bldP spid="207" grpId="0" animBg="1"/>
          <p:bldP spid="208" grpId="0" animBg="1"/>
          <p:bldP spid="209" grpId="0" animBg="1"/>
          <p:bldP spid="210" grpId="0" animBg="1"/>
          <p:bldP spid="211" grpId="0" animBg="1"/>
          <p:bldP spid="212" grpId="0" animBg="1"/>
          <p:bldP spid="213" grpId="0" animBg="1"/>
          <p:bldP spid="214" grpId="0" animBg="1"/>
          <p:bldP spid="215" grpId="0" animBg="1"/>
          <p:bldP spid="216" grpId="0" animBg="1"/>
          <p:bldP spid="217" grpId="0" animBg="1"/>
          <p:bldP spid="218" grpId="0" animBg="1"/>
          <p:bldP spid="219" grpId="0" animBg="1"/>
          <p:bldP spid="220" grpId="0" animBg="1"/>
          <p:bldP spid="221" grpId="0" animBg="1"/>
          <p:bldP spid="222" grpId="0"/>
          <p:bldP spid="223" grpId="0"/>
          <p:bldP spid="224" grpId="0"/>
          <p:bldP spid="225" grpId="0"/>
          <p:bldP spid="23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061BC8-3F69-4B92-8C8F-70BA5597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CEB1D-2184-41E4-AFD5-B48AA3228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7" b="89783" l="8398" r="89844">
                        <a14:foregroundMark x1="11914" y1="25697" x2="8398" y2="72755"/>
                        <a14:foregroundMark x1="12500" y1="23839" x2="35742" y2="25077"/>
                        <a14:foregroundMark x1="35742" y1="25077" x2="63672" y2="18266"/>
                        <a14:foregroundMark x1="28516" y1="21981" x2="44727" y2="23220"/>
                        <a14:foregroundMark x1="88867" y1="21362" x2="87695" y2="69969"/>
                        <a14:foregroundMark x1="64258" y1="75542" x2="81250" y2="76161"/>
                        <a14:foregroundMark x1="81250" y1="76161" x2="85547" y2="73065"/>
                        <a14:foregroundMark x1="9766" y1="77709" x2="14453" y2="86378"/>
                        <a14:foregroundMark x1="15234" y1="88235" x2="59961" y2="83282"/>
                        <a14:foregroundMark x1="59961" y1="83282" x2="62305" y2="83282"/>
                        <a14:foregroundMark x1="62305" y1="84211" x2="65430" y2="83591"/>
                        <a14:foregroundMark x1="65625" y1="80805" x2="76563" y2="77090"/>
                        <a14:foregroundMark x1="76563" y1="77090" x2="86133" y2="78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4883">
            <a:off x="541135" y="1692267"/>
            <a:ext cx="2009710" cy="1267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197D2-3594-4F07-9A27-08C4346F3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2872" y="1178674"/>
            <a:ext cx="2636552" cy="2636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56CB14-7823-4867-A7C0-3E6F1EBBB8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0000" l="10000" r="90000">
                        <a14:foregroundMark x1="23611" y1="6806" x2="65833" y2="9167"/>
                        <a14:foregroundMark x1="65833" y1="9167" x2="68750" y2="9028"/>
                        <a14:foregroundMark x1="70000" y1="7778" x2="72639" y2="31806"/>
                        <a14:foregroundMark x1="44722" y1="7083" x2="62222" y2="8889"/>
                        <a14:foregroundMark x1="62222" y1="8889" x2="69028" y2="8194"/>
                        <a14:foregroundMark x1="34306" y1="6250" x2="52778" y2="8194"/>
                        <a14:foregroundMark x1="52778" y1="8194" x2="68056" y2="6944"/>
                        <a14:foregroundMark x1="68056" y1="6944" x2="68056" y2="6944"/>
                        <a14:foregroundMark x1="70278" y1="19861" x2="71111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0" y="3815227"/>
            <a:ext cx="30480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2C647-012B-4A78-AD7B-73CD144A24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5424" y="2326191"/>
            <a:ext cx="4499076" cy="2978069"/>
          </a:xfrm>
          <a:prstGeom prst="rect">
            <a:avLst/>
          </a:prstGeom>
        </p:spPr>
      </p:pic>
      <p:pic>
        <p:nvPicPr>
          <p:cNvPr id="1026" name="Picture 2" descr="Gạch 2 lỗ GR 2.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2" y="3777125"/>
            <a:ext cx="2775398" cy="260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521;p17">
            <a:extLst>
              <a:ext uri="{FF2B5EF4-FFF2-40B4-BE49-F238E27FC236}">
                <a16:creationId xmlns:a16="http://schemas.microsoft.com/office/drawing/2014/main" id="{7DE05967-BF0C-4F8E-B877-315B2609FE91}"/>
              </a:ext>
            </a:extLst>
          </p:cNvPr>
          <p:cNvSpPr txBox="1"/>
          <p:nvPr/>
        </p:nvSpPr>
        <p:spPr>
          <a:xfrm>
            <a:off x="673216" y="377544"/>
            <a:ext cx="500482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>
                <a:solidFill>
                  <a:srgbClr val="32338C"/>
                </a:solidFill>
                <a:latin typeface="Times New Roman" pitchFamily="18" charset="0"/>
                <a:ea typeface="Fira Sans Extra Condensed SemiBold"/>
                <a:cs typeface="Times New Roman" pitchFamily="18" charset="0"/>
                <a:sym typeface="Fira Sans Extra Condensed SemiBold"/>
              </a:rPr>
              <a:t>1. Hình hộp chữ nhật</a:t>
            </a:r>
            <a:endParaRPr sz="4000" b="1" dirty="0">
              <a:solidFill>
                <a:srgbClr val="32338C"/>
              </a:solidFill>
              <a:latin typeface="Times New Roman" pitchFamily="18" charset="0"/>
              <a:ea typeface="Fira Sans Extra Condensed SemiBold"/>
              <a:cs typeface="Times New Roman" pitchFamily="18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993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o Dục, Học Tập, Học Sinh, Kiến Thức, Học Nhóm, Tải hình PNG 187 - 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4191000" cy="35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98475" y="1571842"/>
            <a:ext cx="3879850" cy="1476158"/>
          </a:xfrm>
          <a:prstGeom prst="cloudCallout">
            <a:avLst>
              <a:gd name="adj1" fmla="val -28366"/>
              <a:gd name="adj2" fmla="val 11903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6925" y="1755962"/>
            <a:ext cx="336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 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(3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62700" y="483101"/>
            <a:ext cx="3581400" cy="646332"/>
            <a:chOff x="5205079" y="720524"/>
            <a:chExt cx="3581400" cy="646332"/>
          </a:xfrm>
        </p:grpSpPr>
        <p:sp>
          <p:nvSpPr>
            <p:cNvPr id="10" name="Pentagon 9"/>
            <p:cNvSpPr/>
            <p:nvPr/>
          </p:nvSpPr>
          <p:spPr>
            <a:xfrm>
              <a:off x="5205079" y="720525"/>
              <a:ext cx="3581400" cy="646331"/>
            </a:xfrm>
            <a:prstGeom prst="homePlat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62600" y="720524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NHIỆM VỤ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891421" y="1292627"/>
            <a:ext cx="6553200" cy="525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114365" y="1302507"/>
            <a:ext cx="6330256" cy="5174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1. Quan sát đồ vật có dạng hình hộp chữ nhật đã chuẩn bị, đếm số mặt của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2. Các mặt của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 có đặc điểm gì chung?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3. Những mặt nào của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 bằng nhau?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00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D651488-C155-4834-9CDC-836919E987F8}">
  <we:reference id="wa104380907" version="3.0.0.1" store="en-US" storeType="OMEX"/>
  <we:alternateReferences>
    <we:reference id="wa104380907" version="3.0.0.1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3141</TotalTime>
  <Words>1123</Words>
  <Application>Microsoft Office PowerPoint</Application>
  <PresentationFormat>Widescreen</PresentationFormat>
  <Paragraphs>322</Paragraphs>
  <Slides>37</Slides>
  <Notes>8</Notes>
  <HiddenSlides>0</HiddenSlides>
  <MMClips>30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等线</vt:lpstr>
      <vt:lpstr>宋体</vt:lpstr>
      <vt:lpstr>#9Slide01 Noi dung ngan</vt:lpstr>
      <vt:lpstr>#9Slide01 Tieu de ngan</vt:lpstr>
      <vt:lpstr>#9Slide02 Noi dung dai</vt:lpstr>
      <vt:lpstr>#9Slide02 Noi dung rat dai</vt:lpstr>
      <vt:lpstr>#9Slide02 Tieu de dai</vt:lpstr>
      <vt:lpstr>#9Slide02 Tieu de rat dai 01</vt:lpstr>
      <vt:lpstr>#9Slide03 Cabin</vt:lpstr>
      <vt:lpstr>#9Slide03 Penumbra</vt:lpstr>
      <vt:lpstr>#9Slide04 SVNWallington</vt:lpstr>
      <vt:lpstr>Arial</vt:lpstr>
      <vt:lpstr>Calibri</vt:lpstr>
      <vt:lpstr>Calibri Light</vt:lpstr>
      <vt:lpstr>Fira Sans Extra Condensed SemiBold</vt:lpstr>
      <vt:lpstr>iCiel Cadena</vt:lpstr>
      <vt:lpstr>Roboto</vt:lpstr>
      <vt:lpstr>Tahoma</vt:lpstr>
      <vt:lpstr>Times New Roman</vt:lpstr>
      <vt:lpstr>方正喵呜体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Sự giống và khác nhau  giữa hình hộp chữ nhật và hình lập phương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Asus</dc:creator>
  <dc:description>9Slide.vn</dc:description>
  <cp:lastModifiedBy>Admin</cp:lastModifiedBy>
  <cp:revision>74</cp:revision>
  <dcterms:created xsi:type="dcterms:W3CDTF">2021-10-09T11:47:51Z</dcterms:created>
  <dcterms:modified xsi:type="dcterms:W3CDTF">2023-02-09T03:55:04Z</dcterms:modified>
  <cp:category>9Slide.vn</cp:category>
</cp:coreProperties>
</file>