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6" r:id="rId3"/>
    <p:sldId id="257" r:id="rId4"/>
    <p:sldId id="258" r:id="rId5"/>
    <p:sldId id="300" r:id="rId6"/>
    <p:sldId id="259" r:id="rId7"/>
    <p:sldId id="285" r:id="rId8"/>
    <p:sldId id="261" r:id="rId9"/>
    <p:sldId id="262" r:id="rId10"/>
    <p:sldId id="263" r:id="rId11"/>
    <p:sldId id="283" r:id="rId12"/>
    <p:sldId id="301" r:id="rId13"/>
    <p:sldId id="291" r:id="rId14"/>
    <p:sldId id="297" r:id="rId15"/>
    <p:sldId id="29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57" autoAdjust="0"/>
  </p:normalViewPr>
  <p:slideViewPr>
    <p:cSldViewPr snapToGrid="0">
      <p:cViewPr>
        <p:scale>
          <a:sx n="56" d="100"/>
          <a:sy n="56" d="100"/>
        </p:scale>
        <p:origin x="10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C70F2-C5C8-4C02-A5A1-5E0D78FE53CC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2BCA6-99D0-404C-A6F8-9CB2616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0D70C-4880-543D-B9BB-860C94429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FBAD80-D7DE-3963-7B9F-F876F559A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EA7F72-F7F8-23E8-F31C-7DBD49C10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7926C-BE7C-AA96-FF5F-374423B0C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2BCA6-99D0-404C-A6F8-9CB26168E6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0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2BCA6-99D0-404C-A6F8-9CB26168E6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4390C-F5EE-1132-CBFF-DBE616DBF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82346-B3CB-6CD9-75F7-0FF027370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EBA615-FD14-8583-CAA9-943B42280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3C19A-8AF5-69B1-1B76-85BDD5057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2BCA6-99D0-404C-A6F8-9CB26168E6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4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AC04-1CF0-76B1-7F85-60381FD4F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D7236-B766-3D24-A92F-27B5F76BC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1CD4-B0E3-7066-6027-F8EFC262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55AAB-86BE-C7DC-DA0E-D3A2EB1E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F0165-93F3-B6C0-C667-64AC264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0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480F-7DAE-DDAF-0EED-4A87F9B4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C2945-F1F4-FC92-ECF8-AE4EEBE44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691E0-7479-AD94-5D46-E3D52DFF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C39A-9F4B-A002-5DEE-0B6D1648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141E2-C070-C5A3-19DC-53162346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111A3-C54B-F098-5EF4-BB2D2D4A6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D09B9-D370-0A40-616A-D220F544D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2360A-564D-02FF-F035-306BBED4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BBB29-BD53-136B-096B-BDC5529F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401ED-E432-D3EA-85A6-A748D861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A84AD-8970-9228-217C-58619637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EAF6-779E-6813-230E-7F0F26E0A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70A48-30C7-5EA9-2A12-35E05DDC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E7184-2556-8AF2-2378-B9F85A27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B2747-C6EB-89BF-DAD9-C32C7D3A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4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7D263-974C-D47A-581F-42BEBDD2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F256A-1ACA-0709-CA35-D426C240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06058-1375-59B0-43F5-347C0C11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D0265-1F5D-B663-C7F2-CEF2E54D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2FDA0-F1FD-BA05-F2BE-0CCDD507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9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5797-6AFE-1EF7-0029-B901ABA1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8804-F5FA-8C9B-8F1C-0F807B41E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A2620-1DC4-5499-F82F-7B9B15C64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F9A7D-54F1-FE39-223F-52D941AB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E8E8E-775A-2D08-2A55-D8C2E0FF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CFAC5-92D3-85E2-C804-0A869149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30578-D001-18D4-BC70-DB7D43EA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CE697-8478-99D7-3AC9-11D8FA2CB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9357F-4981-D03B-FD46-300CF81F2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DF626-0C27-9EBC-E893-950DA40F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BB7DB-FA18-02DA-E539-6DDD36EFB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FDE95-84DF-6E15-BA45-FF2A0DA6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87B87-F897-DDF9-A01A-52C9DB8B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C93AB-D0CA-BB51-68AE-4FC5EBC0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3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DF36-072D-D8C5-4AA1-8778A2B1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01755-488B-EB8C-2DD6-E420414C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40233-0F44-DD8C-A1BE-727E8BF0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DC385-A89F-22F8-2E5E-32DCA11E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5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88E25-8AD4-6672-C525-C593F87E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0A273-5215-9E45-C126-7312E218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35260-5598-8884-37E1-8B6CF4B8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05E5-8CB0-AA00-B848-F5739409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CEE3-1D52-1B77-E31C-D1D373C2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26E74-9003-1775-79FD-DA0B2ED3F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70811-C72B-9150-18DA-A734950D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DECFB-FD6E-7815-11FD-D7E2F97B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BCE9C-E480-0746-E747-A01074EF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4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E8FE-53D6-E094-8217-FA832BF7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6CB22-3FC4-E87F-4C1C-262DFE526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1B89B-0F3B-A6B4-A29A-F1AB64491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6401A-207E-E618-0520-DFCE1DC5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6408-21A3-7E2B-189B-FBFDBE74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BCB36-26FA-AD86-B69B-DA8E9D6A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7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427ED-FF91-C3E9-BD72-C54587FE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19365-35E5-B636-D7B5-27F0BFB6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CA4E-6FA1-FA44-621E-485CE6D28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24106-AE63-4FEC-7994-C0EAE971D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A116E-32BF-E608-B599-41A8E4EB4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FA71A3-8D7A-94D8-D6FC-67559C67F34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168637" y="1248494"/>
            <a:ext cx="9854726" cy="3364943"/>
            <a:chOff x="4763053" y="2429435"/>
            <a:chExt cx="2694760" cy="833718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793F6B54-8DC0-8807-845C-298BD6275769}"/>
                </a:ext>
              </a:extLst>
            </p:cNvPr>
            <p:cNvSpPr/>
            <p:nvPr/>
          </p:nvSpPr>
          <p:spPr bwMode="gray">
            <a:xfrm>
              <a:off x="4770794" y="2429435"/>
              <a:ext cx="2687019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" name="Pie 15">
              <a:extLst>
                <a:ext uri="{FF2B5EF4-FFF2-40B4-BE49-F238E27FC236}">
                  <a16:creationId xmlns:a16="http://schemas.microsoft.com/office/drawing/2014/main" id="{65B0A25A-795A-3852-A798-089E0CF66F6A}"/>
                </a:ext>
              </a:extLst>
            </p:cNvPr>
            <p:cNvSpPr/>
            <p:nvPr/>
          </p:nvSpPr>
          <p:spPr bwMode="gray">
            <a:xfrm>
              <a:off x="4763053" y="3084244"/>
              <a:ext cx="304685" cy="17890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  <a:latin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EDAE948-D67C-A4A8-0745-4902B8DC0B1C}"/>
              </a:ext>
            </a:extLst>
          </p:cNvPr>
          <p:cNvSpPr txBox="1"/>
          <p:nvPr/>
        </p:nvSpPr>
        <p:spPr>
          <a:xfrm>
            <a:off x="1991142" y="2507180"/>
            <a:ext cx="8269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9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uê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 - </a:t>
            </a:r>
            <a:r>
              <a:rPr lang="en-US" sz="9600" b="1" noProof="0" dirty="0" err="1">
                <a:solidFill>
                  <a:schemeClr val="bg1"/>
                </a:solidFill>
                <a:latin typeface="UTM Avo" panose="02040603050506020204" pitchFamily="18" charset="0"/>
              </a:rPr>
              <a:t>uơ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FD725-087F-E517-B71C-0130DCCB8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10D1A49-CD4F-3210-704C-54239D766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790" y="234863"/>
            <a:ext cx="7290148" cy="63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49751-76E4-2A84-70F0-926CEE4F9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843D299-3283-873F-10C7-3ABAB8FD9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34"/>
            <a:ext cx="8617907" cy="67452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5AE540-4BE7-40DC-4426-C171A54A343C}"/>
              </a:ext>
            </a:extLst>
          </p:cNvPr>
          <p:cNvSpPr txBox="1"/>
          <p:nvPr/>
        </p:nvSpPr>
        <p:spPr>
          <a:xfrm>
            <a:off x="8560231" y="286748"/>
            <a:ext cx="1299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xuê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8FFAC5-846C-AFF4-34EA-A744165B221A}"/>
              </a:ext>
            </a:extLst>
          </p:cNvPr>
          <p:cNvSpPr txBox="1"/>
          <p:nvPr/>
        </p:nvSpPr>
        <p:spPr>
          <a:xfrm>
            <a:off x="8631423" y="994634"/>
            <a:ext cx="1299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huơ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360750-A2E8-A725-8E9E-75E697C1FAE0}"/>
              </a:ext>
            </a:extLst>
          </p:cNvPr>
          <p:cNvSpPr txBox="1"/>
          <p:nvPr/>
        </p:nvSpPr>
        <p:spPr>
          <a:xfrm>
            <a:off x="8631423" y="1695510"/>
            <a:ext cx="2063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thuở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99DE1F-E81C-7783-BACE-9CBA406EF4A3}"/>
              </a:ext>
            </a:extLst>
          </p:cNvPr>
          <p:cNvSpPr txBox="1"/>
          <p:nvPr/>
        </p:nvSpPr>
        <p:spPr>
          <a:xfrm>
            <a:off x="8631423" y="2410406"/>
            <a:ext cx="2918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xum</a:t>
            </a:r>
            <a:r>
              <a:rPr lang="en-US" sz="3600" b="1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xuê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47E9EE-A111-4756-50E9-3C258A746D84}"/>
              </a:ext>
            </a:extLst>
          </p:cNvPr>
          <p:cNvSpPr txBox="1"/>
          <p:nvPr/>
        </p:nvSpPr>
        <p:spPr>
          <a:xfrm>
            <a:off x="8631423" y="3104272"/>
            <a:ext cx="2918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huơ</a:t>
            </a:r>
            <a:r>
              <a:rPr lang="en-US" sz="3600" b="1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vòi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1F239E-5DAE-3E49-1EC3-8DEC964DC006}"/>
              </a:ext>
            </a:extLst>
          </p:cNvPr>
          <p:cNvSpPr txBox="1"/>
          <p:nvPr/>
        </p:nvSpPr>
        <p:spPr>
          <a:xfrm>
            <a:off x="8631423" y="3787812"/>
            <a:ext cx="329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ngờ</a:t>
            </a:r>
            <a:r>
              <a:rPr lang="en-US" sz="3600" b="1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nghệch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D81FA1-4174-F5F0-61F0-CBD8B9FCB01F}"/>
              </a:ext>
            </a:extLst>
          </p:cNvPr>
          <p:cNvSpPr txBox="1"/>
          <p:nvPr/>
        </p:nvSpPr>
        <p:spPr>
          <a:xfrm>
            <a:off x="8631423" y="4457332"/>
            <a:ext cx="329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xông</a:t>
            </a:r>
            <a:r>
              <a:rPr lang="en-US" sz="3600" b="1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tới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F0DB15-9CC2-8121-812F-1CBA11F3DE74}"/>
              </a:ext>
            </a:extLst>
          </p:cNvPr>
          <p:cNvSpPr txBox="1"/>
          <p:nvPr/>
        </p:nvSpPr>
        <p:spPr>
          <a:xfrm>
            <a:off x="8700997" y="5126852"/>
            <a:ext cx="329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hết</a:t>
            </a:r>
            <a:r>
              <a:rPr lang="en-US" sz="3600" b="1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hồn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9C9DFF-470C-7786-2557-754DD3C03090}"/>
              </a:ext>
            </a:extLst>
          </p:cNvPr>
          <p:cNvSpPr txBox="1"/>
          <p:nvPr/>
        </p:nvSpPr>
        <p:spPr>
          <a:xfrm>
            <a:off x="8741095" y="5834738"/>
            <a:ext cx="329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tự</a:t>
            </a:r>
            <a:r>
              <a:rPr lang="en-US" sz="3600" b="1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kiêu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85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1CC38-139B-E74F-9235-C947579BB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15160-AE8C-25C5-66B7-7941554D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4" y="112734"/>
            <a:ext cx="8617907" cy="6745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77ACAE-69A3-D6FE-7CAC-CE9B8864A8A1}"/>
              </a:ext>
            </a:extLst>
          </p:cNvPr>
          <p:cNvSpPr txBox="1"/>
          <p:nvPr/>
        </p:nvSpPr>
        <p:spPr>
          <a:xfrm>
            <a:off x="1868557" y="139147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176A3-5C0C-2E43-6B5E-38A9A046736C}"/>
              </a:ext>
            </a:extLst>
          </p:cNvPr>
          <p:cNvSpPr txBox="1"/>
          <p:nvPr/>
        </p:nvSpPr>
        <p:spPr>
          <a:xfrm>
            <a:off x="1868557" y="179158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72295-C262-9225-D725-95B916193498}"/>
              </a:ext>
            </a:extLst>
          </p:cNvPr>
          <p:cNvSpPr txBox="1"/>
          <p:nvPr/>
        </p:nvSpPr>
        <p:spPr>
          <a:xfrm>
            <a:off x="6609522" y="179158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913F5-89CF-7435-C2CB-69DB15286EBC}"/>
              </a:ext>
            </a:extLst>
          </p:cNvPr>
          <p:cNvSpPr txBox="1"/>
          <p:nvPr/>
        </p:nvSpPr>
        <p:spPr>
          <a:xfrm>
            <a:off x="3758257" y="21501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AD8D8-229A-DE75-D6E8-578ABB1EA3B9}"/>
              </a:ext>
            </a:extLst>
          </p:cNvPr>
          <p:cNvSpPr txBox="1"/>
          <p:nvPr/>
        </p:nvSpPr>
        <p:spPr>
          <a:xfrm>
            <a:off x="7027725" y="215844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77528-0615-98BD-82ED-D8DE8B6BF224}"/>
              </a:ext>
            </a:extLst>
          </p:cNvPr>
          <p:cNvSpPr txBox="1"/>
          <p:nvPr/>
        </p:nvSpPr>
        <p:spPr>
          <a:xfrm>
            <a:off x="3985267" y="288996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0FCC1F-D610-8D51-622C-1242D751EC26}"/>
              </a:ext>
            </a:extLst>
          </p:cNvPr>
          <p:cNvSpPr txBox="1"/>
          <p:nvPr/>
        </p:nvSpPr>
        <p:spPr>
          <a:xfrm>
            <a:off x="7734970" y="286502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1A0E8-951A-9F57-414A-18986E6AB030}"/>
              </a:ext>
            </a:extLst>
          </p:cNvPr>
          <p:cNvSpPr txBox="1"/>
          <p:nvPr/>
        </p:nvSpPr>
        <p:spPr>
          <a:xfrm>
            <a:off x="5257777" y="322894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6647B-3408-8E38-A9CB-1E77149FAA2F}"/>
              </a:ext>
            </a:extLst>
          </p:cNvPr>
          <p:cNvSpPr txBox="1"/>
          <p:nvPr/>
        </p:nvSpPr>
        <p:spPr>
          <a:xfrm>
            <a:off x="4797742" y="357741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342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93AE4-C51C-A9EA-191E-13FCBECDF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F96DD6-201F-D44B-2304-15609040E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62" y="213270"/>
            <a:ext cx="8617907" cy="674526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5DFEE64-0156-F593-125F-E9159BFD8714}"/>
              </a:ext>
            </a:extLst>
          </p:cNvPr>
          <p:cNvSpPr/>
          <p:nvPr/>
        </p:nvSpPr>
        <p:spPr>
          <a:xfrm>
            <a:off x="1885950" y="1771650"/>
            <a:ext cx="571500" cy="2971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B135E7-BF49-3352-2A36-29AA51EC0DFC}"/>
              </a:ext>
            </a:extLst>
          </p:cNvPr>
          <p:cNvSpPr/>
          <p:nvPr/>
        </p:nvSpPr>
        <p:spPr>
          <a:xfrm>
            <a:off x="1885950" y="2068830"/>
            <a:ext cx="68580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2BECC9-3EA6-7280-94D5-64392CD9DDC1}"/>
              </a:ext>
            </a:extLst>
          </p:cNvPr>
          <p:cNvSpPr/>
          <p:nvPr/>
        </p:nvSpPr>
        <p:spPr>
          <a:xfrm>
            <a:off x="4069080" y="3234690"/>
            <a:ext cx="49149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255E-1CE3-519F-7305-C3BBAC027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C52BC1-A399-4F21-6C07-9F880C99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" y="615864"/>
            <a:ext cx="11384280" cy="428760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94303F-5D8E-2E2A-3F40-B4C55B8C058C}"/>
              </a:ext>
            </a:extLst>
          </p:cNvPr>
          <p:cNvCxnSpPr/>
          <p:nvPr/>
        </p:nvCxnSpPr>
        <p:spPr>
          <a:xfrm>
            <a:off x="6823710" y="2308860"/>
            <a:ext cx="765810" cy="16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0C0D41-0194-4A37-BAB9-58747B40652E}"/>
              </a:ext>
            </a:extLst>
          </p:cNvPr>
          <p:cNvCxnSpPr>
            <a:cxnSpLocks/>
          </p:cNvCxnSpPr>
          <p:nvPr/>
        </p:nvCxnSpPr>
        <p:spPr>
          <a:xfrm flipV="1">
            <a:off x="6823710" y="2114550"/>
            <a:ext cx="674370" cy="1405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8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F5BFE-81E0-26CD-93BF-9940394C1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F62CC9-B3A0-32E3-0659-CCB14BBBC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40" y="127903"/>
            <a:ext cx="8732520" cy="66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5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DEEA2-CD78-97B8-211E-71408A93C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81E24-325D-1433-5F46-063F50DBC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36" y="594360"/>
            <a:ext cx="6637144" cy="283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6E01D7-5CFD-A821-337A-A33E26085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577" y="3325448"/>
            <a:ext cx="6217403" cy="23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A4020-6C79-198D-71EC-66AB86FA3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6CEBFE-3B0A-F9CB-7377-EC80B2FA147B}"/>
              </a:ext>
            </a:extLst>
          </p:cNvPr>
          <p:cNvSpPr txBox="1"/>
          <p:nvPr/>
        </p:nvSpPr>
        <p:spPr>
          <a:xfrm>
            <a:off x="3138204" y="1316191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ê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5" name="Right Arrow 10">
            <a:extLst>
              <a:ext uri="{FF2B5EF4-FFF2-40B4-BE49-F238E27FC236}">
                <a16:creationId xmlns:a16="http://schemas.microsoft.com/office/drawing/2014/main" id="{439958CF-8286-09AE-EDEC-3BEFE0DAE236}"/>
              </a:ext>
            </a:extLst>
          </p:cNvPr>
          <p:cNvSpPr/>
          <p:nvPr/>
        </p:nvSpPr>
        <p:spPr>
          <a:xfrm>
            <a:off x="5473446" y="2101021"/>
            <a:ext cx="978408" cy="24231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38575-F53D-0351-A3B9-BE0A60628D18}"/>
              </a:ext>
            </a:extLst>
          </p:cNvPr>
          <p:cNvSpPr txBox="1"/>
          <p:nvPr/>
        </p:nvSpPr>
        <p:spPr>
          <a:xfrm>
            <a:off x="6619341" y="1316191"/>
            <a:ext cx="107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</a:rPr>
              <a:t>u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91F08-EDEC-90CD-1F21-B00E96EB4C88}"/>
              </a:ext>
            </a:extLst>
          </p:cNvPr>
          <p:cNvSpPr txBox="1"/>
          <p:nvPr/>
        </p:nvSpPr>
        <p:spPr>
          <a:xfrm>
            <a:off x="6706578" y="1316191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ê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875DC-F668-D289-4E3A-E9E2E2C50FD0}"/>
              </a:ext>
            </a:extLst>
          </p:cNvPr>
          <p:cNvSpPr txBox="1"/>
          <p:nvPr/>
        </p:nvSpPr>
        <p:spPr>
          <a:xfrm>
            <a:off x="3201378" y="3106891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ơ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11" name="Right Arrow 14">
            <a:extLst>
              <a:ext uri="{FF2B5EF4-FFF2-40B4-BE49-F238E27FC236}">
                <a16:creationId xmlns:a16="http://schemas.microsoft.com/office/drawing/2014/main" id="{D4640535-1AB7-478D-4408-00985B640053}"/>
              </a:ext>
            </a:extLst>
          </p:cNvPr>
          <p:cNvSpPr/>
          <p:nvPr/>
        </p:nvSpPr>
        <p:spPr>
          <a:xfrm>
            <a:off x="5536620" y="3891721"/>
            <a:ext cx="978408" cy="24231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1AAEC7-EE07-78FC-56DA-2629C63A33C0}"/>
              </a:ext>
            </a:extLst>
          </p:cNvPr>
          <p:cNvSpPr txBox="1"/>
          <p:nvPr/>
        </p:nvSpPr>
        <p:spPr>
          <a:xfrm>
            <a:off x="6706578" y="3106891"/>
            <a:ext cx="107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</a:rPr>
              <a:t>u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EC9A19-580F-ABF4-7151-B74824A307FF}"/>
              </a:ext>
            </a:extLst>
          </p:cNvPr>
          <p:cNvSpPr txBox="1"/>
          <p:nvPr/>
        </p:nvSpPr>
        <p:spPr>
          <a:xfrm>
            <a:off x="6832928" y="3187320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ơ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979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10" grpId="0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EA45C-0E11-3069-F7AF-2B0BAE42F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1F9CACE-2371-A4B1-2A67-9203BE2F8580}"/>
              </a:ext>
            </a:extLst>
          </p:cNvPr>
          <p:cNvSpPr txBox="1"/>
          <p:nvPr/>
        </p:nvSpPr>
        <p:spPr>
          <a:xfrm>
            <a:off x="2272936" y="1580466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2302DC-D67A-1028-8588-B9FCEE42C931}"/>
              </a:ext>
            </a:extLst>
          </p:cNvPr>
          <p:cNvCxnSpPr/>
          <p:nvPr/>
        </p:nvCxnSpPr>
        <p:spPr>
          <a:xfrm>
            <a:off x="825653" y="1566188"/>
            <a:ext cx="4825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313597-BE9F-4203-C0AB-E3BA0F1BCFB4}"/>
              </a:ext>
            </a:extLst>
          </p:cNvPr>
          <p:cNvCxnSpPr/>
          <p:nvPr/>
        </p:nvCxnSpPr>
        <p:spPr>
          <a:xfrm flipV="1">
            <a:off x="825653" y="3311579"/>
            <a:ext cx="4795932" cy="11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1DC311-99DD-A819-2264-C9097CCCDFDA}"/>
              </a:ext>
            </a:extLst>
          </p:cNvPr>
          <p:cNvCxnSpPr/>
          <p:nvPr/>
        </p:nvCxnSpPr>
        <p:spPr>
          <a:xfrm flipH="1" flipV="1">
            <a:off x="844314" y="157393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65A00D-1047-C1A8-CAC1-798337AF3225}"/>
              </a:ext>
            </a:extLst>
          </p:cNvPr>
          <p:cNvCxnSpPr/>
          <p:nvPr/>
        </p:nvCxnSpPr>
        <p:spPr>
          <a:xfrm flipV="1">
            <a:off x="5621585" y="156618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F86A2D-1605-EB60-0D8D-E412600889E7}"/>
              </a:ext>
            </a:extLst>
          </p:cNvPr>
          <p:cNvCxnSpPr/>
          <p:nvPr/>
        </p:nvCxnSpPr>
        <p:spPr>
          <a:xfrm flipV="1">
            <a:off x="825653" y="5056612"/>
            <a:ext cx="4810536" cy="7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19EF79-21D2-A391-6551-400FA64BBF4F}"/>
              </a:ext>
            </a:extLst>
          </p:cNvPr>
          <p:cNvCxnSpPr/>
          <p:nvPr/>
        </p:nvCxnSpPr>
        <p:spPr>
          <a:xfrm>
            <a:off x="2511993" y="332286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7180F7-711A-B14B-046A-A64E69028A4E}"/>
              </a:ext>
            </a:extLst>
          </p:cNvPr>
          <p:cNvCxnSpPr/>
          <p:nvPr/>
        </p:nvCxnSpPr>
        <p:spPr>
          <a:xfrm>
            <a:off x="4057151" y="332286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70C7624-6BFF-D48A-522B-B96AA5FF497C}"/>
              </a:ext>
            </a:extLst>
          </p:cNvPr>
          <p:cNvSpPr txBox="1"/>
          <p:nvPr/>
        </p:nvSpPr>
        <p:spPr>
          <a:xfrm>
            <a:off x="2977742" y="1596261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ê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D76B27-048C-1E73-1CE1-2C97D1E23632}"/>
              </a:ext>
            </a:extLst>
          </p:cNvPr>
          <p:cNvSpPr txBox="1"/>
          <p:nvPr/>
        </p:nvSpPr>
        <p:spPr>
          <a:xfrm>
            <a:off x="939513" y="3409950"/>
            <a:ext cx="14477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u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8199A7-1064-4470-C06D-613311C8232F}"/>
              </a:ext>
            </a:extLst>
          </p:cNvPr>
          <p:cNvSpPr txBox="1"/>
          <p:nvPr/>
        </p:nvSpPr>
        <p:spPr>
          <a:xfrm>
            <a:off x="2529261" y="3409950"/>
            <a:ext cx="144779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ê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278A5D-A051-58F5-4E6F-C31D976D6AF3}"/>
              </a:ext>
            </a:extLst>
          </p:cNvPr>
          <p:cNvSpPr txBox="1"/>
          <p:nvPr/>
        </p:nvSpPr>
        <p:spPr>
          <a:xfrm>
            <a:off x="4117799" y="3389903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26FC78-C00E-C578-4F76-39EC7027159D}"/>
              </a:ext>
            </a:extLst>
          </p:cNvPr>
          <p:cNvSpPr txBox="1"/>
          <p:nvPr/>
        </p:nvSpPr>
        <p:spPr>
          <a:xfrm>
            <a:off x="7486540" y="1572442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DB3615F-B960-3FE2-966D-2E18F5129AC9}"/>
              </a:ext>
            </a:extLst>
          </p:cNvPr>
          <p:cNvCxnSpPr/>
          <p:nvPr/>
        </p:nvCxnSpPr>
        <p:spPr>
          <a:xfrm>
            <a:off x="6559703" y="1558164"/>
            <a:ext cx="4825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AF931C4-EAC3-7AD3-752C-EA7C12D4C323}"/>
              </a:ext>
            </a:extLst>
          </p:cNvPr>
          <p:cNvCxnSpPr/>
          <p:nvPr/>
        </p:nvCxnSpPr>
        <p:spPr>
          <a:xfrm flipV="1">
            <a:off x="6559703" y="3303555"/>
            <a:ext cx="4795932" cy="11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B65404-EE4B-9E49-A5E7-C4D31BD8ACC0}"/>
              </a:ext>
            </a:extLst>
          </p:cNvPr>
          <p:cNvCxnSpPr/>
          <p:nvPr/>
        </p:nvCxnSpPr>
        <p:spPr>
          <a:xfrm flipH="1" flipV="1">
            <a:off x="6578364" y="156590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05E2EF2-E563-9316-8F50-662E6C043580}"/>
              </a:ext>
            </a:extLst>
          </p:cNvPr>
          <p:cNvCxnSpPr/>
          <p:nvPr/>
        </p:nvCxnSpPr>
        <p:spPr>
          <a:xfrm flipV="1">
            <a:off x="11355635" y="155816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53F36D-6CD5-165E-B135-245E64342AAF}"/>
              </a:ext>
            </a:extLst>
          </p:cNvPr>
          <p:cNvCxnSpPr/>
          <p:nvPr/>
        </p:nvCxnSpPr>
        <p:spPr>
          <a:xfrm flipV="1">
            <a:off x="6559703" y="5048588"/>
            <a:ext cx="4810536" cy="7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A306D4F-3742-7C1F-361B-01E9BA75DE0B}"/>
              </a:ext>
            </a:extLst>
          </p:cNvPr>
          <p:cNvCxnSpPr/>
          <p:nvPr/>
        </p:nvCxnSpPr>
        <p:spPr>
          <a:xfrm>
            <a:off x="8246043" y="33148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715DF4E-0C9E-9798-E7DC-4DDBB5801803}"/>
              </a:ext>
            </a:extLst>
          </p:cNvPr>
          <p:cNvCxnSpPr/>
          <p:nvPr/>
        </p:nvCxnSpPr>
        <p:spPr>
          <a:xfrm>
            <a:off x="9791201" y="33148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0ADA0B1-3F50-9B34-97F9-131AD76F82C4}"/>
              </a:ext>
            </a:extLst>
          </p:cNvPr>
          <p:cNvSpPr txBox="1"/>
          <p:nvPr/>
        </p:nvSpPr>
        <p:spPr>
          <a:xfrm>
            <a:off x="8220554" y="1555189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ơ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9CA66D-C8A9-937B-0213-38A68C273F46}"/>
              </a:ext>
            </a:extLst>
          </p:cNvPr>
          <p:cNvSpPr txBox="1"/>
          <p:nvPr/>
        </p:nvSpPr>
        <p:spPr>
          <a:xfrm>
            <a:off x="6673563" y="3401926"/>
            <a:ext cx="14477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u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5DD90A-B8E8-7CBD-933F-023333682370}"/>
              </a:ext>
            </a:extLst>
          </p:cNvPr>
          <p:cNvSpPr txBox="1"/>
          <p:nvPr/>
        </p:nvSpPr>
        <p:spPr>
          <a:xfrm>
            <a:off x="8263311" y="3401926"/>
            <a:ext cx="144779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ơ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75A3B3-6C8C-33D4-AA2F-2934312D1251}"/>
              </a:ext>
            </a:extLst>
          </p:cNvPr>
          <p:cNvSpPr txBox="1"/>
          <p:nvPr/>
        </p:nvSpPr>
        <p:spPr>
          <a:xfrm>
            <a:off x="9851849" y="3381879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122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 animBg="1"/>
      <p:bldP spid="32" grpId="0" animBg="1"/>
      <p:bldP spid="33" grpId="0"/>
      <p:bldP spid="34" grpId="0"/>
      <p:bldP spid="42" grpId="0"/>
      <p:bldP spid="43" grpId="0" animBg="1"/>
      <p:bldP spid="44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C4C42-19C2-BFB6-401F-90AEDA4F3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43D46-7552-EEF3-7167-18EB19143F38}"/>
              </a:ext>
            </a:extLst>
          </p:cNvPr>
          <p:cNvSpPr txBox="1"/>
          <p:nvPr/>
        </p:nvSpPr>
        <p:spPr>
          <a:xfrm>
            <a:off x="8233766" y="1510486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ê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638EB-0691-2F9C-9108-34DE8A2D3F48}"/>
              </a:ext>
            </a:extLst>
          </p:cNvPr>
          <p:cNvSpPr txBox="1"/>
          <p:nvPr/>
        </p:nvSpPr>
        <p:spPr>
          <a:xfrm>
            <a:off x="5143786" y="2385283"/>
            <a:ext cx="27576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 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002F5D-3A65-885A-02C4-7F63BB5A356C}"/>
              </a:ext>
            </a:extLst>
          </p:cNvPr>
          <p:cNvCxnSpPr/>
          <p:nvPr/>
        </p:nvCxnSpPr>
        <p:spPr>
          <a:xfrm>
            <a:off x="7408968" y="3307281"/>
            <a:ext cx="1164276" cy="672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DCFC70-9FF5-A85C-6A78-897EC6A69D7B}"/>
              </a:ext>
            </a:extLst>
          </p:cNvPr>
          <p:cNvCxnSpPr/>
          <p:nvPr/>
        </p:nvCxnSpPr>
        <p:spPr>
          <a:xfrm flipV="1">
            <a:off x="7373744" y="2462724"/>
            <a:ext cx="1055484" cy="8445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1552D21-816F-723D-BC5D-F5EC4A5CEB63}"/>
              </a:ext>
            </a:extLst>
          </p:cNvPr>
          <p:cNvSpPr txBox="1"/>
          <p:nvPr/>
        </p:nvSpPr>
        <p:spPr>
          <a:xfrm>
            <a:off x="695413" y="1677894"/>
            <a:ext cx="3069269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uê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n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BE4FED-06D6-C435-02C7-3FA4F649A244}"/>
              </a:ext>
            </a:extLst>
          </p:cNvPr>
          <p:cNvSpPr txBox="1"/>
          <p:nvPr/>
        </p:nvSpPr>
        <p:spPr>
          <a:xfrm>
            <a:off x="723138" y="3195206"/>
            <a:ext cx="304154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uơ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D553B-34BE-C577-EA60-7C37444FE4E4}"/>
              </a:ext>
            </a:extLst>
          </p:cNvPr>
          <p:cNvSpPr txBox="1"/>
          <p:nvPr/>
        </p:nvSpPr>
        <p:spPr>
          <a:xfrm>
            <a:off x="8266554" y="3174248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ơ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195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4EDC2-EC46-9E0C-3026-7EBC9E2AE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AB283-EED0-DA3C-9380-F77ACD062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5" y="0"/>
            <a:ext cx="4973052" cy="49570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11C2BE-4B0A-6454-ED5B-B6DFEB98FA18}"/>
              </a:ext>
            </a:extLst>
          </p:cNvPr>
          <p:cNvSpPr txBox="1"/>
          <p:nvPr/>
        </p:nvSpPr>
        <p:spPr>
          <a:xfrm>
            <a:off x="627353" y="4989096"/>
            <a:ext cx="6898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hoa</a:t>
            </a:r>
            <a:r>
              <a:rPr lang="en-US" sz="9600" b="1" dirty="0"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huệ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C14AA-769B-91F9-B0AA-E2BEA4449FCC}"/>
              </a:ext>
            </a:extLst>
          </p:cNvPr>
          <p:cNvSpPr txBox="1"/>
          <p:nvPr/>
        </p:nvSpPr>
        <p:spPr>
          <a:xfrm>
            <a:off x="3669625" y="4989096"/>
            <a:ext cx="2827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>
                <a:latin typeface="Century Gothic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uệ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65323-C5BF-DB2C-85EE-39204AD8E8B3}"/>
              </a:ext>
            </a:extLst>
          </p:cNvPr>
          <p:cNvSpPr txBox="1"/>
          <p:nvPr/>
        </p:nvSpPr>
        <p:spPr>
          <a:xfrm>
            <a:off x="7525458" y="1035852"/>
            <a:ext cx="4332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uệ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306AA4-5626-FE8B-3EAD-572F337FABE6}"/>
              </a:ext>
            </a:extLst>
          </p:cNvPr>
          <p:cNvCxnSpPr/>
          <p:nvPr/>
        </p:nvCxnSpPr>
        <p:spPr>
          <a:xfrm>
            <a:off x="6504493" y="994632"/>
            <a:ext cx="5148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7CFB32-8D29-2EB0-3305-0FD0543BE566}"/>
              </a:ext>
            </a:extLst>
          </p:cNvPr>
          <p:cNvCxnSpPr/>
          <p:nvPr/>
        </p:nvCxnSpPr>
        <p:spPr>
          <a:xfrm flipV="1">
            <a:off x="6504493" y="2776251"/>
            <a:ext cx="5148915" cy="34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1B5251-1C9A-9A4B-FA84-DA59346B18F9}"/>
              </a:ext>
            </a:extLst>
          </p:cNvPr>
          <p:cNvCxnSpPr/>
          <p:nvPr/>
        </p:nvCxnSpPr>
        <p:spPr>
          <a:xfrm flipV="1">
            <a:off x="6504493" y="957448"/>
            <a:ext cx="0" cy="36736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6E3B7C-BA12-D350-EBC3-194E02E5FDC6}"/>
              </a:ext>
            </a:extLst>
          </p:cNvPr>
          <p:cNvCxnSpPr/>
          <p:nvPr/>
        </p:nvCxnSpPr>
        <p:spPr>
          <a:xfrm flipV="1">
            <a:off x="11653408" y="981701"/>
            <a:ext cx="14604" cy="3606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D9BDD9-069F-D720-9C6A-A9837731C0C7}"/>
              </a:ext>
            </a:extLst>
          </p:cNvPr>
          <p:cNvCxnSpPr/>
          <p:nvPr/>
        </p:nvCxnSpPr>
        <p:spPr>
          <a:xfrm flipV="1">
            <a:off x="6504493" y="4587986"/>
            <a:ext cx="5178123" cy="43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CE6050-90B1-30EA-11EE-0B532D0067CD}"/>
              </a:ext>
            </a:extLst>
          </p:cNvPr>
          <p:cNvCxnSpPr/>
          <p:nvPr/>
        </p:nvCxnSpPr>
        <p:spPr>
          <a:xfrm>
            <a:off x="8674152" y="2810475"/>
            <a:ext cx="0" cy="1777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1932D2E-B30A-CB37-0240-2C4E466FF240}"/>
              </a:ext>
            </a:extLst>
          </p:cNvPr>
          <p:cNvSpPr txBox="1"/>
          <p:nvPr/>
        </p:nvSpPr>
        <p:spPr>
          <a:xfrm>
            <a:off x="6096000" y="2974219"/>
            <a:ext cx="23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93D7AF-991F-E804-8401-52AF5FEB2D63}"/>
              </a:ext>
            </a:extLst>
          </p:cNvPr>
          <p:cNvSpPr txBox="1"/>
          <p:nvPr/>
        </p:nvSpPr>
        <p:spPr>
          <a:xfrm>
            <a:off x="8868334" y="2936872"/>
            <a:ext cx="2601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uệ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7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9A2FA-BDA4-7B84-5563-CAAE41ED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300E4-00F5-E71C-216F-D3541B3B2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320841"/>
            <a:ext cx="6593306" cy="4636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2537B3-E678-2A52-3DA4-805AEE379F04}"/>
              </a:ext>
            </a:extLst>
          </p:cNvPr>
          <p:cNvSpPr txBox="1"/>
          <p:nvPr/>
        </p:nvSpPr>
        <p:spPr>
          <a:xfrm>
            <a:off x="813588" y="4957010"/>
            <a:ext cx="5699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huơ</a:t>
            </a:r>
            <a:r>
              <a:rPr lang="en-US" sz="9600" b="1" dirty="0"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vòi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D96663-18E3-9B18-F918-FB553E7366FC}"/>
              </a:ext>
            </a:extLst>
          </p:cNvPr>
          <p:cNvSpPr txBox="1"/>
          <p:nvPr/>
        </p:nvSpPr>
        <p:spPr>
          <a:xfrm>
            <a:off x="1187115" y="4967499"/>
            <a:ext cx="3069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>
                <a:latin typeface="Century Gothic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uơ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DAC74-DA3E-E031-6D93-35A339602449}"/>
              </a:ext>
            </a:extLst>
          </p:cNvPr>
          <p:cNvSpPr txBox="1"/>
          <p:nvPr/>
        </p:nvSpPr>
        <p:spPr>
          <a:xfrm>
            <a:off x="7525458" y="1035852"/>
            <a:ext cx="4332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uơ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7B9F9A-E884-77EE-7A3A-B73BF4AEC891}"/>
              </a:ext>
            </a:extLst>
          </p:cNvPr>
          <p:cNvCxnSpPr/>
          <p:nvPr/>
        </p:nvCxnSpPr>
        <p:spPr>
          <a:xfrm>
            <a:off x="6504493" y="994632"/>
            <a:ext cx="5148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57C790-90EF-211A-5430-081EFF3AC27B}"/>
              </a:ext>
            </a:extLst>
          </p:cNvPr>
          <p:cNvCxnSpPr/>
          <p:nvPr/>
        </p:nvCxnSpPr>
        <p:spPr>
          <a:xfrm flipV="1">
            <a:off x="6504493" y="2776251"/>
            <a:ext cx="5148915" cy="34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593758-47C7-0858-4199-5E25444474CE}"/>
              </a:ext>
            </a:extLst>
          </p:cNvPr>
          <p:cNvCxnSpPr/>
          <p:nvPr/>
        </p:nvCxnSpPr>
        <p:spPr>
          <a:xfrm flipV="1">
            <a:off x="6504493" y="957448"/>
            <a:ext cx="0" cy="36736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B67199-8F1D-C963-AEA4-721A9204A075}"/>
              </a:ext>
            </a:extLst>
          </p:cNvPr>
          <p:cNvCxnSpPr/>
          <p:nvPr/>
        </p:nvCxnSpPr>
        <p:spPr>
          <a:xfrm flipV="1">
            <a:off x="11653408" y="981701"/>
            <a:ext cx="14604" cy="3606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759947-8F36-B626-C88D-B91ED1CFAE60}"/>
              </a:ext>
            </a:extLst>
          </p:cNvPr>
          <p:cNvCxnSpPr/>
          <p:nvPr/>
        </p:nvCxnSpPr>
        <p:spPr>
          <a:xfrm flipV="1">
            <a:off x="6504493" y="4587986"/>
            <a:ext cx="5178123" cy="43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B29989-C341-F41D-98AC-5EAD12480E87}"/>
              </a:ext>
            </a:extLst>
          </p:cNvPr>
          <p:cNvCxnSpPr/>
          <p:nvPr/>
        </p:nvCxnSpPr>
        <p:spPr>
          <a:xfrm>
            <a:off x="8674152" y="2810475"/>
            <a:ext cx="0" cy="1777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76FEA1-A35A-0604-ADF2-7F5642B43233}"/>
              </a:ext>
            </a:extLst>
          </p:cNvPr>
          <p:cNvSpPr txBox="1"/>
          <p:nvPr/>
        </p:nvSpPr>
        <p:spPr>
          <a:xfrm>
            <a:off x="6096000" y="2974219"/>
            <a:ext cx="23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316BAE-4832-26FB-1D50-3D506FEEA042}"/>
              </a:ext>
            </a:extLst>
          </p:cNvPr>
          <p:cNvSpPr txBox="1"/>
          <p:nvPr/>
        </p:nvSpPr>
        <p:spPr>
          <a:xfrm>
            <a:off x="8898121" y="2938756"/>
            <a:ext cx="2601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uơ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81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BAD42-5F99-25D8-0B5F-F38324CF3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099FD4-D81A-04CC-D868-E932664731FD}"/>
              </a:ext>
            </a:extLst>
          </p:cNvPr>
          <p:cNvSpPr txBox="1"/>
          <p:nvPr/>
        </p:nvSpPr>
        <p:spPr>
          <a:xfrm>
            <a:off x="2261634" y="843340"/>
            <a:ext cx="2777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uê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4F2FD-07C1-47FC-0A12-43AD98F66FD8}"/>
              </a:ext>
            </a:extLst>
          </p:cNvPr>
          <p:cNvSpPr txBox="1"/>
          <p:nvPr/>
        </p:nvSpPr>
        <p:spPr>
          <a:xfrm>
            <a:off x="1734965" y="2050267"/>
            <a:ext cx="364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h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uệ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69FA91-8707-4A7E-343B-10F4FA8AA230}"/>
              </a:ext>
            </a:extLst>
          </p:cNvPr>
          <p:cNvSpPr txBox="1"/>
          <p:nvPr/>
        </p:nvSpPr>
        <p:spPr>
          <a:xfrm>
            <a:off x="985143" y="3566162"/>
            <a:ext cx="4196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hoa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h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uệ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9CF85-87D3-4D4B-8D46-BD58F08729F7}"/>
              </a:ext>
            </a:extLst>
          </p:cNvPr>
          <p:cNvSpPr txBox="1"/>
          <p:nvPr/>
        </p:nvSpPr>
        <p:spPr>
          <a:xfrm>
            <a:off x="8689098" y="843340"/>
            <a:ext cx="1836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uơ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5B6C9-F94C-E1E2-AE14-97FE48F19460}"/>
              </a:ext>
            </a:extLst>
          </p:cNvPr>
          <p:cNvSpPr txBox="1"/>
          <p:nvPr/>
        </p:nvSpPr>
        <p:spPr>
          <a:xfrm>
            <a:off x="8467550" y="2174593"/>
            <a:ext cx="222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h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uơ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5CF69-CA5A-BA02-DE1A-8918653C8E71}"/>
              </a:ext>
            </a:extLst>
          </p:cNvPr>
          <p:cNvSpPr txBox="1"/>
          <p:nvPr/>
        </p:nvSpPr>
        <p:spPr>
          <a:xfrm>
            <a:off x="8191298" y="3645166"/>
            <a:ext cx="4995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huơ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voi</a:t>
            </a:r>
            <a:endParaRPr lang="en-US" sz="7200" b="1" dirty="0"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27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C828B-1EAD-B25D-D883-5FC9DDE19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91EEE6FF-FD1D-B62E-CBFA-4E2A8B5AC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50" y="999227"/>
            <a:ext cx="5490981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2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73D0C-1BC7-CF4E-3880-7A3100FDD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DDA714-FA85-3565-6065-48665EDBD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128337"/>
            <a:ext cx="10860505" cy="65291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4955E8-1FAA-FC4A-A62F-55D8554D988F}"/>
              </a:ext>
            </a:extLst>
          </p:cNvPr>
          <p:cNvCxnSpPr>
            <a:cxnSpLocks/>
          </p:cNvCxnSpPr>
          <p:nvPr/>
        </p:nvCxnSpPr>
        <p:spPr>
          <a:xfrm>
            <a:off x="3763082" y="1816274"/>
            <a:ext cx="8339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2F2F09-5893-156E-5365-7725AC4E6D34}"/>
              </a:ext>
            </a:extLst>
          </p:cNvPr>
          <p:cNvCxnSpPr>
            <a:cxnSpLocks/>
          </p:cNvCxnSpPr>
          <p:nvPr/>
        </p:nvCxnSpPr>
        <p:spPr>
          <a:xfrm>
            <a:off x="6593964" y="1728592"/>
            <a:ext cx="5208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5C9FFE-3DC1-6AE6-C151-D50F19D5BA97}"/>
              </a:ext>
            </a:extLst>
          </p:cNvPr>
          <p:cNvCxnSpPr>
            <a:cxnSpLocks/>
          </p:cNvCxnSpPr>
          <p:nvPr/>
        </p:nvCxnSpPr>
        <p:spPr>
          <a:xfrm>
            <a:off x="3763082" y="3031299"/>
            <a:ext cx="7337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257D-A080-98D9-EC27-22A1602245B6}"/>
              </a:ext>
            </a:extLst>
          </p:cNvPr>
          <p:cNvCxnSpPr>
            <a:cxnSpLocks/>
          </p:cNvCxnSpPr>
          <p:nvPr/>
        </p:nvCxnSpPr>
        <p:spPr>
          <a:xfrm>
            <a:off x="7533416" y="2655518"/>
            <a:ext cx="7337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369DFA-8944-C0E7-048A-373A6CC4AB3B}"/>
              </a:ext>
            </a:extLst>
          </p:cNvPr>
          <p:cNvCxnSpPr>
            <a:cxnSpLocks/>
          </p:cNvCxnSpPr>
          <p:nvPr/>
        </p:nvCxnSpPr>
        <p:spPr>
          <a:xfrm>
            <a:off x="4715060" y="4008329"/>
            <a:ext cx="7337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58721A-CD23-AE9D-6393-D19B0BDAE844}"/>
              </a:ext>
            </a:extLst>
          </p:cNvPr>
          <p:cNvCxnSpPr>
            <a:cxnSpLocks/>
          </p:cNvCxnSpPr>
          <p:nvPr/>
        </p:nvCxnSpPr>
        <p:spPr>
          <a:xfrm>
            <a:off x="6381022" y="3920647"/>
            <a:ext cx="7337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9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95</Words>
  <Application>Microsoft Office PowerPoint</Application>
  <PresentationFormat>Widescreen</PresentationFormat>
  <Paragraphs>59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86</cp:revision>
  <dcterms:created xsi:type="dcterms:W3CDTF">2025-11-25T21:35:39Z</dcterms:created>
  <dcterms:modified xsi:type="dcterms:W3CDTF">2026-02-03T15:48:31Z</dcterms:modified>
</cp:coreProperties>
</file>