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57" r:id="rId4"/>
    <p:sldId id="258" r:id="rId5"/>
    <p:sldId id="259" r:id="rId6"/>
    <p:sldId id="299" r:id="rId7"/>
    <p:sldId id="285" r:id="rId8"/>
    <p:sldId id="261" r:id="rId9"/>
    <p:sldId id="262" r:id="rId10"/>
    <p:sldId id="263" r:id="rId11"/>
    <p:sldId id="283" r:id="rId12"/>
    <p:sldId id="291" r:id="rId13"/>
    <p:sldId id="297" r:id="rId14"/>
    <p:sldId id="29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17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0F2-C5C8-4C02-A5A1-5E0D78FE53CC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2BCA6-99D0-404C-A6F8-9CB26168E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F69A2-A19D-8116-B787-E22093D88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3FB75-9CF7-7AC2-3FE4-E1DBD08B4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902B8-F19C-C5BE-49B4-C2C0C90B8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FE791-680D-ABE0-A26B-02EA81AD5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4390C-F5EE-1132-CBFF-DBE616DB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82346-B3CB-6CD9-75F7-0FF027370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BA615-FD14-8583-CAA9-943B4228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3C19A-8AF5-69B1-1B76-85BDD5057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2BCA6-99D0-404C-A6F8-9CB26168E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AC04-1CF0-76B1-7F85-60381FD4F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7236-B766-3D24-A92F-27B5F76BC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1CD4-B0E3-7066-6027-F8EFC262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5AAB-86BE-C7DC-DA0E-D3A2EB1E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165-93F3-B6C0-C667-64AC264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480F-7DAE-DDAF-0EED-4A87F9B4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C2945-F1F4-FC92-ECF8-AE4EEBE44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91E0-7479-AD94-5D46-E3D52DF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C39A-9F4B-A002-5DEE-0B6D164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41E2-C070-C5A3-19DC-53162346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111A3-C54B-F098-5EF4-BB2D2D4A6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D09B9-D370-0A40-616A-D220F544D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360A-564D-02FF-F035-306BBED4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BB29-BD53-136B-096B-BDC5529F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401ED-E432-D3EA-85A6-A748D861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A84AD-8970-9228-217C-58619637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EAF6-779E-6813-230E-7F0F26E0A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0A48-30C7-5EA9-2A12-35E05DDC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E7184-2556-8AF2-2378-B9F85A27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B2747-C6EB-89BF-DAD9-C32C7D3A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7D263-974C-D47A-581F-42BEBDD2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F256A-1ACA-0709-CA35-D426C240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6058-1375-59B0-43F5-347C0C1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D0265-1F5D-B663-C7F2-CEF2E54D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2FDA0-F1FD-BA05-F2BE-0CCDD507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5797-6AFE-1EF7-0029-B901ABA1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8804-F5FA-8C9B-8F1C-0F807B41E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A2620-1DC4-5499-F82F-7B9B15C64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F9A7D-54F1-FE39-223F-52D941AB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E8E8E-775A-2D08-2A55-D8C2E0F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CFAC5-92D3-85E2-C804-0A869149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0578-D001-18D4-BC70-DB7D43EA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CE697-8478-99D7-3AC9-11D8FA2CB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9357F-4981-D03B-FD46-300CF81F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DF626-0C27-9EBC-E893-950DA40F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BB7DB-FA18-02DA-E539-6DDD36EFB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95-84DF-6E15-BA45-FF2A0DA6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87B87-F897-DDF9-A01A-52C9DB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C93AB-D0CA-BB51-68AE-4FC5EBC0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DF36-072D-D8C5-4AA1-8778A2B1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01755-488B-EB8C-2DD6-E420414C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40233-0F44-DD8C-A1BE-727E8BF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DC385-A89F-22F8-2E5E-32DCA11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88E25-8AD4-6672-C525-C593F87E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0A273-5215-9E45-C126-7312E218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35260-5598-8884-37E1-8B6CF4B8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05E5-8CB0-AA00-B848-F5739409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6CEE3-1D52-1B77-E31C-D1D373C2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6E74-9003-1775-79FD-DA0B2ED3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70811-C72B-9150-18DA-A734950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ECFB-FD6E-7815-11FD-D7E2F97B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BCE9C-E480-0746-E747-A01074EF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EE8FE-53D6-E094-8217-FA832BF7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96CB22-3FC4-E87F-4C1C-262DFE526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1B89B-0F3B-A6B4-A29A-F1AB6449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6401A-207E-E618-0520-DFCE1DC5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6408-21A3-7E2B-189B-FBFDBE7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BCB36-26FA-AD86-B69B-DA8E9D6A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427ED-FF91-C3E9-BD72-C54587F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19365-35E5-B636-D7B5-27F0BFB6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CCA4E-6FA1-FA44-621E-485CE6D28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0682E-34B2-4422-A462-2C027C90F085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24106-AE63-4FEC-7994-C0EAE971D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A116E-32BF-E608-B599-41A8E4EB4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DA7E6-2CC2-42C3-A713-303A8D92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FA71A3-8D7A-94D8-D6FC-67559C67F34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168637" y="1248494"/>
            <a:ext cx="9854726" cy="3364943"/>
            <a:chOff x="4763053" y="2429435"/>
            <a:chExt cx="2694760" cy="833718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793F6B54-8DC0-8807-845C-298BD6275769}"/>
                </a:ext>
              </a:extLst>
            </p:cNvPr>
            <p:cNvSpPr/>
            <p:nvPr/>
          </p:nvSpPr>
          <p:spPr bwMode="gray">
            <a:xfrm>
              <a:off x="4770794" y="2429435"/>
              <a:ext cx="2687019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" name="Pie 15">
              <a:extLst>
                <a:ext uri="{FF2B5EF4-FFF2-40B4-BE49-F238E27FC236}">
                  <a16:creationId xmlns:a16="http://schemas.microsoft.com/office/drawing/2014/main" id="{65B0A25A-795A-3852-A798-089E0CF66F6A}"/>
                </a:ext>
              </a:extLst>
            </p:cNvPr>
            <p:cNvSpPr/>
            <p:nvPr/>
          </p:nvSpPr>
          <p:spPr bwMode="gray">
            <a:xfrm>
              <a:off x="4763053" y="3084244"/>
              <a:ext cx="304685" cy="178909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2D2015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DAE948-D67C-A4A8-0745-4902B8DC0B1C}"/>
              </a:ext>
            </a:extLst>
          </p:cNvPr>
          <p:cNvSpPr txBox="1"/>
          <p:nvPr/>
        </p:nvSpPr>
        <p:spPr>
          <a:xfrm>
            <a:off x="1991142" y="2507180"/>
            <a:ext cx="8269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9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oa</a:t>
            </a: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</a:rPr>
              <a:t> - </a:t>
            </a:r>
            <a:r>
              <a:rPr lang="en-US" sz="9600" b="1">
                <a:solidFill>
                  <a:schemeClr val="bg1"/>
                </a:solidFill>
                <a:latin typeface="UTM Avo" panose="02040603050506020204" pitchFamily="18" charset="0"/>
              </a:rPr>
              <a:t>oe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0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FD725-087F-E517-B71C-0130DCCB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5.png">
            <a:extLst>
              <a:ext uri="{FF2B5EF4-FFF2-40B4-BE49-F238E27FC236}">
                <a16:creationId xmlns:a16="http://schemas.microsoft.com/office/drawing/2014/main" id="{F9348F13-0E36-A18E-B704-BAD6490D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2" y="478971"/>
            <a:ext cx="10711542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2318CD-C3F8-24B4-5C41-56E4C3FA45BF}"/>
              </a:ext>
            </a:extLst>
          </p:cNvPr>
          <p:cNvCxnSpPr>
            <a:cxnSpLocks/>
          </p:cNvCxnSpPr>
          <p:nvPr/>
        </p:nvCxnSpPr>
        <p:spPr>
          <a:xfrm>
            <a:off x="4345943" y="1355943"/>
            <a:ext cx="5229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730252-5EEA-36A5-FEDD-2B3831AB696B}"/>
              </a:ext>
            </a:extLst>
          </p:cNvPr>
          <p:cNvCxnSpPr>
            <a:cxnSpLocks/>
          </p:cNvCxnSpPr>
          <p:nvPr/>
        </p:nvCxnSpPr>
        <p:spPr>
          <a:xfrm>
            <a:off x="5117839" y="1355943"/>
            <a:ext cx="5229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B81B2B-D6A7-B1B5-4D69-85D10FB836D1}"/>
              </a:ext>
            </a:extLst>
          </p:cNvPr>
          <p:cNvCxnSpPr>
            <a:cxnSpLocks/>
          </p:cNvCxnSpPr>
          <p:nvPr/>
        </p:nvCxnSpPr>
        <p:spPr>
          <a:xfrm>
            <a:off x="5022837" y="1783455"/>
            <a:ext cx="5229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D96B7E-B316-DCC4-12ED-57FC8172FE30}"/>
              </a:ext>
            </a:extLst>
          </p:cNvPr>
          <p:cNvCxnSpPr>
            <a:cxnSpLocks/>
          </p:cNvCxnSpPr>
          <p:nvPr/>
        </p:nvCxnSpPr>
        <p:spPr>
          <a:xfrm>
            <a:off x="5889734" y="1783455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C5DACD-085E-ECC9-A8CB-8EA0FAAF1C30}"/>
              </a:ext>
            </a:extLst>
          </p:cNvPr>
          <p:cNvCxnSpPr>
            <a:cxnSpLocks/>
          </p:cNvCxnSpPr>
          <p:nvPr/>
        </p:nvCxnSpPr>
        <p:spPr>
          <a:xfrm>
            <a:off x="3574046" y="2151590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CB2C05-6796-69E3-2DCD-AECF34D61F90}"/>
              </a:ext>
            </a:extLst>
          </p:cNvPr>
          <p:cNvCxnSpPr>
            <a:cxnSpLocks/>
          </p:cNvCxnSpPr>
          <p:nvPr/>
        </p:nvCxnSpPr>
        <p:spPr>
          <a:xfrm>
            <a:off x="4203227" y="2153747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1E4837-44ED-9F27-3732-EB195D5CB1A0}"/>
              </a:ext>
            </a:extLst>
          </p:cNvPr>
          <p:cNvCxnSpPr>
            <a:cxnSpLocks/>
          </p:cNvCxnSpPr>
          <p:nvPr/>
        </p:nvCxnSpPr>
        <p:spPr>
          <a:xfrm>
            <a:off x="8383342" y="2153747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D1113F-F452-D6AB-A4DD-A891C6CE25A3}"/>
              </a:ext>
            </a:extLst>
          </p:cNvPr>
          <p:cNvCxnSpPr>
            <a:cxnSpLocks/>
          </p:cNvCxnSpPr>
          <p:nvPr/>
        </p:nvCxnSpPr>
        <p:spPr>
          <a:xfrm>
            <a:off x="4279991" y="2521882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15B020-3A01-43C6-E5BA-432C478734B5}"/>
              </a:ext>
            </a:extLst>
          </p:cNvPr>
          <p:cNvCxnSpPr>
            <a:cxnSpLocks/>
          </p:cNvCxnSpPr>
          <p:nvPr/>
        </p:nvCxnSpPr>
        <p:spPr>
          <a:xfrm>
            <a:off x="8383341" y="2514321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72BF7A-C3FF-DFAE-BB38-960B126F6281}"/>
              </a:ext>
            </a:extLst>
          </p:cNvPr>
          <p:cNvCxnSpPr>
            <a:cxnSpLocks/>
          </p:cNvCxnSpPr>
          <p:nvPr/>
        </p:nvCxnSpPr>
        <p:spPr>
          <a:xfrm>
            <a:off x="7694572" y="3274342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F500A-781A-55C5-D1F4-BD78A3E41EA4}"/>
              </a:ext>
            </a:extLst>
          </p:cNvPr>
          <p:cNvCxnSpPr>
            <a:cxnSpLocks/>
          </p:cNvCxnSpPr>
          <p:nvPr/>
        </p:nvCxnSpPr>
        <p:spPr>
          <a:xfrm>
            <a:off x="2849439" y="4034363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8D346F-E302-E92F-5D57-5D1DFD02AEDD}"/>
              </a:ext>
            </a:extLst>
          </p:cNvPr>
          <p:cNvCxnSpPr>
            <a:cxnSpLocks/>
          </p:cNvCxnSpPr>
          <p:nvPr/>
        </p:nvCxnSpPr>
        <p:spPr>
          <a:xfrm>
            <a:off x="6875177" y="4022488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814B1D-FBBE-EE1F-725D-63D2D95D8B4B}"/>
              </a:ext>
            </a:extLst>
          </p:cNvPr>
          <p:cNvCxnSpPr>
            <a:cxnSpLocks/>
          </p:cNvCxnSpPr>
          <p:nvPr/>
        </p:nvCxnSpPr>
        <p:spPr>
          <a:xfrm>
            <a:off x="7640709" y="4034363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657F11-1DD9-1D2E-37A9-E82E4D2B4CDA}"/>
              </a:ext>
            </a:extLst>
          </p:cNvPr>
          <p:cNvCxnSpPr>
            <a:cxnSpLocks/>
          </p:cNvCxnSpPr>
          <p:nvPr/>
        </p:nvCxnSpPr>
        <p:spPr>
          <a:xfrm>
            <a:off x="3770201" y="4402498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4F1175-6831-3B47-C3A8-A753AF509BF7}"/>
              </a:ext>
            </a:extLst>
          </p:cNvPr>
          <p:cNvCxnSpPr>
            <a:cxnSpLocks/>
          </p:cNvCxnSpPr>
          <p:nvPr/>
        </p:nvCxnSpPr>
        <p:spPr>
          <a:xfrm>
            <a:off x="7035704" y="4402498"/>
            <a:ext cx="4160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1815DF-3C59-9BAB-7228-2E6A3A63E1AC}"/>
              </a:ext>
            </a:extLst>
          </p:cNvPr>
          <p:cNvCxnSpPr>
            <a:cxnSpLocks/>
          </p:cNvCxnSpPr>
          <p:nvPr/>
        </p:nvCxnSpPr>
        <p:spPr>
          <a:xfrm>
            <a:off x="4411257" y="1355943"/>
            <a:ext cx="2033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266CEF-6B54-8511-A63E-D10E4842F1CE}"/>
              </a:ext>
            </a:extLst>
          </p:cNvPr>
          <p:cNvCxnSpPr>
            <a:cxnSpLocks/>
          </p:cNvCxnSpPr>
          <p:nvPr/>
        </p:nvCxnSpPr>
        <p:spPr>
          <a:xfrm>
            <a:off x="3936244" y="1785611"/>
            <a:ext cx="29389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2C3E16-DABA-937A-9856-232CCA28EA1A}"/>
              </a:ext>
            </a:extLst>
          </p:cNvPr>
          <p:cNvCxnSpPr>
            <a:cxnSpLocks/>
          </p:cNvCxnSpPr>
          <p:nvPr/>
        </p:nvCxnSpPr>
        <p:spPr>
          <a:xfrm flipV="1">
            <a:off x="2104579" y="2151590"/>
            <a:ext cx="1885528" cy="2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17688-5271-27C0-0B53-729B6A746B5F}"/>
              </a:ext>
            </a:extLst>
          </p:cNvPr>
          <p:cNvCxnSpPr>
            <a:cxnSpLocks/>
          </p:cNvCxnSpPr>
          <p:nvPr/>
        </p:nvCxnSpPr>
        <p:spPr>
          <a:xfrm flipV="1">
            <a:off x="2465713" y="2526197"/>
            <a:ext cx="138761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775450-3E93-80A9-A6E9-666BA23FCA34}"/>
              </a:ext>
            </a:extLst>
          </p:cNvPr>
          <p:cNvCxnSpPr>
            <a:cxnSpLocks/>
          </p:cNvCxnSpPr>
          <p:nvPr/>
        </p:nvCxnSpPr>
        <p:spPr>
          <a:xfrm>
            <a:off x="5844246" y="2929961"/>
            <a:ext cx="1030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A509E8-428E-9BD9-0223-7884BC0C1981}"/>
              </a:ext>
            </a:extLst>
          </p:cNvPr>
          <p:cNvCxnSpPr>
            <a:cxnSpLocks/>
          </p:cNvCxnSpPr>
          <p:nvPr/>
        </p:nvCxnSpPr>
        <p:spPr>
          <a:xfrm>
            <a:off x="3759700" y="3701857"/>
            <a:ext cx="1358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B17674-A890-BE34-93C3-07E2D2A89A8C}"/>
              </a:ext>
            </a:extLst>
          </p:cNvPr>
          <p:cNvCxnSpPr>
            <a:cxnSpLocks/>
          </p:cNvCxnSpPr>
          <p:nvPr/>
        </p:nvCxnSpPr>
        <p:spPr>
          <a:xfrm flipV="1">
            <a:off x="6170177" y="3654357"/>
            <a:ext cx="1281588" cy="86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077770-8626-9F04-793F-C8B086A89862}"/>
              </a:ext>
            </a:extLst>
          </p:cNvPr>
          <p:cNvCxnSpPr>
            <a:cxnSpLocks/>
          </p:cNvCxnSpPr>
          <p:nvPr/>
        </p:nvCxnSpPr>
        <p:spPr>
          <a:xfrm>
            <a:off x="4199225" y="4044069"/>
            <a:ext cx="966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B3E3B7-09E4-FC4F-4C5D-5580F3854946}"/>
              </a:ext>
            </a:extLst>
          </p:cNvPr>
          <p:cNvCxnSpPr>
            <a:cxnSpLocks/>
          </p:cNvCxnSpPr>
          <p:nvPr/>
        </p:nvCxnSpPr>
        <p:spPr>
          <a:xfrm flipV="1">
            <a:off x="7035704" y="4432708"/>
            <a:ext cx="143140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2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9751-76E4-2A84-70F0-926CEE4F9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5.png">
            <a:extLst>
              <a:ext uri="{FF2B5EF4-FFF2-40B4-BE49-F238E27FC236}">
                <a16:creationId xmlns:a16="http://schemas.microsoft.com/office/drawing/2014/main" id="{BA5E85D0-26E0-2880-6167-3F42662E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0"/>
            <a:ext cx="116875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E5227-8383-F5E6-01C6-052347078115}"/>
              </a:ext>
            </a:extLst>
          </p:cNvPr>
          <p:cNvSpPr txBox="1"/>
          <p:nvPr/>
        </p:nvSpPr>
        <p:spPr>
          <a:xfrm>
            <a:off x="1450357" y="8304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546E8-FAD1-6B7A-0E50-E5D153C29F30}"/>
              </a:ext>
            </a:extLst>
          </p:cNvPr>
          <p:cNvSpPr txBox="1"/>
          <p:nvPr/>
        </p:nvSpPr>
        <p:spPr>
          <a:xfrm>
            <a:off x="1602757" y="1322888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0AFBB-F97E-0B52-79CE-8D690F0FDAB1}"/>
              </a:ext>
            </a:extLst>
          </p:cNvPr>
          <p:cNvSpPr txBox="1"/>
          <p:nvPr/>
        </p:nvSpPr>
        <p:spPr>
          <a:xfrm>
            <a:off x="3683803" y="1754530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17A65-5CD2-5806-D3E5-743A81CA1FF8}"/>
              </a:ext>
            </a:extLst>
          </p:cNvPr>
          <p:cNvSpPr txBox="1"/>
          <p:nvPr/>
        </p:nvSpPr>
        <p:spPr>
          <a:xfrm>
            <a:off x="6505831" y="1722998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E3AE5-4B51-4263-5564-0508AE686246}"/>
              </a:ext>
            </a:extLst>
          </p:cNvPr>
          <p:cNvSpPr txBox="1"/>
          <p:nvPr/>
        </p:nvSpPr>
        <p:spPr>
          <a:xfrm>
            <a:off x="8208507" y="1743320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C22D8-AEA2-C8B1-095E-7C864A0F5A3A}"/>
              </a:ext>
            </a:extLst>
          </p:cNvPr>
          <p:cNvSpPr txBox="1"/>
          <p:nvPr/>
        </p:nvSpPr>
        <p:spPr>
          <a:xfrm>
            <a:off x="5005438" y="2174964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5AA6F-5DEA-AEC1-6274-D055FB57A161}"/>
              </a:ext>
            </a:extLst>
          </p:cNvPr>
          <p:cNvSpPr txBox="1"/>
          <p:nvPr/>
        </p:nvSpPr>
        <p:spPr>
          <a:xfrm>
            <a:off x="1534433" y="2584864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C07E1-0208-0EAE-C779-3ACEFEC3C9BB}"/>
              </a:ext>
            </a:extLst>
          </p:cNvPr>
          <p:cNvSpPr txBox="1"/>
          <p:nvPr/>
        </p:nvSpPr>
        <p:spPr>
          <a:xfrm>
            <a:off x="5996081" y="2590158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F6313-14D3-F880-F395-998065D7A7B2}"/>
              </a:ext>
            </a:extLst>
          </p:cNvPr>
          <p:cNvSpPr txBox="1"/>
          <p:nvPr/>
        </p:nvSpPr>
        <p:spPr>
          <a:xfrm>
            <a:off x="7698757" y="3002652"/>
            <a:ext cx="35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B18B4-A4AE-9703-A8F6-25D89FF8D144}"/>
              </a:ext>
            </a:extLst>
          </p:cNvPr>
          <p:cNvSpPr txBox="1"/>
          <p:nvPr/>
        </p:nvSpPr>
        <p:spPr>
          <a:xfrm>
            <a:off x="2149293" y="3434294"/>
            <a:ext cx="48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F2ABF-1E37-F4E3-C152-BBA7D1317B72}"/>
              </a:ext>
            </a:extLst>
          </p:cNvPr>
          <p:cNvSpPr txBox="1"/>
          <p:nvPr/>
        </p:nvSpPr>
        <p:spPr>
          <a:xfrm>
            <a:off x="5115832" y="3434294"/>
            <a:ext cx="483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885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93AE4-C51C-A9EA-191E-13FCBECD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5.png">
            <a:extLst>
              <a:ext uri="{FF2B5EF4-FFF2-40B4-BE49-F238E27FC236}">
                <a16:creationId xmlns:a16="http://schemas.microsoft.com/office/drawing/2014/main" id="{C9214647-FAAA-FBCC-4D57-BBA8BB7F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" y="-1"/>
            <a:ext cx="116875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B94ED25-41D7-020F-A097-EF4C7FA80A78}"/>
              </a:ext>
            </a:extLst>
          </p:cNvPr>
          <p:cNvSpPr/>
          <p:nvPr/>
        </p:nvSpPr>
        <p:spPr>
          <a:xfrm>
            <a:off x="1529254" y="1044700"/>
            <a:ext cx="1056291" cy="48455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FE8698-6BC2-264C-2726-FACC07AF3184}"/>
              </a:ext>
            </a:extLst>
          </p:cNvPr>
          <p:cNvSpPr/>
          <p:nvPr/>
        </p:nvSpPr>
        <p:spPr>
          <a:xfrm>
            <a:off x="1529254" y="1529257"/>
            <a:ext cx="867104" cy="48455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37A1B4-8CAB-7715-4082-846C074BFEC2}"/>
              </a:ext>
            </a:extLst>
          </p:cNvPr>
          <p:cNvSpPr/>
          <p:nvPr/>
        </p:nvSpPr>
        <p:spPr>
          <a:xfrm>
            <a:off x="1474074" y="2727437"/>
            <a:ext cx="748864" cy="48455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2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255E-1CE3-519F-7305-C3BBAC02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6.png">
            <a:extLst>
              <a:ext uri="{FF2B5EF4-FFF2-40B4-BE49-F238E27FC236}">
                <a16:creationId xmlns:a16="http://schemas.microsoft.com/office/drawing/2014/main" id="{55B384A1-36AD-29A2-3C85-8A73F212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020587"/>
            <a:ext cx="11587655" cy="37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096E8C7-480D-1021-B719-DB02DE3602F5}"/>
              </a:ext>
            </a:extLst>
          </p:cNvPr>
          <p:cNvSpPr/>
          <p:nvPr/>
        </p:nvSpPr>
        <p:spPr>
          <a:xfrm rot="16510116">
            <a:off x="1554761" y="3899194"/>
            <a:ext cx="748864" cy="64659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8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F5BFE-81E0-26CD-93BF-9940394C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7.png">
            <a:extLst>
              <a:ext uri="{FF2B5EF4-FFF2-40B4-BE49-F238E27FC236}">
                <a16:creationId xmlns:a16="http://schemas.microsoft.com/office/drawing/2014/main" id="{EC849550-FDAA-33A1-ACC0-FC7935B1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435429"/>
            <a:ext cx="11146972" cy="62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EEA2-CD78-97B8-211E-71408A93C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30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A4020-6C79-198D-71EC-66AB86FA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CEBFE-3B0A-F9CB-7377-EC80B2FA147B}"/>
              </a:ext>
            </a:extLst>
          </p:cNvPr>
          <p:cNvSpPr txBox="1"/>
          <p:nvPr/>
        </p:nvSpPr>
        <p:spPr>
          <a:xfrm>
            <a:off x="3138204" y="13161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439958CF-8286-09AE-EDEC-3BEFE0DAE236}"/>
              </a:ext>
            </a:extLst>
          </p:cNvPr>
          <p:cNvSpPr/>
          <p:nvPr/>
        </p:nvSpPr>
        <p:spPr>
          <a:xfrm>
            <a:off x="5473446" y="21010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38575-F53D-0351-A3B9-BE0A60628D18}"/>
              </a:ext>
            </a:extLst>
          </p:cNvPr>
          <p:cNvSpPr txBox="1"/>
          <p:nvPr/>
        </p:nvSpPr>
        <p:spPr>
          <a:xfrm>
            <a:off x="6619341" y="13161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91F08-EDEC-90CD-1F21-B00E96EB4C88}"/>
              </a:ext>
            </a:extLst>
          </p:cNvPr>
          <p:cNvSpPr txBox="1"/>
          <p:nvPr/>
        </p:nvSpPr>
        <p:spPr>
          <a:xfrm>
            <a:off x="6814860" y="1329907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875DC-F668-D289-4E3A-E9E2E2C50FD0}"/>
              </a:ext>
            </a:extLst>
          </p:cNvPr>
          <p:cNvSpPr txBox="1"/>
          <p:nvPr/>
        </p:nvSpPr>
        <p:spPr>
          <a:xfrm>
            <a:off x="3201378" y="3106891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11" name="Right Arrow 14">
            <a:extLst>
              <a:ext uri="{FF2B5EF4-FFF2-40B4-BE49-F238E27FC236}">
                <a16:creationId xmlns:a16="http://schemas.microsoft.com/office/drawing/2014/main" id="{D4640535-1AB7-478D-4408-00985B640053}"/>
              </a:ext>
            </a:extLst>
          </p:cNvPr>
          <p:cNvSpPr/>
          <p:nvPr/>
        </p:nvSpPr>
        <p:spPr>
          <a:xfrm>
            <a:off x="5536620" y="3891721"/>
            <a:ext cx="978408" cy="24231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AAEC7-EE07-78FC-56DA-2629C63A33C0}"/>
              </a:ext>
            </a:extLst>
          </p:cNvPr>
          <p:cNvSpPr txBox="1"/>
          <p:nvPr/>
        </p:nvSpPr>
        <p:spPr>
          <a:xfrm>
            <a:off x="6706578" y="3106891"/>
            <a:ext cx="107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C9A19-580F-ABF4-7151-B74824A307FF}"/>
              </a:ext>
            </a:extLst>
          </p:cNvPr>
          <p:cNvSpPr txBox="1"/>
          <p:nvPr/>
        </p:nvSpPr>
        <p:spPr>
          <a:xfrm>
            <a:off x="6856260" y="3120607"/>
            <a:ext cx="215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979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0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EA45C-0E11-3069-F7AF-2B0BAE42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1F9CACE-2371-A4B1-2A67-9203BE2F8580}"/>
              </a:ext>
            </a:extLst>
          </p:cNvPr>
          <p:cNvSpPr txBox="1"/>
          <p:nvPr/>
        </p:nvSpPr>
        <p:spPr>
          <a:xfrm>
            <a:off x="1752490" y="158046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2302DC-D67A-1028-8588-B9FCEE42C931}"/>
              </a:ext>
            </a:extLst>
          </p:cNvPr>
          <p:cNvCxnSpPr/>
          <p:nvPr/>
        </p:nvCxnSpPr>
        <p:spPr>
          <a:xfrm>
            <a:off x="825653" y="1566188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313597-BE9F-4203-C0AB-E3BA0F1BCFB4}"/>
              </a:ext>
            </a:extLst>
          </p:cNvPr>
          <p:cNvCxnSpPr/>
          <p:nvPr/>
        </p:nvCxnSpPr>
        <p:spPr>
          <a:xfrm flipV="1">
            <a:off x="825653" y="3311579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1DC311-99DD-A819-2264-C9097CCCDFDA}"/>
              </a:ext>
            </a:extLst>
          </p:cNvPr>
          <p:cNvCxnSpPr/>
          <p:nvPr/>
        </p:nvCxnSpPr>
        <p:spPr>
          <a:xfrm flipH="1" flipV="1">
            <a:off x="844314" y="15739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65A00D-1047-C1A8-CAC1-798337AF3225}"/>
              </a:ext>
            </a:extLst>
          </p:cNvPr>
          <p:cNvCxnSpPr/>
          <p:nvPr/>
        </p:nvCxnSpPr>
        <p:spPr>
          <a:xfrm flipV="1">
            <a:off x="5621585" y="156618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F86A2D-1605-EB60-0D8D-E412600889E7}"/>
              </a:ext>
            </a:extLst>
          </p:cNvPr>
          <p:cNvCxnSpPr/>
          <p:nvPr/>
        </p:nvCxnSpPr>
        <p:spPr>
          <a:xfrm flipV="1">
            <a:off x="825653" y="5056612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19EF79-21D2-A391-6551-400FA64BBF4F}"/>
              </a:ext>
            </a:extLst>
          </p:cNvPr>
          <p:cNvCxnSpPr/>
          <p:nvPr/>
        </p:nvCxnSpPr>
        <p:spPr>
          <a:xfrm>
            <a:off x="2511993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7180F7-711A-B14B-046A-A64E69028A4E}"/>
              </a:ext>
            </a:extLst>
          </p:cNvPr>
          <p:cNvCxnSpPr/>
          <p:nvPr/>
        </p:nvCxnSpPr>
        <p:spPr>
          <a:xfrm>
            <a:off x="4057151" y="33228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0C7624-6BFF-D48A-522B-B96AA5FF497C}"/>
              </a:ext>
            </a:extLst>
          </p:cNvPr>
          <p:cNvSpPr txBox="1"/>
          <p:nvPr/>
        </p:nvSpPr>
        <p:spPr>
          <a:xfrm>
            <a:off x="2573588" y="156321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D76B27-048C-1E73-1CE1-2C97D1E23632}"/>
              </a:ext>
            </a:extLst>
          </p:cNvPr>
          <p:cNvSpPr txBox="1"/>
          <p:nvPr/>
        </p:nvSpPr>
        <p:spPr>
          <a:xfrm>
            <a:off x="939513" y="3409950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8199A7-1064-4470-C06D-613311C8232F}"/>
              </a:ext>
            </a:extLst>
          </p:cNvPr>
          <p:cNvSpPr txBox="1"/>
          <p:nvPr/>
        </p:nvSpPr>
        <p:spPr>
          <a:xfrm>
            <a:off x="2529261" y="3409950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278A5D-A051-58F5-4E6F-C31D976D6AF3}"/>
              </a:ext>
            </a:extLst>
          </p:cNvPr>
          <p:cNvSpPr txBox="1"/>
          <p:nvPr/>
        </p:nvSpPr>
        <p:spPr>
          <a:xfrm>
            <a:off x="4117799" y="3389903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26FC78-C00E-C578-4F76-39EC7027159D}"/>
              </a:ext>
            </a:extLst>
          </p:cNvPr>
          <p:cNvSpPr txBox="1"/>
          <p:nvPr/>
        </p:nvSpPr>
        <p:spPr>
          <a:xfrm>
            <a:off x="7486540" y="1572442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</a:rPr>
              <a:t>o   </a:t>
            </a:r>
            <a:r>
              <a:rPr lang="en-US" sz="960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B3615F-B960-3FE2-966D-2E18F5129AC9}"/>
              </a:ext>
            </a:extLst>
          </p:cNvPr>
          <p:cNvCxnSpPr/>
          <p:nvPr/>
        </p:nvCxnSpPr>
        <p:spPr>
          <a:xfrm>
            <a:off x="6559703" y="1558164"/>
            <a:ext cx="4825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F931C4-EAC3-7AD3-752C-EA7C12D4C323}"/>
              </a:ext>
            </a:extLst>
          </p:cNvPr>
          <p:cNvCxnSpPr/>
          <p:nvPr/>
        </p:nvCxnSpPr>
        <p:spPr>
          <a:xfrm flipV="1">
            <a:off x="6559703" y="3303555"/>
            <a:ext cx="4795932" cy="11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B65404-EE4B-9E49-A5E7-C4D31BD8ACC0}"/>
              </a:ext>
            </a:extLst>
          </p:cNvPr>
          <p:cNvCxnSpPr/>
          <p:nvPr/>
        </p:nvCxnSpPr>
        <p:spPr>
          <a:xfrm flipH="1" flipV="1">
            <a:off x="6578364" y="156590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5E2EF2-E563-9316-8F50-662E6C043580}"/>
              </a:ext>
            </a:extLst>
          </p:cNvPr>
          <p:cNvCxnSpPr/>
          <p:nvPr/>
        </p:nvCxnSpPr>
        <p:spPr>
          <a:xfrm flipV="1">
            <a:off x="11355635" y="155816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53F36D-6CD5-165E-B135-245E64342AAF}"/>
              </a:ext>
            </a:extLst>
          </p:cNvPr>
          <p:cNvCxnSpPr/>
          <p:nvPr/>
        </p:nvCxnSpPr>
        <p:spPr>
          <a:xfrm flipV="1">
            <a:off x="6559703" y="5048588"/>
            <a:ext cx="4810536" cy="7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306D4F-3742-7C1F-361B-01E9BA75DE0B}"/>
              </a:ext>
            </a:extLst>
          </p:cNvPr>
          <p:cNvCxnSpPr/>
          <p:nvPr/>
        </p:nvCxnSpPr>
        <p:spPr>
          <a:xfrm>
            <a:off x="8246043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715DF4E-0C9E-9798-E7DC-4DDBB5801803}"/>
              </a:ext>
            </a:extLst>
          </p:cNvPr>
          <p:cNvCxnSpPr/>
          <p:nvPr/>
        </p:nvCxnSpPr>
        <p:spPr>
          <a:xfrm>
            <a:off x="9791201" y="33148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0ADA0B1-3F50-9B34-97F9-131AD76F82C4}"/>
              </a:ext>
            </a:extLst>
          </p:cNvPr>
          <p:cNvSpPr txBox="1"/>
          <p:nvPr/>
        </p:nvSpPr>
        <p:spPr>
          <a:xfrm>
            <a:off x="8220554" y="155518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CA66D-C8A9-937B-0213-38A68C273F46}"/>
              </a:ext>
            </a:extLst>
          </p:cNvPr>
          <p:cNvSpPr txBox="1"/>
          <p:nvPr/>
        </p:nvSpPr>
        <p:spPr>
          <a:xfrm>
            <a:off x="6673563" y="3401926"/>
            <a:ext cx="14477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o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5DD90A-B8E8-7CBD-933F-023333682370}"/>
              </a:ext>
            </a:extLst>
          </p:cNvPr>
          <p:cNvSpPr txBox="1"/>
          <p:nvPr/>
        </p:nvSpPr>
        <p:spPr>
          <a:xfrm>
            <a:off x="8263311" y="3401926"/>
            <a:ext cx="144779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75A3B3-6C8C-33D4-AA2F-2934312D1251}"/>
              </a:ext>
            </a:extLst>
          </p:cNvPr>
          <p:cNvSpPr txBox="1"/>
          <p:nvPr/>
        </p:nvSpPr>
        <p:spPr>
          <a:xfrm>
            <a:off x="9851849" y="3381879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22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 animBg="1"/>
      <p:bldP spid="32" grpId="0" animBg="1"/>
      <p:bldP spid="33" grpId="0"/>
      <p:bldP spid="34" grpId="0"/>
      <p:bldP spid="42" grpId="0"/>
      <p:bldP spid="43" grpId="0" animBg="1"/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C4C42-19C2-BFB6-401F-90AEDA4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43D46-7552-EEF3-7167-18EB19143F38}"/>
              </a:ext>
            </a:extLst>
          </p:cNvPr>
          <p:cNvSpPr txBox="1"/>
          <p:nvPr/>
        </p:nvSpPr>
        <p:spPr>
          <a:xfrm>
            <a:off x="8233766" y="1510486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638EB-0691-2F9C-9108-34DE8A2D3F48}"/>
              </a:ext>
            </a:extLst>
          </p:cNvPr>
          <p:cNvSpPr txBox="1"/>
          <p:nvPr/>
        </p:nvSpPr>
        <p:spPr>
          <a:xfrm>
            <a:off x="5143786" y="2385283"/>
            <a:ext cx="27576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 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002F5D-3A65-885A-02C4-7F63BB5A356C}"/>
              </a:ext>
            </a:extLst>
          </p:cNvPr>
          <p:cNvCxnSpPr/>
          <p:nvPr/>
        </p:nvCxnSpPr>
        <p:spPr>
          <a:xfrm>
            <a:off x="7408968" y="3307281"/>
            <a:ext cx="1164276" cy="6727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DCFC70-9FF5-A85C-6A78-897EC6A69D7B}"/>
              </a:ext>
            </a:extLst>
          </p:cNvPr>
          <p:cNvCxnSpPr/>
          <p:nvPr/>
        </p:nvCxnSpPr>
        <p:spPr>
          <a:xfrm flipV="1">
            <a:off x="7373744" y="2462724"/>
            <a:ext cx="1055484" cy="844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552D21-816F-723D-BC5D-F5EC4A5CEB63}"/>
              </a:ext>
            </a:extLst>
          </p:cNvPr>
          <p:cNvSpPr txBox="1"/>
          <p:nvPr/>
        </p:nvSpPr>
        <p:spPr>
          <a:xfrm>
            <a:off x="695413" y="1677894"/>
            <a:ext cx="306926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oa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n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E4FED-06D6-C435-02C7-3FA4F649A244}"/>
              </a:ext>
            </a:extLst>
          </p:cNvPr>
          <p:cNvSpPr txBox="1"/>
          <p:nvPr/>
        </p:nvSpPr>
        <p:spPr>
          <a:xfrm>
            <a:off x="723138" y="3195206"/>
            <a:ext cx="304154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oe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D553B-34BE-C577-EA60-7C37444FE4E4}"/>
              </a:ext>
            </a:extLst>
          </p:cNvPr>
          <p:cNvSpPr txBox="1"/>
          <p:nvPr/>
        </p:nvSpPr>
        <p:spPr>
          <a:xfrm>
            <a:off x="8266554" y="3174248"/>
            <a:ext cx="1447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  </a:t>
            </a:r>
            <a:r>
              <a:rPr lang="en-US" sz="9600" dirty="0">
                <a:solidFill>
                  <a:srgbClr val="FF000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195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9A2FA-BDA4-7B84-5563-CAAE41ED3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C:\Users\CTY REDSTAR\Downloads\1.png">
            <a:extLst>
              <a:ext uri="{FF2B5EF4-FFF2-40B4-BE49-F238E27FC236}">
                <a16:creationId xmlns:a16="http://schemas.microsoft.com/office/drawing/2014/main" id="{E28FD589-2BC1-9F81-92E3-C585DA74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0" y="653143"/>
            <a:ext cx="4484914" cy="32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A4B0A65-3600-7B1B-8888-697BB84A20B1}"/>
              </a:ext>
            </a:extLst>
          </p:cNvPr>
          <p:cNvSpPr txBox="1"/>
          <p:nvPr/>
        </p:nvSpPr>
        <p:spPr>
          <a:xfrm>
            <a:off x="283042" y="4372980"/>
            <a:ext cx="5660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cái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loa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2BA5541-46DF-F839-9F7B-B2F8E82A2C53}"/>
              </a:ext>
            </a:extLst>
          </p:cNvPr>
          <p:cNvSpPr txBox="1"/>
          <p:nvPr/>
        </p:nvSpPr>
        <p:spPr>
          <a:xfrm>
            <a:off x="2460177" y="4372020"/>
            <a:ext cx="3069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oa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FDF42AB-3D55-C3C3-FD74-B586E357BB40}"/>
              </a:ext>
            </a:extLst>
          </p:cNvPr>
          <p:cNvSpPr txBox="1"/>
          <p:nvPr/>
        </p:nvSpPr>
        <p:spPr>
          <a:xfrm>
            <a:off x="7340262" y="1259666"/>
            <a:ext cx="3179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493FBCE-5625-D73C-7B03-8E2D73C46974}"/>
              </a:ext>
            </a:extLst>
          </p:cNvPr>
          <p:cNvCxnSpPr/>
          <p:nvPr/>
        </p:nvCxnSpPr>
        <p:spPr>
          <a:xfrm>
            <a:off x="6336080" y="1170224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F4C540-A3A0-D002-2B05-15E430902619}"/>
              </a:ext>
            </a:extLst>
          </p:cNvPr>
          <p:cNvCxnSpPr/>
          <p:nvPr/>
        </p:nvCxnSpPr>
        <p:spPr>
          <a:xfrm flipV="1">
            <a:off x="6336080" y="2951843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4AECA70-2156-44FC-C07D-A644E495B76B}"/>
              </a:ext>
            </a:extLst>
          </p:cNvPr>
          <p:cNvCxnSpPr/>
          <p:nvPr/>
        </p:nvCxnSpPr>
        <p:spPr>
          <a:xfrm flipV="1">
            <a:off x="6336080" y="1133040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D44C50-9F99-4456-DD42-51225BE9E6E0}"/>
              </a:ext>
            </a:extLst>
          </p:cNvPr>
          <p:cNvCxnSpPr/>
          <p:nvPr/>
        </p:nvCxnSpPr>
        <p:spPr>
          <a:xfrm flipV="1">
            <a:off x="11484995" y="1157293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011B4EC-414B-376C-6B96-CB0A5AA00A8A}"/>
              </a:ext>
            </a:extLst>
          </p:cNvPr>
          <p:cNvCxnSpPr/>
          <p:nvPr/>
        </p:nvCxnSpPr>
        <p:spPr>
          <a:xfrm flipV="1">
            <a:off x="6336080" y="4763578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E4150BD-6EFC-B91E-056C-673154D23FE8}"/>
              </a:ext>
            </a:extLst>
          </p:cNvPr>
          <p:cNvCxnSpPr/>
          <p:nvPr/>
        </p:nvCxnSpPr>
        <p:spPr>
          <a:xfrm>
            <a:off x="8505739" y="2986067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45DD384-4E5D-3FFE-72A3-B8C586C01482}"/>
              </a:ext>
            </a:extLst>
          </p:cNvPr>
          <p:cNvSpPr txBox="1"/>
          <p:nvPr/>
        </p:nvSpPr>
        <p:spPr>
          <a:xfrm>
            <a:off x="5927587" y="3149811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097F26-7535-F13B-C6D5-51873521335C}"/>
              </a:ext>
            </a:extLst>
          </p:cNvPr>
          <p:cNvSpPr txBox="1"/>
          <p:nvPr/>
        </p:nvSpPr>
        <p:spPr>
          <a:xfrm>
            <a:off x="8910537" y="3124793"/>
            <a:ext cx="260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81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A2B1F-164B-E343-5F7A-37EF501C5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2.png">
            <a:extLst>
              <a:ext uri="{FF2B5EF4-FFF2-40B4-BE49-F238E27FC236}">
                <a16:creationId xmlns:a16="http://schemas.microsoft.com/office/drawing/2014/main" id="{824667D7-B6B6-D77D-A4CD-8F8CBE8A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1" y="522514"/>
            <a:ext cx="5697990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A2574B-F8CB-EEE8-9418-77F29CE31D3F}"/>
              </a:ext>
            </a:extLst>
          </p:cNvPr>
          <p:cNvSpPr txBox="1"/>
          <p:nvPr/>
        </p:nvSpPr>
        <p:spPr>
          <a:xfrm>
            <a:off x="-261234" y="4699545"/>
            <a:ext cx="7489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chích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choè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05F1F-2D25-F21B-11D9-F8465068331C}"/>
              </a:ext>
            </a:extLst>
          </p:cNvPr>
          <p:cNvSpPr txBox="1"/>
          <p:nvPr/>
        </p:nvSpPr>
        <p:spPr>
          <a:xfrm>
            <a:off x="4582888" y="4699545"/>
            <a:ext cx="3069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oe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4D54B-3152-3F78-C7EB-1D0EEB1A2856}"/>
              </a:ext>
            </a:extLst>
          </p:cNvPr>
          <p:cNvSpPr txBox="1"/>
          <p:nvPr/>
        </p:nvSpPr>
        <p:spPr>
          <a:xfrm>
            <a:off x="7144323" y="693620"/>
            <a:ext cx="504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ch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oè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1EC25A-65E9-6A01-643C-1AAD82EBAC59}"/>
              </a:ext>
            </a:extLst>
          </p:cNvPr>
          <p:cNvCxnSpPr/>
          <p:nvPr/>
        </p:nvCxnSpPr>
        <p:spPr>
          <a:xfrm>
            <a:off x="6880355" y="604178"/>
            <a:ext cx="5148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533F89-5ADD-2437-8426-9E6C5A4E045A}"/>
              </a:ext>
            </a:extLst>
          </p:cNvPr>
          <p:cNvCxnSpPr/>
          <p:nvPr/>
        </p:nvCxnSpPr>
        <p:spPr>
          <a:xfrm flipV="1">
            <a:off x="6880355" y="2385797"/>
            <a:ext cx="5148915" cy="34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23F1E9-889A-B120-679A-693CA2744FA1}"/>
              </a:ext>
            </a:extLst>
          </p:cNvPr>
          <p:cNvCxnSpPr/>
          <p:nvPr/>
        </p:nvCxnSpPr>
        <p:spPr>
          <a:xfrm flipV="1">
            <a:off x="6880355" y="566994"/>
            <a:ext cx="0" cy="36736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C9E98A-9BD9-70CF-351A-DF8960AE8D55}"/>
              </a:ext>
            </a:extLst>
          </p:cNvPr>
          <p:cNvCxnSpPr/>
          <p:nvPr/>
        </p:nvCxnSpPr>
        <p:spPr>
          <a:xfrm flipV="1">
            <a:off x="12029270" y="591247"/>
            <a:ext cx="14604" cy="36062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53DC32-3EA0-7CBC-329E-EFA5A91D5060}"/>
              </a:ext>
            </a:extLst>
          </p:cNvPr>
          <p:cNvCxnSpPr/>
          <p:nvPr/>
        </p:nvCxnSpPr>
        <p:spPr>
          <a:xfrm flipV="1">
            <a:off x="6880355" y="4197532"/>
            <a:ext cx="5178123" cy="43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5BEFBB-086C-14EC-DA6F-06EAE927021F}"/>
              </a:ext>
            </a:extLst>
          </p:cNvPr>
          <p:cNvCxnSpPr/>
          <p:nvPr/>
        </p:nvCxnSpPr>
        <p:spPr>
          <a:xfrm>
            <a:off x="9050014" y="2420021"/>
            <a:ext cx="0" cy="17775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0D5D6E-44AA-9624-49B8-847C427A15A6}"/>
              </a:ext>
            </a:extLst>
          </p:cNvPr>
          <p:cNvSpPr txBox="1"/>
          <p:nvPr/>
        </p:nvSpPr>
        <p:spPr>
          <a:xfrm>
            <a:off x="6471862" y="2583765"/>
            <a:ext cx="23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B94EC-A45F-D020-360E-3E32D0BA09F9}"/>
              </a:ext>
            </a:extLst>
          </p:cNvPr>
          <p:cNvSpPr txBox="1"/>
          <p:nvPr/>
        </p:nvSpPr>
        <p:spPr>
          <a:xfrm>
            <a:off x="9454812" y="2558747"/>
            <a:ext cx="260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oè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0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AD42-5F99-25D8-0B5F-F38324CF3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099FD4-D81A-04CC-D868-E932664731FD}"/>
              </a:ext>
            </a:extLst>
          </p:cNvPr>
          <p:cNvSpPr txBox="1"/>
          <p:nvPr/>
        </p:nvSpPr>
        <p:spPr>
          <a:xfrm>
            <a:off x="2261634" y="843340"/>
            <a:ext cx="277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4F2FD-07C1-47FC-0A12-43AD98F66FD8}"/>
              </a:ext>
            </a:extLst>
          </p:cNvPr>
          <p:cNvSpPr txBox="1"/>
          <p:nvPr/>
        </p:nvSpPr>
        <p:spPr>
          <a:xfrm>
            <a:off x="1734965" y="2050267"/>
            <a:ext cx="364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l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9FA91-8707-4A7E-343B-10F4FA8AA230}"/>
              </a:ext>
            </a:extLst>
          </p:cNvPr>
          <p:cNvSpPr txBox="1"/>
          <p:nvPr/>
        </p:nvSpPr>
        <p:spPr>
          <a:xfrm>
            <a:off x="985143" y="3566162"/>
            <a:ext cx="419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cái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l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9CF85-87D3-4D4B-8D46-BD58F08729F7}"/>
              </a:ext>
            </a:extLst>
          </p:cNvPr>
          <p:cNvSpPr txBox="1"/>
          <p:nvPr/>
        </p:nvSpPr>
        <p:spPr>
          <a:xfrm>
            <a:off x="9733664" y="988403"/>
            <a:ext cx="194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oe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5B6C9-F94C-E1E2-AE14-97FE48F19460}"/>
              </a:ext>
            </a:extLst>
          </p:cNvPr>
          <p:cNvSpPr txBox="1"/>
          <p:nvPr/>
        </p:nvSpPr>
        <p:spPr>
          <a:xfrm>
            <a:off x="8838831" y="2154771"/>
            <a:ext cx="3570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ch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oè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5CF69-CA5A-BA02-DE1A-8918653C8E71}"/>
              </a:ext>
            </a:extLst>
          </p:cNvPr>
          <p:cNvSpPr txBox="1"/>
          <p:nvPr/>
        </p:nvSpPr>
        <p:spPr>
          <a:xfrm>
            <a:off x="6017427" y="3621621"/>
            <a:ext cx="5303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chích</a:t>
            </a:r>
            <a:r>
              <a:rPr lang="en-US" sz="72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dirty="0" err="1">
                <a:latin typeface="Century Gothic" pitchFamily="34" charset="0"/>
                <a:cs typeface="Aharoni" pitchFamily="2" charset="-79"/>
              </a:rPr>
              <a:t>ch</a:t>
            </a:r>
            <a:r>
              <a:rPr lang="en-US" sz="72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oè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27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828B-1EAD-B25D-D883-5FC9DDE1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1EEE6FF-FD1D-B62E-CBFA-4E2A8B5AC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73D0C-1BC7-CF4E-3880-7A3100FDD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TY REDSTAR\Downloads\3.png">
            <a:extLst>
              <a:ext uri="{FF2B5EF4-FFF2-40B4-BE49-F238E27FC236}">
                <a16:creationId xmlns:a16="http://schemas.microsoft.com/office/drawing/2014/main" id="{B7BB8109-D656-F599-B5B7-0EABFFD8A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95943"/>
            <a:ext cx="11582400" cy="63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C6BC16-6958-7FCD-BD90-CE26A866CFF5}"/>
              </a:ext>
            </a:extLst>
          </p:cNvPr>
          <p:cNvCxnSpPr>
            <a:cxnSpLocks/>
          </p:cNvCxnSpPr>
          <p:nvPr/>
        </p:nvCxnSpPr>
        <p:spPr>
          <a:xfrm>
            <a:off x="808074" y="3265716"/>
            <a:ext cx="868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783914-2A0E-ADC2-F10C-E36985E709B8}"/>
              </a:ext>
            </a:extLst>
          </p:cNvPr>
          <p:cNvCxnSpPr>
            <a:cxnSpLocks/>
          </p:cNvCxnSpPr>
          <p:nvPr/>
        </p:nvCxnSpPr>
        <p:spPr>
          <a:xfrm>
            <a:off x="5901070" y="3265716"/>
            <a:ext cx="782758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66BFF-DCB5-4469-682F-283A8950A189}"/>
              </a:ext>
            </a:extLst>
          </p:cNvPr>
          <p:cNvCxnSpPr>
            <a:cxnSpLocks/>
          </p:cNvCxnSpPr>
          <p:nvPr/>
        </p:nvCxnSpPr>
        <p:spPr>
          <a:xfrm>
            <a:off x="10217888" y="3265720"/>
            <a:ext cx="1016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8470D6-BCE1-5C86-D07D-88D584D1FE6B}"/>
              </a:ext>
            </a:extLst>
          </p:cNvPr>
          <p:cNvCxnSpPr>
            <a:cxnSpLocks/>
          </p:cNvCxnSpPr>
          <p:nvPr/>
        </p:nvCxnSpPr>
        <p:spPr>
          <a:xfrm>
            <a:off x="2892056" y="6487891"/>
            <a:ext cx="7437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7D7-EB53-F527-2032-4A5F85C9B90D}"/>
              </a:ext>
            </a:extLst>
          </p:cNvPr>
          <p:cNvCxnSpPr>
            <a:cxnSpLocks/>
          </p:cNvCxnSpPr>
          <p:nvPr/>
        </p:nvCxnSpPr>
        <p:spPr>
          <a:xfrm>
            <a:off x="8176437" y="6487891"/>
            <a:ext cx="8587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77</Words>
  <Application>Microsoft Office PowerPoint</Application>
  <PresentationFormat>Widescreen</PresentationFormat>
  <Paragraphs>56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67</cp:revision>
  <dcterms:created xsi:type="dcterms:W3CDTF">2025-11-25T21:35:39Z</dcterms:created>
  <dcterms:modified xsi:type="dcterms:W3CDTF">2026-02-03T14:57:52Z</dcterms:modified>
</cp:coreProperties>
</file>