
<file path=[Content_Types].xml><?xml version="1.0" encoding="utf-8"?>
<Types xmlns="http://schemas.openxmlformats.org/package/2006/content-types">
  <Default Extension="png" ContentType="image/png"/>
  <Default Extension="jfif" ContentType="image/gif"/>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17.jfif" ContentType="image/jpeg"/>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1"/>
  </p:notesMasterIdLst>
  <p:sldIdLst>
    <p:sldId id="283" r:id="rId3"/>
    <p:sldId id="257" r:id="rId4"/>
    <p:sldId id="297" r:id="rId5"/>
    <p:sldId id="300" r:id="rId6"/>
    <p:sldId id="265" r:id="rId7"/>
    <p:sldId id="281" r:id="rId8"/>
    <p:sldId id="295" r:id="rId9"/>
    <p:sldId id="298" r:id="rId10"/>
    <p:sldId id="299" r:id="rId11"/>
    <p:sldId id="307" r:id="rId12"/>
    <p:sldId id="301" r:id="rId13"/>
    <p:sldId id="302" r:id="rId14"/>
    <p:sldId id="304" r:id="rId15"/>
    <p:sldId id="305" r:id="rId16"/>
    <p:sldId id="306" r:id="rId17"/>
    <p:sldId id="274" r:id="rId18"/>
    <p:sldId id="284" r:id="rId19"/>
    <p:sldId id="285" r:id="rId20"/>
    <p:sldId id="286" r:id="rId21"/>
    <p:sldId id="287" r:id="rId22"/>
    <p:sldId id="288" r:id="rId23"/>
    <p:sldId id="289" r:id="rId24"/>
    <p:sldId id="290" r:id="rId25"/>
    <p:sldId id="291" r:id="rId26"/>
    <p:sldId id="292" r:id="rId27"/>
    <p:sldId id="293" r:id="rId28"/>
    <p:sldId id="294" r:id="rId29"/>
    <p:sldId id="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FFCC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86" d="100"/>
          <a:sy n="86" d="100"/>
        </p:scale>
        <p:origin x="70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7D7F0B2-D060-46CC-9FB5-173985C0B844}" type="datetimeFigureOut">
              <a:rPr lang="en-US" smtClean="0"/>
              <a:t>11/7/2022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69D58B-98C5-48D0-BC42-00E622B0AEE2}" type="slidenum">
              <a:rPr lang="en-US" smtClean="0"/>
              <a:t>‹#›</a:t>
            </a:fld>
            <a:endParaRPr lang="en-US"/>
          </a:p>
        </p:txBody>
      </p:sp>
    </p:spTree>
    <p:extLst>
      <p:ext uri="{BB962C8B-B14F-4D97-AF65-F5344CB8AC3E}">
        <p14:creationId xmlns:p14="http://schemas.microsoft.com/office/powerpoint/2010/main" val="3291353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E0304B-96AD-4C6F-A13E-E5F206C377D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2499577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E0304B-96AD-4C6F-A13E-E5F206C377D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1995959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E0304B-96AD-4C6F-A13E-E5F206C377D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2503522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5125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09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E0304B-96AD-4C6F-A13E-E5F206C377D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38326818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7E0304B-96AD-4C6F-A13E-E5F206C377D2}" type="datetimeFigureOut">
              <a:rPr lang="en-US" smtClean="0"/>
              <a:t>11/7/2022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109003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7E0304B-96AD-4C6F-A13E-E5F206C377D2}"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3870430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7E0304B-96AD-4C6F-A13E-E5F206C377D2}" type="datetimeFigureOut">
              <a:rPr lang="en-US" smtClean="0"/>
              <a:t>11/7/2022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1741152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7E0304B-96AD-4C6F-A13E-E5F206C377D2}" type="datetimeFigureOut">
              <a:rPr lang="en-US" smtClean="0"/>
              <a:t>11/7/2022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2452290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7E0304B-96AD-4C6F-A13E-E5F206C377D2}"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93674036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E0304B-96AD-4C6F-A13E-E5F206C377D2}"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202826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E0304B-96AD-4C6F-A13E-E5F206C377D2}" type="datetimeFigureOut">
              <a:rPr lang="en-US" smtClean="0"/>
              <a:t>11/7/2022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22275F-6DA1-4570-B860-8F11BD803049}" type="slidenum">
              <a:rPr lang="en-US" smtClean="0"/>
              <a:t>‹#›</a:t>
            </a:fld>
            <a:endParaRPr lang="en-US"/>
          </a:p>
        </p:txBody>
      </p:sp>
    </p:spTree>
    <p:extLst>
      <p:ext uri="{BB962C8B-B14F-4D97-AF65-F5344CB8AC3E}">
        <p14:creationId xmlns:p14="http://schemas.microsoft.com/office/powerpoint/2010/main" val="1677893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0304B-96AD-4C6F-A13E-E5F206C377D2}" type="datetimeFigureOut">
              <a:rPr lang="en-US" smtClean="0"/>
              <a:t>11/7/2022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22275F-6DA1-4570-B860-8F11BD803049}" type="slidenum">
              <a:rPr lang="en-US" smtClean="0"/>
              <a:t>‹#›</a:t>
            </a:fld>
            <a:endParaRPr lang="en-US"/>
          </a:p>
        </p:txBody>
      </p:sp>
    </p:spTree>
    <p:extLst>
      <p:ext uri="{BB962C8B-B14F-4D97-AF65-F5344CB8AC3E}">
        <p14:creationId xmlns:p14="http://schemas.microsoft.com/office/powerpoint/2010/main" val="15523009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6A4FBE2-46D9-45FB-B1A3-FE883F072A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F2D8C6-8964-42AA-98A5-D1CA33F74B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C4EAB-3714-45F6-8333-835D13CC58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1BB5D637-BFBC-4724-B734-8E569CDA0465}" type="datetimeFigureOut">
              <a:rPr kumimoji="0" lang="en-US"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11/7/2022</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5" name="Footer Placeholder 4">
            <a:extLst>
              <a:ext uri="{FF2B5EF4-FFF2-40B4-BE49-F238E27FC236}">
                <a16:creationId xmlns:a16="http://schemas.microsoft.com/office/drawing/2014/main" id="{A20A2AA1-2D72-4F5D-B042-338F1CD8DF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
        <p:nvSpPr>
          <p:cNvPr id="6" name="Slide Number Placeholder 5">
            <a:extLst>
              <a:ext uri="{FF2B5EF4-FFF2-40B4-BE49-F238E27FC236}">
                <a16:creationId xmlns:a16="http://schemas.microsoft.com/office/drawing/2014/main" id="{BF15A4F6-7243-4217-AD7B-AB877583B2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B2723291-5C80-45AF-947C-DEE9EE620C3C}" type="slidenum">
              <a:rPr kumimoji="0" lang="en-US" sz="1200" b="0" i="0" u="none" strike="noStrike" kern="0" cap="none" spc="0" normalizeH="0" baseline="0" noProof="0" smtClean="0">
                <a:ln>
                  <a:noFill/>
                </a:ln>
                <a:solidFill>
                  <a:prstClr val="black">
                    <a:tint val="75000"/>
                  </a:prstClr>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1200" b="0" i="0" u="none" strike="noStrike" kern="0" cap="none" spc="0" normalizeH="0" baseline="0" noProof="0">
              <a:ln>
                <a:noFill/>
              </a:ln>
              <a:solidFill>
                <a:prstClr val="black">
                  <a:tint val="75000"/>
                </a:prstClr>
              </a:solidFill>
              <a:effectLst/>
              <a:uLnTx/>
              <a:uFillTx/>
              <a:latin typeface="Arial"/>
              <a:ea typeface="+mn-ea"/>
              <a:cs typeface="Arial"/>
              <a:sym typeface="Arial"/>
            </a:endParaRPr>
          </a:p>
        </p:txBody>
      </p:sp>
    </p:spTree>
    <p:extLst>
      <p:ext uri="{BB962C8B-B14F-4D97-AF65-F5344CB8AC3E}">
        <p14:creationId xmlns:p14="http://schemas.microsoft.com/office/powerpoint/2010/main" val="2558095467"/>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xml"/><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jpg"/><Relationship Id="rId1" Type="http://schemas.openxmlformats.org/officeDocument/2006/relationships/slideLayout" Target="../slideLayouts/slideLayout1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gif"/><Relationship Id="rId3" Type="http://schemas.openxmlformats.org/officeDocument/2006/relationships/tags" Target="../tags/tag1.xml"/><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slideLayout" Target="../slideLayouts/slideLayout13.xml"/><Relationship Id="rId9" Type="http://schemas.openxmlformats.org/officeDocument/2006/relationships/image" Target="../media/image24.png"/><Relationship Id="rId1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18" Type="http://schemas.openxmlformats.org/officeDocument/2006/relationships/image" Target="../media/image31.png"/><Relationship Id="rId3" Type="http://schemas.openxmlformats.org/officeDocument/2006/relationships/tags" Target="../tags/tag2.xml"/><Relationship Id="rId7" Type="http://schemas.openxmlformats.org/officeDocument/2006/relationships/image" Target="../media/image20.png"/><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audio" Target="../media/media2.mp3"/><Relationship Id="rId16" Type="http://schemas.openxmlformats.org/officeDocument/2006/relationships/image" Target="../media/image39.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4.png"/><Relationship Id="rId5" Type="http://schemas.openxmlformats.org/officeDocument/2006/relationships/audio" Target="../media/audio2.wav"/><Relationship Id="rId15" Type="http://schemas.openxmlformats.org/officeDocument/2006/relationships/image" Target="../media/image38.png"/><Relationship Id="rId10" Type="http://schemas.openxmlformats.org/officeDocument/2006/relationships/image" Target="../media/image27.png"/><Relationship Id="rId4" Type="http://schemas.openxmlformats.org/officeDocument/2006/relationships/slideLayout" Target="../slideLayouts/slideLayout13.xml"/><Relationship Id="rId9" Type="http://schemas.openxmlformats.org/officeDocument/2006/relationships/image" Target="../media/image33.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tags" Target="../tags/tag3.xml"/><Relationship Id="rId7" Type="http://schemas.openxmlformats.org/officeDocument/2006/relationships/image" Target="../media/image21.png"/><Relationship Id="rId12" Type="http://schemas.openxmlformats.org/officeDocument/2006/relationships/image" Target="../media/image4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30.png"/><Relationship Id="rId10" Type="http://schemas.openxmlformats.org/officeDocument/2006/relationships/image" Target="../media/image28.gif"/><Relationship Id="rId4" Type="http://schemas.openxmlformats.org/officeDocument/2006/relationships/slideLayout" Target="../slideLayouts/slideLayout13.xml"/><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image" Target="../media/image4.emf"/></Relationships>
</file>

<file path=ppt/slides/_rels/slide20.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tags" Target="../tags/tag4.xml"/><Relationship Id="rId7" Type="http://schemas.openxmlformats.org/officeDocument/2006/relationships/image" Target="../media/image20.png"/><Relationship Id="rId12" Type="http://schemas.openxmlformats.org/officeDocument/2006/relationships/image" Target="../media/image37.pn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openxmlformats.org/officeDocument/2006/relationships/image" Target="../media/image40.png"/><Relationship Id="rId10" Type="http://schemas.openxmlformats.org/officeDocument/2006/relationships/image" Target="../media/image27.png"/><Relationship Id="rId4" Type="http://schemas.openxmlformats.org/officeDocument/2006/relationships/slideLayout" Target="../slideLayouts/slideLayout13.xml"/><Relationship Id="rId9" Type="http://schemas.openxmlformats.org/officeDocument/2006/relationships/image" Target="../media/image33.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0.png"/><Relationship Id="rId3" Type="http://schemas.openxmlformats.org/officeDocument/2006/relationships/tags" Target="../tags/tag5.xml"/><Relationship Id="rId7" Type="http://schemas.openxmlformats.org/officeDocument/2006/relationships/image" Target="../media/image27.png"/><Relationship Id="rId12" Type="http://schemas.openxmlformats.org/officeDocument/2006/relationships/image" Target="../media/image2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41.png"/><Relationship Id="rId5" Type="http://schemas.openxmlformats.org/officeDocument/2006/relationships/image" Target="../media/image20.png"/><Relationship Id="rId10" Type="http://schemas.openxmlformats.org/officeDocument/2006/relationships/image" Target="../media/image31.png"/><Relationship Id="rId4" Type="http://schemas.openxmlformats.org/officeDocument/2006/relationships/slideLayout" Target="../slideLayouts/slideLayout13.xml"/><Relationship Id="rId9" Type="http://schemas.openxmlformats.org/officeDocument/2006/relationships/image" Target="../media/image29.png"/></Relationships>
</file>

<file path=ppt/slides/_rels/slide22.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9.png"/><Relationship Id="rId3" Type="http://schemas.openxmlformats.org/officeDocument/2006/relationships/tags" Target="../tags/tag6.xml"/><Relationship Id="rId7" Type="http://schemas.openxmlformats.org/officeDocument/2006/relationships/image" Target="../media/image20.png"/><Relationship Id="rId12" Type="http://schemas.openxmlformats.org/officeDocument/2006/relationships/image" Target="../media/image38.png"/><Relationship Id="rId2" Type="http://schemas.openxmlformats.org/officeDocument/2006/relationships/audio" Target="../media/media2.mp3"/><Relationship Id="rId16" Type="http://schemas.openxmlformats.org/officeDocument/2006/relationships/image" Target="../media/image31.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openxmlformats.org/officeDocument/2006/relationships/image" Target="../media/image34.png"/><Relationship Id="rId10" Type="http://schemas.openxmlformats.org/officeDocument/2006/relationships/image" Target="../media/image27.png"/><Relationship Id="rId4" Type="http://schemas.openxmlformats.org/officeDocument/2006/relationships/slideLayout" Target="../slideLayouts/slideLayout13.xml"/><Relationship Id="rId9" Type="http://schemas.openxmlformats.org/officeDocument/2006/relationships/image" Target="../media/image33.png"/><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24.png"/><Relationship Id="rId3" Type="http://schemas.openxmlformats.org/officeDocument/2006/relationships/tags" Target="../tags/tag7.xml"/><Relationship Id="rId7" Type="http://schemas.openxmlformats.org/officeDocument/2006/relationships/image" Target="../media/image27.png"/><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41.png"/><Relationship Id="rId5" Type="http://schemas.openxmlformats.org/officeDocument/2006/relationships/image" Target="../media/image20.png"/><Relationship Id="rId10" Type="http://schemas.openxmlformats.org/officeDocument/2006/relationships/image" Target="../media/image31.png"/><Relationship Id="rId4" Type="http://schemas.openxmlformats.org/officeDocument/2006/relationships/slideLayout" Target="../slideLayouts/slideLayout13.xml"/><Relationship Id="rId9" Type="http://schemas.openxmlformats.org/officeDocument/2006/relationships/image" Target="../media/image29.png"/><Relationship Id="rId14"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tags" Target="../tags/tag8.xml"/><Relationship Id="rId7" Type="http://schemas.openxmlformats.org/officeDocument/2006/relationships/image" Target="../media/image20.png"/><Relationship Id="rId12" Type="http://schemas.openxmlformats.org/officeDocument/2006/relationships/image" Target="../media/image37.pn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openxmlformats.org/officeDocument/2006/relationships/image" Target="../media/image40.png"/><Relationship Id="rId10" Type="http://schemas.openxmlformats.org/officeDocument/2006/relationships/image" Target="../media/image27.png"/><Relationship Id="rId4" Type="http://schemas.openxmlformats.org/officeDocument/2006/relationships/slideLayout" Target="../slideLayouts/slideLayout13.xml"/><Relationship Id="rId9" Type="http://schemas.openxmlformats.org/officeDocument/2006/relationships/image" Target="../media/image33.png"/><Relationship Id="rId14" Type="http://schemas.openxmlformats.org/officeDocument/2006/relationships/image" Target="../media/image39.png"/></Relationships>
</file>

<file path=ppt/slides/_rels/slide25.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25.png"/><Relationship Id="rId3" Type="http://schemas.openxmlformats.org/officeDocument/2006/relationships/tags" Target="../tags/tag9.xml"/><Relationship Id="rId7" Type="http://schemas.openxmlformats.org/officeDocument/2006/relationships/image" Target="../media/image27.png"/><Relationship Id="rId12" Type="http://schemas.openxmlformats.org/officeDocument/2006/relationships/image" Target="../media/image4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41.png"/><Relationship Id="rId5" Type="http://schemas.openxmlformats.org/officeDocument/2006/relationships/image" Target="../media/image20.png"/><Relationship Id="rId10" Type="http://schemas.openxmlformats.org/officeDocument/2006/relationships/image" Target="../media/image31.png"/><Relationship Id="rId4" Type="http://schemas.openxmlformats.org/officeDocument/2006/relationships/slideLayout" Target="../slideLayouts/slideLayout13.xml"/><Relationship Id="rId9" Type="http://schemas.openxmlformats.org/officeDocument/2006/relationships/image" Target="../media/image29.png"/><Relationship Id="rId14" Type="http://schemas.openxmlformats.org/officeDocument/2006/relationships/image" Target="../media/image30.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8.png"/><Relationship Id="rId3" Type="http://schemas.openxmlformats.org/officeDocument/2006/relationships/tags" Target="../tags/tag10.xml"/><Relationship Id="rId7" Type="http://schemas.openxmlformats.org/officeDocument/2006/relationships/image" Target="../media/image20.png"/><Relationship Id="rId12" Type="http://schemas.openxmlformats.org/officeDocument/2006/relationships/image" Target="../media/image37.png"/><Relationship Id="rId17" Type="http://schemas.openxmlformats.org/officeDocument/2006/relationships/image" Target="../media/image31.png"/><Relationship Id="rId2" Type="http://schemas.openxmlformats.org/officeDocument/2006/relationships/audio" Target="../media/media2.mp3"/><Relationship Id="rId16" Type="http://schemas.openxmlformats.org/officeDocument/2006/relationships/image" Target="../media/image34.png"/><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36.png"/><Relationship Id="rId5" Type="http://schemas.openxmlformats.org/officeDocument/2006/relationships/audio" Target="../media/audio2.wav"/><Relationship Id="rId15" Type="http://schemas.openxmlformats.org/officeDocument/2006/relationships/image" Target="../media/image40.png"/><Relationship Id="rId10" Type="http://schemas.openxmlformats.org/officeDocument/2006/relationships/image" Target="../media/image27.png"/><Relationship Id="rId4" Type="http://schemas.openxmlformats.org/officeDocument/2006/relationships/slideLayout" Target="../slideLayouts/slideLayout13.xml"/><Relationship Id="rId9" Type="http://schemas.openxmlformats.org/officeDocument/2006/relationships/image" Target="../media/image33.png"/><Relationship Id="rId14" Type="http://schemas.openxmlformats.org/officeDocument/2006/relationships/image" Target="../media/image39.png"/></Relationships>
</file>

<file path=ppt/slides/_rels/slide27.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42.png"/><Relationship Id="rId3" Type="http://schemas.openxmlformats.org/officeDocument/2006/relationships/tags" Target="../tags/tag11.xml"/><Relationship Id="rId7" Type="http://schemas.openxmlformats.org/officeDocument/2006/relationships/image" Target="../media/image21.png"/><Relationship Id="rId12" Type="http://schemas.openxmlformats.org/officeDocument/2006/relationships/image" Target="../media/image41.png"/><Relationship Id="rId2" Type="http://schemas.openxmlformats.org/officeDocument/2006/relationships/audio" Target="../media/media2.mp3"/><Relationship Id="rId16" Type="http://schemas.openxmlformats.org/officeDocument/2006/relationships/image" Target="../media/image30.png"/><Relationship Id="rId1" Type="http://schemas.microsoft.com/office/2007/relationships/media" Target="../media/media2.mp3"/><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audio" Target="../media/audio4.wav"/><Relationship Id="rId15" Type="http://schemas.openxmlformats.org/officeDocument/2006/relationships/image" Target="../media/image43.png"/><Relationship Id="rId10" Type="http://schemas.openxmlformats.org/officeDocument/2006/relationships/image" Target="../media/image31.png"/><Relationship Id="rId4" Type="http://schemas.openxmlformats.org/officeDocument/2006/relationships/slideLayout" Target="../slideLayouts/slideLayout13.xml"/><Relationship Id="rId9" Type="http://schemas.openxmlformats.org/officeDocument/2006/relationships/image" Target="../media/image28.gif"/><Relationship Id="rId14" Type="http://schemas.openxmlformats.org/officeDocument/2006/relationships/image" Target="../media/image22.png"/></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fif"/><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2019300" y="4114800"/>
            <a:ext cx="4562061" cy="1015663"/>
          </a:xfrm>
          <a:prstGeom prst="rect">
            <a:avLst/>
          </a:prstGeom>
          <a:noFill/>
        </p:spPr>
        <p:txBody>
          <a:bodyPr wrap="square" rtlCol="0">
            <a:spAutoFit/>
          </a:bodyPr>
          <a:lstStyle/>
          <a:p>
            <a:r>
              <a:rPr lang="vi-VN" sz="6000" dirty="0" smtClean="0">
                <a:solidFill>
                  <a:srgbClr val="FFFF00"/>
                </a:solidFill>
                <a:effectLst/>
                <a:latin typeface="+mj-lt"/>
              </a:rPr>
              <a:t>Bài viết 3: </a:t>
            </a:r>
            <a:endParaRPr lang="en-US" sz="6000" dirty="0">
              <a:solidFill>
                <a:srgbClr val="FFFF00"/>
              </a:solidFill>
              <a:effectLst/>
              <a:latin typeface="+mj-lt"/>
            </a:endParaRPr>
          </a:p>
        </p:txBody>
      </p:sp>
      <p:sp>
        <p:nvSpPr>
          <p:cNvPr id="5" name="TextBox 4"/>
          <p:cNvSpPr txBox="1"/>
          <p:nvPr/>
        </p:nvSpPr>
        <p:spPr>
          <a:xfrm>
            <a:off x="4300330" y="3111910"/>
            <a:ext cx="2951922" cy="1015663"/>
          </a:xfrm>
          <a:prstGeom prst="rect">
            <a:avLst/>
          </a:prstGeom>
          <a:noFill/>
        </p:spPr>
        <p:txBody>
          <a:bodyPr wrap="square" rtlCol="0">
            <a:spAutoFit/>
          </a:bodyPr>
          <a:lstStyle/>
          <a:p>
            <a:r>
              <a:rPr lang="vi-VN" sz="6000" u="sng" dirty="0" smtClean="0">
                <a:solidFill>
                  <a:srgbClr val="FFFF00"/>
                </a:solidFill>
                <a:latin typeface="+mj-lt"/>
              </a:rPr>
              <a:t>Chính tả</a:t>
            </a:r>
            <a:endParaRPr lang="en-US" sz="6000" u="sng" dirty="0">
              <a:solidFill>
                <a:srgbClr val="FFFF00"/>
              </a:solidFill>
              <a:latin typeface="+mj-lt"/>
            </a:endParaRPr>
          </a:p>
        </p:txBody>
      </p:sp>
      <p:sp>
        <p:nvSpPr>
          <p:cNvPr id="6" name="TextBox 5"/>
          <p:cNvSpPr txBox="1"/>
          <p:nvPr/>
        </p:nvSpPr>
        <p:spPr>
          <a:xfrm>
            <a:off x="5334000" y="4127573"/>
            <a:ext cx="6172200" cy="1015663"/>
          </a:xfrm>
          <a:prstGeom prst="rect">
            <a:avLst/>
          </a:prstGeom>
          <a:noFill/>
        </p:spPr>
        <p:txBody>
          <a:bodyPr wrap="square" rtlCol="0">
            <a:spAutoFit/>
          </a:bodyPr>
          <a:lstStyle/>
          <a:p>
            <a:r>
              <a:rPr lang="vi-VN" sz="6000" dirty="0" smtClean="0">
                <a:solidFill>
                  <a:srgbClr val="FFFF00"/>
                </a:solidFill>
                <a:latin typeface="+mj-lt"/>
              </a:rPr>
              <a:t>Sông quê</a:t>
            </a:r>
            <a:endParaRPr lang="en-US" sz="6000" dirty="0">
              <a:solidFill>
                <a:srgbClr val="FFFF00"/>
              </a:solidFill>
              <a:latin typeface="+mj-lt"/>
            </a:endParaRPr>
          </a:p>
        </p:txBody>
      </p:sp>
    </p:spTree>
    <p:extLst>
      <p:ext uri="{BB962C8B-B14F-4D97-AF65-F5344CB8AC3E}">
        <p14:creationId xmlns:p14="http://schemas.microsoft.com/office/powerpoint/2010/main" val="35672503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2" y="-34724"/>
            <a:ext cx="12192000" cy="8534400"/>
          </a:xfrm>
          <a:prstGeom prst="rect">
            <a:avLst/>
          </a:prstGeom>
        </p:spPr>
      </p:pic>
      <p:sp>
        <p:nvSpPr>
          <p:cNvPr id="5" name="TextBox 4"/>
          <p:cNvSpPr txBox="1"/>
          <p:nvPr/>
        </p:nvSpPr>
        <p:spPr>
          <a:xfrm>
            <a:off x="4038600" y="892276"/>
            <a:ext cx="601980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9600" b="0" i="0" u="none" strike="noStrike" kern="1200" cap="none" spc="0" normalizeH="0" baseline="0" noProof="0" dirty="0" smtClean="0">
                <a:ln>
                  <a:noFill/>
                </a:ln>
                <a:solidFill>
                  <a:srgbClr val="FF0000"/>
                </a:solidFill>
                <a:effectLst>
                  <a:reflection blurRad="6350" stA="60000" endA="900" endPos="60000" dist="29997" dir="5400000" sy="-100000" algn="bl" rotWithShape="0"/>
                </a:effectLst>
                <a:uLnTx/>
                <a:uFillTx/>
                <a:latin typeface="Times New Roman" panose="02020603050405020304" pitchFamily="18" charset="0"/>
                <a:ea typeface="+mn-ea"/>
                <a:cs typeface="+mn-cs"/>
              </a:rPr>
              <a:t>Luyện</a:t>
            </a:r>
            <a:r>
              <a:rPr kumimoji="0" lang="vi-VN" sz="9600" b="0" i="0" u="none" strike="noStrike" kern="1200" cap="none" spc="0" normalizeH="0" noProof="0" dirty="0" smtClean="0">
                <a:ln>
                  <a:noFill/>
                </a:ln>
                <a:solidFill>
                  <a:srgbClr val="FF0000"/>
                </a:solidFill>
                <a:effectLst>
                  <a:reflection blurRad="6350" stA="60000" endA="900" endPos="60000" dist="29997" dir="5400000" sy="-100000" algn="bl" rotWithShape="0"/>
                </a:effectLst>
                <a:uLnTx/>
                <a:uFillTx/>
                <a:latin typeface="Times New Roman" panose="02020603050405020304" pitchFamily="18" charset="0"/>
                <a:ea typeface="+mn-ea"/>
                <a:cs typeface="+mn-cs"/>
              </a:rPr>
              <a:t> tập</a:t>
            </a:r>
            <a:endParaRPr kumimoji="0" lang="en-US" sz="9600" b="0" i="0" u="none" strike="noStrike" kern="1200" cap="none" spc="0" normalizeH="0" baseline="0" noProof="0" dirty="0">
              <a:ln>
                <a:noFill/>
              </a:ln>
              <a:solidFill>
                <a:srgbClr val="FF0000"/>
              </a:solidFill>
              <a:effectLst>
                <a:reflection blurRad="6350" stA="60000" endA="900" endPos="60000" dist="29997" dir="5400000" sy="-100000" algn="bl" rotWithShape="0"/>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1183888" y="990600"/>
            <a:ext cx="2819400" cy="2114728"/>
          </a:xfrm>
          <a:prstGeom prst="rect">
            <a:avLst/>
          </a:prstGeom>
        </p:spPr>
      </p:pic>
    </p:spTree>
    <p:extLst>
      <p:ext uri="{BB962C8B-B14F-4D97-AF65-F5344CB8AC3E}">
        <p14:creationId xmlns:p14="http://schemas.microsoft.com/office/powerpoint/2010/main" val="214521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accel="3000" decel="4000" autoRev="1" fill="hold" grpId="0" nodeType="withEffect">
                                  <p:stCondLst>
                                    <p:cond delay="0"/>
                                  </p:stCondLst>
                                  <p:iterate type="wd">
                                    <p:tmPct val="55556"/>
                                  </p:iterate>
                                  <p:childTnLst>
                                    <p:animClr clrSpc="rgb" dir="cw">
                                      <p:cBhvr override="childStyle">
                                        <p:cTn id="6" dur="600" fill="hold"/>
                                        <p:tgtEl>
                                          <p:spTgt spid="5">
                                            <p:txEl>
                                              <p:pRg st="0" end="0"/>
                                            </p:txEl>
                                          </p:spTgt>
                                        </p:tgtEl>
                                        <p:attrNameLst>
                                          <p:attrName>style.color</p:attrName>
                                        </p:attrNameLst>
                                      </p:cBhvr>
                                      <p:to>
                                        <a:srgbClr val="DFEE20"/>
                                      </p:to>
                                    </p:animClr>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1867"/>
                            </p:stCondLst>
                            <p:childTnLst>
                              <p:par>
                                <p:cTn id="8" presetID="3" presetClass="emph" presetSubtype="2" repeatCount="2000" accel="1333" decel="667" fill="hold" grpId="1" nodeType="afterEffect">
                                  <p:stCondLst>
                                    <p:cond delay="0"/>
                                  </p:stCondLst>
                                  <p:iterate type="wd">
                                    <p:tmPct val="0"/>
                                  </p:iterate>
                                  <p:childTnLst>
                                    <p:animClr clrSpc="rgb" dir="cw">
                                      <p:cBhvr override="childStyle">
                                        <p:cTn id="9" dur="1050" fill="hold"/>
                                        <p:tgtEl>
                                          <p:spTgt spid="5">
                                            <p:txEl>
                                              <p:pRg st="0" end="0"/>
                                            </p:txEl>
                                          </p:spTgt>
                                        </p:tgtEl>
                                        <p:attrNameLst>
                                          <p:attrName>style.color</p:attrName>
                                        </p:attrNameLst>
                                      </p:cBhvr>
                                      <p:to>
                                        <a:srgbClr val="FCFC12"/>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par>
                          <p:cTn id="10" fill="hold">
                            <p:stCondLst>
                              <p:cond delay="3967"/>
                            </p:stCondLst>
                            <p:childTnLst>
                              <p:par>
                                <p:cTn id="11" presetID="3" presetClass="emph" presetSubtype="2" fill="hold" grpId="2" nodeType="afterEffect">
                                  <p:stCondLst>
                                    <p:cond delay="0"/>
                                  </p:stCondLst>
                                  <p:iterate type="wd">
                                    <p:tmPct val="0"/>
                                  </p:iterate>
                                  <p:childTnLst>
                                    <p:animClr clrSpc="rgb" dir="cw">
                                      <p:cBhvr override="childStyle">
                                        <p:cTn id="12" dur="1600" fill="hold"/>
                                        <p:tgtEl>
                                          <p:spTgt spid="5">
                                            <p:txEl>
                                              <p:pRg st="0" end="0"/>
                                            </p:txEl>
                                          </p:spTgt>
                                        </p:tgtEl>
                                        <p:attrNameLst>
                                          <p:attrName>style.color</p:attrName>
                                        </p:attrNameLst>
                                      </p:cBhvr>
                                      <p:to>
                                        <a:srgbClr val="E92A25"/>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11"/>
                                            </p:cond>
                                          </p:stCondLst>
                                          <p:endCondLst>
                                            <p:cond evt="onStopAudio" delay="0">
                                              <p:tgtEl>
                                                <p:sldTgt/>
                                              </p:tgtEl>
                                            </p:cond>
                                          </p:endCondLst>
                                        </p:cTn>
                                        <p:tgtEl>
                                          <p:sndTgt r:embed="rId2" name="wind.wav"/>
                                        </p:tgtEl>
                                      </p:cMediaNode>
                                    </p:audio>
                                  </p:subTnLst>
                                </p:cTn>
                              </p:par>
                            </p:childTnLst>
                          </p:cTn>
                        </p:par>
                        <p:par>
                          <p:cTn id="13" fill="hold">
                            <p:stCondLst>
                              <p:cond delay="5567"/>
                            </p:stCondLst>
                            <p:childTnLst>
                              <p:par>
                                <p:cTn id="14" presetID="3" presetClass="emph" presetSubtype="2" accel="2000" decel="500" fill="hold" grpId="3" nodeType="afterEffect">
                                  <p:stCondLst>
                                    <p:cond delay="0"/>
                                  </p:stCondLst>
                                  <p:iterate type="wd">
                                    <p:tmPct val="0"/>
                                  </p:iterate>
                                  <p:childTnLst>
                                    <p:animClr clrSpc="rgb" dir="cw">
                                      <p:cBhvr override="childStyle">
                                        <p:cTn id="15" dur="2000" fill="hold"/>
                                        <p:tgtEl>
                                          <p:spTgt spid="5">
                                            <p:txEl>
                                              <p:pRg st="0" end="0"/>
                                            </p:txEl>
                                          </p:spTgt>
                                        </p:tgtEl>
                                        <p:attrNameLst>
                                          <p:attrName>style.color</p:attrName>
                                        </p:attrNameLst>
                                      </p:cBhvr>
                                      <p:to>
                                        <a:srgbClr val="DFEE20"/>
                                      </p:to>
                                    </p:animClr>
                                  </p:childTnLst>
                                  <p:subTnLst>
                                    <p:audio>
                                      <p:cMediaNode>
                                        <p:cTn display="0" masterRel="sameClick">
                                          <p:stCondLst>
                                            <p:cond evt="begin" delay="0">
                                              <p:tn val="14"/>
                                            </p:cond>
                                          </p:stCondLst>
                                          <p:endCondLst>
                                            <p:cond evt="onStopAudio" delay="0">
                                              <p:tgtEl>
                                                <p:sldTgt/>
                                              </p:tgtEl>
                                            </p:cond>
                                          </p:endCondLst>
                                        </p:cTn>
                                        <p:tgtEl>
                                          <p:sndTgt r:embed="rId2" name="wind.wav"/>
                                        </p:tgtEl>
                                      </p:cMediaNode>
                                    </p:audio>
                                  </p:subTnLst>
                                </p:cTn>
                              </p:par>
                            </p:childTnLst>
                          </p:cTn>
                        </p:par>
                        <p:par>
                          <p:cTn id="16" fill="hold">
                            <p:stCondLst>
                              <p:cond delay="7567"/>
                            </p:stCondLst>
                            <p:childTnLst>
                              <p:par>
                                <p:cTn id="17" presetID="3" presetClass="emph" presetSubtype="2" fill="hold" grpId="4" nodeType="afterEffect">
                                  <p:stCondLst>
                                    <p:cond delay="0"/>
                                  </p:stCondLst>
                                  <p:iterate type="wd">
                                    <p:tmPct val="0"/>
                                  </p:iterate>
                                  <p:childTnLst>
                                    <p:animClr clrSpc="rgb" dir="cw">
                                      <p:cBhvr override="childStyle">
                                        <p:cTn id="18" dur="2000" fill="hold"/>
                                        <p:tgtEl>
                                          <p:spTgt spid="5">
                                            <p:txEl>
                                              <p:pRg st="0" end="0"/>
                                            </p:txEl>
                                          </p:spTgt>
                                        </p:tgtEl>
                                        <p:attrNameLst>
                                          <p:attrName>style.color</p:attrName>
                                        </p:attrNameLst>
                                      </p:cBhvr>
                                      <p:to>
                                        <a:schemeClr val="accent2"/>
                                      </p:to>
                                    </p:animClr>
                                  </p:childTnLst>
                                  <p:subTnLst>
                                    <p:audio>
                                      <p:cMediaNode>
                                        <p:cTn display="0" masterRel="sameClick">
                                          <p:stCondLst>
                                            <p:cond evt="begin" delay="0">
                                              <p:tn val="17"/>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dvAuto="1000"/>
      <p:bldP spid="5" grpId="1" build="allAtOnce"/>
      <p:bldP spid="5" grpId="2" build="allAtOnce"/>
      <p:bldP spid="5" grpId="3" build="allAtOnce"/>
      <p:bldP spid="5" grpId="4"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0" y="2821"/>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1295665" y="3959972"/>
              <a:ext cx="10134600"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Mùa</a:t>
              </a:r>
              <a:r>
                <a:rPr kumimoji="0" lang="vi-VN" sz="40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xuân, khi mưa phùn và     ương     ớm lẫn vào nhau, cây gạo ngoài cổng chùa bật ra những đóa hoa làm     áng bừng một góc trời. Tiếng chim    áo về ríu rít. Nghe mà     ốn    ang mãi.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000" dirty="0">
                  <a:solidFill>
                    <a:srgbClr val="FF0000"/>
                  </a:solidFill>
                  <a:latin typeface="Times New Roman" panose="02020603050405020304" pitchFamily="18" charset="0"/>
                  <a:ea typeface="Times New Roman" panose="02020603050405020304" pitchFamily="18" charset="0"/>
                </a:rPr>
                <a:t> </a:t>
              </a:r>
              <a:r>
                <a:rPr lang="vi-VN" sz="4000" dirty="0" smtClean="0">
                  <a:solidFill>
                    <a:srgbClr val="FF0000"/>
                  </a:solidFill>
                  <a:latin typeface="Times New Roman" panose="02020603050405020304" pitchFamily="18" charset="0"/>
                  <a:ea typeface="Times New Roman" panose="02020603050405020304" pitchFamily="18" charset="0"/>
                </a:rPr>
                <a:t>                                          </a:t>
              </a:r>
              <a:r>
                <a:rPr lang="vi-VN" sz="2800" dirty="0" smtClean="0">
                  <a:solidFill>
                    <a:srgbClr val="FF0000"/>
                  </a:solidFill>
                  <a:latin typeface="Times New Roman" panose="02020603050405020304" pitchFamily="18" charset="0"/>
                  <a:ea typeface="Times New Roman" panose="02020603050405020304" pitchFamily="18" charset="0"/>
                </a:rPr>
                <a:t>       Theo BĂNG SƠN</a:t>
              </a:r>
              <a:endParaRPr kumimoji="0" lang="en-US" sz="2800" b="0" i="0" u="none" strike="noStrike" kern="1200" cap="none" spc="0" normalizeH="0" baseline="0" noProof="0" dirty="0">
                <a:ln>
                  <a:noFill/>
                </a:ln>
                <a:solidFill>
                  <a:srgbClr val="FF0000"/>
                </a:solidFill>
                <a:effectLst/>
                <a:uLnTx/>
                <a:uFillTx/>
                <a:latin typeface="Calibri"/>
              </a:endParaRPr>
            </a:p>
          </p:txBody>
        </p:sp>
      </p:grpSp>
      <p:grpSp>
        <p:nvGrpSpPr>
          <p:cNvPr id="19" name="Group 18"/>
          <p:cNvGrpSpPr/>
          <p:nvPr/>
        </p:nvGrpSpPr>
        <p:grpSpPr>
          <a:xfrm>
            <a:off x="2362200" y="2363319"/>
            <a:ext cx="7327739" cy="2208681"/>
            <a:chOff x="2362200" y="2363319"/>
            <a:chExt cx="7327739" cy="2208681"/>
          </a:xfrm>
        </p:grpSpPr>
        <p:sp>
          <p:nvSpPr>
            <p:cNvPr id="5" name="Rectangle 4"/>
            <p:cNvSpPr/>
            <p:nvPr/>
          </p:nvSpPr>
          <p:spPr>
            <a:xfrm>
              <a:off x="7620000" y="2363319"/>
              <a:ext cx="372319"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6" name="Rectangle 5"/>
            <p:cNvSpPr/>
            <p:nvPr/>
          </p:nvSpPr>
          <p:spPr>
            <a:xfrm>
              <a:off x="9232739" y="2392935"/>
              <a:ext cx="4572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7" name="Rectangle 6"/>
            <p:cNvSpPr/>
            <p:nvPr/>
          </p:nvSpPr>
          <p:spPr>
            <a:xfrm>
              <a:off x="3979762" y="3605922"/>
              <a:ext cx="3810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8" name="Rectangle 7"/>
            <p:cNvSpPr/>
            <p:nvPr/>
          </p:nvSpPr>
          <p:spPr>
            <a:xfrm>
              <a:off x="2362200" y="4218210"/>
              <a:ext cx="3810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9" name="Rectangle 8"/>
            <p:cNvSpPr/>
            <p:nvPr/>
          </p:nvSpPr>
          <p:spPr>
            <a:xfrm>
              <a:off x="7391400" y="4191000"/>
              <a:ext cx="4572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0" name="Rectangle 9"/>
            <p:cNvSpPr/>
            <p:nvPr/>
          </p:nvSpPr>
          <p:spPr>
            <a:xfrm>
              <a:off x="8489066" y="4218210"/>
              <a:ext cx="38100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grpSp>
      <p:sp>
        <p:nvSpPr>
          <p:cNvPr id="11" name="Rectangle 10"/>
          <p:cNvSpPr/>
          <p:nvPr/>
        </p:nvSpPr>
        <p:spPr>
          <a:xfrm>
            <a:off x="7517756" y="2215887"/>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s</a:t>
            </a:r>
            <a:endParaRPr lang="en-US" sz="4000" dirty="0">
              <a:solidFill>
                <a:srgbClr val="FFFF00"/>
              </a:solidFill>
              <a:latin typeface="+mj-lt"/>
            </a:endParaRPr>
          </a:p>
        </p:txBody>
      </p:sp>
      <p:sp>
        <p:nvSpPr>
          <p:cNvPr id="12" name="Rectangle 11"/>
          <p:cNvSpPr/>
          <p:nvPr/>
        </p:nvSpPr>
        <p:spPr>
          <a:xfrm>
            <a:off x="9210555" y="2274795"/>
            <a:ext cx="479384"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s</a:t>
            </a:r>
            <a:endParaRPr lang="en-US" sz="4000" dirty="0">
              <a:solidFill>
                <a:srgbClr val="FFFF00"/>
              </a:solidFill>
              <a:latin typeface="+mj-lt"/>
            </a:endParaRPr>
          </a:p>
        </p:txBody>
      </p:sp>
      <p:sp>
        <p:nvSpPr>
          <p:cNvPr id="13" name="Rectangle 12"/>
          <p:cNvSpPr/>
          <p:nvPr/>
        </p:nvSpPr>
        <p:spPr>
          <a:xfrm>
            <a:off x="3903562" y="3507762"/>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s</a:t>
            </a:r>
            <a:endParaRPr lang="en-US" sz="4000" dirty="0">
              <a:solidFill>
                <a:srgbClr val="FFFF00"/>
              </a:solidFill>
              <a:latin typeface="+mj-lt"/>
            </a:endParaRPr>
          </a:p>
        </p:txBody>
      </p:sp>
      <p:sp>
        <p:nvSpPr>
          <p:cNvPr id="14" name="Rectangle 13"/>
          <p:cNvSpPr/>
          <p:nvPr/>
        </p:nvSpPr>
        <p:spPr>
          <a:xfrm>
            <a:off x="2324100" y="4129686"/>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s</a:t>
            </a:r>
            <a:endParaRPr lang="en-US" sz="4000" dirty="0">
              <a:solidFill>
                <a:srgbClr val="FFFF00"/>
              </a:solidFill>
              <a:latin typeface="+mj-lt"/>
            </a:endParaRPr>
          </a:p>
        </p:txBody>
      </p:sp>
      <p:sp>
        <p:nvSpPr>
          <p:cNvPr id="15" name="Rectangle 14"/>
          <p:cNvSpPr/>
          <p:nvPr/>
        </p:nvSpPr>
        <p:spPr>
          <a:xfrm>
            <a:off x="7391400" y="4102476"/>
            <a:ext cx="457200" cy="530838"/>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x</a:t>
            </a:r>
            <a:endParaRPr lang="en-US" sz="4000" dirty="0">
              <a:solidFill>
                <a:srgbClr val="FFFF00"/>
              </a:solidFill>
              <a:latin typeface="+mj-lt"/>
            </a:endParaRPr>
          </a:p>
        </p:txBody>
      </p:sp>
      <p:sp>
        <p:nvSpPr>
          <p:cNvPr id="16" name="Rectangle 15"/>
          <p:cNvSpPr/>
          <p:nvPr/>
        </p:nvSpPr>
        <p:spPr>
          <a:xfrm>
            <a:off x="8412866" y="4129686"/>
            <a:ext cx="457200" cy="50347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4000" dirty="0" smtClean="0">
                <a:solidFill>
                  <a:srgbClr val="FFFF00"/>
                </a:solidFill>
                <a:latin typeface="+mj-lt"/>
              </a:rPr>
              <a:t>x</a:t>
            </a:r>
            <a:endParaRPr lang="en-US" sz="4000" dirty="0">
              <a:solidFill>
                <a:srgbClr val="FFFF00"/>
              </a:solidFill>
              <a:latin typeface="+mj-lt"/>
            </a:endParaRPr>
          </a:p>
        </p:txBody>
      </p:sp>
      <p:sp>
        <p:nvSpPr>
          <p:cNvPr id="3" name="TextBox 2"/>
          <p:cNvSpPr txBox="1"/>
          <p:nvPr/>
        </p:nvSpPr>
        <p:spPr>
          <a:xfrm>
            <a:off x="1065571" y="56399"/>
            <a:ext cx="9908458" cy="1569660"/>
          </a:xfrm>
          <a:prstGeom prst="rect">
            <a:avLst/>
          </a:prstGeom>
          <a:noFill/>
        </p:spPr>
        <p:txBody>
          <a:bodyPr wrap="square" rtlCol="0">
            <a:spAutoFit/>
          </a:bodyPr>
          <a:lstStyle/>
          <a:p>
            <a:pPr lvl="0"/>
            <a:r>
              <a:rPr lang="vi-VN" sz="4800" b="1" dirty="0" smtClean="0">
                <a:solidFill>
                  <a:srgbClr val="FFFF00"/>
                </a:solidFill>
                <a:latin typeface="Times New Roman" panose="02020603050405020304" pitchFamily="18" charset="0"/>
                <a:ea typeface="Times New Roman" panose="02020603050405020304" pitchFamily="18" charset="0"/>
              </a:rPr>
              <a:t>(</a:t>
            </a:r>
            <a:r>
              <a:rPr lang="nl-NL" sz="4800" b="1" dirty="0" smtClean="0">
                <a:solidFill>
                  <a:srgbClr val="FFFF00"/>
                </a:solidFill>
                <a:latin typeface="Times New Roman" panose="02020603050405020304" pitchFamily="18" charset="0"/>
                <a:ea typeface="Times New Roman" panose="02020603050405020304" pitchFamily="18" charset="0"/>
              </a:rPr>
              <a:t>2</a:t>
            </a:r>
            <a:r>
              <a:rPr lang="vi-VN" sz="4800" b="1" dirty="0" smtClean="0">
                <a:solidFill>
                  <a:srgbClr val="FFFF00"/>
                </a:solidFill>
                <a:latin typeface="Times New Roman" panose="02020603050405020304" pitchFamily="18" charset="0"/>
                <a:ea typeface="Times New Roman" panose="02020603050405020304" pitchFamily="18" charset="0"/>
              </a:rPr>
              <a:t>). </a:t>
            </a:r>
            <a:r>
              <a:rPr lang="nl-NL" sz="4800" b="1" dirty="0" smtClean="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Chọn</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chữ</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phù</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hợp</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với</a:t>
            </a:r>
            <a:r>
              <a:rPr lang="en-US" sz="4800" b="1" dirty="0">
                <a:solidFill>
                  <a:srgbClr val="FFFF00"/>
                </a:solidFill>
                <a:latin typeface="Times New Roman" panose="02020603050405020304" pitchFamily="18" charset="0"/>
                <a:ea typeface="Times New Roman" panose="02020603050405020304" pitchFamily="18" charset="0"/>
              </a:rPr>
              <a:t> ô </a:t>
            </a:r>
            <a:r>
              <a:rPr lang="en-US" sz="4800" b="1" dirty="0" err="1" smtClean="0">
                <a:solidFill>
                  <a:srgbClr val="FFFF00"/>
                </a:solidFill>
                <a:latin typeface="Times New Roman" panose="02020603050405020304" pitchFamily="18" charset="0"/>
                <a:ea typeface="Times New Roman" panose="02020603050405020304" pitchFamily="18" charset="0"/>
              </a:rPr>
              <a:t>trống</a:t>
            </a:r>
            <a:r>
              <a:rPr lang="vi-VN" sz="4800" dirty="0" smtClean="0">
                <a:solidFill>
                  <a:srgbClr val="FFFF00"/>
                </a:solidFill>
                <a:latin typeface="Times New Roman" panose="02020603050405020304" pitchFamily="18" charset="0"/>
                <a:ea typeface="Times New Roman" panose="02020603050405020304" pitchFamily="18" charset="0"/>
              </a:rPr>
              <a:t>:</a:t>
            </a:r>
          </a:p>
          <a:p>
            <a:pPr lvl="0"/>
            <a:r>
              <a:rPr lang="vi-VN" sz="4800" b="1" dirty="0" smtClean="0">
                <a:solidFill>
                  <a:srgbClr val="FFFF00"/>
                </a:solidFill>
                <a:latin typeface="Times New Roman" panose="02020603050405020304" pitchFamily="18" charset="0"/>
                <a:ea typeface="Times New Roman" panose="02020603050405020304" pitchFamily="18" charset="0"/>
              </a:rPr>
              <a:t>     a) Chữ </a:t>
            </a:r>
            <a:r>
              <a:rPr lang="vi-VN" sz="4800" b="1" dirty="0" smtClean="0">
                <a:solidFill>
                  <a:srgbClr val="FF0000"/>
                </a:solidFill>
                <a:latin typeface="Times New Roman" panose="02020603050405020304" pitchFamily="18" charset="0"/>
                <a:ea typeface="Times New Roman" panose="02020603050405020304" pitchFamily="18" charset="0"/>
              </a:rPr>
              <a:t>s</a:t>
            </a:r>
            <a:r>
              <a:rPr lang="vi-VN" sz="4800" b="1" dirty="0" smtClean="0">
                <a:solidFill>
                  <a:srgbClr val="FFFF00"/>
                </a:solidFill>
                <a:latin typeface="Times New Roman" panose="02020603050405020304" pitchFamily="18" charset="0"/>
                <a:ea typeface="Times New Roman" panose="02020603050405020304" pitchFamily="18" charset="0"/>
              </a:rPr>
              <a:t> hay </a:t>
            </a:r>
            <a:r>
              <a:rPr lang="vi-VN" sz="4800" b="1" dirty="0" smtClean="0">
                <a:solidFill>
                  <a:srgbClr val="FF0000"/>
                </a:solidFill>
                <a:latin typeface="Times New Roman" panose="02020603050405020304" pitchFamily="18" charset="0"/>
                <a:ea typeface="Times New Roman" panose="02020603050405020304" pitchFamily="18" charset="0"/>
              </a:rPr>
              <a:t>x</a:t>
            </a:r>
            <a:r>
              <a:rPr lang="en-US" sz="4800" b="1" dirty="0" smtClean="0">
                <a:solidFill>
                  <a:srgbClr val="FFFF00"/>
                </a:solidFill>
                <a:latin typeface="Times New Roman" panose="02020603050405020304" pitchFamily="18" charset="0"/>
                <a:ea typeface="Times New Roman" panose="02020603050405020304" pitchFamily="18" charset="0"/>
              </a:rPr>
              <a:t> </a:t>
            </a:r>
            <a:endParaRPr kumimoji="0" lang="en-US" sz="4800" b="0" i="0" u="none" strike="noStrike" kern="1200" cap="none" spc="0" normalizeH="0" baseline="0" noProof="0" dirty="0">
              <a:ln>
                <a:noFill/>
              </a:ln>
              <a:solidFill>
                <a:srgbClr val="FFFF00"/>
              </a:solidFill>
              <a:effectLst/>
              <a:uLnTx/>
              <a:uFillTx/>
              <a:latin typeface="Calibri"/>
            </a:endParaRPr>
          </a:p>
        </p:txBody>
      </p:sp>
    </p:spTree>
    <p:extLst>
      <p:ext uri="{BB962C8B-B14F-4D97-AF65-F5344CB8AC3E}">
        <p14:creationId xmlns:p14="http://schemas.microsoft.com/office/powerpoint/2010/main" val="392400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randombar(horizont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randombar(horizont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200" y="2821"/>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991829" y="3730979"/>
              <a:ext cx="7086600" cy="42165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Mùa xuân, khi mưa phùn và sương sớm lẫn vào nhau, cây gạo ngoài cổng chùa bật ra những đóa hoa làm sáng bừng một góc trời. Tiếng chim sáo về ríu rít. Nghe mà xốn xang mãi.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vi-VN" sz="28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Theo BĂNG SƠN</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p:txBody>
        </p:sp>
      </p:grpSp>
      <p:sp>
        <p:nvSpPr>
          <p:cNvPr id="20" name="TextBox 19"/>
          <p:cNvSpPr txBox="1"/>
          <p:nvPr/>
        </p:nvSpPr>
        <p:spPr>
          <a:xfrm>
            <a:off x="1065571" y="56399"/>
            <a:ext cx="9908458" cy="1569660"/>
          </a:xfrm>
          <a:prstGeom prst="rect">
            <a:avLst/>
          </a:prstGeom>
          <a:noFill/>
        </p:spPr>
        <p:txBody>
          <a:bodyPr wrap="square" rtlCol="0">
            <a:spAutoFit/>
          </a:bodyPr>
          <a:lstStyle/>
          <a:p>
            <a:pPr lvl="0"/>
            <a:r>
              <a:rPr lang="vi-VN" sz="4800" b="1" dirty="0" smtClean="0">
                <a:solidFill>
                  <a:srgbClr val="FFFF00"/>
                </a:solidFill>
                <a:latin typeface="Times New Roman" panose="02020603050405020304" pitchFamily="18" charset="0"/>
                <a:ea typeface="Times New Roman" panose="02020603050405020304" pitchFamily="18" charset="0"/>
              </a:rPr>
              <a:t>(</a:t>
            </a:r>
            <a:r>
              <a:rPr lang="nl-NL" sz="4800" b="1" dirty="0" smtClean="0">
                <a:solidFill>
                  <a:srgbClr val="FFFF00"/>
                </a:solidFill>
                <a:latin typeface="Times New Roman" panose="02020603050405020304" pitchFamily="18" charset="0"/>
                <a:ea typeface="Times New Roman" panose="02020603050405020304" pitchFamily="18" charset="0"/>
              </a:rPr>
              <a:t>2</a:t>
            </a:r>
            <a:r>
              <a:rPr lang="vi-VN" sz="4800" b="1" dirty="0" smtClean="0">
                <a:solidFill>
                  <a:srgbClr val="FFFF00"/>
                </a:solidFill>
                <a:latin typeface="Times New Roman" panose="02020603050405020304" pitchFamily="18" charset="0"/>
                <a:ea typeface="Times New Roman" panose="02020603050405020304" pitchFamily="18" charset="0"/>
              </a:rPr>
              <a:t>). </a:t>
            </a:r>
            <a:r>
              <a:rPr lang="nl-NL" sz="4800" b="1" dirty="0" smtClean="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Chọn</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chữ</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phù</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hợp</a:t>
            </a:r>
            <a:r>
              <a:rPr lang="en-US" sz="4800" b="1" dirty="0">
                <a:solidFill>
                  <a:srgbClr val="FFFF00"/>
                </a:solidFill>
                <a:latin typeface="Times New Roman" panose="02020603050405020304" pitchFamily="18" charset="0"/>
                <a:ea typeface="Times New Roman" panose="02020603050405020304" pitchFamily="18" charset="0"/>
              </a:rPr>
              <a:t> </a:t>
            </a:r>
            <a:r>
              <a:rPr lang="en-US" sz="4800" b="1" dirty="0" err="1">
                <a:solidFill>
                  <a:srgbClr val="FFFF00"/>
                </a:solidFill>
                <a:latin typeface="Times New Roman" panose="02020603050405020304" pitchFamily="18" charset="0"/>
                <a:ea typeface="Times New Roman" panose="02020603050405020304" pitchFamily="18" charset="0"/>
              </a:rPr>
              <a:t>với</a:t>
            </a:r>
            <a:r>
              <a:rPr lang="en-US" sz="4800" b="1" dirty="0">
                <a:solidFill>
                  <a:srgbClr val="FFFF00"/>
                </a:solidFill>
                <a:latin typeface="Times New Roman" panose="02020603050405020304" pitchFamily="18" charset="0"/>
                <a:ea typeface="Times New Roman" panose="02020603050405020304" pitchFamily="18" charset="0"/>
              </a:rPr>
              <a:t> ô </a:t>
            </a:r>
            <a:r>
              <a:rPr lang="en-US" sz="4800" b="1" dirty="0" err="1" smtClean="0">
                <a:solidFill>
                  <a:srgbClr val="FFFF00"/>
                </a:solidFill>
                <a:latin typeface="Times New Roman" panose="02020603050405020304" pitchFamily="18" charset="0"/>
                <a:ea typeface="Times New Roman" panose="02020603050405020304" pitchFamily="18" charset="0"/>
              </a:rPr>
              <a:t>trống</a:t>
            </a:r>
            <a:r>
              <a:rPr lang="vi-VN" sz="4800" dirty="0" smtClean="0">
                <a:solidFill>
                  <a:srgbClr val="FFFF00"/>
                </a:solidFill>
                <a:latin typeface="Times New Roman" panose="02020603050405020304" pitchFamily="18" charset="0"/>
                <a:ea typeface="Times New Roman" panose="02020603050405020304" pitchFamily="18" charset="0"/>
              </a:rPr>
              <a:t>:</a:t>
            </a:r>
          </a:p>
          <a:p>
            <a:pPr lvl="0"/>
            <a:r>
              <a:rPr lang="vi-VN" sz="4800" b="1" dirty="0" smtClean="0">
                <a:solidFill>
                  <a:srgbClr val="FFFF00"/>
                </a:solidFill>
                <a:latin typeface="Times New Roman" panose="02020603050405020304" pitchFamily="18" charset="0"/>
                <a:ea typeface="Times New Roman" panose="02020603050405020304" pitchFamily="18" charset="0"/>
              </a:rPr>
              <a:t>     a) Chữ </a:t>
            </a:r>
            <a:r>
              <a:rPr lang="vi-VN" sz="4800" b="1" dirty="0" smtClean="0">
                <a:solidFill>
                  <a:srgbClr val="FF0000"/>
                </a:solidFill>
                <a:latin typeface="Times New Roman" panose="02020603050405020304" pitchFamily="18" charset="0"/>
                <a:ea typeface="Times New Roman" panose="02020603050405020304" pitchFamily="18" charset="0"/>
              </a:rPr>
              <a:t>s</a:t>
            </a:r>
            <a:r>
              <a:rPr lang="vi-VN" sz="4800" b="1" dirty="0" smtClean="0">
                <a:solidFill>
                  <a:srgbClr val="FFFF00"/>
                </a:solidFill>
                <a:latin typeface="Times New Roman" panose="02020603050405020304" pitchFamily="18" charset="0"/>
                <a:ea typeface="Times New Roman" panose="02020603050405020304" pitchFamily="18" charset="0"/>
              </a:rPr>
              <a:t> hay </a:t>
            </a:r>
            <a:r>
              <a:rPr lang="vi-VN" sz="4800" b="1" dirty="0" smtClean="0">
                <a:solidFill>
                  <a:srgbClr val="FF0000"/>
                </a:solidFill>
                <a:latin typeface="Times New Roman" panose="02020603050405020304" pitchFamily="18" charset="0"/>
                <a:ea typeface="Times New Roman" panose="02020603050405020304" pitchFamily="18" charset="0"/>
              </a:rPr>
              <a:t>x</a:t>
            </a:r>
            <a:r>
              <a:rPr lang="en-US" sz="4800" b="1" dirty="0" smtClean="0">
                <a:solidFill>
                  <a:srgbClr val="FFFF00"/>
                </a:solidFill>
                <a:latin typeface="Times New Roman" panose="02020603050405020304" pitchFamily="18" charset="0"/>
                <a:ea typeface="Times New Roman" panose="02020603050405020304" pitchFamily="18" charset="0"/>
              </a:rPr>
              <a:t> </a:t>
            </a:r>
            <a:endParaRPr kumimoji="0" lang="en-US" sz="4800" b="0" i="0" u="none" strike="noStrike" kern="1200" cap="none" spc="0" normalizeH="0" baseline="0" noProof="0" dirty="0">
              <a:ln>
                <a:noFill/>
              </a:ln>
              <a:solidFill>
                <a:srgbClr val="FFFF00"/>
              </a:solidFill>
              <a:effectLst/>
              <a:uLnTx/>
              <a:uFillTx/>
              <a:latin typeface="Calibri"/>
            </a:endParaRPr>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24800" y="1981200"/>
            <a:ext cx="4953000" cy="4114800"/>
          </a:xfrm>
          <a:prstGeom prst="rect">
            <a:avLst/>
          </a:prstGeom>
        </p:spPr>
      </p:pic>
    </p:spTree>
    <p:extLst>
      <p:ext uri="{BB962C8B-B14F-4D97-AF65-F5344CB8AC3E}">
        <p14:creationId xmlns:p14="http://schemas.microsoft.com/office/powerpoint/2010/main" val="35918177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1371251" y="3417892"/>
              <a:ext cx="5453518"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rPr>
                <a:t>Bà</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Times New Roman" panose="02020603050405020304" pitchFamily="18" charset="0"/>
                </a:rPr>
                <a:t>     xòe những lá non</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noProof="0" dirty="0" smtClean="0">
                  <a:solidFill>
                    <a:srgbClr val="FF0000"/>
                  </a:solidFill>
                  <a:latin typeface="Times New Roman" panose="02020603050405020304" pitchFamily="18" charset="0"/>
                </a:rPr>
                <a:t>Xoa     rắc hoa tím ngát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noProof="0" dirty="0" smtClean="0">
                  <a:solidFill>
                    <a:srgbClr val="FF0000"/>
                  </a:solidFill>
                  <a:latin typeface="Times New Roman" panose="02020603050405020304" pitchFamily="18" charset="0"/>
                </a:rPr>
                <a:t>Đậu nảy mầm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dirty="0" smtClean="0">
                  <a:ln>
                    <a:noFill/>
                  </a:ln>
                  <a:solidFill>
                    <a:srgbClr val="FF0000"/>
                  </a:solidFill>
                  <a:effectLst/>
                  <a:uLnTx/>
                  <a:uFillTx/>
                  <a:latin typeface="Times New Roman" panose="02020603050405020304" pitchFamily="18" charset="0"/>
                </a:rPr>
                <a:t>Nhì</a:t>
              </a:r>
              <a:r>
                <a:rPr kumimoji="0" lang="vi-VN" sz="3600" b="0" i="0" u="none" strike="noStrike" kern="1200" cap="none" spc="0" normalizeH="0" dirty="0" smtClean="0">
                  <a:ln>
                    <a:noFill/>
                  </a:ln>
                  <a:solidFill>
                    <a:srgbClr val="FF0000"/>
                  </a:solidFill>
                  <a:effectLst/>
                  <a:uLnTx/>
                  <a:uFillTx/>
                  <a:latin typeface="Times New Roman" panose="02020603050405020304" pitchFamily="18" charset="0"/>
                </a:rPr>
                <a:t>     hoa gạo đỏ cành</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baseline="0" noProof="0" dirty="0" smtClean="0">
                  <a:solidFill>
                    <a:srgbClr val="FF0000"/>
                  </a:solidFill>
                  <a:latin typeface="Times New Roman" panose="02020603050405020304" pitchFamily="18" charset="0"/>
                </a:rPr>
                <a:t>Lá</a:t>
              </a:r>
              <a:r>
                <a:rPr lang="vi-VN" sz="3600" noProof="0" dirty="0" smtClean="0">
                  <a:solidFill>
                    <a:srgbClr val="FF0000"/>
                  </a:solidFill>
                  <a:latin typeface="Times New Roman" panose="02020603050405020304" pitchFamily="18" charset="0"/>
                </a:rPr>
                <a:t> chiêm bát ngát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dirty="0" smtClean="0">
                  <a:ln>
                    <a:noFill/>
                  </a:ln>
                  <a:solidFill>
                    <a:srgbClr val="FF0000"/>
                  </a:solidFill>
                  <a:effectLst/>
                  <a:uLnTx/>
                  <a:uFillTx/>
                  <a:latin typeface="Times New Roman" panose="02020603050405020304" pitchFamily="18" charset="0"/>
                </a:rPr>
                <a:t>Chờ ngày</a:t>
              </a:r>
              <a:r>
                <a:rPr kumimoji="0" lang="vi-VN" sz="3600" b="0" i="0" u="none" strike="noStrike" kern="1200" cap="none" spc="0" normalizeH="0" dirty="0" smtClean="0">
                  <a:ln>
                    <a:noFill/>
                  </a:ln>
                  <a:solidFill>
                    <a:srgbClr val="FF0000"/>
                  </a:solidFill>
                  <a:effectLst/>
                  <a:uLnTx/>
                  <a:uFillTx/>
                  <a:latin typeface="Times New Roman" panose="02020603050405020304" pitchFamily="18" charset="0"/>
                </a:rPr>
                <a:t> mai sấm gọi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rPr>
                <a:t>Đom đóm quê     sớm tối</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3600" dirty="0" smtClean="0">
                  <a:solidFill>
                    <a:srgbClr val="FF0000"/>
                  </a:solidFill>
                  <a:latin typeface="Times New Roman" panose="02020603050405020304" pitchFamily="18" charset="0"/>
                </a:rPr>
                <a:t>Đêm thắp đè     chơi xuâ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rPr>
                <a:t>         </a:t>
              </a:r>
              <a:r>
                <a:rPr kumimoji="0" lang="vi-VN" sz="2800" b="0" i="0" u="none" strike="noStrike" kern="1200" cap="none" spc="0" normalizeH="0" baseline="0" noProof="0" dirty="0" smtClean="0">
                  <a:ln>
                    <a:noFill/>
                  </a:ln>
                  <a:solidFill>
                    <a:srgbClr val="C00000"/>
                  </a:solidFill>
                  <a:effectLst/>
                  <a:uLnTx/>
                  <a:uFillTx/>
                  <a:latin typeface="Times New Roman" panose="02020603050405020304" pitchFamily="18" charset="0"/>
                </a:rPr>
                <a:t>LÊ</a:t>
              </a:r>
              <a:r>
                <a:rPr kumimoji="0" lang="vi-VN" sz="2800" b="0" i="0" u="none" strike="noStrike" kern="1200" cap="none" spc="0" normalizeH="0" noProof="0" dirty="0" smtClean="0">
                  <a:ln>
                    <a:noFill/>
                  </a:ln>
                  <a:solidFill>
                    <a:srgbClr val="C00000"/>
                  </a:solidFill>
                  <a:effectLst/>
                  <a:uLnTx/>
                  <a:uFillTx/>
                  <a:latin typeface="Times New Roman" panose="02020603050405020304" pitchFamily="18" charset="0"/>
                </a:rPr>
                <a:t> QUANG TRANG</a:t>
              </a:r>
              <a:endParaRPr kumimoji="0" lang="en-US" sz="2800" b="0" i="0" u="none" strike="noStrike" kern="1200" cap="none" spc="0" normalizeH="0" baseline="0" noProof="0" dirty="0">
                <a:ln>
                  <a:noFill/>
                </a:ln>
                <a:solidFill>
                  <a:srgbClr val="C00000"/>
                </a:solidFill>
                <a:effectLst/>
                <a:uLnTx/>
                <a:uFillTx/>
                <a:latin typeface="Calibri"/>
              </a:endParaRPr>
            </a:p>
          </p:txBody>
        </p:sp>
      </p:grpSp>
      <p:sp>
        <p:nvSpPr>
          <p:cNvPr id="5" name="Rectangle 4"/>
          <p:cNvSpPr/>
          <p:nvPr/>
        </p:nvSpPr>
        <p:spPr>
          <a:xfrm>
            <a:off x="2062625" y="3429870"/>
            <a:ext cx="443988"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6" name="Rectangle 5"/>
          <p:cNvSpPr/>
          <p:nvPr/>
        </p:nvSpPr>
        <p:spPr>
          <a:xfrm>
            <a:off x="4020581" y="5150068"/>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 </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7" name="Rectangle 6"/>
          <p:cNvSpPr/>
          <p:nvPr/>
        </p:nvSpPr>
        <p:spPr>
          <a:xfrm>
            <a:off x="1910225" y="1771314"/>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8" name="Rectangle 7"/>
          <p:cNvSpPr/>
          <p:nvPr/>
        </p:nvSpPr>
        <p:spPr>
          <a:xfrm>
            <a:off x="2144369" y="2340900"/>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9" name="Rectangle 8"/>
          <p:cNvSpPr/>
          <p:nvPr/>
        </p:nvSpPr>
        <p:spPr>
          <a:xfrm>
            <a:off x="5886055" y="5650065"/>
            <a:ext cx="425603"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0" name="Rectangle 9"/>
          <p:cNvSpPr/>
          <p:nvPr/>
        </p:nvSpPr>
        <p:spPr>
          <a:xfrm>
            <a:off x="3743974" y="5618253"/>
            <a:ext cx="454340"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1200" cap="none" spc="0" normalizeH="0" baseline="0" noProof="0" dirty="0">
              <a:ln>
                <a:noFill/>
              </a:ln>
              <a:solidFill>
                <a:srgbClr val="FFFF00"/>
              </a:solidFill>
              <a:effectLst/>
              <a:uLnTx/>
              <a:uFillTx/>
              <a:latin typeface="Calibri"/>
              <a:ea typeface="+mn-ea"/>
              <a:cs typeface="+mn-cs"/>
            </a:endParaRPr>
          </a:p>
        </p:txBody>
      </p:sp>
      <p:sp>
        <p:nvSpPr>
          <p:cNvPr id="11" name="Rectangle 10"/>
          <p:cNvSpPr/>
          <p:nvPr/>
        </p:nvSpPr>
        <p:spPr>
          <a:xfrm>
            <a:off x="1693954" y="1737677"/>
            <a:ext cx="904755"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ng</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12" name="Rectangle 11"/>
          <p:cNvSpPr/>
          <p:nvPr/>
        </p:nvSpPr>
        <p:spPr>
          <a:xfrm>
            <a:off x="2035216" y="2272052"/>
            <a:ext cx="479384"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13" name="Rectangle 12"/>
          <p:cNvSpPr/>
          <p:nvPr/>
        </p:nvSpPr>
        <p:spPr>
          <a:xfrm>
            <a:off x="1981200" y="3376535"/>
            <a:ext cx="457200" cy="532530"/>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3" name="TextBox 2"/>
          <p:cNvSpPr txBox="1"/>
          <p:nvPr/>
        </p:nvSpPr>
        <p:spPr>
          <a:xfrm>
            <a:off x="1065571" y="56399"/>
            <a:ext cx="99084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2</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Chọn</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chữ</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phù</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hợp</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với</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ô </a:t>
            </a:r>
            <a:r>
              <a:rPr kumimoji="0" lang="en-US" sz="48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mn-cs"/>
              </a:rPr>
              <a:t>trống</a:t>
            </a:r>
            <a:r>
              <a:rPr kumimoji="0" lang="vi-VN" sz="4800" b="0"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b) Chữ </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hay </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a:t>
            </a:r>
            <a:r>
              <a:rPr kumimoji="0" lang="en-US"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endParaRPr kumimoji="0" lang="en-US" sz="4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22" name="Rectangle 21"/>
          <p:cNvSpPr/>
          <p:nvPr/>
        </p:nvSpPr>
        <p:spPr>
          <a:xfrm>
            <a:off x="3886200" y="5031762"/>
            <a:ext cx="486748"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23" name="Rectangle 22"/>
          <p:cNvSpPr/>
          <p:nvPr/>
        </p:nvSpPr>
        <p:spPr>
          <a:xfrm>
            <a:off x="3623455" y="5561056"/>
            <a:ext cx="457200"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sp>
        <p:nvSpPr>
          <p:cNvPr id="24" name="Rectangle 23"/>
          <p:cNvSpPr/>
          <p:nvPr/>
        </p:nvSpPr>
        <p:spPr>
          <a:xfrm>
            <a:off x="5791200" y="5561056"/>
            <a:ext cx="457200" cy="530838"/>
          </a:xfrm>
          <a:prstGeom prst="rect">
            <a:avLst/>
          </a:prstGeom>
          <a:no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chemeClr val="tx1"/>
                </a:solidFill>
                <a:effectLst/>
                <a:uLnTx/>
                <a:uFillTx/>
                <a:latin typeface="Times New Roman" panose="02020603050405020304" pitchFamily="18" charset="0"/>
                <a:ea typeface="+mn-ea"/>
                <a:cs typeface="+mn-cs"/>
              </a:rPr>
              <a:t>n</a:t>
            </a:r>
            <a:endParaRPr kumimoji="0" lang="en-US" sz="3600" b="0" i="0" u="none" strike="noStrike" kern="1200" cap="none" spc="0" normalizeH="0" baseline="0" noProof="0" dirty="0">
              <a:ln>
                <a:noFill/>
              </a:ln>
              <a:solidFill>
                <a:schemeClr val="tx1"/>
              </a:solidFill>
              <a:effectLst/>
              <a:uLnTx/>
              <a:uFillTx/>
              <a:latin typeface="Calibri"/>
              <a:ea typeface="+mn-ea"/>
              <a:cs typeface="+mn-cs"/>
            </a:endParaRPr>
          </a:p>
        </p:txBody>
      </p:sp>
      <p:pic>
        <p:nvPicPr>
          <p:cNvPr id="25" name="Picture 24"/>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Effect>
                      <a14:brightnessContrast bright="12000" contrast="11000"/>
                    </a14:imgEffect>
                  </a14:imgLayer>
                </a14:imgProps>
              </a:ext>
              <a:ext uri="{28A0092B-C50C-407E-A947-70E740481C1C}">
                <a14:useLocalDpi xmlns:a14="http://schemas.microsoft.com/office/drawing/2010/main" val="0"/>
              </a:ext>
            </a:extLst>
          </a:blip>
          <a:srcRect l="21918" t="5069" r="5479"/>
          <a:stretch/>
        </p:blipFill>
        <p:spPr>
          <a:xfrm>
            <a:off x="6477000" y="1771314"/>
            <a:ext cx="5486400" cy="4343400"/>
          </a:xfrm>
          <a:prstGeom prst="rect">
            <a:avLst/>
          </a:prstGeom>
        </p:spPr>
      </p:pic>
    </p:spTree>
    <p:extLst>
      <p:ext uri="{BB962C8B-B14F-4D97-AF65-F5344CB8AC3E}">
        <p14:creationId xmlns:p14="http://schemas.microsoft.com/office/powerpoint/2010/main" val="82939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xit" presetSubtype="10" fill="hold" grpId="0" nodeType="withEffect">
                                  <p:stCondLst>
                                    <p:cond delay="0"/>
                                  </p:stCondLst>
                                  <p:childTnLst>
                                    <p:animEffect transition="out" filter="randombar(horizontal)">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xit" presetSubtype="10" fill="hold" grpId="0" nodeType="withEffect">
                                  <p:stCondLst>
                                    <p:cond delay="0"/>
                                  </p:stCondLst>
                                  <p:childTnLst>
                                    <p:animEffect transition="out" filter="randombar(horizontal)">
                                      <p:cBhvr>
                                        <p:cTn id="17" dur="300"/>
                                        <p:tgtEl>
                                          <p:spTgt spid="8"/>
                                        </p:tgtEl>
                                      </p:cBhvr>
                                    </p:animEffect>
                                    <p:set>
                                      <p:cBhvr>
                                        <p:cTn id="18" dur="1" fill="hold">
                                          <p:stCondLst>
                                            <p:cond delay="2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par>
                                <p:cTn id="24" presetID="14" presetClass="exit" presetSubtype="10" fill="hold" grpId="0" nodeType="withEffect">
                                  <p:stCondLst>
                                    <p:cond delay="0"/>
                                  </p:stCondLst>
                                  <p:childTnLst>
                                    <p:animEffect transition="out" filter="randombar(horizontal)">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randombar(horizontal)">
                                      <p:cBhvr>
                                        <p:cTn id="31" dur="500"/>
                                        <p:tgtEl>
                                          <p:spTgt spid="22"/>
                                        </p:tgtEl>
                                      </p:cBhvr>
                                    </p:animEffect>
                                  </p:childTnLst>
                                </p:cTn>
                              </p:par>
                              <p:par>
                                <p:cTn id="32" presetID="14" presetClass="exit" presetSubtype="10" fill="hold" grpId="0" nodeType="withEffect">
                                  <p:stCondLst>
                                    <p:cond delay="0"/>
                                  </p:stCondLst>
                                  <p:childTnLst>
                                    <p:animEffect transition="out" filter="randombar(horizontal)">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xit" presetSubtype="10" fill="hold" grpId="1" nodeType="clickEffect">
                                  <p:stCondLst>
                                    <p:cond delay="0"/>
                                  </p:stCondLst>
                                  <p:childTnLst>
                                    <p:animEffect transition="out" filter="randombar(horizontal)">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randombar(horizontal)">
                                      <p:cBhvr>
                                        <p:cTn id="47" dur="500"/>
                                        <p:tgtEl>
                                          <p:spTgt spid="24"/>
                                        </p:tgtEl>
                                      </p:cBhvr>
                                    </p:animEffect>
                                  </p:childTnLst>
                                </p:cTn>
                              </p:par>
                              <p:par>
                                <p:cTn id="48" presetID="14" presetClass="exit" presetSubtype="10" fill="hold" grpId="0" nodeType="withEffect">
                                  <p:stCondLst>
                                    <p:cond delay="0"/>
                                  </p:stCondLst>
                                  <p:childTnLst>
                                    <p:animEffect transition="out" filter="randombar(horizontal)">
                                      <p:cBhvr>
                                        <p:cTn id="49" dur="500"/>
                                        <p:tgtEl>
                                          <p:spTgt spid="9"/>
                                        </p:tgtEl>
                                      </p:cBhvr>
                                    </p:animEffect>
                                    <p:set>
                                      <p:cBhvr>
                                        <p:cTn id="50"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1" animBg="1"/>
      <p:bldP spid="11" grpId="0"/>
      <p:bldP spid="12" grpId="0"/>
      <p:bldP spid="13" grpId="0"/>
      <p:bldP spid="22"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0"/>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1371251" y="3417892"/>
              <a:ext cx="5453518" cy="50783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Bàng xòe những lá non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Xoan rắc hoa tím ngát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Đậu nảy mầm ngơ ngác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Nhìn</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hoa gạo đỏ cành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Lá chiêm bát ngát xanh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Chờ ngày mai sấm gọi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Đom đóm quên sớm tối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Đêm thắp đèn</a:t>
              </a:r>
              <a:r>
                <a:rPr kumimoji="0" lang="vi-VN" sz="3600" b="0" i="0" u="none" strike="noStrike" kern="1200" cap="none" spc="0" normalizeH="0" noProof="0" dirty="0" smtClean="0">
                  <a:ln>
                    <a:noFill/>
                  </a:ln>
                  <a:solidFill>
                    <a:srgbClr val="FF0000"/>
                  </a:solidFill>
                  <a:effectLst/>
                  <a:uLnTx/>
                  <a:uFillTx/>
                  <a:latin typeface="Times New Roman" panose="02020603050405020304" pitchFamily="18" charset="0"/>
                  <a:ea typeface="+mn-ea"/>
                  <a:cs typeface="+mn-cs"/>
                </a:rPr>
                <a:t> </a:t>
              </a: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chơi xuân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0000"/>
                  </a:solidFill>
                  <a:effectLst/>
                  <a:uLnTx/>
                  <a:uFillTx/>
                  <a:latin typeface="Times New Roman" panose="02020603050405020304" pitchFamily="18" charset="0"/>
                  <a:ea typeface="+mn-ea"/>
                  <a:cs typeface="+mn-cs"/>
                </a:rPr>
                <a:t>         </a:t>
              </a:r>
              <a:r>
                <a:rPr kumimoji="0" lang="vi-VN" sz="2800" b="0" i="0" u="none" strike="noStrike" kern="1200" cap="none" spc="0" normalizeH="0" baseline="0" noProof="0" dirty="0" smtClean="0">
                  <a:ln>
                    <a:noFill/>
                  </a:ln>
                  <a:solidFill>
                    <a:srgbClr val="C00000"/>
                  </a:solidFill>
                  <a:effectLst/>
                  <a:uLnTx/>
                  <a:uFillTx/>
                  <a:latin typeface="Times New Roman" panose="02020603050405020304" pitchFamily="18" charset="0"/>
                  <a:ea typeface="+mn-ea"/>
                  <a:cs typeface="+mn-cs"/>
                </a:rPr>
                <a:t>LÊ QUANG TRANG</a:t>
              </a:r>
              <a:endParaRPr kumimoji="0" lang="en-US" sz="2800" b="0" i="0" u="none" strike="noStrike" kern="1200" cap="none" spc="0" normalizeH="0" baseline="0" noProof="0" dirty="0">
                <a:ln>
                  <a:noFill/>
                </a:ln>
                <a:solidFill>
                  <a:srgbClr val="C00000"/>
                </a:solidFill>
                <a:effectLst/>
                <a:uLnTx/>
                <a:uFillTx/>
                <a:latin typeface="Calibri"/>
                <a:ea typeface="+mn-ea"/>
                <a:cs typeface="+mn-cs"/>
              </a:endParaRPr>
            </a:p>
          </p:txBody>
        </p:sp>
      </p:grpSp>
      <p:sp>
        <p:nvSpPr>
          <p:cNvPr id="3" name="TextBox 2"/>
          <p:cNvSpPr txBox="1"/>
          <p:nvPr/>
        </p:nvSpPr>
        <p:spPr>
          <a:xfrm>
            <a:off x="1065571" y="56399"/>
            <a:ext cx="99084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2</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Chọn</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chữ</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phù</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hợp</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en-US" sz="4800" b="1" i="0" u="none" strike="noStrike" kern="1200" cap="none" spc="0" normalizeH="0" baseline="0" noProof="0" dirty="0" err="1">
                <a:ln>
                  <a:noFill/>
                </a:ln>
                <a:solidFill>
                  <a:srgbClr val="FFFF00"/>
                </a:solidFill>
                <a:effectLst/>
                <a:uLnTx/>
                <a:uFillTx/>
                <a:latin typeface="Times New Roman" panose="02020603050405020304" pitchFamily="18" charset="0"/>
                <a:ea typeface="Times New Roman" panose="02020603050405020304" pitchFamily="18" charset="0"/>
                <a:cs typeface="+mn-cs"/>
              </a:rPr>
              <a:t>với</a:t>
            </a:r>
            <a:r>
              <a:rPr kumimoji="0" lang="en-US" sz="4800" b="1" i="0" u="none" strike="noStrike" kern="1200" cap="none" spc="0" normalizeH="0" baseline="0" noProof="0" dirty="0">
                <a:ln>
                  <a:noFill/>
                </a:ln>
                <a:solidFill>
                  <a:srgbClr val="FFFF00"/>
                </a:solidFill>
                <a:effectLst/>
                <a:uLnTx/>
                <a:uFillTx/>
                <a:latin typeface="Times New Roman" panose="02020603050405020304" pitchFamily="18" charset="0"/>
                <a:ea typeface="Times New Roman" panose="02020603050405020304" pitchFamily="18" charset="0"/>
                <a:cs typeface="+mn-cs"/>
              </a:rPr>
              <a:t> ô </a:t>
            </a:r>
            <a:r>
              <a:rPr kumimoji="0" lang="en-US" sz="4800" b="1" i="0" u="none" strike="noStrike" kern="1200" cap="none" spc="0" normalizeH="0" baseline="0" noProof="0" dirty="0" err="1" smtClean="0">
                <a:ln>
                  <a:noFill/>
                </a:ln>
                <a:solidFill>
                  <a:srgbClr val="FFFF00"/>
                </a:solidFill>
                <a:effectLst/>
                <a:uLnTx/>
                <a:uFillTx/>
                <a:latin typeface="Times New Roman" panose="02020603050405020304" pitchFamily="18" charset="0"/>
                <a:ea typeface="Times New Roman" panose="02020603050405020304" pitchFamily="18" charset="0"/>
                <a:cs typeface="+mn-cs"/>
              </a:rPr>
              <a:t>trống</a:t>
            </a:r>
            <a:r>
              <a:rPr kumimoji="0" lang="vi-VN" sz="4800" b="0"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b) Chữ </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hay </a:t>
            </a:r>
            <a:r>
              <a:rPr kumimoji="0" lang="vi-VN" sz="4800" b="1" i="0" u="none" strike="noStrike" kern="1200" cap="none" spc="0" normalizeH="0" baseline="0" noProof="0" dirty="0" smtClean="0">
                <a:ln>
                  <a:noFill/>
                </a:ln>
                <a:solidFill>
                  <a:srgbClr val="FF0000"/>
                </a:solidFill>
                <a:effectLst/>
                <a:uLnTx/>
                <a:uFillTx/>
                <a:latin typeface="Times New Roman" panose="02020603050405020304" pitchFamily="18" charset="0"/>
                <a:ea typeface="Times New Roman" panose="02020603050405020304" pitchFamily="18" charset="0"/>
                <a:cs typeface="+mn-cs"/>
              </a:rPr>
              <a:t>ng</a:t>
            </a:r>
            <a:r>
              <a:rPr kumimoji="0" lang="en-US"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endParaRPr kumimoji="0" lang="en-US" sz="4800" b="0" i="0" u="none" strike="noStrike" kern="1200" cap="none" spc="0" normalizeH="0" baseline="0" noProof="0" dirty="0">
              <a:ln>
                <a:noFill/>
              </a:ln>
              <a:solidFill>
                <a:srgbClr val="FFFF00"/>
              </a:solidFill>
              <a:effectLst/>
              <a:uLnTx/>
              <a:uFillTx/>
              <a:latin typeface="Calibri"/>
              <a:ea typeface="+mn-ea"/>
              <a:cs typeface="+mn-cs"/>
            </a:endParaRPr>
          </a:p>
        </p:txBody>
      </p:sp>
      <p:pic>
        <p:nvPicPr>
          <p:cNvPr id="14" name="Picture 13"/>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Effect>
                      <a14:brightnessContrast bright="12000" contrast="11000"/>
                    </a14:imgEffect>
                  </a14:imgLayer>
                </a14:imgProps>
              </a:ext>
              <a:ext uri="{28A0092B-C50C-407E-A947-70E740481C1C}">
                <a14:useLocalDpi xmlns:a14="http://schemas.microsoft.com/office/drawing/2010/main" val="0"/>
              </a:ext>
            </a:extLst>
          </a:blip>
          <a:srcRect l="21918" t="5069" r="5479"/>
          <a:stretch/>
        </p:blipFill>
        <p:spPr>
          <a:xfrm>
            <a:off x="6248400" y="1905000"/>
            <a:ext cx="5486400" cy="4343400"/>
          </a:xfrm>
          <a:prstGeom prst="rect">
            <a:avLst/>
          </a:prstGeom>
        </p:spPr>
      </p:pic>
    </p:spTree>
    <p:extLst>
      <p:ext uri="{BB962C8B-B14F-4D97-AF65-F5344CB8AC3E}">
        <p14:creationId xmlns:p14="http://schemas.microsoft.com/office/powerpoint/2010/main" val="56079557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1595" y="-26020"/>
            <a:ext cx="12192000" cy="6858000"/>
            <a:chOff x="77429" y="1752600"/>
            <a:chExt cx="12192000" cy="68580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29" y="1752600"/>
              <a:ext cx="12192000" cy="6858000"/>
            </a:xfrm>
            <a:prstGeom prst="rect">
              <a:avLst/>
            </a:prstGeom>
          </p:spPr>
        </p:pic>
        <p:sp>
          <p:nvSpPr>
            <p:cNvPr id="4" name="Rectangle 3"/>
            <p:cNvSpPr/>
            <p:nvPr/>
          </p:nvSpPr>
          <p:spPr>
            <a:xfrm>
              <a:off x="1371251" y="3417892"/>
              <a:ext cx="54535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C00000"/>
                </a:solidFill>
                <a:effectLst/>
                <a:uLnTx/>
                <a:uFillTx/>
                <a:latin typeface="Calibri"/>
                <a:ea typeface="+mn-ea"/>
                <a:cs typeface="+mn-cs"/>
              </a:endParaRPr>
            </a:p>
          </p:txBody>
        </p:sp>
      </p:grpSp>
      <p:sp>
        <p:nvSpPr>
          <p:cNvPr id="3" name="TextBox 2"/>
          <p:cNvSpPr txBox="1"/>
          <p:nvPr/>
        </p:nvSpPr>
        <p:spPr>
          <a:xfrm>
            <a:off x="1065571" y="56399"/>
            <a:ext cx="990845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(3). </a:t>
            </a:r>
            <a:r>
              <a:rPr kumimoji="0" lang="nl-NL"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a:t>
            </a:r>
            <a:r>
              <a:rPr kumimoji="0" lang="vi-VN" sz="4800" b="1" i="0" u="none" strike="noStrike" kern="1200" cap="none" spc="0" normalizeH="0" baseline="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Chọn</a:t>
            </a:r>
            <a:r>
              <a:rPr kumimoji="0" lang="vi-VN" sz="4800" b="1" i="0" u="none" strike="noStrike" kern="1200" cap="none" spc="0" normalizeH="0" noProof="0" dirty="0" smtClean="0">
                <a:ln>
                  <a:noFill/>
                </a:ln>
                <a:solidFill>
                  <a:srgbClr val="FFFF00"/>
                </a:solidFill>
                <a:effectLst/>
                <a:uLnTx/>
                <a:uFillTx/>
                <a:latin typeface="Times New Roman" panose="02020603050405020304" pitchFamily="18" charset="0"/>
                <a:ea typeface="Times New Roman" panose="02020603050405020304" pitchFamily="18" charset="0"/>
                <a:cs typeface="+mn-cs"/>
              </a:rPr>
              <a:t> tiếng trong ngoặc đơn phù hợp với ô trống:</a:t>
            </a:r>
            <a:endParaRPr kumimoji="0" lang="en-US" sz="4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5" name="TextBox 4"/>
          <p:cNvSpPr txBox="1"/>
          <p:nvPr/>
        </p:nvSpPr>
        <p:spPr>
          <a:xfrm>
            <a:off x="1086015" y="2553123"/>
            <a:ext cx="2227819"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a) (sẻ, xẻ): </a:t>
            </a:r>
            <a:endParaRPr lang="en-US" sz="36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4350028" y="2263708"/>
            <a:ext cx="1295400"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chia </a:t>
            </a:r>
            <a:endParaRPr lang="en-US" sz="3600" dirty="0">
              <a:latin typeface="Times New Roman" panose="02020603050405020304" pitchFamily="18" charset="0"/>
              <a:cs typeface="Times New Roman" panose="02020603050405020304" pitchFamily="18" charset="0"/>
            </a:endParaRPr>
          </a:p>
        </p:txBody>
      </p:sp>
      <p:sp>
        <p:nvSpPr>
          <p:cNvPr id="11" name="Rectangle 10"/>
          <p:cNvSpPr/>
          <p:nvPr/>
        </p:nvSpPr>
        <p:spPr>
          <a:xfrm>
            <a:off x="5341242" y="2394206"/>
            <a:ext cx="532786" cy="4081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2" name="Rectangle 11"/>
          <p:cNvSpPr/>
          <p:nvPr/>
        </p:nvSpPr>
        <p:spPr>
          <a:xfrm>
            <a:off x="7921616" y="2464984"/>
            <a:ext cx="633933"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3" name="Rectangle 12"/>
          <p:cNvSpPr/>
          <p:nvPr/>
        </p:nvSpPr>
        <p:spPr>
          <a:xfrm>
            <a:off x="7871988" y="3063534"/>
            <a:ext cx="656225"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5" name="Rectangle 14"/>
          <p:cNvSpPr/>
          <p:nvPr/>
        </p:nvSpPr>
        <p:spPr>
          <a:xfrm>
            <a:off x="5428800" y="3095739"/>
            <a:ext cx="561768"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16" name="TextBox 15"/>
          <p:cNvSpPr txBox="1"/>
          <p:nvPr/>
        </p:nvSpPr>
        <p:spPr>
          <a:xfrm>
            <a:off x="7052872" y="2265734"/>
            <a:ext cx="1038983"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cưa </a:t>
            </a:r>
            <a:endParaRPr lang="en-US" sz="3600" dirty="0">
              <a:latin typeface="Times New Roman" panose="02020603050405020304" pitchFamily="18" charset="0"/>
              <a:cs typeface="Times New Roman" panose="02020603050405020304" pitchFamily="18" charset="0"/>
            </a:endParaRPr>
          </a:p>
        </p:txBody>
      </p:sp>
      <p:sp>
        <p:nvSpPr>
          <p:cNvPr id="17" name="TextBox 16"/>
          <p:cNvSpPr txBox="1"/>
          <p:nvPr/>
        </p:nvSpPr>
        <p:spPr>
          <a:xfrm>
            <a:off x="4361602" y="2949469"/>
            <a:ext cx="1295400"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suôn </a:t>
            </a:r>
            <a:endParaRPr lang="en-US" sz="3600" dirty="0">
              <a:latin typeface="Times New Roman" panose="02020603050405020304" pitchFamily="18" charset="0"/>
              <a:cs typeface="Times New Roman" panose="02020603050405020304" pitchFamily="18" charset="0"/>
            </a:endParaRPr>
          </a:p>
        </p:txBody>
      </p:sp>
      <p:sp>
        <p:nvSpPr>
          <p:cNvPr id="19" name="TextBox 18"/>
          <p:cNvSpPr txBox="1"/>
          <p:nvPr/>
        </p:nvSpPr>
        <p:spPr>
          <a:xfrm>
            <a:off x="7037922" y="2876288"/>
            <a:ext cx="1053933"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san </a:t>
            </a:r>
            <a:endParaRPr lang="en-US" sz="3600" dirty="0">
              <a:latin typeface="Times New Roman" panose="02020603050405020304" pitchFamily="18" charset="0"/>
              <a:cs typeface="Times New Roman" panose="02020603050405020304" pitchFamily="18" charset="0"/>
            </a:endParaRPr>
          </a:p>
        </p:txBody>
      </p:sp>
      <p:sp>
        <p:nvSpPr>
          <p:cNvPr id="23" name="TextBox 22"/>
          <p:cNvSpPr txBox="1"/>
          <p:nvPr/>
        </p:nvSpPr>
        <p:spPr>
          <a:xfrm>
            <a:off x="1136959" y="3989113"/>
            <a:ext cx="3219034"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b) (bản, bảng): </a:t>
            </a:r>
            <a:endParaRPr lang="en-US" sz="3600" dirty="0">
              <a:latin typeface="Times New Roman" panose="02020603050405020304" pitchFamily="18" charset="0"/>
              <a:cs typeface="Times New Roman" panose="02020603050405020304" pitchFamily="18" charset="0"/>
            </a:endParaRPr>
          </a:p>
        </p:txBody>
      </p:sp>
      <p:sp>
        <p:nvSpPr>
          <p:cNvPr id="24" name="TextBox 23"/>
          <p:cNvSpPr txBox="1"/>
          <p:nvPr/>
        </p:nvSpPr>
        <p:spPr>
          <a:xfrm>
            <a:off x="5131808" y="3976451"/>
            <a:ext cx="838363"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lớp </a:t>
            </a:r>
            <a:endParaRPr lang="en-US" sz="3600" dirty="0">
              <a:latin typeface="Times New Roman" panose="02020603050405020304" pitchFamily="18" charset="0"/>
              <a:cs typeface="Times New Roman" panose="02020603050405020304" pitchFamily="18" charset="0"/>
            </a:endParaRPr>
          </a:p>
        </p:txBody>
      </p:sp>
      <p:sp>
        <p:nvSpPr>
          <p:cNvPr id="26" name="Rectangle 25"/>
          <p:cNvSpPr/>
          <p:nvPr/>
        </p:nvSpPr>
        <p:spPr>
          <a:xfrm>
            <a:off x="4523935" y="4099313"/>
            <a:ext cx="532786" cy="408143"/>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27" name="Rectangle 26"/>
          <p:cNvSpPr/>
          <p:nvPr/>
        </p:nvSpPr>
        <p:spPr>
          <a:xfrm>
            <a:off x="7084467" y="4153666"/>
            <a:ext cx="683739"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28" name="Rectangle 27"/>
          <p:cNvSpPr/>
          <p:nvPr/>
        </p:nvSpPr>
        <p:spPr>
          <a:xfrm>
            <a:off x="7077423" y="4883953"/>
            <a:ext cx="656225"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29" name="Rectangle 28"/>
          <p:cNvSpPr/>
          <p:nvPr/>
        </p:nvSpPr>
        <p:spPr>
          <a:xfrm>
            <a:off x="4505266" y="4819026"/>
            <a:ext cx="561768" cy="353790"/>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vi-VN" sz="2400" b="1" dirty="0" smtClean="0">
                <a:solidFill>
                  <a:srgbClr val="FFFF00"/>
                </a:solidFill>
              </a:rPr>
              <a:t>?</a:t>
            </a:r>
            <a:endParaRPr lang="en-US" sz="2400" b="1" dirty="0">
              <a:solidFill>
                <a:srgbClr val="FFFF00"/>
              </a:solidFill>
            </a:endParaRPr>
          </a:p>
        </p:txBody>
      </p:sp>
      <p:sp>
        <p:nvSpPr>
          <p:cNvPr id="30" name="TextBox 29"/>
          <p:cNvSpPr txBox="1"/>
          <p:nvPr/>
        </p:nvSpPr>
        <p:spPr>
          <a:xfrm>
            <a:off x="7941099" y="4003151"/>
            <a:ext cx="1026699"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làng </a:t>
            </a:r>
            <a:endParaRPr lang="en-US" sz="36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5131808" y="4680267"/>
            <a:ext cx="1937491"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báo cáo </a:t>
            </a:r>
            <a:endParaRPr lang="en-US" sz="3600" dirty="0">
              <a:latin typeface="Times New Roman" panose="02020603050405020304" pitchFamily="18" charset="0"/>
              <a:cs typeface="Times New Roman" panose="02020603050405020304" pitchFamily="18" charset="0"/>
            </a:endParaRPr>
          </a:p>
        </p:txBody>
      </p:sp>
      <p:sp>
        <p:nvSpPr>
          <p:cNvPr id="32" name="TextBox 31"/>
          <p:cNvSpPr txBox="1"/>
          <p:nvPr/>
        </p:nvSpPr>
        <p:spPr>
          <a:xfrm>
            <a:off x="7926077" y="4680267"/>
            <a:ext cx="2570714" cy="646331"/>
          </a:xfrm>
          <a:prstGeom prst="rect">
            <a:avLst/>
          </a:prstGeom>
          <a:noFill/>
        </p:spPr>
        <p:txBody>
          <a:bodyPr wrap="square" rtlCol="0">
            <a:spAutoFit/>
          </a:bodyPr>
          <a:lstStyle/>
          <a:p>
            <a:r>
              <a:rPr lang="vi-VN" sz="3600" dirty="0" smtClean="0">
                <a:latin typeface="Times New Roman" panose="02020603050405020304" pitchFamily="18" charset="0"/>
                <a:cs typeface="Times New Roman" panose="02020603050405020304" pitchFamily="18" charset="0"/>
              </a:rPr>
              <a:t>vàng thi đua </a:t>
            </a:r>
            <a:endParaRPr lang="en-US" sz="3600" dirty="0">
              <a:latin typeface="Times New Roman" panose="02020603050405020304" pitchFamily="18" charset="0"/>
              <a:cs typeface="Times New Roman" panose="02020603050405020304" pitchFamily="18" charset="0"/>
            </a:endParaRPr>
          </a:p>
        </p:txBody>
      </p:sp>
      <p:sp>
        <p:nvSpPr>
          <p:cNvPr id="33" name="TextBox 32"/>
          <p:cNvSpPr txBox="1"/>
          <p:nvPr/>
        </p:nvSpPr>
        <p:spPr>
          <a:xfrm>
            <a:off x="5260415" y="2249269"/>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sẻ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4" name="TextBox 33"/>
          <p:cNvSpPr txBox="1"/>
          <p:nvPr/>
        </p:nvSpPr>
        <p:spPr>
          <a:xfrm>
            <a:off x="7858018" y="2221662"/>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xẻ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5342868" y="2940724"/>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sẻ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7786168" y="2891680"/>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sẻ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7" name="TextBox 36"/>
          <p:cNvSpPr txBox="1"/>
          <p:nvPr/>
        </p:nvSpPr>
        <p:spPr>
          <a:xfrm>
            <a:off x="4150708" y="3922772"/>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bảng</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8" name="TextBox 37"/>
          <p:cNvSpPr txBox="1"/>
          <p:nvPr/>
        </p:nvSpPr>
        <p:spPr>
          <a:xfrm>
            <a:off x="7159048" y="3986562"/>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bản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4150708" y="4632893"/>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bảng </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6924663" y="4677247"/>
            <a:ext cx="1295400" cy="646331"/>
          </a:xfrm>
          <a:prstGeom prst="rect">
            <a:avLst/>
          </a:prstGeom>
          <a:noFill/>
        </p:spPr>
        <p:txBody>
          <a:bodyPr wrap="square" rtlCol="0">
            <a:spAutoFit/>
          </a:bodyPr>
          <a:lstStyle/>
          <a:p>
            <a:r>
              <a:rPr lang="vi-VN" sz="3600" dirty="0" smtClean="0">
                <a:solidFill>
                  <a:srgbClr val="FF0000"/>
                </a:solidFill>
                <a:latin typeface="Times New Roman" panose="02020603050405020304" pitchFamily="18" charset="0"/>
                <a:cs typeface="Times New Roman" panose="02020603050405020304" pitchFamily="18" charset="0"/>
              </a:rPr>
              <a:t>bảng</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2518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11"/>
                                        </p:tgtEl>
                                      </p:cBhvr>
                                    </p:animEffect>
                                    <p:set>
                                      <p:cBhvr>
                                        <p:cTn id="7" dur="1" fill="hold">
                                          <p:stCondLst>
                                            <p:cond delay="499"/>
                                          </p:stCondLst>
                                        </p:cTn>
                                        <p:tgtEl>
                                          <p:spTgt spid="11"/>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randombar(horizontal)">
                                      <p:cBhvr>
                                        <p:cTn id="10" dur="500"/>
                                        <p:tgtEl>
                                          <p:spTgt spid="3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grpId="0" nodeType="clickEffect">
                                  <p:stCondLst>
                                    <p:cond delay="0"/>
                                  </p:stCondLst>
                                  <p:childTnLst>
                                    <p:animEffect transition="out" filter="randombar(horizontal)">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par>
                                <p:cTn id="16" presetID="14" presetClass="entr" presetSubtype="10" fill="hold" grpId="0"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randombar(horizontal)">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xit" presetSubtype="10" fill="hold" grpId="0" nodeType="clickEffect">
                                  <p:stCondLst>
                                    <p:cond delay="0"/>
                                  </p:stCondLst>
                                  <p:childTnLst>
                                    <p:animEffect transition="out" filter="randombar(horizontal)">
                                      <p:cBhvr>
                                        <p:cTn id="22" dur="500"/>
                                        <p:tgtEl>
                                          <p:spTgt spid="15"/>
                                        </p:tgtEl>
                                      </p:cBhvr>
                                    </p:animEffect>
                                    <p:set>
                                      <p:cBhvr>
                                        <p:cTn id="23" dur="1" fill="hold">
                                          <p:stCondLst>
                                            <p:cond delay="499"/>
                                          </p:stCondLst>
                                        </p:cTn>
                                        <p:tgtEl>
                                          <p:spTgt spid="15"/>
                                        </p:tgtEl>
                                        <p:attrNameLst>
                                          <p:attrName>style.visibility</p:attrName>
                                        </p:attrNameLst>
                                      </p:cBhvr>
                                      <p:to>
                                        <p:strVal val="hidden"/>
                                      </p:to>
                                    </p:set>
                                  </p:childTnLst>
                                </p:cTn>
                              </p:par>
                              <p:par>
                                <p:cTn id="24" presetID="14" presetClass="entr" presetSubtype="10"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randombar(horizontal)">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randombar(horizontal)">
                                      <p:cBhvr>
                                        <p:cTn id="31" dur="500"/>
                                        <p:tgtEl>
                                          <p:spTgt spid="36"/>
                                        </p:tgtEl>
                                      </p:cBhvr>
                                    </p:animEffect>
                                  </p:childTnLst>
                                </p:cTn>
                              </p:par>
                              <p:par>
                                <p:cTn id="32" presetID="14" presetClass="exit" presetSubtype="10" fill="hold" grpId="0" nodeType="withEffect">
                                  <p:stCondLst>
                                    <p:cond delay="0"/>
                                  </p:stCondLst>
                                  <p:childTnLst>
                                    <p:animEffect transition="out" filter="randombar(horizontal)">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randombar(horizontal)">
                                      <p:cBhvr>
                                        <p:cTn id="39" dur="500"/>
                                        <p:tgtEl>
                                          <p:spTgt spid="23"/>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randombar(horizontal)">
                                      <p:cBhvr>
                                        <p:cTn id="48" dur="500"/>
                                        <p:tgtEl>
                                          <p:spTgt spid="27"/>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randombar(horizontal)">
                                      <p:cBhvr>
                                        <p:cTn id="51" dur="500"/>
                                        <p:tgtEl>
                                          <p:spTgt spid="28"/>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randombar(horizontal)">
                                      <p:cBhvr>
                                        <p:cTn id="54" dur="500"/>
                                        <p:tgtEl>
                                          <p:spTgt spid="29"/>
                                        </p:tgtEl>
                                      </p:cBhvr>
                                    </p:animEffect>
                                  </p:childTnLst>
                                </p:cTn>
                              </p:par>
                              <p:par>
                                <p:cTn id="55" presetID="14" presetClass="entr" presetSubtype="1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randombar(horizontal)">
                                      <p:cBhvr>
                                        <p:cTn id="57" dur="500"/>
                                        <p:tgtEl>
                                          <p:spTgt spid="30"/>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31"/>
                                        </p:tgtEl>
                                        <p:attrNameLst>
                                          <p:attrName>style.visibility</p:attrName>
                                        </p:attrNameLst>
                                      </p:cBhvr>
                                      <p:to>
                                        <p:strVal val="visible"/>
                                      </p:to>
                                    </p:set>
                                    <p:animEffect transition="in" filter="randombar(horizontal)">
                                      <p:cBhvr>
                                        <p:cTn id="60" dur="500"/>
                                        <p:tgtEl>
                                          <p:spTgt spid="31"/>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randombar(horizontal)">
                                      <p:cBhvr>
                                        <p:cTn id="63" dur="500"/>
                                        <p:tgtEl>
                                          <p:spTgt spid="32"/>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randombar(horizontal)">
                                      <p:cBhvr>
                                        <p:cTn id="68" dur="500"/>
                                        <p:tgtEl>
                                          <p:spTgt spid="37"/>
                                        </p:tgtEl>
                                      </p:cBhvr>
                                    </p:animEffect>
                                  </p:childTnLst>
                                </p:cTn>
                              </p:par>
                              <p:par>
                                <p:cTn id="69" presetID="14" presetClass="exit" presetSubtype="10" fill="hold" grpId="1" nodeType="withEffect">
                                  <p:stCondLst>
                                    <p:cond delay="0"/>
                                  </p:stCondLst>
                                  <p:childTnLst>
                                    <p:animEffect transition="out" filter="randombar(horizontal)">
                                      <p:cBhvr>
                                        <p:cTn id="70" dur="500"/>
                                        <p:tgtEl>
                                          <p:spTgt spid="26"/>
                                        </p:tgtEl>
                                      </p:cBhvr>
                                    </p:animEffect>
                                    <p:set>
                                      <p:cBhvr>
                                        <p:cTn id="71" dur="1" fill="hold">
                                          <p:stCondLst>
                                            <p:cond delay="499"/>
                                          </p:stCondLst>
                                        </p:cTn>
                                        <p:tgtEl>
                                          <p:spTgt spid="26"/>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27"/>
                                        </p:tgtEl>
                                      </p:cBhvr>
                                    </p:animEffect>
                                    <p:set>
                                      <p:cBhvr>
                                        <p:cTn id="76" dur="1" fill="hold">
                                          <p:stCondLst>
                                            <p:cond delay="499"/>
                                          </p:stCondLst>
                                        </p:cTn>
                                        <p:tgtEl>
                                          <p:spTgt spid="27"/>
                                        </p:tgtEl>
                                        <p:attrNameLst>
                                          <p:attrName>style.visibility</p:attrName>
                                        </p:attrNameLst>
                                      </p:cBhvr>
                                      <p:to>
                                        <p:strVal val="hidden"/>
                                      </p:to>
                                    </p:set>
                                  </p:childTnLst>
                                </p:cTn>
                              </p:par>
                              <p:par>
                                <p:cTn id="77" presetID="14" presetClass="entr" presetSubtype="10" fill="hold" grpId="0" nodeType="with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randombar(horizontal)">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4" presetClass="exit" presetSubtype="10" fill="hold" grpId="1" nodeType="clickEffect">
                                  <p:stCondLst>
                                    <p:cond delay="0"/>
                                  </p:stCondLst>
                                  <p:childTnLst>
                                    <p:animEffect transition="out" filter="randombar(horizontal)">
                                      <p:cBhvr>
                                        <p:cTn id="83" dur="500"/>
                                        <p:tgtEl>
                                          <p:spTgt spid="29"/>
                                        </p:tgtEl>
                                      </p:cBhvr>
                                    </p:animEffect>
                                    <p:set>
                                      <p:cBhvr>
                                        <p:cTn id="84" dur="1" fill="hold">
                                          <p:stCondLst>
                                            <p:cond delay="499"/>
                                          </p:stCondLst>
                                        </p:cTn>
                                        <p:tgtEl>
                                          <p:spTgt spid="29"/>
                                        </p:tgtEl>
                                        <p:attrNameLst>
                                          <p:attrName>style.visibility</p:attrName>
                                        </p:attrNameLst>
                                      </p:cBhvr>
                                      <p:to>
                                        <p:strVal val="hidden"/>
                                      </p:to>
                                    </p:set>
                                  </p:childTnLst>
                                </p:cTn>
                              </p:par>
                              <p:par>
                                <p:cTn id="85" presetID="14" presetClass="entr" presetSubtype="10" fill="hold" grpId="0" nodeType="with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randombar(horizontal)">
                                      <p:cBhvr>
                                        <p:cTn id="87" dur="500"/>
                                        <p:tgtEl>
                                          <p:spTgt spid="39"/>
                                        </p:tgtEl>
                                      </p:cBhvr>
                                    </p:animEffect>
                                  </p:childTnLst>
                                </p:cTn>
                              </p:par>
                            </p:childTnLst>
                          </p:cTn>
                        </p:par>
                      </p:childTnLst>
                    </p:cTn>
                  </p:par>
                  <p:par>
                    <p:cTn id="88" fill="hold">
                      <p:stCondLst>
                        <p:cond delay="indefinite"/>
                      </p:stCondLst>
                      <p:childTnLst>
                        <p:par>
                          <p:cTn id="89" fill="hold">
                            <p:stCondLst>
                              <p:cond delay="0"/>
                            </p:stCondLst>
                            <p:childTnLst>
                              <p:par>
                                <p:cTn id="90" presetID="14" presetClass="exit" presetSubtype="10" fill="hold" grpId="1" nodeType="clickEffect">
                                  <p:stCondLst>
                                    <p:cond delay="0"/>
                                  </p:stCondLst>
                                  <p:childTnLst>
                                    <p:animEffect transition="out" filter="randombar(horizontal)">
                                      <p:cBhvr>
                                        <p:cTn id="91" dur="500"/>
                                        <p:tgtEl>
                                          <p:spTgt spid="28"/>
                                        </p:tgtEl>
                                      </p:cBhvr>
                                    </p:animEffect>
                                    <p:set>
                                      <p:cBhvr>
                                        <p:cTn id="92" dur="1" fill="hold">
                                          <p:stCondLst>
                                            <p:cond delay="499"/>
                                          </p:stCondLst>
                                        </p:cTn>
                                        <p:tgtEl>
                                          <p:spTgt spid="28"/>
                                        </p:tgtEl>
                                        <p:attrNameLst>
                                          <p:attrName>style.visibility</p:attrName>
                                        </p:attrNameLst>
                                      </p:cBhvr>
                                      <p:to>
                                        <p:strVal val="hidden"/>
                                      </p:to>
                                    </p:set>
                                  </p:childTnLst>
                                </p:cTn>
                              </p:par>
                              <p:par>
                                <p:cTn id="93" presetID="14" presetClass="entr" presetSubtype="10"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transition="in" filter="randombar(horizontal)">
                                      <p:cBhvr>
                                        <p:cTn id="9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P spid="23" grpId="0"/>
      <p:bldP spid="24" grpId="0"/>
      <p:bldP spid="26" grpId="0" animBg="1"/>
      <p:bldP spid="26" grpId="1" animBg="1"/>
      <p:bldP spid="27" grpId="0" animBg="1"/>
      <p:bldP spid="27" grpId="1" animBg="1"/>
      <p:bldP spid="28" grpId="0" animBg="1"/>
      <p:bldP spid="28" grpId="1" animBg="1"/>
      <p:bldP spid="29" grpId="0" animBg="1"/>
      <p:bldP spid="29" grpId="1" animBg="1"/>
      <p:bldP spid="30" grpId="0"/>
      <p:bldP spid="31" grpId="0"/>
      <p:bldP spid="32" grpId="0"/>
      <p:bldP spid="33" grpId="0"/>
      <p:bldP spid="34" grpId="0"/>
      <p:bldP spid="35" grpId="0"/>
      <p:bldP spid="36" grpId="0"/>
      <p:bldP spid="37" grpId="0"/>
      <p:bldP spid="38" grpId="0"/>
      <p:bldP spid="39"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391"/>
            <a:ext cx="12191999" cy="6847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1" y="304801"/>
            <a:ext cx="6248399" cy="1200329"/>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72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VẬN DỤNG</a:t>
            </a:r>
          </a:p>
        </p:txBody>
      </p:sp>
      <p:sp>
        <p:nvSpPr>
          <p:cNvPr id="2" name="Cloud Callout 1"/>
          <p:cNvSpPr/>
          <p:nvPr/>
        </p:nvSpPr>
        <p:spPr>
          <a:xfrm>
            <a:off x="1752602" y="2286000"/>
            <a:ext cx="3276599" cy="2325831"/>
          </a:xfrm>
          <a:prstGeom prst="cloudCallou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905000" y="2874178"/>
            <a:ext cx="2895600" cy="923330"/>
          </a:xfrm>
          <a:prstGeom prst="rect">
            <a:avLst/>
          </a:prstGeom>
          <a:noFill/>
        </p:spPr>
        <p:txBody>
          <a:bodyPr wrap="square" rtlCol="0">
            <a:spAutoFit/>
          </a:bodyPr>
          <a:lstStyle/>
          <a:p>
            <a:pPr algn="ctr"/>
            <a:r>
              <a:rPr lang="en-US" sz="5400" b="1" dirty="0" err="1">
                <a:solidFill>
                  <a:schemeClr val="accent6"/>
                </a:solidFill>
              </a:rPr>
              <a:t>Trò</a:t>
            </a:r>
            <a:r>
              <a:rPr lang="en-US" sz="5400" b="1" dirty="0">
                <a:solidFill>
                  <a:schemeClr val="accent6"/>
                </a:solidFill>
              </a:rPr>
              <a:t> </a:t>
            </a:r>
            <a:r>
              <a:rPr lang="en-US" sz="5400" b="1" dirty="0" err="1" smtClean="0">
                <a:solidFill>
                  <a:schemeClr val="accent6"/>
                </a:solidFill>
              </a:rPr>
              <a:t>chơi</a:t>
            </a:r>
            <a:r>
              <a:rPr lang="vi-VN" sz="5400" b="1" dirty="0" smtClean="0">
                <a:solidFill>
                  <a:schemeClr val="accent6"/>
                </a:solidFill>
              </a:rPr>
              <a:t>:</a:t>
            </a:r>
            <a:endParaRPr lang="en-US" sz="5400" b="1" dirty="0">
              <a:solidFill>
                <a:schemeClr val="accent6"/>
              </a:solidFill>
            </a:endParaRPr>
          </a:p>
        </p:txBody>
      </p:sp>
      <p:sp>
        <p:nvSpPr>
          <p:cNvPr id="12" name="Rectangle 11">
            <a:extLst>
              <a:ext uri="{FF2B5EF4-FFF2-40B4-BE49-F238E27FC236}">
                <a16:creationId xmlns:a16="http://schemas.microsoft.com/office/drawing/2014/main" id="{9B319D77-5C71-4D94-A35E-D635C6D430E6}"/>
              </a:ext>
            </a:extLst>
          </p:cNvPr>
          <p:cNvSpPr/>
          <p:nvPr/>
        </p:nvSpPr>
        <p:spPr>
          <a:xfrm>
            <a:off x="4724400" y="1996630"/>
            <a:ext cx="6664884" cy="2615201"/>
          </a:xfrm>
          <a:prstGeom prst="rect">
            <a:avLst/>
          </a:prstGeom>
          <a:noFill/>
          <a:ln w="12700" cap="flat" cmpd="sng" algn="ctr">
            <a:no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4000" b="1" i="0" u="none" strike="noStrike" kern="0" cap="none" spc="0" normalizeH="0" baseline="0" noProof="0" dirty="0" err="1" smtClean="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Cùng</a:t>
            </a:r>
            <a:r>
              <a:rPr kumimoji="0" lang="en-US" sz="4000" b="1" i="0" u="none" strike="noStrike" kern="0" cap="none" spc="0" normalizeH="0" baseline="0" noProof="0" dirty="0" smtClean="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nhím</a:t>
            </a:r>
            <a:r>
              <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con </a:t>
            </a:r>
            <a:r>
              <a:rPr kumimoji="0" lang="en-US" sz="40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hái</a:t>
            </a:r>
            <a:r>
              <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nấm</a:t>
            </a:r>
            <a:r>
              <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 </a:t>
            </a:r>
            <a:r>
              <a:rPr kumimoji="0" lang="en-US" sz="4000" b="1" i="0" u="none" strike="noStrike" kern="0" cap="none" spc="0" normalizeH="0" baseline="0" noProof="0" dirty="0" err="1">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rPr>
              <a:t>rừng</a:t>
            </a:r>
            <a:endParaRPr kumimoji="0" lang="en-US" sz="4000" b="1" i="0" u="none" strike="noStrike" kern="0" cap="none" spc="0" normalizeH="0" baseline="0" noProof="0" dirty="0">
              <a:ln w="6600">
                <a:solidFill>
                  <a:srgbClr val="ED7D31"/>
                </a:solidFill>
                <a:prstDash val="solid"/>
              </a:ln>
              <a:solidFill>
                <a:srgbClr val="FFFFFF"/>
              </a:solidFill>
              <a:effectLst>
                <a:outerShdw dist="38100" dir="2700000" algn="tl" rotWithShape="0">
                  <a:srgbClr val="ED7D31"/>
                </a:outerShdw>
                <a:reflection blurRad="6350" stA="60000" endA="900" endPos="60000" dist="60007" dir="5400000" sy="-100000" algn="bl" rotWithShape="0"/>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8341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5962071" y="44905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78" name="NAM">
            <a:hlinkClick r:id="" action="ppaction://noaction"/>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2694" y="4148919"/>
            <a:ext cx="909489" cy="838248"/>
          </a:xfrm>
          <a:prstGeom prst="rect">
            <a:avLst/>
          </a:prstGeom>
        </p:spPr>
      </p:pic>
      <p:pic>
        <p:nvPicPr>
          <p:cNvPr id="79" name="NAM"/>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26380" y="2030570"/>
            <a:ext cx="348581" cy="321276"/>
          </a:xfrm>
          <a:prstGeom prst="rect">
            <a:avLst/>
          </a:prstGeom>
        </p:spPr>
      </p:pic>
      <p:pic>
        <p:nvPicPr>
          <p:cNvPr id="75" name="NAM">
            <a:hlinkClick r:id="" action="ppaction://noaction"/>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36256" y="2682806"/>
            <a:ext cx="628495" cy="579265"/>
          </a:xfrm>
          <a:prstGeom prst="rect">
            <a:avLst/>
          </a:prstGeom>
        </p:spPr>
      </p:pic>
      <p:pic>
        <p:nvPicPr>
          <p:cNvPr id="76" name="NAM">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824861" y="3211837"/>
            <a:ext cx="757812" cy="698452"/>
          </a:xfrm>
          <a:prstGeom prst="rect">
            <a:avLst/>
          </a:prstGeom>
        </p:spPr>
      </p:pic>
      <p:pic>
        <p:nvPicPr>
          <p:cNvPr id="77" name="NAM">
            <a:hlinkClick r:id="" action="ppaction://noaction"/>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6838" y="3262071"/>
            <a:ext cx="610956" cy="555692"/>
          </a:xfrm>
          <a:prstGeom prst="rect">
            <a:avLst/>
          </a:prstGeom>
        </p:spPr>
      </p:pic>
      <p:pic>
        <p:nvPicPr>
          <p:cNvPr id="142" name="HUYENHANGRAO"/>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4"/>
          <a:srcRect l="17453" t="12970" r="17974" b="19709"/>
          <a:stretch/>
        </p:blipFill>
        <p:spPr>
          <a:xfrm>
            <a:off x="6477457" y="3968945"/>
            <a:ext cx="1901427" cy="2142432"/>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5"/>
          <a:stretch>
            <a:fillRect/>
          </a:stretch>
        </p:blipFill>
        <p:spPr>
          <a:xfrm>
            <a:off x="6476400" y="3970368"/>
            <a:ext cx="1896844" cy="2139585"/>
          </a:xfrm>
          <a:prstGeom prst="rect">
            <a:avLst/>
          </a:prstGeom>
        </p:spPr>
      </p:pic>
      <p:sp>
        <p:nvSpPr>
          <p:cNvPr id="19" name="Rectangle 18">
            <a:extLst>
              <a:ext uri="{FF2B5EF4-FFF2-40B4-BE49-F238E27FC236}">
                <a16:creationId xmlns:a16="http://schemas.microsoft.com/office/drawing/2014/main" id="{9B319D77-5C71-4D94-A35E-D635C6D430E6}"/>
              </a:ext>
            </a:extLst>
          </p:cNvPr>
          <p:cNvSpPr/>
          <p:nvPr/>
        </p:nvSpPr>
        <p:spPr>
          <a:xfrm>
            <a:off x="2500670" y="2094241"/>
            <a:ext cx="6664884" cy="26152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Cùng</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nhím</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con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hái</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nấm</a:t>
            </a:r>
            <a:r>
              <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 </a:t>
            </a:r>
            <a:r>
              <a:rPr kumimoji="0" lang="en-US" sz="3684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rPr>
              <a:t>rừng</a:t>
            </a:r>
            <a:endParaRPr kumimoji="0" lang="en-US" sz="3684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Arial" panose="020B0604020202020204" pitchFamily="34" charset="0"/>
              <a:ea typeface="+mn-ea"/>
              <a:cs typeface="Arial" panose="020B0604020202020204" pitchFamily="34" charset="0"/>
            </a:endParaRPr>
          </a:p>
        </p:txBody>
      </p:sp>
      <p:pic>
        <p:nvPicPr>
          <p:cNvPr id="44" name="PA_59afa2ffbebc8">
            <a:hlinkClick r:id="" action="ppaction://media"/>
            <a:extLst>
              <a:ext uri="{FF2B5EF4-FFF2-40B4-BE49-F238E27FC236}">
                <a16:creationId xmlns:a16="http://schemas.microsoft.com/office/drawing/2014/main" id="{BD512EAE-F4E9-46F4-B4A4-766D81B64AC4}"/>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1196214" y="3962556"/>
            <a:ext cx="609600" cy="609600"/>
          </a:xfrm>
          <a:prstGeom prst="rect">
            <a:avLst/>
          </a:prstGeom>
        </p:spPr>
      </p:pic>
    </p:spTree>
    <p:extLst>
      <p:ext uri="{BB962C8B-B14F-4D97-AF65-F5344CB8AC3E}">
        <p14:creationId xmlns:p14="http://schemas.microsoft.com/office/powerpoint/2010/main" val="2394994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7" repeatCount="indefinite" fill="hold" display="0">
                  <p:stCondLst>
                    <p:cond delay="indefinite"/>
                  </p:stCondLst>
                  <p:endCondLst>
                    <p:cond evt="onStopAudio" delay="0">
                      <p:tgtEl>
                        <p:sldTgt/>
                      </p:tgtEl>
                    </p:cond>
                  </p:endCondLst>
                </p:cTn>
                <p:tgtEl>
                  <p:spTgt spid="4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7"/>
          <a:stretch>
            <a:fillRect/>
          </a:stretch>
        </p:blipFill>
        <p:spPr>
          <a:xfrm>
            <a:off x="-3378" y="-26610"/>
            <a:ext cx="12193057" cy="6858594"/>
          </a:xfrm>
          <a:prstGeom prst="rect">
            <a:avLst/>
          </a:prstGeom>
        </p:spPr>
      </p:pic>
      <p:pic>
        <p:nvPicPr>
          <p:cNvPr id="39" name="图片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43" y="670460"/>
            <a:ext cx="10943115" cy="5764262"/>
          </a:xfrm>
          <a:prstGeom prst="rect">
            <a:avLst/>
          </a:prstGeom>
        </p:spPr>
      </p:pic>
      <p:pic>
        <p:nvPicPr>
          <p:cNvPr id="40"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41"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1</a:t>
            </a:r>
          </a:p>
        </p:txBody>
      </p:sp>
      <p:sp>
        <p:nvSpPr>
          <p:cNvPr id="42"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2</a:t>
            </a:r>
          </a:p>
        </p:txBody>
      </p:sp>
      <p:sp>
        <p:nvSpPr>
          <p:cNvPr id="53"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3</a:t>
            </a:r>
          </a:p>
        </p:txBody>
      </p:sp>
      <p:sp>
        <p:nvSpPr>
          <p:cNvPr id="56"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4</a:t>
            </a:r>
          </a:p>
        </p:txBody>
      </p:sp>
      <p:sp>
        <p:nvSpPr>
          <p:cNvPr id="57"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5</a:t>
            </a:r>
          </a:p>
        </p:txBody>
      </p:sp>
      <p:sp>
        <p:nvSpPr>
          <p:cNvPr id="58"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6</a:t>
            </a:r>
          </a:p>
        </p:txBody>
      </p:sp>
      <p:sp>
        <p:nvSpPr>
          <p:cNvPr id="59"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7</a:t>
            </a:r>
          </a:p>
        </p:txBody>
      </p:sp>
      <p:sp>
        <p:nvSpPr>
          <p:cNvPr id="60"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8</a:t>
            </a:r>
          </a:p>
        </p:txBody>
      </p:sp>
      <p:sp>
        <p:nvSpPr>
          <p:cNvPr id="61"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9</a:t>
            </a:r>
          </a:p>
        </p:txBody>
      </p:sp>
      <p:sp>
        <p:nvSpPr>
          <p:cNvPr id="62"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10</a:t>
            </a:r>
          </a:p>
        </p:txBody>
      </p:sp>
      <p:sp>
        <p:nvSpPr>
          <p:cNvPr id="63"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panose="020B0604020202020204" pitchFamily="34" charset="0"/>
                <a:ea typeface="+mn-ea"/>
                <a:cs typeface="Arial" panose="020B0604020202020204" pitchFamily="34" charset="0"/>
                <a:sym typeface="Arial"/>
              </a:rPr>
              <a:t>Time’s up</a:t>
            </a:r>
          </a:p>
        </p:txBody>
      </p:sp>
      <p:pic>
        <p:nvPicPr>
          <p:cNvPr id="64"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grpSp>
        <p:nvGrpSpPr>
          <p:cNvPr id="2" name="Group 1">
            <a:extLst>
              <a:ext uri="{FF2B5EF4-FFF2-40B4-BE49-F238E27FC236}">
                <a16:creationId xmlns:a16="http://schemas.microsoft.com/office/drawing/2014/main" id="{E6B5E1E9-3AA0-407B-9FB4-DC4E6642C639}"/>
              </a:ext>
            </a:extLst>
          </p:cNvPr>
          <p:cNvGrpSpPr/>
          <p:nvPr/>
        </p:nvGrpSpPr>
        <p:grpSpPr>
          <a:xfrm>
            <a:off x="10457570" y="4998206"/>
            <a:ext cx="1407434" cy="1601964"/>
            <a:chOff x="10457570" y="4998206"/>
            <a:chExt cx="1407434" cy="1601964"/>
          </a:xfrm>
        </p:grpSpPr>
        <p:pic>
          <p:nvPicPr>
            <p:cNvPr id="65" name="NAM">
              <a:hlinkClick r:id="" action="ppaction://hlinkshowjump?jump=nextslide"/>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66" name="10">
              <a:hlinkClick r:id="" action="ppaction://hlinkshowjump?jump=nextslide"/>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sym typeface="Arial"/>
                </a:rPr>
                <a:t>Next</a:t>
              </a:r>
              <a:endParaRPr kumimoji="0" lang="en-US" sz="200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sym typeface="Arial"/>
              </a:endParaRPr>
            </a:p>
          </p:txBody>
        </p:sp>
      </p:grpSp>
      <p:grpSp>
        <p:nvGrpSpPr>
          <p:cNvPr id="68" name="A"/>
          <p:cNvGrpSpPr/>
          <p:nvPr/>
        </p:nvGrpSpPr>
        <p:grpSpPr>
          <a:xfrm>
            <a:off x="1914796" y="7982314"/>
            <a:ext cx="3949883" cy="1281117"/>
            <a:chOff x="2252108" y="3867153"/>
            <a:chExt cx="4026442" cy="1305948"/>
          </a:xfrm>
        </p:grpSpPr>
        <p:sp>
          <p:nvSpPr>
            <p:cNvPr id="69" name="Rounded Rectangle 68"/>
            <p:cNvSpPr/>
            <p:nvPr/>
          </p:nvSpPr>
          <p:spPr>
            <a:xfrm>
              <a:off x="2876550" y="3867153"/>
              <a:ext cx="340200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 </a:t>
              </a:r>
            </a:p>
          </p:txBody>
        </p:sp>
        <p:pic>
          <p:nvPicPr>
            <p:cNvPr id="70"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1" name="B"/>
          <p:cNvGrpSpPr/>
          <p:nvPr/>
        </p:nvGrpSpPr>
        <p:grpSpPr>
          <a:xfrm>
            <a:off x="818159" y="5346657"/>
            <a:ext cx="3108960" cy="1005840"/>
            <a:chOff x="2252108" y="3867153"/>
            <a:chExt cx="4007022" cy="1305948"/>
          </a:xfrm>
        </p:grpSpPr>
        <p:sp>
          <p:nvSpPr>
            <p:cNvPr id="72" name="Rounded Rectangle 71"/>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 </a:t>
              </a:r>
              <a:r>
                <a:rPr lang="vi-VN" sz="2400" b="1" kern="0" noProof="0" dirty="0" smtClean="0">
                  <a:solidFill>
                    <a:srgbClr val="002060"/>
                  </a:solidFill>
                  <a:latin typeface="Arial" panose="020B0604020202020204" pitchFamily="34" charset="0"/>
                  <a:cs typeface="Arial" panose="020B0604020202020204" pitchFamily="34" charset="0"/>
                  <a:sym typeface="Arial"/>
                </a:rPr>
                <a:t>Ồn ào</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3"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4" name="C"/>
          <p:cNvGrpSpPr/>
          <p:nvPr/>
        </p:nvGrpSpPr>
        <p:grpSpPr>
          <a:xfrm>
            <a:off x="7318456" y="5346657"/>
            <a:ext cx="3108960" cy="1005840"/>
            <a:chOff x="2252108" y="3867155"/>
            <a:chExt cx="4055914" cy="1305946"/>
          </a:xfrm>
        </p:grpSpPr>
        <p:sp>
          <p:nvSpPr>
            <p:cNvPr id="75" name="Rounded Rectangle 74"/>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im lặng</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6" name="NAM"/>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7" name="D"/>
          <p:cNvGrpSpPr/>
          <p:nvPr/>
        </p:nvGrpSpPr>
        <p:grpSpPr>
          <a:xfrm>
            <a:off x="4068308" y="5346657"/>
            <a:ext cx="3108960" cy="1005840"/>
            <a:chOff x="2252108" y="3867153"/>
            <a:chExt cx="4030708" cy="1305948"/>
          </a:xfrm>
        </p:grpSpPr>
        <p:sp>
          <p:nvSpPr>
            <p:cNvPr id="78" name="Rounded Rectangle 77"/>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Lụp</a:t>
              </a:r>
              <a:r>
                <a:rPr kumimoji="0" lang="vi-VN" sz="24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xụp</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9" name="NAM"/>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80" name="Picture 7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979006" y="5280784"/>
            <a:ext cx="1028627" cy="1166946"/>
          </a:xfrm>
          <a:prstGeom prst="rect">
            <a:avLst/>
          </a:prstGeom>
        </p:spPr>
      </p:pic>
      <p:pic>
        <p:nvPicPr>
          <p:cNvPr id="81" name="Picture 8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078395" y="5760888"/>
            <a:ext cx="666750" cy="666750"/>
          </a:xfrm>
          <a:prstGeom prst="rect">
            <a:avLst/>
          </a:prstGeom>
        </p:spPr>
      </p:pic>
      <p:pic>
        <p:nvPicPr>
          <p:cNvPr id="82" name="Picture 8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349463" y="5760888"/>
            <a:ext cx="666750" cy="666750"/>
          </a:xfrm>
          <a:prstGeom prst="rect">
            <a:avLst/>
          </a:prstGeom>
        </p:spPr>
      </p:pic>
      <p:pic>
        <p:nvPicPr>
          <p:cNvPr id="83" name="Picture 8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982527" y="8468403"/>
            <a:ext cx="666750" cy="666750"/>
          </a:xfrm>
          <a:prstGeom prst="rect">
            <a:avLst/>
          </a:prstGeom>
        </p:spPr>
      </p:pic>
      <p:pic>
        <p:nvPicPr>
          <p:cNvPr id="37" name="PA_59afa2ffbebc8">
            <a:hlinkClick r:id="" action="ppaction://media"/>
            <a:extLst>
              <a:ext uri="{FF2B5EF4-FFF2-40B4-BE49-F238E27FC236}">
                <a16:creationId xmlns:a16="http://schemas.microsoft.com/office/drawing/2014/main" id="{2B7DF240-1A6C-450F-9F0B-FE10469857F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8"/>
          <a:stretch>
            <a:fillRect/>
          </a:stretch>
        </p:blipFill>
        <p:spPr>
          <a:xfrm>
            <a:off x="-1196214" y="3962556"/>
            <a:ext cx="609600" cy="609600"/>
          </a:xfrm>
          <a:prstGeom prst="rect">
            <a:avLst/>
          </a:prstGeom>
        </p:spPr>
      </p:pic>
      <p:sp>
        <p:nvSpPr>
          <p:cNvPr id="3" name="Rectangle 2">
            <a:extLst>
              <a:ext uri="{FF2B5EF4-FFF2-40B4-BE49-F238E27FC236}">
                <a16:creationId xmlns:a16="http://schemas.microsoft.com/office/drawing/2014/main" id="{3E2E4BD9-16CC-48BD-94A3-4F7689874304}"/>
              </a:ext>
            </a:extLst>
          </p:cNvPr>
          <p:cNvSpPr/>
          <p:nvPr/>
        </p:nvSpPr>
        <p:spPr>
          <a:xfrm>
            <a:off x="661513" y="1847720"/>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Từ</a:t>
            </a:r>
            <a:r>
              <a:rPr kumimoji="0" lang="vi-VN" sz="4000" b="0" i="0" u="none" strike="noStrike" kern="1200" cap="none" spc="0" normalizeH="0" noProof="0" dirty="0" smtClean="0">
                <a:ln>
                  <a:noFill/>
                </a:ln>
                <a:solidFill>
                  <a:prstClr val="black"/>
                </a:solidFill>
                <a:effectLst/>
                <a:uLnTx/>
                <a:uFillTx/>
                <a:latin typeface="+mj-lt"/>
                <a:ea typeface="+mn-ea"/>
                <a:cs typeface="Arial" panose="020B0604020202020204" pitchFamily="34" charset="0"/>
              </a:rPr>
              <a:t> nào </a:t>
            </a:r>
            <a:r>
              <a:rPr kumimoji="0" lang="vi-VN" sz="4000" b="0" i="0" u="none" strike="noStrike" kern="1200" cap="none" spc="0" normalizeH="0" baseline="0" noProof="0" dirty="0" smtClean="0">
                <a:ln>
                  <a:noFill/>
                </a:ln>
                <a:solidFill>
                  <a:prstClr val="black"/>
                </a:solidFill>
                <a:effectLst/>
                <a:uLnTx/>
                <a:uFillTx/>
                <a:latin typeface="+mj-lt"/>
                <a:ea typeface="+mn-ea"/>
                <a:cs typeface="Arial" panose="020B0604020202020204" pitchFamily="34" charset="0"/>
              </a:rPr>
              <a:t>trái</a:t>
            </a:r>
            <a:r>
              <a:rPr kumimoji="0" lang="vi-VN" sz="4000" b="0" i="0" u="none" strike="noStrike" kern="1200" cap="none" spc="0" normalizeH="0" noProof="0" dirty="0" smtClean="0">
                <a:ln>
                  <a:noFill/>
                </a:ln>
                <a:solidFill>
                  <a:prstClr val="black"/>
                </a:solidFill>
                <a:effectLst/>
                <a:uLnTx/>
                <a:uFillTx/>
                <a:latin typeface="+mj-lt"/>
                <a:ea typeface="+mn-ea"/>
                <a:cs typeface="Arial" panose="020B0604020202020204" pitchFamily="34" charset="0"/>
              </a:rPr>
              <a:t> ngược với “lặng lẽ”</a:t>
            </a:r>
            <a:endParaRPr kumimoji="0" lang="en-US" sz="4000" b="0" i="1"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mj-lt"/>
              <a:ea typeface="+mn-ea"/>
              <a:cs typeface="Arial" panose="020B0604020202020204" pitchFamily="34" charset="0"/>
            </a:endParaRPr>
          </a:p>
        </p:txBody>
      </p:sp>
    </p:spTree>
    <p:extLst>
      <p:ext uri="{BB962C8B-B14F-4D97-AF65-F5344CB8AC3E}">
        <p14:creationId xmlns:p14="http://schemas.microsoft.com/office/powerpoint/2010/main" val="822978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7"/>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62"/>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61"/>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61"/>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60"/>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60"/>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59"/>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59"/>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58"/>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58"/>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57"/>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57"/>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56"/>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56"/>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53"/>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42"/>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42"/>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41"/>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41"/>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63"/>
                                        </p:tgtEl>
                                        <p:attrNameLst>
                                          <p:attrName>style.visibility</p:attrName>
                                        </p:attrNameLst>
                                      </p:cBhvr>
                                      <p:to>
                                        <p:strVal val="visible"/>
                                      </p:to>
                                    </p:set>
                                    <p:animEffect transition="in" filter="fade">
                                      <p:cBhvr>
                                        <p:cTn id="58" dur="25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68"/>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fade">
                                      <p:cBhvr>
                                        <p:cTn id="64" dur="500"/>
                                        <p:tgtEl>
                                          <p:spTgt spid="83"/>
                                        </p:tgtEl>
                                      </p:cBhvr>
                                    </p:animEffect>
                                    <p:anim calcmode="lin" valueType="num">
                                      <p:cBhvr>
                                        <p:cTn id="65" dur="500" fill="hold"/>
                                        <p:tgtEl>
                                          <p:spTgt spid="83"/>
                                        </p:tgtEl>
                                        <p:attrNameLst>
                                          <p:attrName>ppt_x</p:attrName>
                                        </p:attrNameLst>
                                      </p:cBhvr>
                                      <p:tavLst>
                                        <p:tav tm="0">
                                          <p:val>
                                            <p:strVal val="#ppt_x"/>
                                          </p:val>
                                        </p:tav>
                                        <p:tav tm="100000">
                                          <p:val>
                                            <p:strVal val="#ppt_x"/>
                                          </p:val>
                                        </p:tav>
                                      </p:tavLst>
                                    </p:anim>
                                    <p:anim calcmode="lin" valueType="num">
                                      <p:cBhvr>
                                        <p:cTn id="66" dur="5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68"/>
                                        </p:tgtEl>
                                      </p:cBhvr>
                                    </p:animEffect>
                                    <p:animScale>
                                      <p:cBhvr>
                                        <p:cTn id="69" dur="250" autoRev="1" fill="hold"/>
                                        <p:tgtEl>
                                          <p:spTgt spid="68"/>
                                        </p:tgtEl>
                                      </p:cBhvr>
                                      <p:by x="105000" y="105000"/>
                                    </p:animScale>
                                  </p:childTnLst>
                                </p:cTn>
                              </p:par>
                            </p:childTnLst>
                          </p:cTn>
                        </p:par>
                      </p:childTnLst>
                    </p:cTn>
                  </p:par>
                </p:childTnLst>
              </p:cTn>
              <p:nextCondLst>
                <p:cond evt="onClick" delay="0">
                  <p:tgtEl>
                    <p:spTgt spid="68"/>
                  </p:tgtEl>
                </p:cond>
              </p:nextCondLst>
            </p:seq>
            <p:seq concurrent="1" nextAc="seek">
              <p:cTn id="70" restart="whenNotActive" fill="hold" evtFilter="cancelBubble" nodeType="interactiveSeq">
                <p:stCondLst>
                  <p:cond evt="onClick" delay="0">
                    <p:tgtEl>
                      <p:spTgt spid="77"/>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1"/>
                                        </p:tgtEl>
                                        <p:attrNameLst>
                                          <p:attrName>style.visibility</p:attrName>
                                        </p:attrNameLst>
                                      </p:cBhvr>
                                      <p:to>
                                        <p:strVal val="visible"/>
                                      </p:to>
                                    </p:set>
                                    <p:animEffect transition="in" filter="fade">
                                      <p:cBhvr>
                                        <p:cTn id="75" dur="500"/>
                                        <p:tgtEl>
                                          <p:spTgt spid="81"/>
                                        </p:tgtEl>
                                      </p:cBhvr>
                                    </p:animEffect>
                                    <p:anim calcmode="lin" valueType="num">
                                      <p:cBhvr>
                                        <p:cTn id="76" dur="500" fill="hold"/>
                                        <p:tgtEl>
                                          <p:spTgt spid="81"/>
                                        </p:tgtEl>
                                        <p:attrNameLst>
                                          <p:attrName>ppt_x</p:attrName>
                                        </p:attrNameLst>
                                      </p:cBhvr>
                                      <p:tavLst>
                                        <p:tav tm="0">
                                          <p:val>
                                            <p:strVal val="#ppt_x"/>
                                          </p:val>
                                        </p:tav>
                                        <p:tav tm="100000">
                                          <p:val>
                                            <p:strVal val="#ppt_x"/>
                                          </p:val>
                                        </p:tav>
                                      </p:tavLst>
                                    </p:anim>
                                    <p:anim calcmode="lin" valueType="num">
                                      <p:cBhvr>
                                        <p:cTn id="77" dur="500" fill="hold"/>
                                        <p:tgtEl>
                                          <p:spTgt spid="8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77"/>
                                        </p:tgtEl>
                                      </p:cBhvr>
                                    </p:animEffect>
                                    <p:animScale>
                                      <p:cBhvr>
                                        <p:cTn id="80" dur="250" autoRev="1" fill="hold"/>
                                        <p:tgtEl>
                                          <p:spTgt spid="77"/>
                                        </p:tgtEl>
                                      </p:cBhvr>
                                      <p:by x="105000" y="105000"/>
                                    </p:animScale>
                                  </p:childTnLst>
                                </p:cTn>
                              </p:par>
                            </p:childTnLst>
                          </p:cTn>
                        </p:par>
                      </p:childTnLst>
                    </p:cTn>
                  </p:par>
                </p:childTnLst>
              </p:cTn>
              <p:nextCondLst>
                <p:cond evt="onClick" delay="0">
                  <p:tgtEl>
                    <p:spTgt spid="77"/>
                  </p:tgtEl>
                </p:cond>
              </p:nextCondLst>
            </p:seq>
            <p:seq concurrent="1" nextAc="seek">
              <p:cTn id="81" restart="whenNotActive" fill="hold" evtFilter="cancelBubble" nodeType="interactiveSeq">
                <p:stCondLst>
                  <p:cond evt="onClick" delay="0">
                    <p:tgtEl>
                      <p:spTgt spid="74"/>
                    </p:tgtEl>
                  </p:cond>
                </p:stCondLst>
                <p:endSync evt="end" delay="0">
                  <p:rtn val="all"/>
                </p:endSync>
                <p:childTnLst>
                  <p:par>
                    <p:cTn id="82" fill="hold">
                      <p:stCondLst>
                        <p:cond delay="0"/>
                      </p:stCondLst>
                      <p:childTnLst>
                        <p:par>
                          <p:cTn id="83" fill="hold">
                            <p:stCondLst>
                              <p:cond delay="0"/>
                            </p:stCondLst>
                            <p:childTnLst>
                              <p:par>
                                <p:cTn id="84" presetID="42" presetClass="entr" presetSubtype="0" fill="hold" nodeType="clickEffect">
                                  <p:stCondLst>
                                    <p:cond delay="0"/>
                                  </p:stCondLst>
                                  <p:childTnLst>
                                    <p:set>
                                      <p:cBhvr>
                                        <p:cTn id="85" dur="1" fill="hold">
                                          <p:stCondLst>
                                            <p:cond delay="0"/>
                                          </p:stCondLst>
                                        </p:cTn>
                                        <p:tgtEl>
                                          <p:spTgt spid="82"/>
                                        </p:tgtEl>
                                        <p:attrNameLst>
                                          <p:attrName>style.visibility</p:attrName>
                                        </p:attrNameLst>
                                      </p:cBhvr>
                                      <p:to>
                                        <p:strVal val="visible"/>
                                      </p:to>
                                    </p:set>
                                    <p:animEffect transition="in" filter="fade">
                                      <p:cBhvr>
                                        <p:cTn id="86" dur="500"/>
                                        <p:tgtEl>
                                          <p:spTgt spid="82"/>
                                        </p:tgtEl>
                                      </p:cBhvr>
                                    </p:animEffect>
                                    <p:anim calcmode="lin" valueType="num">
                                      <p:cBhvr>
                                        <p:cTn id="87" dur="500" fill="hold"/>
                                        <p:tgtEl>
                                          <p:spTgt spid="82"/>
                                        </p:tgtEl>
                                        <p:attrNameLst>
                                          <p:attrName>ppt_x</p:attrName>
                                        </p:attrNameLst>
                                      </p:cBhvr>
                                      <p:tavLst>
                                        <p:tav tm="0">
                                          <p:val>
                                            <p:strVal val="#ppt_x"/>
                                          </p:val>
                                        </p:tav>
                                        <p:tav tm="100000">
                                          <p:val>
                                            <p:strVal val="#ppt_x"/>
                                          </p:val>
                                        </p:tav>
                                      </p:tavLst>
                                    </p:anim>
                                    <p:anim calcmode="lin" valueType="num">
                                      <p:cBhvr>
                                        <p:cTn id="88"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5" name="sai-3.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74"/>
                                        </p:tgtEl>
                                      </p:cBhvr>
                                    </p:animEffect>
                                    <p:animScale>
                                      <p:cBhvr>
                                        <p:cTn id="91" dur="250" autoRev="1" fill="hold"/>
                                        <p:tgtEl>
                                          <p:spTgt spid="74"/>
                                        </p:tgtEl>
                                      </p:cBhvr>
                                      <p:by x="105000" y="105000"/>
                                    </p:animScale>
                                  </p:childTnLst>
                                </p:cTn>
                              </p:par>
                            </p:childTnLst>
                          </p:cTn>
                        </p:par>
                      </p:childTnLst>
                    </p:cTn>
                  </p:par>
                </p:childTnLst>
              </p:cTn>
              <p:nextCondLst>
                <p:cond evt="onClick" delay="0">
                  <p:tgtEl>
                    <p:spTgt spid="74"/>
                  </p:tgtEl>
                </p:cond>
              </p:nextCondLst>
            </p:seq>
            <p:seq concurrent="1" nextAc="seek">
              <p:cTn id="92" restart="whenNotActive" fill="hold" evtFilter="cancelBubble" nodeType="interactiveSeq">
                <p:stCondLst>
                  <p:cond evt="onClick" delay="0">
                    <p:tgtEl>
                      <p:spTgt spid="71"/>
                    </p:tgtEl>
                  </p:cond>
                </p:stCondLst>
                <p:endSync evt="end" delay="0">
                  <p:rtn val="all"/>
                </p:endSync>
                <p:childTnLst>
                  <p:par>
                    <p:cTn id="93" fill="hold">
                      <p:stCondLst>
                        <p:cond delay="0"/>
                      </p:stCondLst>
                      <p:childTnLst>
                        <p:par>
                          <p:cTn id="94" fill="hold">
                            <p:stCondLst>
                              <p:cond delay="0"/>
                            </p:stCondLst>
                            <p:childTnLst>
                              <p:par>
                                <p:cTn id="95" presetID="47" presetClass="entr" presetSubtype="0" fill="hold" nodeType="clickEffect">
                                  <p:stCondLst>
                                    <p:cond delay="0"/>
                                  </p:stCondLst>
                                  <p:childTnLst>
                                    <p:set>
                                      <p:cBhvr>
                                        <p:cTn id="96" dur="1" fill="hold">
                                          <p:stCondLst>
                                            <p:cond delay="0"/>
                                          </p:stCondLst>
                                        </p:cTn>
                                        <p:tgtEl>
                                          <p:spTgt spid="80"/>
                                        </p:tgtEl>
                                        <p:attrNameLst>
                                          <p:attrName>style.visibility</p:attrName>
                                        </p:attrNameLst>
                                      </p:cBhvr>
                                      <p:to>
                                        <p:strVal val="visible"/>
                                      </p:to>
                                    </p:set>
                                    <p:animEffect transition="in" filter="fade">
                                      <p:cBhvr>
                                        <p:cTn id="97" dur="500"/>
                                        <p:tgtEl>
                                          <p:spTgt spid="80"/>
                                        </p:tgtEl>
                                      </p:cBhvr>
                                    </p:animEffect>
                                    <p:anim calcmode="lin" valueType="num">
                                      <p:cBhvr>
                                        <p:cTn id="98" dur="500" fill="hold"/>
                                        <p:tgtEl>
                                          <p:spTgt spid="80"/>
                                        </p:tgtEl>
                                        <p:attrNameLst>
                                          <p:attrName>ppt_x</p:attrName>
                                        </p:attrNameLst>
                                      </p:cBhvr>
                                      <p:tavLst>
                                        <p:tav tm="0">
                                          <p:val>
                                            <p:strVal val="#ppt_x"/>
                                          </p:val>
                                        </p:tav>
                                        <p:tav tm="100000">
                                          <p:val>
                                            <p:strVal val="#ppt_x"/>
                                          </p:val>
                                        </p:tav>
                                      </p:tavLst>
                                    </p:anim>
                                    <p:anim calcmode="lin" valueType="num">
                                      <p:cBhvr>
                                        <p:cTn id="99" dur="500" fill="hold"/>
                                        <p:tgtEl>
                                          <p:spTgt spid="8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5"/>
                                            </p:cond>
                                          </p:stCondLst>
                                          <p:endCondLst>
                                            <p:cond evt="onStopAudio" delay="0">
                                              <p:tgtEl>
                                                <p:sldTgt/>
                                              </p:tgtEl>
                                            </p:cond>
                                          </p:endCondLst>
                                        </p:cTn>
                                        <p:tgtEl>
                                          <p:sndTgt r:embed="rId6" name="chimes.wav"/>
                                        </p:tgtEl>
                                      </p:cMediaNode>
                                    </p:audio>
                                  </p:subTnLst>
                                </p:cTn>
                              </p:par>
                              <p:par>
                                <p:cTn id="100" presetID="26" presetClass="emph" presetSubtype="0" fill="hold" nodeType="withEffect">
                                  <p:stCondLst>
                                    <p:cond delay="0"/>
                                  </p:stCondLst>
                                  <p:childTnLst>
                                    <p:animEffect transition="out" filter="fade">
                                      <p:cBhvr>
                                        <p:cTn id="101" dur="500" tmFilter="0, 0; .2, .5; .8, .5; 1, 0"/>
                                        <p:tgtEl>
                                          <p:spTgt spid="71"/>
                                        </p:tgtEl>
                                      </p:cBhvr>
                                    </p:animEffect>
                                    <p:animScale>
                                      <p:cBhvr>
                                        <p:cTn id="102" dur="250" autoRev="1" fill="hold"/>
                                        <p:tgtEl>
                                          <p:spTgt spid="71"/>
                                        </p:tgtEl>
                                      </p:cBhvr>
                                      <p:by x="105000" y="105000"/>
                                    </p:animScale>
                                  </p:childTnLst>
                                </p:cTn>
                              </p:par>
                            </p:childTnLst>
                          </p:cTn>
                        </p:par>
                        <p:par>
                          <p:cTn id="103" fill="hold">
                            <p:stCondLst>
                              <p:cond delay="500"/>
                            </p:stCondLst>
                            <p:childTnLst>
                              <p:par>
                                <p:cTn id="104" presetID="10" presetClass="entr" presetSubtype="0" fill="hold" nodeType="afterEffect">
                                  <p:stCondLst>
                                    <p:cond delay="0"/>
                                  </p:stCondLst>
                                  <p:childTnLst>
                                    <p:set>
                                      <p:cBhvr>
                                        <p:cTn id="105" dur="1" fill="hold">
                                          <p:stCondLst>
                                            <p:cond delay="0"/>
                                          </p:stCondLst>
                                        </p:cTn>
                                        <p:tgtEl>
                                          <p:spTgt spid="2"/>
                                        </p:tgtEl>
                                        <p:attrNameLst>
                                          <p:attrName>style.visibility</p:attrName>
                                        </p:attrNameLst>
                                      </p:cBhvr>
                                      <p:to>
                                        <p:strVal val="visible"/>
                                      </p:to>
                                    </p:set>
                                    <p:animEffect transition="in" filter="fade">
                                      <p:cBhvr>
                                        <p:cTn id="106" dur="500"/>
                                        <p:tgtEl>
                                          <p:spTgt spid="2"/>
                                        </p:tgtEl>
                                      </p:cBhvr>
                                    </p:animEffect>
                                  </p:childTnLst>
                                </p:cTn>
                              </p:par>
                            </p:childTnLst>
                          </p:cTn>
                        </p:par>
                      </p:childTnLst>
                    </p:cTn>
                  </p:par>
                </p:childTnLst>
              </p:cTn>
              <p:nextCondLst>
                <p:cond evt="onClick" delay="0">
                  <p:tgtEl>
                    <p:spTgt spid="71"/>
                  </p:tgtEl>
                </p:cond>
              </p:nextCondLst>
            </p:seq>
            <p:audio>
              <p:cMediaNode vol="9091" showWhenStopped="0">
                <p:cTn id="107" repeatCount="indefinite" fill="hold" display="0">
                  <p:stCondLst>
                    <p:cond delay="indefinite"/>
                  </p:stCondLst>
                  <p:endCondLst>
                    <p:cond evt="onStopAudio" delay="0">
                      <p:tgtEl>
                        <p:sldTgt/>
                      </p:tgtEl>
                    </p:cond>
                  </p:endCondLst>
                </p:cTn>
                <p:tgtEl>
                  <p:spTgt spid="37"/>
                </p:tgtEl>
              </p:cMediaNode>
            </p:audio>
          </p:childTnLst>
        </p:cTn>
      </p:par>
    </p:tnLst>
    <p:bldLst>
      <p:bldP spid="41" grpId="0"/>
      <p:bldP spid="41" grpId="1"/>
      <p:bldP spid="42" grpId="0"/>
      <p:bldP spid="42" grpId="1"/>
      <p:bldP spid="53" grpId="0"/>
      <p:bldP spid="53" grpId="1"/>
      <p:bldP spid="56" grpId="0"/>
      <p:bldP spid="56" grpId="1"/>
      <p:bldP spid="57" grpId="0"/>
      <p:bldP spid="57" grpId="1"/>
      <p:bldP spid="58" grpId="0"/>
      <p:bldP spid="58" grpId="1"/>
      <p:bldP spid="59" grpId="0"/>
      <p:bldP spid="59" grpId="1"/>
      <p:bldP spid="60" grpId="0"/>
      <p:bldP spid="60" grpId="1"/>
      <p:bldP spid="61" grpId="0"/>
      <p:bldP spid="61" grpId="1"/>
      <p:bldP spid="62" grpId="0"/>
      <p:bldP spid="6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5"/>
          <a:stretch>
            <a:fillRect/>
          </a:stretch>
        </p:blipFill>
        <p:spPr>
          <a:xfrm>
            <a:off x="6476400" y="3970368"/>
            <a:ext cx="1896844" cy="2139585"/>
          </a:xfrm>
          <a:prstGeom prst="rect">
            <a:avLst/>
          </a:prstGeom>
        </p:spPr>
      </p:pic>
      <p:pic>
        <p:nvPicPr>
          <p:cNvPr id="4" name="Picture 3">
            <a:hlinkClick r:id="" action="ppaction://hlinkshowjump?jump=nextslide"/>
          </p:cNvPr>
          <p:cNvPicPr>
            <a:picLocks noChangeAspect="1"/>
          </p:cNvPicPr>
          <p:nvPr/>
        </p:nvPicPr>
        <p:blipFill>
          <a:blip r:embed="rId6"/>
          <a:stretch>
            <a:fillRect/>
          </a:stretch>
        </p:blipFill>
        <p:spPr>
          <a:xfrm>
            <a:off x="0" y="-594"/>
            <a:ext cx="12193057" cy="6858594"/>
          </a:xfrm>
          <a:prstGeom prst="rect">
            <a:avLst/>
          </a:prstGeom>
        </p:spPr>
      </p:pic>
      <p:pic>
        <p:nvPicPr>
          <p:cNvPr id="121" name="Picture 120"/>
          <p:cNvPicPr>
            <a:picLocks noChangeAspect="1"/>
          </p:cNvPicPr>
          <p:nvPr/>
        </p:nvPicPr>
        <p:blipFill>
          <a:blip r:embed="rId7"/>
          <a:stretch>
            <a:fillRect/>
          </a:stretch>
        </p:blipFill>
        <p:spPr>
          <a:xfrm>
            <a:off x="5962071" y="4490559"/>
            <a:ext cx="363107" cy="336010"/>
          </a:xfrm>
          <a:prstGeom prst="rect">
            <a:avLst/>
          </a:prstGeom>
        </p:spPr>
      </p:pic>
      <p:pic>
        <p:nvPicPr>
          <p:cNvPr id="60" name="Picture 59"/>
          <p:cNvPicPr>
            <a:picLocks noChangeAspect="1"/>
          </p:cNvPicPr>
          <p:nvPr/>
        </p:nvPicPr>
        <p:blipFill>
          <a:blip r:embed="rId7"/>
          <a:stretch>
            <a:fillRect/>
          </a:stretch>
        </p:blipFill>
        <p:spPr>
          <a:xfrm>
            <a:off x="5895089" y="4490559"/>
            <a:ext cx="363107" cy="336010"/>
          </a:xfrm>
          <a:prstGeom prst="rect">
            <a:avLst/>
          </a:prstGeom>
        </p:spPr>
      </p:pic>
      <p:pic>
        <p:nvPicPr>
          <p:cNvPr id="74" name="Picture 73"/>
          <p:cNvPicPr>
            <a:picLocks noChangeAspect="1"/>
          </p:cNvPicPr>
          <p:nvPr/>
        </p:nvPicPr>
        <p:blipFill>
          <a:blip r:embed="rId7"/>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85" name="PA_59afa2ffbebc8">
            <a:hlinkClick r:id="" action="ppaction://media"/>
            <a:extLst>
              <a:ext uri="{FF2B5EF4-FFF2-40B4-BE49-F238E27FC236}">
                <a16:creationId xmlns:a16="http://schemas.microsoft.com/office/drawing/2014/main" id="{EB3B3567-A0CB-45B7-8867-9C3501235BCB}"/>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9"/>
          <a:stretch>
            <a:fillRect/>
          </a:stretch>
        </p:blipFill>
        <p:spPr>
          <a:xfrm>
            <a:off x="-1196214" y="3962556"/>
            <a:ext cx="609600" cy="609600"/>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11"/>
          <a:srcRect l="17453" t="12970" r="17974" b="19709"/>
          <a:stretch/>
        </p:blipFill>
        <p:spPr>
          <a:xfrm>
            <a:off x="6276927" y="4027209"/>
            <a:ext cx="1901427" cy="2142432"/>
          </a:xfrm>
          <a:prstGeom prst="rect">
            <a:avLst/>
          </a:prstGeom>
        </p:spPr>
      </p:pic>
      <p:pic>
        <p:nvPicPr>
          <p:cNvPr id="79"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59518" y="2039908"/>
            <a:ext cx="542420" cy="499932"/>
          </a:xfrm>
          <a:prstGeom prst="rect">
            <a:avLst/>
          </a:prstGeom>
        </p:spPr>
      </p:pic>
      <p:pic>
        <p:nvPicPr>
          <p:cNvPr id="33" name="Picture 32">
            <a:extLst>
              <a:ext uri="{FF2B5EF4-FFF2-40B4-BE49-F238E27FC236}">
                <a16:creationId xmlns:a16="http://schemas.microsoft.com/office/drawing/2014/main" id="{7B9DF63E-E533-4F96-868C-C2A89AA6813A}"/>
              </a:ext>
            </a:extLst>
          </p:cNvPr>
          <p:cNvPicPr>
            <a:picLocks noChangeAspect="1"/>
          </p:cNvPicPr>
          <p:nvPr/>
        </p:nvPicPr>
        <p:blipFill>
          <a:blip r:embed="rId5"/>
          <a:stretch>
            <a:fillRect/>
          </a:stretch>
        </p:blipFill>
        <p:spPr>
          <a:xfrm>
            <a:off x="6270730" y="4022646"/>
            <a:ext cx="1896844" cy="2139585"/>
          </a:xfrm>
          <a:prstGeom prst="rect">
            <a:avLst/>
          </a:prstGeom>
        </p:spPr>
      </p:pic>
    </p:spTree>
    <p:extLst>
      <p:ext uri="{BB962C8B-B14F-4D97-AF65-F5344CB8AC3E}">
        <p14:creationId xmlns:p14="http://schemas.microsoft.com/office/powerpoint/2010/main" val="1443206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85"/>
                                        </p:tgtEl>
                                      </p:cBhvr>
                                    </p:cmd>
                                  </p:childTnLst>
                                </p:cTn>
                              </p:par>
                              <p:par>
                                <p:cTn id="7" presetID="44" presetClass="path" presetSubtype="0" accel="50000" decel="50000" fill="hold" nodeType="withEffect">
                                  <p:stCondLst>
                                    <p:cond delay="0"/>
                                  </p:stCondLst>
                                  <p:childTnLst>
                                    <p:animMotion origin="layout" path="M -1.45833E-6 -0.00047 L 0.06693 -0.04051 C 0.08099 -0.04977 0.09375 -0.06598 0.12383 -0.0544 C 0.15365 -0.04283 0.21745 -0.01181 0.24701 0.02916 C 0.2836 0.12083 0.34649 0.45856 0.36901 0.47199 " pathEditMode="relative" rAng="0" ptsTypes="AAAAA">
                                      <p:cBhvr>
                                        <p:cTn id="8" dur="2000" fill="hold"/>
                                        <p:tgtEl>
                                          <p:spTgt spid="79"/>
                                        </p:tgtEl>
                                        <p:attrNameLst>
                                          <p:attrName>ppt_x</p:attrName>
                                          <p:attrName>ppt_y</p:attrName>
                                        </p:attrNameLst>
                                      </p:cBhvr>
                                      <p:rCtr x="18451" y="20718"/>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8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p:cNvPicPr>
            <a:picLocks noChangeAspect="1"/>
          </p:cNvPicPr>
          <p:nvPr/>
        </p:nvPicPr>
        <p:blipFill>
          <a:blip r:embed="rId2"/>
          <a:stretch>
            <a:fillRect/>
          </a:stretch>
        </p:blipFill>
        <p:spPr>
          <a:xfrm>
            <a:off x="1295400" y="1412777"/>
            <a:ext cx="9982200" cy="4073623"/>
          </a:xfrm>
          <a:prstGeom prst="rect">
            <a:avLst/>
          </a:prstGeom>
        </p:spPr>
      </p:pic>
      <p:pic>
        <p:nvPicPr>
          <p:cNvPr id="6" name="图片 3"/>
          <p:cNvPicPr>
            <a:picLocks noChangeAspect="1"/>
          </p:cNvPicPr>
          <p:nvPr/>
        </p:nvPicPr>
        <p:blipFill>
          <a:blip r:embed="rId3"/>
          <a:stretch>
            <a:fillRect/>
          </a:stretch>
        </p:blipFill>
        <p:spPr>
          <a:xfrm>
            <a:off x="3701221" y="898428"/>
            <a:ext cx="1199842" cy="1726683"/>
          </a:xfrm>
          <a:prstGeom prst="rect">
            <a:avLst/>
          </a:prstGeom>
        </p:spPr>
      </p:pic>
      <p:pic>
        <p:nvPicPr>
          <p:cNvPr id="7" name="图片 4"/>
          <p:cNvPicPr>
            <a:picLocks noChangeAspect="1"/>
          </p:cNvPicPr>
          <p:nvPr/>
        </p:nvPicPr>
        <p:blipFill>
          <a:blip r:embed="rId4"/>
          <a:stretch>
            <a:fillRect/>
          </a:stretch>
        </p:blipFill>
        <p:spPr>
          <a:xfrm>
            <a:off x="9906000" y="406473"/>
            <a:ext cx="930785" cy="1532672"/>
          </a:xfrm>
          <a:prstGeom prst="rect">
            <a:avLst/>
          </a:prstGeom>
        </p:spPr>
      </p:pic>
      <p:pic>
        <p:nvPicPr>
          <p:cNvPr id="8" name="图片 5"/>
          <p:cNvPicPr>
            <a:picLocks noChangeAspect="1"/>
          </p:cNvPicPr>
          <p:nvPr/>
        </p:nvPicPr>
        <p:blipFill>
          <a:blip r:embed="rId5"/>
          <a:stretch>
            <a:fillRect/>
          </a:stretch>
        </p:blipFill>
        <p:spPr>
          <a:xfrm>
            <a:off x="1892673" y="4294853"/>
            <a:ext cx="8944112" cy="1953547"/>
          </a:xfrm>
          <a:prstGeom prst="rect">
            <a:avLst/>
          </a:prstGeom>
        </p:spPr>
      </p:pic>
      <p:grpSp>
        <p:nvGrpSpPr>
          <p:cNvPr id="9" name="组合 10"/>
          <p:cNvGrpSpPr/>
          <p:nvPr/>
        </p:nvGrpSpPr>
        <p:grpSpPr>
          <a:xfrm rot="6329695" flipH="1">
            <a:off x="8303033" y="2774929"/>
            <a:ext cx="876175" cy="543473"/>
            <a:chOff x="9015984" y="2528554"/>
            <a:chExt cx="2157344" cy="1473489"/>
          </a:xfrm>
        </p:grpSpPr>
        <p:sp>
          <p:nvSpPr>
            <p:cNvPr id="10"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1"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2"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3"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dirty="0">
                <a:solidFill>
                  <a:srgbClr val="5FA080"/>
                </a:solidFill>
                <a:latin typeface="等线"/>
                <a:ea typeface="等线" panose="02010600030101010101" pitchFamily="2" charset="-122"/>
              </a:endParaRPr>
            </a:p>
          </p:txBody>
        </p:sp>
        <p:sp>
          <p:nvSpPr>
            <p:cNvPr id="14"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5"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6"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7"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8"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sp>
          <p:nvSpPr>
            <p:cNvPr id="19"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51435" tIns="25718" rIns="51435" bIns="25718" numCol="1" anchor="t" anchorCtr="0" compatLnSpc="1"/>
            <a:lstStyle/>
            <a:p>
              <a:pPr>
                <a:defRPr/>
              </a:pPr>
              <a:endParaRPr lang="zh-CN" altLang="en-US" sz="1350">
                <a:solidFill>
                  <a:srgbClr val="5FA080"/>
                </a:solidFill>
                <a:latin typeface="等线"/>
                <a:ea typeface="等线" panose="02010600030101010101" pitchFamily="2" charset="-122"/>
              </a:endParaRPr>
            </a:p>
          </p:txBody>
        </p:sp>
      </p:grpSp>
      <p:sp>
        <p:nvSpPr>
          <p:cNvPr id="20" name="文本框 32"/>
          <p:cNvSpPr txBox="1"/>
          <p:nvPr/>
        </p:nvSpPr>
        <p:spPr>
          <a:xfrm>
            <a:off x="3687102" y="3006420"/>
            <a:ext cx="4966302" cy="1421928"/>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342900">
              <a:defRPr/>
            </a:pPr>
            <a:r>
              <a:rPr lang="en-US" altLang="zh-CN" sz="7200" b="1" dirty="0" err="1">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Khởi động</a:t>
            </a:r>
            <a:endParaRPr lang="en-US" altLang="zh-CN" sz="72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endParaRPr>
          </a:p>
        </p:txBody>
      </p:sp>
      <p:sp>
        <p:nvSpPr>
          <p:cNvPr id="2" name="Oval 1"/>
          <p:cNvSpPr/>
          <p:nvPr/>
        </p:nvSpPr>
        <p:spPr>
          <a:xfrm>
            <a:off x="110319" y="22123"/>
            <a:ext cx="807474" cy="928177"/>
          </a:xfrm>
          <a:prstGeom prst="ellipse">
            <a:avLst/>
          </a:prstGeom>
          <a:solidFill>
            <a:srgbClr val="EAF4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Picture 3"/>
          <p:cNvPicPr>
            <a:picLocks noChangeAspect="1"/>
          </p:cNvPicPr>
          <p:nvPr/>
        </p:nvPicPr>
        <p:blipFill>
          <a:blip r:embed="rId6"/>
          <a:stretch>
            <a:fillRect/>
          </a:stretch>
        </p:blipFill>
        <p:spPr>
          <a:xfrm>
            <a:off x="2743200" y="2406831"/>
            <a:ext cx="1133644" cy="1789203"/>
          </a:xfrm>
          <a:prstGeom prst="rect">
            <a:avLst/>
          </a:prstGeom>
        </p:spPr>
      </p:pic>
    </p:spTree>
    <p:extLst>
      <p:ext uri="{BB962C8B-B14F-4D97-AF65-F5344CB8AC3E}">
        <p14:creationId xmlns:p14="http://schemas.microsoft.com/office/powerpoint/2010/main" val="18655920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grpId="0" nodeType="afterEffect">
                                  <p:stCondLst>
                                    <p:cond delay="0"/>
                                  </p:stCondLst>
                                  <p:childTnLst>
                                    <p:set>
                                      <p:cBhvr>
                                        <p:cTn id="30" dur="2000" fill="hold">
                                          <p:stCondLst>
                                            <p:cond delay="0"/>
                                          </p:stCondLst>
                                        </p:cTn>
                                        <p:tgtEl>
                                          <p:spTgt spid="20"/>
                                        </p:tgtEl>
                                        <p:attrNameLst>
                                          <p:attrName>style.visibility</p:attrName>
                                        </p:attrNameLst>
                                      </p:cBhvr>
                                      <p:to>
                                        <p:strVal val="visible"/>
                                      </p:to>
                                    </p:set>
                                    <p:anim calcmode="lin" valueType="num">
                                      <p:cBhvr>
                                        <p:cTn id="31" dur="2000" fill="hold"/>
                                        <p:tgtEl>
                                          <p:spTgt spid="20"/>
                                        </p:tgtEl>
                                        <p:attrNameLst>
                                          <p:attrName>ppt_w</p:attrName>
                                        </p:attrNameLst>
                                      </p:cBhvr>
                                      <p:tavLst>
                                        <p:tav tm="0">
                                          <p:val>
                                            <p:fltVal val="0"/>
                                          </p:val>
                                        </p:tav>
                                        <p:tav tm="100000">
                                          <p:val>
                                            <p:strVal val="#ppt_w"/>
                                          </p:val>
                                        </p:tav>
                                      </p:tavLst>
                                    </p:anim>
                                    <p:anim calcmode="lin" valueType="num">
                                      <p:cBhvr>
                                        <p:cTn id="32" dur="2000" fill="hold"/>
                                        <p:tgtEl>
                                          <p:spTgt spid="20"/>
                                        </p:tgtEl>
                                        <p:attrNameLst>
                                          <p:attrName>ppt_h</p:attrName>
                                        </p:attrNameLst>
                                      </p:cBhvr>
                                      <p:tavLst>
                                        <p:tav tm="0">
                                          <p:val>
                                            <p:fltVal val="0"/>
                                          </p:val>
                                        </p:tav>
                                        <p:tav tm="100000">
                                          <p:val>
                                            <p:strVal val="#ppt_h"/>
                                          </p:val>
                                        </p:tav>
                                      </p:tavLst>
                                    </p:anim>
                                    <p:animEffect transition="in" filter="fade">
                                      <p:cBhvr>
                                        <p:cTn id="3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7"/>
          <a:stretch>
            <a:fillRect/>
          </a:stretch>
        </p:blipFill>
        <p:spPr>
          <a:xfrm>
            <a:off x="-3378" y="-26610"/>
            <a:ext cx="12193057" cy="6858594"/>
          </a:xfrm>
          <a:prstGeom prst="rect">
            <a:avLst/>
          </a:prstGeom>
        </p:spPr>
      </p:pic>
      <p:pic>
        <p:nvPicPr>
          <p:cNvPr id="85" name="图片 6">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43" y="670460"/>
            <a:ext cx="10943115" cy="5764262"/>
          </a:xfrm>
          <a:prstGeom prst="rect">
            <a:avLst/>
          </a:prstGeom>
        </p:spPr>
      </p:pic>
      <p:pic>
        <p:nvPicPr>
          <p:cNvPr id="86"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87"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88"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89"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90"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91"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92"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93"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94"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95"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96"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97"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98"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grpSp>
        <p:nvGrpSpPr>
          <p:cNvPr id="105" name="B"/>
          <p:cNvGrpSpPr/>
          <p:nvPr/>
        </p:nvGrpSpPr>
        <p:grpSpPr>
          <a:xfrm>
            <a:off x="4052637" y="5366849"/>
            <a:ext cx="3108960" cy="1005840"/>
            <a:chOff x="2252108" y="3867153"/>
            <a:chExt cx="4007022" cy="1305948"/>
          </a:xfrm>
        </p:grpSpPr>
        <p:sp>
          <p:nvSpPr>
            <p:cNvPr id="106" name="Rounded Rectangle 105"/>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Buốt</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07"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08" name="C"/>
          <p:cNvGrpSpPr/>
          <p:nvPr/>
        </p:nvGrpSpPr>
        <p:grpSpPr>
          <a:xfrm>
            <a:off x="7318456" y="5346657"/>
            <a:ext cx="3108960" cy="1005840"/>
            <a:chOff x="2252108" y="3867155"/>
            <a:chExt cx="4055914" cy="1305946"/>
          </a:xfrm>
        </p:grpSpPr>
        <p:sp>
          <p:nvSpPr>
            <p:cNvPr id="109" name="Rounded Rectangle 108"/>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Tuốt</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10"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11" name="D"/>
          <p:cNvGrpSpPr/>
          <p:nvPr/>
        </p:nvGrpSpPr>
        <p:grpSpPr>
          <a:xfrm>
            <a:off x="716275" y="5366849"/>
            <a:ext cx="3108960" cy="1005840"/>
            <a:chOff x="2252108" y="3867153"/>
            <a:chExt cx="4030708" cy="1305948"/>
          </a:xfrm>
        </p:grpSpPr>
        <p:sp>
          <p:nvSpPr>
            <p:cNvPr id="112" name="Rounded Rectangle 111"/>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A</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a:t>
              </a:r>
              <a:r>
                <a:rPr kumimoji="0" lang="vi-VN" sz="24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Buộc</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113"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2324" y="5453416"/>
            <a:ext cx="1028627" cy="1166946"/>
          </a:xfrm>
          <a:prstGeom prst="rect">
            <a:avLst/>
          </a:prstGeom>
        </p:spPr>
      </p:pic>
      <p:pic>
        <p:nvPicPr>
          <p:cNvPr id="115" name="Picture 1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362" y="5781080"/>
            <a:ext cx="666750" cy="666750"/>
          </a:xfrm>
          <a:prstGeom prst="rect">
            <a:avLst/>
          </a:prstGeom>
        </p:spPr>
      </p:pic>
      <p:pic>
        <p:nvPicPr>
          <p:cNvPr id="116" name="Picture 11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49463" y="5760888"/>
            <a:ext cx="666750" cy="666750"/>
          </a:xfrm>
          <a:prstGeom prst="rect">
            <a:avLst/>
          </a:prstGeom>
        </p:spPr>
      </p:pic>
      <p:grpSp>
        <p:nvGrpSpPr>
          <p:cNvPr id="39" name="Group 38">
            <a:extLst>
              <a:ext uri="{FF2B5EF4-FFF2-40B4-BE49-F238E27FC236}">
                <a16:creationId xmlns:a16="http://schemas.microsoft.com/office/drawing/2014/main" id="{04C067DF-577E-4AA2-A54A-FE4BC88F5A09}"/>
              </a:ext>
            </a:extLst>
          </p:cNvPr>
          <p:cNvGrpSpPr/>
          <p:nvPr/>
        </p:nvGrpSpPr>
        <p:grpSpPr>
          <a:xfrm>
            <a:off x="10790081" y="5626656"/>
            <a:ext cx="1407434" cy="1601964"/>
            <a:chOff x="10457570" y="4998206"/>
            <a:chExt cx="1407434" cy="1601964"/>
          </a:xfrm>
        </p:grpSpPr>
        <p:pic>
          <p:nvPicPr>
            <p:cNvPr id="40" name="NAM">
              <a:hlinkClick r:id="" action="ppaction://hlinkshowjump?jump=nextslide"/>
              <a:extLst>
                <a:ext uri="{FF2B5EF4-FFF2-40B4-BE49-F238E27FC236}">
                  <a16:creationId xmlns:a16="http://schemas.microsoft.com/office/drawing/2014/main" id="{2C29BFDC-D922-4303-9B59-188FB346E97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41" name="10">
              <a:hlinkClick r:id="" action="ppaction://hlinkshowjump?jump=nextslide"/>
              <a:extLst>
                <a:ext uri="{FF2B5EF4-FFF2-40B4-BE49-F238E27FC236}">
                  <a16:creationId xmlns:a16="http://schemas.microsoft.com/office/drawing/2014/main" id="{B4034747-F739-4551-8180-67FE81BEC40F}"/>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42" name="PA_59afa2ffbebc8">
            <a:hlinkClick r:id="" action="ppaction://media"/>
            <a:extLst>
              <a:ext uri="{FF2B5EF4-FFF2-40B4-BE49-F238E27FC236}">
                <a16:creationId xmlns:a16="http://schemas.microsoft.com/office/drawing/2014/main" id="{256F4842-6055-4FC6-B55E-D269D7F432F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7"/>
          <a:stretch>
            <a:fillRect/>
          </a:stretch>
        </p:blipFill>
        <p:spPr>
          <a:xfrm>
            <a:off x="-1196214" y="3962556"/>
            <a:ext cx="609600" cy="609600"/>
          </a:xfrm>
          <a:prstGeom prst="rect">
            <a:avLst/>
          </a:prstGeom>
        </p:spPr>
      </p:pic>
      <p:sp>
        <p:nvSpPr>
          <p:cNvPr id="43" name="Rectangle 42">
            <a:extLst>
              <a:ext uri="{FF2B5EF4-FFF2-40B4-BE49-F238E27FC236}">
                <a16:creationId xmlns:a16="http://schemas.microsoft.com/office/drawing/2014/main" id="{9236891C-A223-493C-91A3-D4F4B06357B6}"/>
              </a:ext>
            </a:extLst>
          </p:cNvPr>
          <p:cNvSpPr/>
          <p:nvPr/>
        </p:nvSpPr>
        <p:spPr>
          <a:xfrm>
            <a:off x="1227509" y="2784630"/>
            <a:ext cx="9199907"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Tìm</a:t>
            </a:r>
            <a:r>
              <a:rPr kumimoji="0" lang="vi-VN" sz="3200" b="0" i="0"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các tiếng bắt đầu bằng “uốt” hoặc “uốc” có nghĩa như sau:</a:t>
            </a: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Có</a:t>
            </a:r>
            <a:r>
              <a:rPr kumimoji="0" lang="vi-VN" sz="4400" b="0" i="1" u="none" strike="noStrike" kern="1200" cap="none" spc="0" normalizeH="0" noProof="0" dirty="0" smtClean="0">
                <a:ln>
                  <a:noFill/>
                </a:ln>
                <a:solidFill>
                  <a:prstClr val="black"/>
                </a:solidFill>
                <a:effectLst/>
                <a:uLnTx/>
                <a:uFillTx/>
                <a:latin typeface="Arial" panose="020B0604020202020204" pitchFamily="34" charset="0"/>
                <a:ea typeface="+mn-ea"/>
                <a:cs typeface="Arial" panose="020B0604020202020204" pitchFamily="34" charset="0"/>
              </a:rPr>
              <a:t> cảm giác đau nhói hoặc rất rét.</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69202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2"/>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96"/>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95"/>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95"/>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94"/>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94"/>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93"/>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93"/>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92"/>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92"/>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91"/>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91"/>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90"/>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90"/>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89"/>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89"/>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88"/>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88"/>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87"/>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87"/>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1"/>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fade">
                                      <p:cBhvr>
                                        <p:cTn id="64" dur="500"/>
                                        <p:tgtEl>
                                          <p:spTgt spid="115"/>
                                        </p:tgtEl>
                                      </p:cBhvr>
                                    </p:animEffect>
                                    <p:anim calcmode="lin" valueType="num">
                                      <p:cBhvr>
                                        <p:cTn id="65" dur="500" fill="hold"/>
                                        <p:tgtEl>
                                          <p:spTgt spid="115"/>
                                        </p:tgtEl>
                                        <p:attrNameLst>
                                          <p:attrName>ppt_x</p:attrName>
                                        </p:attrNameLst>
                                      </p:cBhvr>
                                      <p:tavLst>
                                        <p:tav tm="0">
                                          <p:val>
                                            <p:strVal val="#ppt_x"/>
                                          </p:val>
                                        </p:tav>
                                        <p:tav tm="100000">
                                          <p:val>
                                            <p:strVal val="#ppt_x"/>
                                          </p:val>
                                        </p:tav>
                                      </p:tavLst>
                                    </p:anim>
                                    <p:anim calcmode="lin" valueType="num">
                                      <p:cBhvr>
                                        <p:cTn id="66"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111"/>
                                        </p:tgtEl>
                                      </p:cBhvr>
                                    </p:animEffect>
                                    <p:animScale>
                                      <p:cBhvr>
                                        <p:cTn id="69" dur="250" autoRev="1" fill="hold"/>
                                        <p:tgtEl>
                                          <p:spTgt spid="111"/>
                                        </p:tgtEl>
                                      </p:cBhvr>
                                      <p:by x="105000" y="105000"/>
                                    </p:animScale>
                                  </p:childTnLst>
                                </p:cTn>
                              </p:par>
                            </p:childTnLst>
                          </p:cTn>
                        </p:par>
                      </p:childTnLst>
                    </p:cTn>
                  </p:par>
                </p:childTnLst>
              </p:cTn>
              <p:nextCondLst>
                <p:cond evt="onClick" delay="0">
                  <p:tgtEl>
                    <p:spTgt spid="111"/>
                  </p:tgtEl>
                </p:cond>
              </p:nextCondLst>
            </p:seq>
            <p:seq concurrent="1" nextAc="seek">
              <p:cTn id="70" restart="whenNotActive" fill="hold" evtFilter="cancelBubble" nodeType="interactiveSeq">
                <p:stCondLst>
                  <p:cond evt="onClick" delay="0">
                    <p:tgtEl>
                      <p:spTgt spid="108"/>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16"/>
                                        </p:tgtEl>
                                        <p:attrNameLst>
                                          <p:attrName>style.visibility</p:attrName>
                                        </p:attrNameLst>
                                      </p:cBhvr>
                                      <p:to>
                                        <p:strVal val="visible"/>
                                      </p:to>
                                    </p:set>
                                    <p:animEffect transition="in" filter="fade">
                                      <p:cBhvr>
                                        <p:cTn id="75" dur="500"/>
                                        <p:tgtEl>
                                          <p:spTgt spid="116"/>
                                        </p:tgtEl>
                                      </p:cBhvr>
                                    </p:animEffect>
                                    <p:anim calcmode="lin" valueType="num">
                                      <p:cBhvr>
                                        <p:cTn id="76" dur="500" fill="hold"/>
                                        <p:tgtEl>
                                          <p:spTgt spid="116"/>
                                        </p:tgtEl>
                                        <p:attrNameLst>
                                          <p:attrName>ppt_x</p:attrName>
                                        </p:attrNameLst>
                                      </p:cBhvr>
                                      <p:tavLst>
                                        <p:tav tm="0">
                                          <p:val>
                                            <p:strVal val="#ppt_x"/>
                                          </p:val>
                                        </p:tav>
                                        <p:tav tm="100000">
                                          <p:val>
                                            <p:strVal val="#ppt_x"/>
                                          </p:val>
                                        </p:tav>
                                      </p:tavLst>
                                    </p:anim>
                                    <p:anim calcmode="lin" valueType="num">
                                      <p:cBhvr>
                                        <p:cTn id="77" dur="500" fill="hold"/>
                                        <p:tgtEl>
                                          <p:spTgt spid="1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108"/>
                                        </p:tgtEl>
                                      </p:cBhvr>
                                    </p:animEffect>
                                    <p:animScale>
                                      <p:cBhvr>
                                        <p:cTn id="80" dur="250" autoRev="1" fill="hold"/>
                                        <p:tgtEl>
                                          <p:spTgt spid="108"/>
                                        </p:tgtEl>
                                      </p:cBhvr>
                                      <p:by x="105000" y="105000"/>
                                    </p:animScale>
                                  </p:childTnLst>
                                </p:cTn>
                              </p:par>
                            </p:childTnLst>
                          </p:cTn>
                        </p:par>
                      </p:childTnLst>
                    </p:cTn>
                  </p:par>
                </p:childTnLst>
              </p:cTn>
              <p:nextCondLst>
                <p:cond evt="onClick" delay="0">
                  <p:tgtEl>
                    <p:spTgt spid="108"/>
                  </p:tgtEl>
                </p:cond>
              </p:nextCondLst>
            </p:seq>
            <p:seq concurrent="1" nextAc="seek">
              <p:cTn id="81" restart="whenNotActive" fill="hold" evtFilter="cancelBubble" nodeType="interactiveSeq">
                <p:stCondLst>
                  <p:cond evt="onClick" delay="0">
                    <p:tgtEl>
                      <p:spTgt spid="105"/>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114"/>
                                        </p:tgtEl>
                                        <p:attrNameLst>
                                          <p:attrName>style.visibility</p:attrName>
                                        </p:attrNameLst>
                                      </p:cBhvr>
                                      <p:to>
                                        <p:strVal val="visible"/>
                                      </p:to>
                                    </p:set>
                                    <p:animEffect transition="in" filter="fade">
                                      <p:cBhvr>
                                        <p:cTn id="86" dur="500"/>
                                        <p:tgtEl>
                                          <p:spTgt spid="114"/>
                                        </p:tgtEl>
                                      </p:cBhvr>
                                    </p:animEffect>
                                    <p:anim calcmode="lin" valueType="num">
                                      <p:cBhvr>
                                        <p:cTn id="87" dur="500" fill="hold"/>
                                        <p:tgtEl>
                                          <p:spTgt spid="114"/>
                                        </p:tgtEl>
                                        <p:attrNameLst>
                                          <p:attrName>ppt_x</p:attrName>
                                        </p:attrNameLst>
                                      </p:cBhvr>
                                      <p:tavLst>
                                        <p:tav tm="0">
                                          <p:val>
                                            <p:strVal val="#ppt_x"/>
                                          </p:val>
                                        </p:tav>
                                        <p:tav tm="100000">
                                          <p:val>
                                            <p:strVal val="#ppt_x"/>
                                          </p:val>
                                        </p:tav>
                                      </p:tavLst>
                                    </p:anim>
                                    <p:anim calcmode="lin" valueType="num">
                                      <p:cBhvr>
                                        <p:cTn id="88"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105"/>
                                        </p:tgtEl>
                                      </p:cBhvr>
                                    </p:animEffect>
                                    <p:animScale>
                                      <p:cBhvr>
                                        <p:cTn id="91" dur="250" autoRev="1" fill="hold"/>
                                        <p:tgtEl>
                                          <p:spTgt spid="105"/>
                                        </p:tgtEl>
                                      </p:cBhvr>
                                      <p:by x="105000" y="105000"/>
                                    </p:animScale>
                                  </p:childTnLst>
                                </p:cTn>
                              </p:par>
                            </p:childTnLst>
                          </p:cTn>
                        </p:par>
                      </p:childTnLst>
                    </p:cTn>
                  </p:par>
                </p:childTnLst>
              </p:cTn>
              <p:nextCondLst>
                <p:cond evt="onClick" delay="0">
                  <p:tgtEl>
                    <p:spTgt spid="105"/>
                  </p:tgtEl>
                </p:cond>
              </p:nextCondLst>
            </p:seq>
            <p:audio>
              <p:cMediaNode vol="9091" showWhenStopped="0">
                <p:cTn id="92" repeatCount="indefinite" fill="hold" display="0">
                  <p:stCondLst>
                    <p:cond delay="indefinite"/>
                  </p:stCondLst>
                  <p:endCondLst>
                    <p:cond evt="onStopAudio" delay="0">
                      <p:tgtEl>
                        <p:sldTgt/>
                      </p:tgtEl>
                    </p:cond>
                  </p:endCondLst>
                </p:cTn>
                <p:tgtEl>
                  <p:spTgt spid="42"/>
                </p:tgtEl>
              </p:cMediaNode>
            </p:audio>
          </p:childTnLst>
        </p:cTn>
      </p:par>
    </p:tnLst>
    <p:bldLst>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5962071" y="44905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9"/>
          <a:srcRect l="17453" t="12970" r="17974" b="19709"/>
          <a:stretch/>
        </p:blipFill>
        <p:spPr>
          <a:xfrm>
            <a:off x="6477457" y="3968945"/>
            <a:ext cx="1901427" cy="2142432"/>
          </a:xfrm>
          <a:prstGeom prst="rect">
            <a:avLst/>
          </a:prstGeom>
        </p:spPr>
      </p:pic>
      <p:pic>
        <p:nvPicPr>
          <p:cNvPr id="33" name="PA_59afa2ffbebc8">
            <a:hlinkClick r:id="" action="ppaction://media"/>
            <a:extLst>
              <a:ext uri="{FF2B5EF4-FFF2-40B4-BE49-F238E27FC236}">
                <a16:creationId xmlns:a16="http://schemas.microsoft.com/office/drawing/2014/main" id="{490D1697-DA95-4290-92D0-9A9049D50179}"/>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96214" y="3962556"/>
            <a:ext cx="609600" cy="609600"/>
          </a:xfrm>
          <a:prstGeom prst="rect">
            <a:avLst/>
          </a:prstGeom>
        </p:spPr>
      </p:pic>
      <p:pic>
        <p:nvPicPr>
          <p:cNvPr id="34" name="NAM">
            <a:extLst>
              <a:ext uri="{FF2B5EF4-FFF2-40B4-BE49-F238E27FC236}">
                <a16:creationId xmlns:a16="http://schemas.microsoft.com/office/drawing/2014/main" id="{970F968A-FDBE-4E6C-8B2D-AFAACDC7AB4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3854" y="5068201"/>
            <a:ext cx="542420" cy="499932"/>
          </a:xfrm>
          <a:prstGeom prst="rect">
            <a:avLst/>
          </a:prstGeom>
        </p:spPr>
      </p:pic>
      <p:pic>
        <p:nvPicPr>
          <p:cNvPr id="77" name="NAM">
            <a:hlinkClick r:id="" action="ppaction://noaction"/>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26838" y="3262071"/>
            <a:ext cx="610956" cy="555692"/>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3"/>
          <a:stretch>
            <a:fillRect/>
          </a:stretch>
        </p:blipFill>
        <p:spPr>
          <a:xfrm>
            <a:off x="6476400" y="3968945"/>
            <a:ext cx="1896844" cy="2139585"/>
          </a:xfrm>
          <a:prstGeom prst="rect">
            <a:avLst/>
          </a:prstGeom>
        </p:spPr>
      </p:pic>
    </p:spTree>
    <p:extLst>
      <p:ext uri="{BB962C8B-B14F-4D97-AF65-F5344CB8AC3E}">
        <p14:creationId xmlns:p14="http://schemas.microsoft.com/office/powerpoint/2010/main" val="2529318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3"/>
                                        </p:tgtEl>
                                      </p:cBhvr>
                                    </p:cmd>
                                  </p:childTnLst>
                                </p:cTn>
                              </p:par>
                              <p:par>
                                <p:cTn id="7" presetID="44" presetClass="path" presetSubtype="0" accel="50000" decel="50000" fill="hold" nodeType="withEffect">
                                  <p:stCondLst>
                                    <p:cond delay="0"/>
                                  </p:stCondLst>
                                  <p:childTnLst>
                                    <p:animMotion origin="layout" path="M -4.16667E-7 3.7037E-6 L 0.0668 -0.03982 C 0.08099 -0.04931 0.10664 -0.07084 0.12982 -0.07686 C 0.15273 -0.08264 0.19141 -0.08519 0.20534 -0.07593 C 0.22904 -0.05695 0.34219 0.03217 0.38229 0.0831 C 0.42383 0.13356 0.43815 0.19699 0.44414 0.26157 " pathEditMode="relative" rAng="0" ptsTypes="AAAAAA">
                                      <p:cBhvr>
                                        <p:cTn id="8" dur="2000" fill="hold"/>
                                        <p:tgtEl>
                                          <p:spTgt spid="77"/>
                                        </p:tgtEl>
                                        <p:attrNameLst>
                                          <p:attrName>ppt_x</p:attrName>
                                          <p:attrName>ppt_y</p:attrName>
                                        </p:attrNameLst>
                                      </p:cBhvr>
                                      <p:rCtr x="22201" y="8981"/>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3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a:blip r:embed="rId7"/>
          <a:stretch>
            <a:fillRect/>
          </a:stretch>
        </p:blipFill>
        <p:spPr>
          <a:xfrm>
            <a:off x="-3378" y="-26610"/>
            <a:ext cx="12193057" cy="6858594"/>
          </a:xfrm>
          <a:prstGeom prst="rect">
            <a:avLst/>
          </a:prstGeom>
        </p:spPr>
      </p:pic>
      <p:pic>
        <p:nvPicPr>
          <p:cNvPr id="85" name="图片 6">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431" y="683023"/>
            <a:ext cx="10943115" cy="5764262"/>
          </a:xfrm>
          <a:prstGeom prst="rect">
            <a:avLst/>
          </a:prstGeom>
        </p:spPr>
      </p:pic>
      <p:pic>
        <p:nvPicPr>
          <p:cNvPr id="86"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87"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88"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89"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90"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91"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92"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93"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94"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95"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96"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97"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98"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grpSp>
        <p:nvGrpSpPr>
          <p:cNvPr id="105" name="B"/>
          <p:cNvGrpSpPr/>
          <p:nvPr/>
        </p:nvGrpSpPr>
        <p:grpSpPr>
          <a:xfrm>
            <a:off x="6299206" y="5282629"/>
            <a:ext cx="3108960" cy="1005840"/>
            <a:chOff x="2252108" y="3867153"/>
            <a:chExt cx="4007022" cy="1305948"/>
          </a:xfrm>
        </p:grpSpPr>
        <p:sp>
          <p:nvSpPr>
            <p:cNvPr id="106" name="Rounded Rectangle 105"/>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2060"/>
                  </a:solidFill>
                  <a:effectLst/>
                  <a:uLnTx/>
                  <a:uFillTx/>
                  <a:latin typeface="Alan Den" panose="00000400000000000000" pitchFamily="2" charset="0"/>
                  <a:cs typeface="Arial" panose="020B0604020202020204" pitchFamily="34" charset="0"/>
                  <a:sym typeface="Arial"/>
                </a:rPr>
                <a:t>B</a:t>
              </a:r>
              <a:r>
                <a:rPr kumimoji="0" lang="en-US" sz="4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rPr>
                <a:t>. </a:t>
              </a:r>
              <a:r>
                <a:rPr lang="vi-VN" sz="4400" b="1" kern="0" noProof="0" dirty="0">
                  <a:solidFill>
                    <a:srgbClr val="002060"/>
                  </a:solidFill>
                  <a:latin typeface="Arial" panose="020B0604020202020204" pitchFamily="34" charset="0"/>
                  <a:cs typeface="Arial" panose="020B0604020202020204" pitchFamily="34" charset="0"/>
                  <a:sym typeface="Arial"/>
                </a:rPr>
                <a:t>s</a:t>
              </a:r>
              <a:r>
                <a:rPr lang="vi-VN" sz="4400" b="1" kern="0" dirty="0" smtClean="0">
                  <a:solidFill>
                    <a:srgbClr val="002060"/>
                  </a:solidFill>
                  <a:latin typeface="Arial" panose="020B0604020202020204" pitchFamily="34" charset="0"/>
                  <a:cs typeface="Arial" panose="020B0604020202020204" pitchFamily="34" charset="0"/>
                  <a:sym typeface="Arial"/>
                </a:rPr>
                <a:t>ẻ</a:t>
              </a:r>
              <a:endParaRPr kumimoji="0" lang="en-US" sz="4400" b="1"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sym typeface="Arial"/>
              </a:endParaRPr>
            </a:p>
          </p:txBody>
        </p:sp>
        <p:pic>
          <p:nvPicPr>
            <p:cNvPr id="107"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111" name="D"/>
          <p:cNvGrpSpPr/>
          <p:nvPr/>
        </p:nvGrpSpPr>
        <p:grpSpPr>
          <a:xfrm>
            <a:off x="1929425" y="5282629"/>
            <a:ext cx="3108960" cy="1005840"/>
            <a:chOff x="2252108" y="3867153"/>
            <a:chExt cx="4030708" cy="1305948"/>
          </a:xfrm>
        </p:grpSpPr>
        <p:sp>
          <p:nvSpPr>
            <p:cNvPr id="112" name="Rounded Rectangle 111"/>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a:ln>
                    <a:noFill/>
                  </a:ln>
                  <a:solidFill>
                    <a:srgbClr val="002060"/>
                  </a:solidFill>
                  <a:effectLst/>
                  <a:uLnTx/>
                  <a:uFillTx/>
                  <a:latin typeface="Alan Den" panose="00000400000000000000" pitchFamily="2" charset="0"/>
                  <a:cs typeface="Arial" panose="020B0604020202020204" pitchFamily="34" charset="0"/>
                  <a:sym typeface="Arial"/>
                </a:rPr>
                <a:t>A. </a:t>
              </a:r>
              <a:r>
                <a:rPr lang="vi-VN" sz="4400" b="1" kern="0" dirty="0">
                  <a:solidFill>
                    <a:srgbClr val="002060"/>
                  </a:solidFill>
                  <a:latin typeface="Arial" panose="020B0604020202020204" pitchFamily="34" charset="0"/>
                  <a:cs typeface="Arial" panose="020B0604020202020204" pitchFamily="34" charset="0"/>
                  <a:sym typeface="Arial"/>
                </a:rPr>
                <a:t>x</a:t>
              </a:r>
              <a:r>
                <a:rPr kumimoji="0" lang="vi-VN" sz="4400" b="1" i="0" u="none" strike="noStrike" kern="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sym typeface="Arial"/>
                </a:rPr>
                <a:t>ẻ</a:t>
              </a:r>
              <a:endParaRPr kumimoji="0" lang="en-US" sz="4400" b="1" i="0" u="none" strike="noStrike" kern="0" cap="none" spc="0" normalizeH="0" baseline="0" noProof="0" dirty="0">
                <a:ln>
                  <a:noFill/>
                </a:ln>
                <a:solidFill>
                  <a:srgbClr val="002060"/>
                </a:solidFill>
                <a:effectLst/>
                <a:uLnTx/>
                <a:uFillTx/>
                <a:latin typeface="Alan Den" panose="00000400000000000000" pitchFamily="2" charset="0"/>
                <a:cs typeface="Arial" panose="020B0604020202020204" pitchFamily="34" charset="0"/>
                <a:sym typeface="Arial"/>
              </a:endParaRPr>
            </a:p>
          </p:txBody>
        </p:sp>
        <p:pic>
          <p:nvPicPr>
            <p:cNvPr id="113"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14" name="Picture 1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99206" y="5332434"/>
            <a:ext cx="1028627" cy="1166946"/>
          </a:xfrm>
          <a:prstGeom prst="rect">
            <a:avLst/>
          </a:prstGeom>
        </p:spPr>
      </p:pic>
      <p:pic>
        <p:nvPicPr>
          <p:cNvPr id="115" name="Picture 11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39512" y="5696860"/>
            <a:ext cx="666750" cy="666750"/>
          </a:xfrm>
          <a:prstGeom prst="rect">
            <a:avLst/>
          </a:prstGeom>
        </p:spPr>
      </p:pic>
      <p:grpSp>
        <p:nvGrpSpPr>
          <p:cNvPr id="36" name="Group 35">
            <a:extLst>
              <a:ext uri="{FF2B5EF4-FFF2-40B4-BE49-F238E27FC236}">
                <a16:creationId xmlns:a16="http://schemas.microsoft.com/office/drawing/2014/main" id="{92916544-B14D-48B5-B1F0-1E1A0955270F}"/>
              </a:ext>
            </a:extLst>
          </p:cNvPr>
          <p:cNvGrpSpPr/>
          <p:nvPr/>
        </p:nvGrpSpPr>
        <p:grpSpPr>
          <a:xfrm>
            <a:off x="10740215" y="5576461"/>
            <a:ext cx="1407434" cy="1601964"/>
            <a:chOff x="10457570" y="4998206"/>
            <a:chExt cx="1407434" cy="1601964"/>
          </a:xfrm>
        </p:grpSpPr>
        <p:pic>
          <p:nvPicPr>
            <p:cNvPr id="37" name="NAM">
              <a:hlinkClick r:id="" action="ppaction://hlinkshowjump?jump=nextslide"/>
              <a:extLst>
                <a:ext uri="{FF2B5EF4-FFF2-40B4-BE49-F238E27FC236}">
                  <a16:creationId xmlns:a16="http://schemas.microsoft.com/office/drawing/2014/main" id="{A0E2A859-ED0A-4B8F-AD0C-559B864538E1}"/>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id="{31EE8451-BF9B-4D59-ADB7-840CF6EC3A87}"/>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39" name="PA_59afa2ffbebc8">
            <a:hlinkClick r:id="" action="ppaction://media"/>
            <a:extLst>
              <a:ext uri="{FF2B5EF4-FFF2-40B4-BE49-F238E27FC236}">
                <a16:creationId xmlns:a16="http://schemas.microsoft.com/office/drawing/2014/main" id="{D89CB86A-6E65-4B61-8A82-340469317943}"/>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6"/>
          <a:stretch>
            <a:fillRect/>
          </a:stretch>
        </p:blipFill>
        <p:spPr>
          <a:xfrm>
            <a:off x="-1196214" y="3962556"/>
            <a:ext cx="609600" cy="609600"/>
          </a:xfrm>
          <a:prstGeom prst="rect">
            <a:avLst/>
          </a:prstGeom>
        </p:spPr>
      </p:pic>
      <p:sp>
        <p:nvSpPr>
          <p:cNvPr id="40" name="Rectangle 39">
            <a:extLst>
              <a:ext uri="{FF2B5EF4-FFF2-40B4-BE49-F238E27FC236}">
                <a16:creationId xmlns:a16="http://schemas.microsoft.com/office/drawing/2014/main" id="{0544F962-2FF0-4B21-B21D-643802A59EDD}"/>
              </a:ext>
            </a:extLst>
          </p:cNvPr>
          <p:cNvSpPr/>
          <p:nvPr/>
        </p:nvSpPr>
        <p:spPr>
          <a:xfrm>
            <a:off x="858493" y="2533548"/>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dirty="0" smtClean="0">
                <a:solidFill>
                  <a:prstClr val="black"/>
                </a:solidFill>
                <a:latin typeface="Arial" panose="020B0604020202020204" pitchFamily="34" charset="0"/>
                <a:cs typeface="Arial" panose="020B0604020202020204" pitchFamily="34" charset="0"/>
              </a:rPr>
              <a:t>Điền từ phù hợp vào chỗ trống: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Suôn</a:t>
            </a:r>
            <a:r>
              <a:rPr kumimoji="0" lang="vi-VN" sz="4000" b="0" i="0" u="none" strike="noStrike" kern="1200" cap="none" spc="0" normalizeH="0" noProof="0" dirty="0" smtClean="0">
                <a:ln>
                  <a:noFill/>
                </a:ln>
                <a:solidFill>
                  <a:prstClr val="black"/>
                </a:solidFill>
                <a:effectLst/>
                <a:uLnTx/>
                <a:uFillTx/>
                <a:latin typeface="Arial" panose="020B0604020202020204" pitchFamily="34" charset="0"/>
                <a:cs typeface="Arial" panose="020B0604020202020204" pitchFamily="34" charset="0"/>
              </a:rPr>
              <a:t> </a:t>
            </a:r>
            <a:endPar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30" name="Rectangle 29"/>
          <p:cNvSpPr/>
          <p:nvPr/>
        </p:nvSpPr>
        <p:spPr>
          <a:xfrm>
            <a:off x="6813519" y="3821423"/>
            <a:ext cx="835857" cy="481851"/>
          </a:xfrm>
          <a:prstGeom prst="rect">
            <a:avLst/>
          </a:prstGeom>
          <a:solidFill>
            <a:srgbClr val="9BBB59"/>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400" b="1" i="0" u="none" strike="noStrike" kern="0" cap="none" spc="0" normalizeH="0" baseline="0" noProof="0" dirty="0" smtClean="0">
                <a:ln>
                  <a:noFill/>
                </a:ln>
                <a:solidFill>
                  <a:srgbClr val="FFFF00"/>
                </a:solidFill>
                <a:effectLst/>
                <a:uLnTx/>
                <a:uFillTx/>
                <a:latin typeface="Arial" panose="020B0604020202020204" pitchFamily="34" charset="0"/>
                <a:ea typeface="+mn-ea"/>
                <a:cs typeface="+mn-cs"/>
              </a:rPr>
              <a:t>?</a:t>
            </a:r>
            <a:endParaRPr kumimoji="0" lang="en-US" sz="2400" b="1" i="0" u="none" strike="noStrike" kern="0" cap="none" spc="0" normalizeH="0" baseline="0" noProof="0" dirty="0" smtClean="0">
              <a:ln>
                <a:noFill/>
              </a:ln>
              <a:solidFill>
                <a:srgbClr val="FFFF00"/>
              </a:solidFill>
              <a:effectLst/>
              <a:uLnTx/>
              <a:uFillTx/>
              <a:latin typeface="Calibri"/>
              <a:ea typeface="+mn-ea"/>
              <a:cs typeface="+mn-cs"/>
            </a:endParaRPr>
          </a:p>
        </p:txBody>
      </p:sp>
      <p:sp>
        <p:nvSpPr>
          <p:cNvPr id="2" name="TextBox 1"/>
          <p:cNvSpPr txBox="1"/>
          <p:nvPr/>
        </p:nvSpPr>
        <p:spPr>
          <a:xfrm>
            <a:off x="6783697" y="3615513"/>
            <a:ext cx="2284103" cy="830997"/>
          </a:xfrm>
          <a:prstGeom prst="rect">
            <a:avLst/>
          </a:prstGeom>
          <a:noFill/>
        </p:spPr>
        <p:txBody>
          <a:bodyPr wrap="square" rtlCol="0">
            <a:spAutoFit/>
          </a:bodyPr>
          <a:lstStyle/>
          <a:p>
            <a:r>
              <a:rPr lang="vi-VN" sz="4800" dirty="0" smtClean="0">
                <a:solidFill>
                  <a:srgbClr val="C00000"/>
                </a:solidFill>
                <a:latin typeface="+mj-lt"/>
              </a:rPr>
              <a:t>sẻ</a:t>
            </a:r>
            <a:endParaRPr lang="en-US" sz="4800" dirty="0">
              <a:solidFill>
                <a:srgbClr val="C00000"/>
              </a:solidFill>
              <a:latin typeface="+mj-lt"/>
            </a:endParaRPr>
          </a:p>
        </p:txBody>
      </p:sp>
    </p:spTree>
    <p:extLst>
      <p:ext uri="{BB962C8B-B14F-4D97-AF65-F5344CB8AC3E}">
        <p14:creationId xmlns:p14="http://schemas.microsoft.com/office/powerpoint/2010/main" val="41797581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39"/>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96"/>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95"/>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95"/>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94"/>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94"/>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93"/>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93"/>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92"/>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92"/>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91"/>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91"/>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90"/>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90"/>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89"/>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89"/>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88"/>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88"/>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87"/>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87"/>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97"/>
                                        </p:tgtEl>
                                        <p:attrNameLst>
                                          <p:attrName>style.visibility</p:attrName>
                                        </p:attrNameLst>
                                      </p:cBhvr>
                                      <p:to>
                                        <p:strVal val="visible"/>
                                      </p:to>
                                    </p:set>
                                    <p:animEffect transition="in" filter="fade">
                                      <p:cBhvr>
                                        <p:cTn id="58"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11"/>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15"/>
                                        </p:tgtEl>
                                        <p:attrNameLst>
                                          <p:attrName>style.visibility</p:attrName>
                                        </p:attrNameLst>
                                      </p:cBhvr>
                                      <p:to>
                                        <p:strVal val="visible"/>
                                      </p:to>
                                    </p:set>
                                    <p:animEffect transition="in" filter="fade">
                                      <p:cBhvr>
                                        <p:cTn id="64" dur="500"/>
                                        <p:tgtEl>
                                          <p:spTgt spid="115"/>
                                        </p:tgtEl>
                                      </p:cBhvr>
                                    </p:animEffect>
                                    <p:anim calcmode="lin" valueType="num">
                                      <p:cBhvr>
                                        <p:cTn id="65" dur="500" fill="hold"/>
                                        <p:tgtEl>
                                          <p:spTgt spid="115"/>
                                        </p:tgtEl>
                                        <p:attrNameLst>
                                          <p:attrName>ppt_x</p:attrName>
                                        </p:attrNameLst>
                                      </p:cBhvr>
                                      <p:tavLst>
                                        <p:tav tm="0">
                                          <p:val>
                                            <p:strVal val="#ppt_x"/>
                                          </p:val>
                                        </p:tav>
                                        <p:tav tm="100000">
                                          <p:val>
                                            <p:strVal val="#ppt_x"/>
                                          </p:val>
                                        </p:tav>
                                      </p:tavLst>
                                    </p:anim>
                                    <p:anim calcmode="lin" valueType="num">
                                      <p:cBhvr>
                                        <p:cTn id="66" dur="500" fill="hold"/>
                                        <p:tgtEl>
                                          <p:spTgt spid="1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111"/>
                                        </p:tgtEl>
                                      </p:cBhvr>
                                    </p:animEffect>
                                    <p:animScale>
                                      <p:cBhvr>
                                        <p:cTn id="69" dur="250" autoRev="1" fill="hold"/>
                                        <p:tgtEl>
                                          <p:spTgt spid="111"/>
                                        </p:tgtEl>
                                      </p:cBhvr>
                                      <p:by x="105000" y="105000"/>
                                    </p:animScale>
                                  </p:childTnLst>
                                </p:cTn>
                              </p:par>
                              <p:par>
                                <p:cTn id="70" presetID="14" presetClass="entr" presetSubtype="10" fill="hold" grpId="0" nodeType="with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randombar(horizontal)">
                                      <p:cBhvr>
                                        <p:cTn id="72" dur="500"/>
                                        <p:tgtEl>
                                          <p:spTgt spid="2"/>
                                        </p:tgtEl>
                                      </p:cBhvr>
                                    </p:animEffect>
                                  </p:childTnLst>
                                </p:cTn>
                              </p:par>
                              <p:par>
                                <p:cTn id="73" presetID="14" presetClass="exit" presetSubtype="10" fill="hold" grpId="0" nodeType="withEffect">
                                  <p:stCondLst>
                                    <p:cond delay="0"/>
                                  </p:stCondLst>
                                  <p:childTnLst>
                                    <p:animEffect transition="out" filter="randombar(horizontal)">
                                      <p:cBhvr>
                                        <p:cTn id="74" dur="500"/>
                                        <p:tgtEl>
                                          <p:spTgt spid="30"/>
                                        </p:tgtEl>
                                      </p:cBhvr>
                                    </p:animEffect>
                                    <p:set>
                                      <p:cBhvr>
                                        <p:cTn id="75"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76" restart="whenNotActive" fill="hold" evtFilter="cancelBubble" nodeType="interactiveSeq">
                <p:stCondLst>
                  <p:cond evt="onClick" delay="0">
                    <p:tgtEl>
                      <p:spTgt spid="105"/>
                    </p:tgtEl>
                  </p:cond>
                </p:stCondLst>
                <p:endSync evt="end" delay="0">
                  <p:rtn val="all"/>
                </p:endSync>
                <p:childTnLst>
                  <p:par>
                    <p:cTn id="77" fill="hold">
                      <p:stCondLst>
                        <p:cond delay="0"/>
                      </p:stCondLst>
                      <p:childTnLst>
                        <p:par>
                          <p:cTn id="78" fill="hold">
                            <p:stCondLst>
                              <p:cond delay="0"/>
                            </p:stCondLst>
                            <p:childTnLst>
                              <p:par>
                                <p:cTn id="79" presetID="47" presetClass="entr" presetSubtype="0" fill="hold" nodeType="clickEffect">
                                  <p:stCondLst>
                                    <p:cond delay="0"/>
                                  </p:stCondLst>
                                  <p:childTnLst>
                                    <p:set>
                                      <p:cBhvr>
                                        <p:cTn id="80" dur="1" fill="hold">
                                          <p:stCondLst>
                                            <p:cond delay="0"/>
                                          </p:stCondLst>
                                        </p:cTn>
                                        <p:tgtEl>
                                          <p:spTgt spid="114"/>
                                        </p:tgtEl>
                                        <p:attrNameLst>
                                          <p:attrName>style.visibility</p:attrName>
                                        </p:attrNameLst>
                                      </p:cBhvr>
                                      <p:to>
                                        <p:strVal val="visible"/>
                                      </p:to>
                                    </p:set>
                                    <p:animEffect transition="in" filter="fade">
                                      <p:cBhvr>
                                        <p:cTn id="81" dur="500"/>
                                        <p:tgtEl>
                                          <p:spTgt spid="114"/>
                                        </p:tgtEl>
                                      </p:cBhvr>
                                    </p:animEffect>
                                    <p:anim calcmode="lin" valueType="num">
                                      <p:cBhvr>
                                        <p:cTn id="82" dur="500" fill="hold"/>
                                        <p:tgtEl>
                                          <p:spTgt spid="114"/>
                                        </p:tgtEl>
                                        <p:attrNameLst>
                                          <p:attrName>ppt_x</p:attrName>
                                        </p:attrNameLst>
                                      </p:cBhvr>
                                      <p:tavLst>
                                        <p:tav tm="0">
                                          <p:val>
                                            <p:strVal val="#ppt_x"/>
                                          </p:val>
                                        </p:tav>
                                        <p:tav tm="100000">
                                          <p:val>
                                            <p:strVal val="#ppt_x"/>
                                          </p:val>
                                        </p:tav>
                                      </p:tavLst>
                                    </p:anim>
                                    <p:anim calcmode="lin" valueType="num">
                                      <p:cBhvr>
                                        <p:cTn id="83" dur="500" fill="hold"/>
                                        <p:tgtEl>
                                          <p:spTgt spid="1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9"/>
                                            </p:cond>
                                          </p:stCondLst>
                                          <p:endCondLst>
                                            <p:cond evt="onStopAudio" delay="0">
                                              <p:tgtEl>
                                                <p:sldTgt/>
                                              </p:tgtEl>
                                            </p:cond>
                                          </p:endCondLst>
                                        </p:cTn>
                                        <p:tgtEl>
                                          <p:sndTgt r:embed="rId6" name="chimes.wav"/>
                                        </p:tgtEl>
                                      </p:cMediaNode>
                                    </p:audio>
                                  </p:subTnLst>
                                </p:cTn>
                              </p:par>
                              <p:par>
                                <p:cTn id="84" presetID="26" presetClass="emph" presetSubtype="0" fill="hold" nodeType="withEffect">
                                  <p:stCondLst>
                                    <p:cond delay="0"/>
                                  </p:stCondLst>
                                  <p:childTnLst>
                                    <p:animEffect transition="out" filter="fade">
                                      <p:cBhvr>
                                        <p:cTn id="85" dur="500" tmFilter="0, 0; .2, .5; .8, .5; 1, 0"/>
                                        <p:tgtEl>
                                          <p:spTgt spid="105"/>
                                        </p:tgtEl>
                                      </p:cBhvr>
                                    </p:animEffect>
                                    <p:animScale>
                                      <p:cBhvr>
                                        <p:cTn id="86" dur="250" autoRev="1" fill="hold"/>
                                        <p:tgtEl>
                                          <p:spTgt spid="105"/>
                                        </p:tgtEl>
                                      </p:cBhvr>
                                      <p:by x="105000" y="105000"/>
                                    </p:animScale>
                                  </p:childTnLst>
                                </p:cTn>
                              </p:par>
                            </p:childTnLst>
                          </p:cTn>
                        </p:par>
                      </p:childTnLst>
                    </p:cTn>
                  </p:par>
                </p:childTnLst>
              </p:cTn>
              <p:nextCondLst>
                <p:cond evt="onClick" delay="0">
                  <p:tgtEl>
                    <p:spTgt spid="105"/>
                  </p:tgtEl>
                </p:cond>
              </p:nextCondLst>
            </p:seq>
            <p:audio>
              <p:cMediaNode vol="9091" showWhenStopped="0">
                <p:cTn id="87" repeatCount="indefinite" fill="hold" display="0">
                  <p:stCondLst>
                    <p:cond delay="indefinite"/>
                  </p:stCondLst>
                  <p:endCondLst>
                    <p:cond evt="onStopAudio" delay="0">
                      <p:tgtEl>
                        <p:sldTgt/>
                      </p:tgtEl>
                    </p:cond>
                  </p:endCondLst>
                </p:cTn>
                <p:tgtEl>
                  <p:spTgt spid="39"/>
                </p:tgtEl>
              </p:cMediaNode>
            </p:audio>
          </p:childTnLst>
        </p:cTn>
      </p:par>
    </p:tnLst>
    <p:bldLst>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7" grpId="0"/>
      <p:bldP spid="30"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5962071" y="44905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9"/>
          <a:srcRect l="17453" t="12970" r="17974" b="19709"/>
          <a:stretch/>
        </p:blipFill>
        <p:spPr>
          <a:xfrm>
            <a:off x="6477457" y="3968945"/>
            <a:ext cx="1901427" cy="2142432"/>
          </a:xfrm>
          <a:prstGeom prst="rect">
            <a:avLst/>
          </a:prstGeom>
        </p:spPr>
      </p:pic>
      <p:pic>
        <p:nvPicPr>
          <p:cNvPr id="23" name="PA_59afa2ffbebc8">
            <a:hlinkClick r:id="" action="ppaction://media"/>
            <a:extLst>
              <a:ext uri="{FF2B5EF4-FFF2-40B4-BE49-F238E27FC236}">
                <a16:creationId xmlns:a16="http://schemas.microsoft.com/office/drawing/2014/main" id="{443F0F8F-E538-4965-80AF-247B518CEF12}"/>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96214" y="3962556"/>
            <a:ext cx="609600" cy="609600"/>
          </a:xfrm>
          <a:prstGeom prst="rect">
            <a:avLst/>
          </a:prstGeom>
        </p:spPr>
      </p:pic>
      <p:pic>
        <p:nvPicPr>
          <p:cNvPr id="24" name="NAM">
            <a:extLst>
              <a:ext uri="{FF2B5EF4-FFF2-40B4-BE49-F238E27FC236}">
                <a16:creationId xmlns:a16="http://schemas.microsoft.com/office/drawing/2014/main" id="{964B6B6F-A2C7-4834-8AB3-4D8CAAF8A3C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3854" y="5068201"/>
            <a:ext cx="542420" cy="499932"/>
          </a:xfrm>
          <a:prstGeom prst="rect">
            <a:avLst/>
          </a:prstGeom>
        </p:spPr>
      </p:pic>
      <p:pic>
        <p:nvPicPr>
          <p:cNvPr id="25" name="NAM">
            <a:extLst>
              <a:ext uri="{FF2B5EF4-FFF2-40B4-BE49-F238E27FC236}">
                <a16:creationId xmlns:a16="http://schemas.microsoft.com/office/drawing/2014/main" id="{CB7E337C-58C3-47C3-B209-BB7FB05FBAF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9265" y="5065426"/>
            <a:ext cx="821561" cy="757208"/>
          </a:xfrm>
          <a:prstGeom prst="rect">
            <a:avLst/>
          </a:prstGeom>
        </p:spPr>
      </p:pic>
      <p:pic>
        <p:nvPicPr>
          <p:cNvPr id="75" name="NAM">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25178" y="2161219"/>
            <a:ext cx="628495" cy="579265"/>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4"/>
          <a:stretch>
            <a:fillRect/>
          </a:stretch>
        </p:blipFill>
        <p:spPr>
          <a:xfrm>
            <a:off x="6476400" y="3970368"/>
            <a:ext cx="1896844" cy="2139585"/>
          </a:xfrm>
          <a:prstGeom prst="rect">
            <a:avLst/>
          </a:prstGeom>
        </p:spPr>
      </p:pic>
    </p:spTree>
    <p:extLst>
      <p:ext uri="{BB962C8B-B14F-4D97-AF65-F5344CB8AC3E}">
        <p14:creationId xmlns:p14="http://schemas.microsoft.com/office/powerpoint/2010/main" val="2406573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3"/>
                                        </p:tgtEl>
                                      </p:cBhvr>
                                    </p:cmd>
                                  </p:childTnLst>
                                </p:cTn>
                              </p:par>
                              <p:par>
                                <p:cTn id="7" presetID="42" presetClass="path" presetSubtype="0" accel="50000" decel="50000" fill="hold" nodeType="withEffect">
                                  <p:stCondLst>
                                    <p:cond delay="0"/>
                                  </p:stCondLst>
                                  <p:childTnLst>
                                    <p:animMotion origin="layout" path="M -1.25E-6 4.07407E-6 L 0.06745 0.45463 " pathEditMode="relative" rAng="0" ptsTypes="AA">
                                      <p:cBhvr>
                                        <p:cTn id="8" dur="2000" fill="hold"/>
                                        <p:tgtEl>
                                          <p:spTgt spid="75"/>
                                        </p:tgtEl>
                                        <p:attrNameLst>
                                          <p:attrName>ppt_x</p:attrName>
                                          <p:attrName>ppt_y</p:attrName>
                                        </p:attrNameLst>
                                      </p:cBhvr>
                                      <p:rCtr x="3372" y="22731"/>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2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p:cNvPicPr>
            <a:picLocks noChangeAspect="1"/>
          </p:cNvPicPr>
          <p:nvPr/>
        </p:nvPicPr>
        <p:blipFill>
          <a:blip r:embed="rId7"/>
          <a:stretch>
            <a:fillRect/>
          </a:stretch>
        </p:blipFill>
        <p:spPr>
          <a:xfrm>
            <a:off x="-3378" y="-26610"/>
            <a:ext cx="12193057" cy="6858594"/>
          </a:xfrm>
          <a:prstGeom prst="rect">
            <a:avLst/>
          </a:prstGeom>
        </p:spPr>
      </p:pic>
      <p:pic>
        <p:nvPicPr>
          <p:cNvPr id="40" name="图片 6">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4443" y="670460"/>
            <a:ext cx="10943115" cy="5764262"/>
          </a:xfrm>
          <a:prstGeom prst="rect">
            <a:avLst/>
          </a:prstGeom>
        </p:spPr>
      </p:pic>
      <p:pic>
        <p:nvPicPr>
          <p:cNvPr id="41"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42"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53"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56"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57"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58"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59"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60"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61"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62"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63"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64"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65" name="HUYENHANGRAO"/>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0" y="5843828"/>
            <a:ext cx="12192000" cy="1014172"/>
          </a:xfrm>
          <a:prstGeom prst="rect">
            <a:avLst/>
          </a:prstGeom>
        </p:spPr>
      </p:pic>
      <p:grpSp>
        <p:nvGrpSpPr>
          <p:cNvPr id="72" name="B"/>
          <p:cNvGrpSpPr/>
          <p:nvPr/>
        </p:nvGrpSpPr>
        <p:grpSpPr>
          <a:xfrm>
            <a:off x="7309445" y="5346657"/>
            <a:ext cx="3108960" cy="1005840"/>
            <a:chOff x="2252108" y="3867153"/>
            <a:chExt cx="4007022" cy="1305948"/>
          </a:xfrm>
        </p:grpSpPr>
        <p:sp>
          <p:nvSpPr>
            <p:cNvPr id="73" name="Rounded Rectangle 72"/>
            <p:cNvSpPr/>
            <p:nvPr/>
          </p:nvSpPr>
          <p:spPr>
            <a:xfrm>
              <a:off x="2876550" y="3867153"/>
              <a:ext cx="3382580"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kumimoji="0" lang="vi-VN" sz="24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Cây</a:t>
              </a:r>
              <a:r>
                <a:rPr kumimoji="0" lang="vi-VN" sz="24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gạo</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4"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5" name="C"/>
          <p:cNvGrpSpPr/>
          <p:nvPr/>
        </p:nvGrpSpPr>
        <p:grpSpPr>
          <a:xfrm>
            <a:off x="760870" y="5396462"/>
            <a:ext cx="3108960" cy="1005840"/>
            <a:chOff x="2252108" y="3867155"/>
            <a:chExt cx="4055914" cy="1305946"/>
          </a:xfrm>
        </p:grpSpPr>
        <p:sp>
          <p:nvSpPr>
            <p:cNvPr id="76" name="Rounded Rectangle 75"/>
            <p:cNvSpPr/>
            <p:nvPr/>
          </p:nvSpPr>
          <p:spPr>
            <a:xfrm>
              <a:off x="2876550" y="3867155"/>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a:t>
              </a:r>
              <a:r>
                <a:rPr kumimoji="0" lang="en-US" sz="2400" b="1" i="0" u="none" strike="noStrike" kern="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Arial"/>
                </a:rPr>
                <a:t>. đọc</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77"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78" name="D"/>
          <p:cNvGrpSpPr/>
          <p:nvPr/>
        </p:nvGrpSpPr>
        <p:grpSpPr>
          <a:xfrm>
            <a:off x="4068308" y="5346657"/>
            <a:ext cx="3108960" cy="1005840"/>
            <a:chOff x="2252108" y="3867153"/>
            <a:chExt cx="4030708" cy="1305948"/>
          </a:xfrm>
        </p:grpSpPr>
        <p:sp>
          <p:nvSpPr>
            <p:cNvPr id="79" name="Rounded Rectangle 78"/>
            <p:cNvSpPr/>
            <p:nvPr/>
          </p:nvSpPr>
          <p:spPr>
            <a:xfrm>
              <a:off x="2876550" y="3867153"/>
              <a:ext cx="3406266"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a:t>
              </a:r>
              <a:r>
                <a:rPr kumimoji="0" lang="en-US" sz="2400" b="1" i="0" u="none" strike="noStrike" kern="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sym typeface="Arial"/>
                </a:rPr>
                <a:t>. tìm</a:t>
              </a:r>
              <a:endPar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80"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81" name="Picture 8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339132" y="5433224"/>
            <a:ext cx="1028627" cy="1166946"/>
          </a:xfrm>
          <a:prstGeom prst="rect">
            <a:avLst/>
          </a:prstGeom>
        </p:spPr>
      </p:pic>
      <p:pic>
        <p:nvPicPr>
          <p:cNvPr id="82" name="Picture 8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078395" y="5760888"/>
            <a:ext cx="666750" cy="666750"/>
          </a:xfrm>
          <a:prstGeom prst="rect">
            <a:avLst/>
          </a:prstGeom>
        </p:spPr>
      </p:pic>
      <p:pic>
        <p:nvPicPr>
          <p:cNvPr id="83" name="Picture 8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91877" y="5810693"/>
            <a:ext cx="666750" cy="666750"/>
          </a:xfrm>
          <a:prstGeom prst="rect">
            <a:avLst/>
          </a:prstGeom>
        </p:spPr>
      </p:pic>
      <p:grpSp>
        <p:nvGrpSpPr>
          <p:cNvPr id="36" name="Group 35">
            <a:extLst>
              <a:ext uri="{FF2B5EF4-FFF2-40B4-BE49-F238E27FC236}">
                <a16:creationId xmlns:a16="http://schemas.microsoft.com/office/drawing/2014/main" id="{6A6ACDDC-2C5C-4E9B-B4D4-21344DD1385D}"/>
              </a:ext>
            </a:extLst>
          </p:cNvPr>
          <p:cNvGrpSpPr/>
          <p:nvPr/>
        </p:nvGrpSpPr>
        <p:grpSpPr>
          <a:xfrm>
            <a:off x="10775201" y="5599009"/>
            <a:ext cx="1407434" cy="1601964"/>
            <a:chOff x="10457570" y="4998206"/>
            <a:chExt cx="1407434" cy="1601964"/>
          </a:xfrm>
        </p:grpSpPr>
        <p:pic>
          <p:nvPicPr>
            <p:cNvPr id="37" name="NAM">
              <a:hlinkClick r:id="" action="ppaction://hlinkshowjump?jump=nextslide"/>
              <a:extLst>
                <a:ext uri="{FF2B5EF4-FFF2-40B4-BE49-F238E27FC236}">
                  <a16:creationId xmlns:a16="http://schemas.microsoft.com/office/drawing/2014/main" id="{1B69F805-466E-4703-A0D1-96D09756935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38" name="10">
              <a:hlinkClick r:id="" action="ppaction://hlinkshowjump?jump=nextslide"/>
              <a:extLst>
                <a:ext uri="{FF2B5EF4-FFF2-40B4-BE49-F238E27FC236}">
                  <a16:creationId xmlns:a16="http://schemas.microsoft.com/office/drawing/2014/main" id="{FEF048D9-A198-44FE-A57C-D3CA2FFA9EA3}"/>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43" name="PA_59afa2ffbebc8">
            <a:hlinkClick r:id="" action="ppaction://media"/>
            <a:extLst>
              <a:ext uri="{FF2B5EF4-FFF2-40B4-BE49-F238E27FC236}">
                <a16:creationId xmlns:a16="http://schemas.microsoft.com/office/drawing/2014/main" id="{BED37348-979F-4E41-A266-0144B2A12CD6}"/>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7"/>
          <a:stretch>
            <a:fillRect/>
          </a:stretch>
        </p:blipFill>
        <p:spPr>
          <a:xfrm>
            <a:off x="-1196214" y="3962556"/>
            <a:ext cx="609600" cy="609600"/>
          </a:xfrm>
          <a:prstGeom prst="rect">
            <a:avLst/>
          </a:prstGeom>
        </p:spPr>
      </p:pic>
      <p:sp>
        <p:nvSpPr>
          <p:cNvPr id="45" name="Rectangle 44">
            <a:extLst>
              <a:ext uri="{FF2B5EF4-FFF2-40B4-BE49-F238E27FC236}">
                <a16:creationId xmlns:a16="http://schemas.microsoft.com/office/drawing/2014/main" id="{48D9FC91-522A-4877-9AFA-9B4434B27648}"/>
              </a:ext>
            </a:extLst>
          </p:cNvPr>
          <p:cNvSpPr/>
          <p:nvPr/>
        </p:nvSpPr>
        <p:spPr>
          <a:xfrm>
            <a:off x="628953" y="2545895"/>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sự</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vật</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09035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3"/>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63"/>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62"/>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62"/>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61"/>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61"/>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60"/>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60"/>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59"/>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59"/>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58"/>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58"/>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57"/>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57"/>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56"/>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56"/>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53"/>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53"/>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42"/>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42"/>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64"/>
                                        </p:tgtEl>
                                        <p:attrNameLst>
                                          <p:attrName>style.visibility</p:attrName>
                                        </p:attrNameLst>
                                      </p:cBhvr>
                                      <p:to>
                                        <p:strVal val="visible"/>
                                      </p:to>
                                    </p:set>
                                    <p:animEffect transition="in" filter="fade">
                                      <p:cBhvr>
                                        <p:cTn id="58" dur="25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78"/>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82"/>
                                        </p:tgtEl>
                                        <p:attrNameLst>
                                          <p:attrName>style.visibility</p:attrName>
                                        </p:attrNameLst>
                                      </p:cBhvr>
                                      <p:to>
                                        <p:strVal val="visible"/>
                                      </p:to>
                                    </p:set>
                                    <p:animEffect transition="in" filter="fade">
                                      <p:cBhvr>
                                        <p:cTn id="64" dur="500"/>
                                        <p:tgtEl>
                                          <p:spTgt spid="82"/>
                                        </p:tgtEl>
                                      </p:cBhvr>
                                    </p:animEffect>
                                    <p:anim calcmode="lin" valueType="num">
                                      <p:cBhvr>
                                        <p:cTn id="65" dur="500" fill="hold"/>
                                        <p:tgtEl>
                                          <p:spTgt spid="82"/>
                                        </p:tgtEl>
                                        <p:attrNameLst>
                                          <p:attrName>ppt_x</p:attrName>
                                        </p:attrNameLst>
                                      </p:cBhvr>
                                      <p:tavLst>
                                        <p:tav tm="0">
                                          <p:val>
                                            <p:strVal val="#ppt_x"/>
                                          </p:val>
                                        </p:tav>
                                        <p:tav tm="100000">
                                          <p:val>
                                            <p:strVal val="#ppt_x"/>
                                          </p:val>
                                        </p:tav>
                                      </p:tavLst>
                                    </p:anim>
                                    <p:anim calcmode="lin" valueType="num">
                                      <p:cBhvr>
                                        <p:cTn id="66" dur="500" fill="hold"/>
                                        <p:tgtEl>
                                          <p:spTgt spid="8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78"/>
                                        </p:tgtEl>
                                      </p:cBhvr>
                                    </p:animEffect>
                                    <p:animScale>
                                      <p:cBhvr>
                                        <p:cTn id="69" dur="250" autoRev="1" fill="hold"/>
                                        <p:tgtEl>
                                          <p:spTgt spid="78"/>
                                        </p:tgtEl>
                                      </p:cBhvr>
                                      <p:by x="105000" y="105000"/>
                                    </p:animScale>
                                  </p:childTnLst>
                                </p:cTn>
                              </p:par>
                            </p:childTnLst>
                          </p:cTn>
                        </p:par>
                      </p:childTnLst>
                    </p:cTn>
                  </p:par>
                </p:childTnLst>
              </p:cTn>
              <p:nextCondLst>
                <p:cond evt="onClick" delay="0">
                  <p:tgtEl>
                    <p:spTgt spid="78"/>
                  </p:tgtEl>
                </p:cond>
              </p:nextCondLst>
            </p:seq>
            <p:seq concurrent="1" nextAc="seek">
              <p:cTn id="70" restart="whenNotActive" fill="hold" evtFilter="cancelBubble" nodeType="interactiveSeq">
                <p:stCondLst>
                  <p:cond evt="onClick" delay="0">
                    <p:tgtEl>
                      <p:spTgt spid="75"/>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83"/>
                                        </p:tgtEl>
                                        <p:attrNameLst>
                                          <p:attrName>style.visibility</p:attrName>
                                        </p:attrNameLst>
                                      </p:cBhvr>
                                      <p:to>
                                        <p:strVal val="visible"/>
                                      </p:to>
                                    </p:set>
                                    <p:animEffect transition="in" filter="fade">
                                      <p:cBhvr>
                                        <p:cTn id="75" dur="500"/>
                                        <p:tgtEl>
                                          <p:spTgt spid="83"/>
                                        </p:tgtEl>
                                      </p:cBhvr>
                                    </p:animEffect>
                                    <p:anim calcmode="lin" valueType="num">
                                      <p:cBhvr>
                                        <p:cTn id="76" dur="500" fill="hold"/>
                                        <p:tgtEl>
                                          <p:spTgt spid="83"/>
                                        </p:tgtEl>
                                        <p:attrNameLst>
                                          <p:attrName>ppt_x</p:attrName>
                                        </p:attrNameLst>
                                      </p:cBhvr>
                                      <p:tavLst>
                                        <p:tav tm="0">
                                          <p:val>
                                            <p:strVal val="#ppt_x"/>
                                          </p:val>
                                        </p:tav>
                                        <p:tav tm="100000">
                                          <p:val>
                                            <p:strVal val="#ppt_x"/>
                                          </p:val>
                                        </p:tav>
                                      </p:tavLst>
                                    </p:anim>
                                    <p:anim calcmode="lin" valueType="num">
                                      <p:cBhvr>
                                        <p:cTn id="77" dur="500" fill="hold"/>
                                        <p:tgtEl>
                                          <p:spTgt spid="8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75"/>
                                        </p:tgtEl>
                                      </p:cBhvr>
                                    </p:animEffect>
                                    <p:animScale>
                                      <p:cBhvr>
                                        <p:cTn id="80" dur="250" autoRev="1" fill="hold"/>
                                        <p:tgtEl>
                                          <p:spTgt spid="75"/>
                                        </p:tgtEl>
                                      </p:cBhvr>
                                      <p:by x="105000" y="105000"/>
                                    </p:animScale>
                                  </p:childTnLst>
                                </p:cTn>
                              </p:par>
                            </p:childTnLst>
                          </p:cTn>
                        </p:par>
                      </p:childTnLst>
                    </p:cTn>
                  </p:par>
                </p:childTnLst>
              </p:cTn>
              <p:nextCondLst>
                <p:cond evt="onClick" delay="0">
                  <p:tgtEl>
                    <p:spTgt spid="75"/>
                  </p:tgtEl>
                </p:cond>
              </p:nextCondLst>
            </p:seq>
            <p:seq concurrent="1" nextAc="seek">
              <p:cTn id="81" restart="whenNotActive" fill="hold" evtFilter="cancelBubble" nodeType="interactiveSeq">
                <p:stCondLst>
                  <p:cond evt="onClick" delay="0">
                    <p:tgtEl>
                      <p:spTgt spid="72"/>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81"/>
                                        </p:tgtEl>
                                        <p:attrNameLst>
                                          <p:attrName>style.visibility</p:attrName>
                                        </p:attrNameLst>
                                      </p:cBhvr>
                                      <p:to>
                                        <p:strVal val="visible"/>
                                      </p:to>
                                    </p:set>
                                    <p:animEffect transition="in" filter="fade">
                                      <p:cBhvr>
                                        <p:cTn id="86" dur="500"/>
                                        <p:tgtEl>
                                          <p:spTgt spid="81"/>
                                        </p:tgtEl>
                                      </p:cBhvr>
                                    </p:animEffect>
                                    <p:anim calcmode="lin" valueType="num">
                                      <p:cBhvr>
                                        <p:cTn id="87" dur="500" fill="hold"/>
                                        <p:tgtEl>
                                          <p:spTgt spid="81"/>
                                        </p:tgtEl>
                                        <p:attrNameLst>
                                          <p:attrName>ppt_x</p:attrName>
                                        </p:attrNameLst>
                                      </p:cBhvr>
                                      <p:tavLst>
                                        <p:tav tm="0">
                                          <p:val>
                                            <p:strVal val="#ppt_x"/>
                                          </p:val>
                                        </p:tav>
                                        <p:tav tm="100000">
                                          <p:val>
                                            <p:strVal val="#ppt_x"/>
                                          </p:val>
                                        </p:tav>
                                      </p:tavLst>
                                    </p:anim>
                                    <p:anim calcmode="lin" valueType="num">
                                      <p:cBhvr>
                                        <p:cTn id="88" dur="500" fill="hold"/>
                                        <p:tgtEl>
                                          <p:spTgt spid="8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72"/>
                                        </p:tgtEl>
                                      </p:cBhvr>
                                    </p:animEffect>
                                    <p:animScale>
                                      <p:cBhvr>
                                        <p:cTn id="91" dur="250" autoRev="1" fill="hold"/>
                                        <p:tgtEl>
                                          <p:spTgt spid="72"/>
                                        </p:tgtEl>
                                      </p:cBhvr>
                                      <p:by x="105000" y="105000"/>
                                    </p:animScale>
                                  </p:childTnLst>
                                </p:cTn>
                              </p:par>
                            </p:childTnLst>
                          </p:cTn>
                        </p:par>
                      </p:childTnLst>
                    </p:cTn>
                  </p:par>
                </p:childTnLst>
              </p:cTn>
              <p:nextCondLst>
                <p:cond evt="onClick" delay="0">
                  <p:tgtEl>
                    <p:spTgt spid="72"/>
                  </p:tgtEl>
                </p:cond>
              </p:nextCondLst>
            </p:seq>
            <p:audio>
              <p:cMediaNode vol="9091" showWhenStopped="0">
                <p:cTn id="92" repeatCount="indefinite" fill="hold" display="0">
                  <p:stCondLst>
                    <p:cond delay="indefinite"/>
                  </p:stCondLst>
                  <p:endCondLst>
                    <p:cond evt="onStopAudio" delay="0">
                      <p:tgtEl>
                        <p:sldTgt/>
                      </p:tgtEl>
                    </p:cond>
                  </p:endCondLst>
                </p:cTn>
                <p:tgtEl>
                  <p:spTgt spid="43"/>
                </p:tgtEl>
              </p:cMediaNode>
            </p:audio>
          </p:childTnLst>
        </p:cTn>
      </p:par>
    </p:tnLst>
    <p:bldLst>
      <p:bldP spid="42" grpId="0"/>
      <p:bldP spid="42" grpId="1"/>
      <p:bldP spid="53" grpId="0"/>
      <p:bldP spid="53" grpId="1"/>
      <p:bldP spid="56" grpId="0"/>
      <p:bldP spid="56" grpId="1"/>
      <p:bldP spid="57" grpId="0"/>
      <p:bldP spid="57" grpId="1"/>
      <p:bldP spid="58" grpId="0"/>
      <p:bldP spid="58" grpId="1"/>
      <p:bldP spid="59" grpId="0"/>
      <p:bldP spid="59" grpId="1"/>
      <p:bldP spid="60" grpId="0"/>
      <p:bldP spid="60" grpId="1"/>
      <p:bldP spid="61" grpId="0"/>
      <p:bldP spid="61" grpId="1"/>
      <p:bldP spid="62" grpId="0"/>
      <p:bldP spid="62" grpId="1"/>
      <p:bldP spid="63" grpId="0"/>
      <p:bldP spid="6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5"/>
          <a:stretch>
            <a:fillRect/>
          </a:stretch>
        </p:blipFill>
        <p:spPr>
          <a:xfrm>
            <a:off x="0" y="-594"/>
            <a:ext cx="12193057" cy="6858594"/>
          </a:xfrm>
          <a:prstGeom prst="rect">
            <a:avLst/>
          </a:prstGeom>
        </p:spPr>
      </p:pic>
      <p:pic>
        <p:nvPicPr>
          <p:cNvPr id="121" name="Picture 120"/>
          <p:cNvPicPr>
            <a:picLocks noChangeAspect="1"/>
          </p:cNvPicPr>
          <p:nvPr/>
        </p:nvPicPr>
        <p:blipFill>
          <a:blip r:embed="rId6"/>
          <a:stretch>
            <a:fillRect/>
          </a:stretch>
        </p:blipFill>
        <p:spPr>
          <a:xfrm>
            <a:off x="7047921" y="4528659"/>
            <a:ext cx="363107" cy="336010"/>
          </a:xfrm>
          <a:prstGeom prst="rect">
            <a:avLst/>
          </a:prstGeom>
        </p:spPr>
      </p:pic>
      <p:pic>
        <p:nvPicPr>
          <p:cNvPr id="60" name="Picture 59"/>
          <p:cNvPicPr>
            <a:picLocks noChangeAspect="1"/>
          </p:cNvPicPr>
          <p:nvPr/>
        </p:nvPicPr>
        <p:blipFill>
          <a:blip r:embed="rId6"/>
          <a:stretch>
            <a:fillRect/>
          </a:stretch>
        </p:blipFill>
        <p:spPr>
          <a:xfrm>
            <a:off x="5895089" y="4490559"/>
            <a:ext cx="363107" cy="336010"/>
          </a:xfrm>
          <a:prstGeom prst="rect">
            <a:avLst/>
          </a:prstGeom>
        </p:spPr>
      </p:pic>
      <p:pic>
        <p:nvPicPr>
          <p:cNvPr id="74" name="Picture 73"/>
          <p:cNvPicPr>
            <a:picLocks noChangeAspect="1"/>
          </p:cNvPicPr>
          <p:nvPr/>
        </p:nvPicPr>
        <p:blipFill>
          <a:blip r:embed="rId6"/>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62ABBD-6A2A-4ACC-9105-3D835E869521}"/>
              </a:ext>
            </a:extLst>
          </p:cNvPr>
          <p:cNvPicPr>
            <a:picLocks noChangeAspect="1"/>
          </p:cNvPicPr>
          <p:nvPr/>
        </p:nvPicPr>
        <p:blipFill rotWithShape="1">
          <a:blip r:embed="rId9"/>
          <a:srcRect l="17453" t="12970" r="17974" b="19709"/>
          <a:stretch/>
        </p:blipFill>
        <p:spPr>
          <a:xfrm>
            <a:off x="6477457" y="3968945"/>
            <a:ext cx="1901427" cy="2142432"/>
          </a:xfrm>
          <a:prstGeom prst="rect">
            <a:avLst/>
          </a:prstGeom>
        </p:spPr>
      </p:pic>
      <p:pic>
        <p:nvPicPr>
          <p:cNvPr id="23" name="PA_59afa2ffbebc8">
            <a:hlinkClick r:id="" action="ppaction://media"/>
            <a:extLst>
              <a:ext uri="{FF2B5EF4-FFF2-40B4-BE49-F238E27FC236}">
                <a16:creationId xmlns:a16="http://schemas.microsoft.com/office/drawing/2014/main" id="{7FAD6A34-C9EF-434C-877A-1B13CF548D6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96214" y="3962556"/>
            <a:ext cx="609600" cy="609600"/>
          </a:xfrm>
          <a:prstGeom prst="rect">
            <a:avLst/>
          </a:prstGeom>
        </p:spPr>
      </p:pic>
      <p:pic>
        <p:nvPicPr>
          <p:cNvPr id="24" name="NAM">
            <a:extLst>
              <a:ext uri="{FF2B5EF4-FFF2-40B4-BE49-F238E27FC236}">
                <a16:creationId xmlns:a16="http://schemas.microsoft.com/office/drawing/2014/main" id="{27E3443D-D15D-42DF-91AE-670234F40AD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53854" y="5068201"/>
            <a:ext cx="542420" cy="499932"/>
          </a:xfrm>
          <a:prstGeom prst="rect">
            <a:avLst/>
          </a:prstGeom>
        </p:spPr>
      </p:pic>
      <p:pic>
        <p:nvPicPr>
          <p:cNvPr id="25" name="NAM">
            <a:extLst>
              <a:ext uri="{FF2B5EF4-FFF2-40B4-BE49-F238E27FC236}">
                <a16:creationId xmlns:a16="http://schemas.microsoft.com/office/drawing/2014/main" id="{3D2B6CA3-F687-4016-A022-F0C3D47DF59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9265" y="5065426"/>
            <a:ext cx="821561" cy="757208"/>
          </a:xfrm>
          <a:prstGeom prst="rect">
            <a:avLst/>
          </a:prstGeom>
        </p:spPr>
      </p:pic>
      <p:pic>
        <p:nvPicPr>
          <p:cNvPr id="26" name="NAM">
            <a:extLst>
              <a:ext uri="{FF2B5EF4-FFF2-40B4-BE49-F238E27FC236}">
                <a16:creationId xmlns:a16="http://schemas.microsoft.com/office/drawing/2014/main" id="{0D0CB706-CDDA-4105-A58F-A33C4272B1E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733475" y="5001102"/>
            <a:ext cx="542420" cy="499933"/>
          </a:xfrm>
          <a:prstGeom prst="rect">
            <a:avLst/>
          </a:prstGeom>
        </p:spPr>
      </p:pic>
      <p:pic>
        <p:nvPicPr>
          <p:cNvPr id="76" name="NAM">
            <a:hlinkClick r:id="" action="ppaction://noaction"/>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24861" y="3211837"/>
            <a:ext cx="757812" cy="698452"/>
          </a:xfrm>
          <a:prstGeom prst="rect">
            <a:avLst/>
          </a:prstGeom>
        </p:spPr>
      </p:pic>
      <p:pic>
        <p:nvPicPr>
          <p:cNvPr id="18" name="Picture 17">
            <a:extLst>
              <a:ext uri="{FF2B5EF4-FFF2-40B4-BE49-F238E27FC236}">
                <a16:creationId xmlns:a16="http://schemas.microsoft.com/office/drawing/2014/main" id="{132D56FE-7B02-4AAA-8DC1-69F9D866D78F}"/>
              </a:ext>
            </a:extLst>
          </p:cNvPr>
          <p:cNvPicPr>
            <a:picLocks noChangeAspect="1"/>
          </p:cNvPicPr>
          <p:nvPr/>
        </p:nvPicPr>
        <p:blipFill>
          <a:blip r:embed="rId14"/>
          <a:stretch>
            <a:fillRect/>
          </a:stretch>
        </p:blipFill>
        <p:spPr>
          <a:xfrm>
            <a:off x="6476400" y="3970368"/>
            <a:ext cx="1896844" cy="2139585"/>
          </a:xfrm>
          <a:prstGeom prst="rect">
            <a:avLst/>
          </a:prstGeom>
        </p:spPr>
      </p:pic>
    </p:spTree>
    <p:extLst>
      <p:ext uri="{BB962C8B-B14F-4D97-AF65-F5344CB8AC3E}">
        <p14:creationId xmlns:p14="http://schemas.microsoft.com/office/powerpoint/2010/main" val="1775502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3"/>
                                        </p:tgtEl>
                                      </p:cBhvr>
                                    </p:cmd>
                                  </p:childTnLst>
                                </p:cTn>
                              </p:par>
                              <p:par>
                                <p:cTn id="7" presetID="42" presetClass="path" presetSubtype="0" accel="50000" decel="50000" fill="hold" nodeType="withEffect">
                                  <p:stCondLst>
                                    <p:cond delay="0"/>
                                  </p:stCondLst>
                                  <p:childTnLst>
                                    <p:animMotion origin="layout" path="M 2.29167E-6 -2.96296E-6 L -0.14258 0.28287 " pathEditMode="relative" rAng="0" ptsTypes="AA">
                                      <p:cBhvr>
                                        <p:cTn id="8" dur="2000" fill="hold"/>
                                        <p:tgtEl>
                                          <p:spTgt spid="76"/>
                                        </p:tgtEl>
                                        <p:attrNameLst>
                                          <p:attrName>ppt_x</p:attrName>
                                          <p:attrName>ppt_y</p:attrName>
                                        </p:attrNameLst>
                                      </p:cBhvr>
                                      <p:rCtr x="-7135" y="14144"/>
                                    </p:animMotion>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9" repeatCount="indefinite" fill="hold" display="0">
                  <p:stCondLst>
                    <p:cond delay="indefinite"/>
                  </p:stCondLst>
                  <p:endCondLst>
                    <p:cond evt="onStopAudio" delay="0">
                      <p:tgtEl>
                        <p:sldTgt/>
                      </p:tgtEl>
                    </p:cond>
                  </p:endCondLst>
                </p:cTn>
                <p:tgtEl>
                  <p:spTgt spid="2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a:blip r:embed="rId7"/>
          <a:stretch>
            <a:fillRect/>
          </a:stretch>
        </p:blipFill>
        <p:spPr>
          <a:xfrm>
            <a:off x="-3378" y="-26610"/>
            <a:ext cx="12193057" cy="6858594"/>
          </a:xfrm>
          <a:prstGeom prst="rect">
            <a:avLst/>
          </a:prstGeom>
        </p:spPr>
      </p:pic>
      <p:pic>
        <p:nvPicPr>
          <p:cNvPr id="38" name="图片 6">
            <a:hlinkClick r:id="" action="ppaction://hlinkshowjump?jump=nextslide"/>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592" y="491315"/>
            <a:ext cx="10943115" cy="5764262"/>
          </a:xfrm>
          <a:prstGeom prst="rect">
            <a:avLst/>
          </a:prstGeom>
        </p:spPr>
      </p:pic>
      <p:pic>
        <p:nvPicPr>
          <p:cNvPr id="39" name="图片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64930" y="-4423"/>
            <a:ext cx="2067322" cy="2334689"/>
          </a:xfrm>
          <a:prstGeom prst="rect">
            <a:avLst/>
          </a:prstGeom>
        </p:spPr>
      </p:pic>
      <p:sp>
        <p:nvSpPr>
          <p:cNvPr id="40" name="1"/>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a:t>
            </a:r>
          </a:p>
        </p:txBody>
      </p:sp>
      <p:sp>
        <p:nvSpPr>
          <p:cNvPr id="41" name="2"/>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2</a:t>
            </a:r>
          </a:p>
        </p:txBody>
      </p:sp>
      <p:sp>
        <p:nvSpPr>
          <p:cNvPr id="42" name="3"/>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3</a:t>
            </a:r>
          </a:p>
        </p:txBody>
      </p:sp>
      <p:sp>
        <p:nvSpPr>
          <p:cNvPr id="43" name="4"/>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4</a:t>
            </a:r>
          </a:p>
        </p:txBody>
      </p:sp>
      <p:sp>
        <p:nvSpPr>
          <p:cNvPr id="52" name="5"/>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5</a:t>
            </a:r>
          </a:p>
        </p:txBody>
      </p:sp>
      <p:sp>
        <p:nvSpPr>
          <p:cNvPr id="79" name="6"/>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6</a:t>
            </a:r>
          </a:p>
        </p:txBody>
      </p:sp>
      <p:sp>
        <p:nvSpPr>
          <p:cNvPr id="80" name="7"/>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7</a:t>
            </a:r>
          </a:p>
        </p:txBody>
      </p:sp>
      <p:sp>
        <p:nvSpPr>
          <p:cNvPr id="81" name="8"/>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8</a:t>
            </a:r>
          </a:p>
        </p:txBody>
      </p:sp>
      <p:sp>
        <p:nvSpPr>
          <p:cNvPr id="82" name="9"/>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9</a:t>
            </a:r>
          </a:p>
        </p:txBody>
      </p:sp>
      <p:sp>
        <p:nvSpPr>
          <p:cNvPr id="83" name="10"/>
          <p:cNvSpPr/>
          <p:nvPr/>
        </p:nvSpPr>
        <p:spPr>
          <a:xfrm>
            <a:off x="9996927" y="1039449"/>
            <a:ext cx="1570631" cy="942874"/>
          </a:xfrm>
          <a:prstGeom prst="roundRect">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sym typeface="Arial"/>
              </a:rPr>
              <a:t>10</a:t>
            </a:r>
          </a:p>
        </p:txBody>
      </p:sp>
      <p:sp>
        <p:nvSpPr>
          <p:cNvPr id="84" name="10"/>
          <p:cNvSpPr/>
          <p:nvPr/>
        </p:nvSpPr>
        <p:spPr>
          <a:xfrm>
            <a:off x="9314711" y="670460"/>
            <a:ext cx="2935061" cy="1875435"/>
          </a:xfrm>
          <a:prstGeom prst="ellipse">
            <a:avLst/>
          </a:prstGeom>
          <a:no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Time’s up</a:t>
            </a:r>
          </a:p>
        </p:txBody>
      </p:sp>
      <p:pic>
        <p:nvPicPr>
          <p:cNvPr id="85" name="HUYENHANGRAO">
            <a:hlinkClick r:id="" action="ppaction://noaction"/>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726" y="5830820"/>
            <a:ext cx="12192000" cy="1014172"/>
          </a:xfrm>
          <a:prstGeom prst="rect">
            <a:avLst/>
          </a:prstGeom>
        </p:spPr>
      </p:pic>
      <p:grpSp>
        <p:nvGrpSpPr>
          <p:cNvPr id="91" name="B"/>
          <p:cNvGrpSpPr/>
          <p:nvPr/>
        </p:nvGrpSpPr>
        <p:grpSpPr>
          <a:xfrm>
            <a:off x="4052637" y="5366849"/>
            <a:ext cx="3248636" cy="1005840"/>
            <a:chOff x="2252108" y="3867153"/>
            <a:chExt cx="4187045" cy="1305948"/>
          </a:xfrm>
        </p:grpSpPr>
        <p:sp>
          <p:nvSpPr>
            <p:cNvPr id="92" name="Rounded Rectangle 91"/>
            <p:cNvSpPr/>
            <p:nvPr/>
          </p:nvSpPr>
          <p:spPr>
            <a:xfrm>
              <a:off x="2876550" y="3867153"/>
              <a:ext cx="3562603"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B. </a:t>
              </a:r>
              <a:r>
                <a:rPr kumimoji="0" lang="vi-VN" sz="32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Hoạt</a:t>
              </a:r>
              <a:r>
                <a:rPr kumimoji="0" lang="vi-VN" sz="32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bát</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93" name="NAM"/>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grpSp>
        <p:nvGrpSpPr>
          <p:cNvPr id="94" name="C"/>
          <p:cNvGrpSpPr/>
          <p:nvPr/>
        </p:nvGrpSpPr>
        <p:grpSpPr>
          <a:xfrm>
            <a:off x="7252669" y="5276431"/>
            <a:ext cx="3893475" cy="964602"/>
            <a:chOff x="2510533" y="3893369"/>
            <a:chExt cx="4177881" cy="1252404"/>
          </a:xfrm>
        </p:grpSpPr>
        <p:sp>
          <p:nvSpPr>
            <p:cNvPr id="95" name="Rounded Rectangle 94"/>
            <p:cNvSpPr/>
            <p:nvPr/>
          </p:nvSpPr>
          <p:spPr>
            <a:xfrm>
              <a:off x="3256942" y="3893369"/>
              <a:ext cx="3431472"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C. </a:t>
              </a:r>
              <a:r>
                <a:rPr lang="vi-VN" sz="3200" b="1" kern="0" noProof="0" dirty="0" smtClean="0">
                  <a:solidFill>
                    <a:srgbClr val="002060"/>
                  </a:solidFill>
                  <a:latin typeface="Arial" panose="020B0604020202020204" pitchFamily="34" charset="0"/>
                  <a:cs typeface="Arial" panose="020B0604020202020204" pitchFamily="34" charset="0"/>
                  <a:sym typeface="Arial"/>
                </a:rPr>
                <a:t>Sinh hoạt </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96" name="NAM"/>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510533" y="4355729"/>
              <a:ext cx="857189" cy="790044"/>
            </a:xfrm>
            <a:prstGeom prst="rect">
              <a:avLst/>
            </a:prstGeom>
          </p:spPr>
        </p:pic>
      </p:grpSp>
      <p:grpSp>
        <p:nvGrpSpPr>
          <p:cNvPr id="97" name="D"/>
          <p:cNvGrpSpPr/>
          <p:nvPr/>
        </p:nvGrpSpPr>
        <p:grpSpPr>
          <a:xfrm>
            <a:off x="716275" y="5366849"/>
            <a:ext cx="3345724" cy="1005840"/>
            <a:chOff x="2252108" y="3867153"/>
            <a:chExt cx="4337668" cy="1305948"/>
          </a:xfrm>
        </p:grpSpPr>
        <p:sp>
          <p:nvSpPr>
            <p:cNvPr id="98" name="Rounded Rectangle 97"/>
            <p:cNvSpPr/>
            <p:nvPr/>
          </p:nvSpPr>
          <p:spPr>
            <a:xfrm>
              <a:off x="2876549" y="3867153"/>
              <a:ext cx="3713227" cy="1229032"/>
            </a:xfrm>
            <a:prstGeom prst="roundRect">
              <a:avLst/>
            </a:prstGeom>
            <a:solidFill>
              <a:schemeClr val="bg1"/>
            </a:solidFill>
            <a:ln w="69850" cmpd="thickThin">
              <a:solidFill>
                <a:srgbClr val="F4A91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rPr>
                <a:t>A. </a:t>
              </a:r>
              <a:r>
                <a:rPr kumimoji="0" lang="vi-VN" sz="3200" b="1" i="0" u="none" strike="noStrike" kern="0" cap="none" spc="0" normalizeH="0" baseline="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Hoạt</a:t>
              </a:r>
              <a:r>
                <a:rPr kumimoji="0" lang="vi-VN" sz="3200" b="1" i="0" u="none" strike="noStrike" kern="0" cap="none" spc="0" normalizeH="0" noProof="0" dirty="0" smtClean="0">
                  <a:ln>
                    <a:noFill/>
                  </a:ln>
                  <a:solidFill>
                    <a:srgbClr val="002060"/>
                  </a:solidFill>
                  <a:effectLst/>
                  <a:uLnTx/>
                  <a:uFillTx/>
                  <a:latin typeface="Arial" panose="020B0604020202020204" pitchFamily="34" charset="0"/>
                  <a:ea typeface="+mn-ea"/>
                  <a:cs typeface="Arial" panose="020B0604020202020204" pitchFamily="34" charset="0"/>
                  <a:sym typeface="Arial"/>
                </a:rPr>
                <a:t> động</a:t>
              </a:r>
              <a:endParaRPr kumimoji="0" lang="en-US" sz="32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99" name="NAM"/>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52108" y="4383057"/>
              <a:ext cx="857189" cy="790044"/>
            </a:xfrm>
            <a:prstGeom prst="rect">
              <a:avLst/>
            </a:prstGeom>
          </p:spPr>
        </p:pic>
      </p:grpSp>
      <p:pic>
        <p:nvPicPr>
          <p:cNvPr id="100" name="Picture 9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82324" y="5453416"/>
            <a:ext cx="1028627" cy="1166946"/>
          </a:xfrm>
          <a:prstGeom prst="rect">
            <a:avLst/>
          </a:prstGeom>
        </p:spPr>
      </p:pic>
      <p:pic>
        <p:nvPicPr>
          <p:cNvPr id="101" name="Picture 10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6362" y="5781080"/>
            <a:ext cx="666750" cy="666750"/>
          </a:xfrm>
          <a:prstGeom prst="rect">
            <a:avLst/>
          </a:prstGeom>
        </p:spPr>
      </p:pic>
      <p:pic>
        <p:nvPicPr>
          <p:cNvPr id="102" name="Picture 10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47347" y="5599076"/>
            <a:ext cx="666750" cy="666750"/>
          </a:xfrm>
          <a:prstGeom prst="rect">
            <a:avLst/>
          </a:prstGeom>
        </p:spPr>
      </p:pic>
      <p:grpSp>
        <p:nvGrpSpPr>
          <p:cNvPr id="36" name="Group 35">
            <a:extLst>
              <a:ext uri="{FF2B5EF4-FFF2-40B4-BE49-F238E27FC236}">
                <a16:creationId xmlns:a16="http://schemas.microsoft.com/office/drawing/2014/main" id="{F4474767-6D21-4D1A-8130-AAD26028921F}"/>
              </a:ext>
            </a:extLst>
          </p:cNvPr>
          <p:cNvGrpSpPr/>
          <p:nvPr/>
        </p:nvGrpSpPr>
        <p:grpSpPr>
          <a:xfrm>
            <a:off x="10761921" y="5512466"/>
            <a:ext cx="1407434" cy="1601964"/>
            <a:chOff x="10457570" y="4998206"/>
            <a:chExt cx="1407434" cy="1601964"/>
          </a:xfrm>
        </p:grpSpPr>
        <p:pic>
          <p:nvPicPr>
            <p:cNvPr id="44" name="NAM">
              <a:hlinkClick r:id="" action="ppaction://hlinkshowjump?jump=nextslide"/>
              <a:extLst>
                <a:ext uri="{FF2B5EF4-FFF2-40B4-BE49-F238E27FC236}">
                  <a16:creationId xmlns:a16="http://schemas.microsoft.com/office/drawing/2014/main" id="{315E27A7-4715-4E9F-9627-454A5875AB5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528798" y="4998206"/>
              <a:ext cx="1336206" cy="1231540"/>
            </a:xfrm>
            <a:prstGeom prst="rect">
              <a:avLst/>
            </a:prstGeom>
          </p:spPr>
        </p:pic>
        <p:sp>
          <p:nvSpPr>
            <p:cNvPr id="45" name="10">
              <a:hlinkClick r:id="" action="ppaction://hlinkshowjump?jump=nextslide"/>
              <a:extLst>
                <a:ext uri="{FF2B5EF4-FFF2-40B4-BE49-F238E27FC236}">
                  <a16:creationId xmlns:a16="http://schemas.microsoft.com/office/drawing/2014/main" id="{E3C2E67C-7B7E-4F6D-97B3-55F6AE35AC22}"/>
                </a:ext>
              </a:extLst>
            </p:cNvPr>
            <p:cNvSpPr/>
            <p:nvPr/>
          </p:nvSpPr>
          <p:spPr>
            <a:xfrm>
              <a:off x="10457570" y="5322910"/>
              <a:ext cx="1381684" cy="1277260"/>
            </a:xfrm>
            <a:prstGeom prst="ellipse">
              <a:avLst/>
            </a:prstGeom>
            <a:solidFill>
              <a:schemeClr val="bg1">
                <a:alpha val="0"/>
              </a:schemeClr>
            </a:solidFill>
            <a:ln>
              <a:noFill/>
            </a:ln>
            <a:effectLst/>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rPr>
                <a:t>Next</a:t>
              </a:r>
              <a:endParaRPr kumimoji="0" lang="en-US" sz="2000" b="0" i="0" u="none" strike="noStrike" kern="0" cap="none" spc="0" normalizeH="0" baseline="0" noProof="0" dirty="0">
                <a:ln w="9525">
                  <a:solidFill>
                    <a:prstClr val="white"/>
                  </a:solidFill>
                  <a:prstDash val="solid"/>
                </a:ln>
                <a:solidFill>
                  <a:srgbClr val="FF0000"/>
                </a:solidFill>
                <a:effectLst>
                  <a:outerShdw blurRad="12700" dist="38100" dir="2700000" algn="tl" rotWithShape="0">
                    <a:prstClr val="white">
                      <a:lumMod val="50000"/>
                    </a:prstClr>
                  </a:outerShdw>
                </a:effectLst>
                <a:uLnTx/>
                <a:uFillTx/>
                <a:latin typeface="Arial Black" panose="020B0A04020102020204" pitchFamily="34" charset="0"/>
                <a:ea typeface="+mn-ea"/>
                <a:cs typeface="Calibri" panose="020F0502020204030204" pitchFamily="34" charset="0"/>
                <a:sym typeface="Arial"/>
              </a:endParaRPr>
            </a:p>
          </p:txBody>
        </p:sp>
      </p:grpSp>
      <p:pic>
        <p:nvPicPr>
          <p:cNvPr id="46" name="PA_59afa2ffbebc8">
            <a:hlinkClick r:id="" action="ppaction://media"/>
            <a:extLst>
              <a:ext uri="{FF2B5EF4-FFF2-40B4-BE49-F238E27FC236}">
                <a16:creationId xmlns:a16="http://schemas.microsoft.com/office/drawing/2014/main" id="{BC9FAEBE-EBFE-489E-8B17-3CA3D3E3947E}"/>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7"/>
          <a:stretch>
            <a:fillRect/>
          </a:stretch>
        </p:blipFill>
        <p:spPr>
          <a:xfrm>
            <a:off x="-1196214" y="3962556"/>
            <a:ext cx="609600" cy="609600"/>
          </a:xfrm>
          <a:prstGeom prst="rect">
            <a:avLst/>
          </a:prstGeom>
        </p:spPr>
      </p:pic>
      <p:sp>
        <p:nvSpPr>
          <p:cNvPr id="47" name="Rectangle 46">
            <a:extLst>
              <a:ext uri="{FF2B5EF4-FFF2-40B4-BE49-F238E27FC236}">
                <a16:creationId xmlns:a16="http://schemas.microsoft.com/office/drawing/2014/main" id="{7EFCC45A-1309-4087-917B-57C67A53B4C4}"/>
              </a:ext>
            </a:extLst>
          </p:cNvPr>
          <p:cNvSpPr/>
          <p:nvPr/>
        </p:nvSpPr>
        <p:spPr>
          <a:xfrm>
            <a:off x="628953" y="2545895"/>
            <a:ext cx="10469314" cy="18080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Đâu</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từ</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ngữ</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4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chỉ</a:t>
            </a:r>
            <a:r>
              <a:rPr kumimoji="0" lang="en-US" sz="4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vi-VN" sz="4400" dirty="0" smtClean="0">
                <a:solidFill>
                  <a:prstClr val="black"/>
                </a:solidFill>
                <a:latin typeface="Arial" panose="020B0604020202020204" pitchFamily="34" charset="0"/>
                <a:cs typeface="Arial" panose="020B0604020202020204" pitchFamily="34" charset="0"/>
              </a:rPr>
              <a:t>đặc điểm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43632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46"/>
                                        </p:tgtEl>
                                      </p:cBhvr>
                                    </p:cmd>
                                  </p:childTnLst>
                                </p:cTn>
                              </p:par>
                            </p:childTnLst>
                          </p:cTn>
                        </p:par>
                        <p:par>
                          <p:cTn id="7" fill="hold">
                            <p:stCondLst>
                              <p:cond delay="120999"/>
                            </p:stCondLst>
                            <p:childTnLst>
                              <p:par>
                                <p:cTn id="8" presetID="1" presetClass="exit" presetSubtype="0" fill="hold" grpId="0" nodeType="afterEffect">
                                  <p:stCondLst>
                                    <p:cond delay="1500"/>
                                  </p:stCondLst>
                                  <p:childTnLst>
                                    <p:set>
                                      <p:cBhvr>
                                        <p:cTn id="9" dur="1" fill="hold">
                                          <p:stCondLst>
                                            <p:cond delay="0"/>
                                          </p:stCondLst>
                                        </p:cTn>
                                        <p:tgtEl>
                                          <p:spTgt spid="83"/>
                                        </p:tgtEl>
                                        <p:attrNameLst>
                                          <p:attrName>style.visibility</p:attrName>
                                        </p:attrNameLst>
                                      </p:cBhvr>
                                      <p:to>
                                        <p:strVal val="hidden"/>
                                      </p:to>
                                    </p:set>
                                  </p:childTnLst>
                                </p:cTn>
                              </p:par>
                              <p:par>
                                <p:cTn id="10" presetID="1" presetClass="entr" presetSubtype="0" fill="hold" grpId="1" nodeType="withEffect">
                                  <p:stCondLst>
                                    <p:cond delay="1500"/>
                                  </p:stCondLst>
                                  <p:childTnLst>
                                    <p:set>
                                      <p:cBhvr>
                                        <p:cTn id="11" dur="1" fill="hold">
                                          <p:stCondLst>
                                            <p:cond delay="0"/>
                                          </p:stCondLst>
                                        </p:cTn>
                                        <p:tgtEl>
                                          <p:spTgt spid="82"/>
                                        </p:tgtEl>
                                        <p:attrNameLst>
                                          <p:attrName>style.visibility</p:attrName>
                                        </p:attrNameLst>
                                      </p:cBhvr>
                                      <p:to>
                                        <p:strVal val="visible"/>
                                      </p:to>
                                    </p:set>
                                  </p:childTnLst>
                                </p:cTn>
                              </p:par>
                            </p:childTnLst>
                          </p:cTn>
                        </p:par>
                        <p:par>
                          <p:cTn id="12" fill="hold">
                            <p:stCondLst>
                              <p:cond delay="122499"/>
                            </p:stCondLst>
                            <p:childTnLst>
                              <p:par>
                                <p:cTn id="13" presetID="1" presetClass="exit" presetSubtype="0" fill="hold" grpId="0" nodeType="afterEffect">
                                  <p:stCondLst>
                                    <p:cond delay="1000"/>
                                  </p:stCondLst>
                                  <p:childTnLst>
                                    <p:set>
                                      <p:cBhvr>
                                        <p:cTn id="14" dur="1" fill="hold">
                                          <p:stCondLst>
                                            <p:cond delay="0"/>
                                          </p:stCondLst>
                                        </p:cTn>
                                        <p:tgtEl>
                                          <p:spTgt spid="82"/>
                                        </p:tgtEl>
                                        <p:attrNameLst>
                                          <p:attrName>style.visibility</p:attrName>
                                        </p:attrNameLst>
                                      </p:cBhvr>
                                      <p:to>
                                        <p:strVal val="hidden"/>
                                      </p:to>
                                    </p:set>
                                  </p:childTnLst>
                                </p:cTn>
                              </p:par>
                              <p:par>
                                <p:cTn id="15" presetID="1" presetClass="entr" presetSubtype="0" fill="hold" grpId="1" nodeType="withEffect">
                                  <p:stCondLst>
                                    <p:cond delay="1000"/>
                                  </p:stCondLst>
                                  <p:childTnLst>
                                    <p:set>
                                      <p:cBhvr>
                                        <p:cTn id="16" dur="1" fill="hold">
                                          <p:stCondLst>
                                            <p:cond delay="0"/>
                                          </p:stCondLst>
                                        </p:cTn>
                                        <p:tgtEl>
                                          <p:spTgt spid="81"/>
                                        </p:tgtEl>
                                        <p:attrNameLst>
                                          <p:attrName>style.visibility</p:attrName>
                                        </p:attrNameLst>
                                      </p:cBhvr>
                                      <p:to>
                                        <p:strVal val="visible"/>
                                      </p:to>
                                    </p:set>
                                  </p:childTnLst>
                                </p:cTn>
                              </p:par>
                            </p:childTnLst>
                          </p:cTn>
                        </p:par>
                        <p:par>
                          <p:cTn id="17" fill="hold">
                            <p:stCondLst>
                              <p:cond delay="123499"/>
                            </p:stCondLst>
                            <p:childTnLst>
                              <p:par>
                                <p:cTn id="18" presetID="1" presetClass="exit" presetSubtype="0" fill="hold" grpId="0" nodeType="afterEffect">
                                  <p:stCondLst>
                                    <p:cond delay="1000"/>
                                  </p:stCondLst>
                                  <p:childTnLst>
                                    <p:set>
                                      <p:cBhvr>
                                        <p:cTn id="19" dur="1" fill="hold">
                                          <p:stCondLst>
                                            <p:cond delay="0"/>
                                          </p:stCondLst>
                                        </p:cTn>
                                        <p:tgtEl>
                                          <p:spTgt spid="81"/>
                                        </p:tgtEl>
                                        <p:attrNameLst>
                                          <p:attrName>style.visibility</p:attrName>
                                        </p:attrNameLst>
                                      </p:cBhvr>
                                      <p:to>
                                        <p:strVal val="hidden"/>
                                      </p:to>
                                    </p:set>
                                  </p:childTnLst>
                                </p:cTn>
                              </p:par>
                              <p:par>
                                <p:cTn id="20" presetID="1" presetClass="entr" presetSubtype="0" fill="hold" grpId="1" nodeType="withEffect">
                                  <p:stCondLst>
                                    <p:cond delay="1000"/>
                                  </p:stCondLst>
                                  <p:childTnLst>
                                    <p:set>
                                      <p:cBhvr>
                                        <p:cTn id="21" dur="1" fill="hold">
                                          <p:stCondLst>
                                            <p:cond delay="0"/>
                                          </p:stCondLst>
                                        </p:cTn>
                                        <p:tgtEl>
                                          <p:spTgt spid="80"/>
                                        </p:tgtEl>
                                        <p:attrNameLst>
                                          <p:attrName>style.visibility</p:attrName>
                                        </p:attrNameLst>
                                      </p:cBhvr>
                                      <p:to>
                                        <p:strVal val="visible"/>
                                      </p:to>
                                    </p:set>
                                  </p:childTnLst>
                                </p:cTn>
                              </p:par>
                            </p:childTnLst>
                          </p:cTn>
                        </p:par>
                        <p:par>
                          <p:cTn id="22" fill="hold">
                            <p:stCondLst>
                              <p:cond delay="124499"/>
                            </p:stCondLst>
                            <p:childTnLst>
                              <p:par>
                                <p:cTn id="23" presetID="1" presetClass="exit" presetSubtype="0" fill="hold" grpId="0" nodeType="afterEffect">
                                  <p:stCondLst>
                                    <p:cond delay="1000"/>
                                  </p:stCondLst>
                                  <p:childTnLst>
                                    <p:set>
                                      <p:cBhvr>
                                        <p:cTn id="24" dur="1" fill="hold">
                                          <p:stCondLst>
                                            <p:cond delay="0"/>
                                          </p:stCondLst>
                                        </p:cTn>
                                        <p:tgtEl>
                                          <p:spTgt spid="80"/>
                                        </p:tgtEl>
                                        <p:attrNameLst>
                                          <p:attrName>style.visibility</p:attrName>
                                        </p:attrNameLst>
                                      </p:cBhvr>
                                      <p:to>
                                        <p:strVal val="hidden"/>
                                      </p:to>
                                    </p:set>
                                  </p:childTnLst>
                                </p:cTn>
                              </p:par>
                              <p:par>
                                <p:cTn id="25" presetID="1" presetClass="entr" presetSubtype="0" fill="hold" grpId="1" nodeType="withEffect">
                                  <p:stCondLst>
                                    <p:cond delay="1000"/>
                                  </p:stCondLst>
                                  <p:childTnLst>
                                    <p:set>
                                      <p:cBhvr>
                                        <p:cTn id="26" dur="1" fill="hold">
                                          <p:stCondLst>
                                            <p:cond delay="0"/>
                                          </p:stCondLst>
                                        </p:cTn>
                                        <p:tgtEl>
                                          <p:spTgt spid="79"/>
                                        </p:tgtEl>
                                        <p:attrNameLst>
                                          <p:attrName>style.visibility</p:attrName>
                                        </p:attrNameLst>
                                      </p:cBhvr>
                                      <p:to>
                                        <p:strVal val="visible"/>
                                      </p:to>
                                    </p:set>
                                  </p:childTnLst>
                                </p:cTn>
                              </p:par>
                            </p:childTnLst>
                          </p:cTn>
                        </p:par>
                        <p:par>
                          <p:cTn id="27" fill="hold">
                            <p:stCondLst>
                              <p:cond delay="125499"/>
                            </p:stCondLst>
                            <p:childTnLst>
                              <p:par>
                                <p:cTn id="28" presetID="1" presetClass="exit" presetSubtype="0" fill="hold" grpId="0" nodeType="afterEffect">
                                  <p:stCondLst>
                                    <p:cond delay="1000"/>
                                  </p:stCondLst>
                                  <p:childTnLst>
                                    <p:set>
                                      <p:cBhvr>
                                        <p:cTn id="29" dur="1" fill="hold">
                                          <p:stCondLst>
                                            <p:cond delay="0"/>
                                          </p:stCondLst>
                                        </p:cTn>
                                        <p:tgtEl>
                                          <p:spTgt spid="79"/>
                                        </p:tgtEl>
                                        <p:attrNameLst>
                                          <p:attrName>style.visibility</p:attrName>
                                        </p:attrNameLst>
                                      </p:cBhvr>
                                      <p:to>
                                        <p:strVal val="hidden"/>
                                      </p:to>
                                    </p:set>
                                  </p:childTnLst>
                                </p:cTn>
                              </p:par>
                              <p:par>
                                <p:cTn id="30" presetID="1" presetClass="entr" presetSubtype="0" fill="hold" grpId="1" nodeType="withEffect">
                                  <p:stCondLst>
                                    <p:cond delay="1000"/>
                                  </p:stCondLst>
                                  <p:childTnLst>
                                    <p:set>
                                      <p:cBhvr>
                                        <p:cTn id="31" dur="1" fill="hold">
                                          <p:stCondLst>
                                            <p:cond delay="0"/>
                                          </p:stCondLst>
                                        </p:cTn>
                                        <p:tgtEl>
                                          <p:spTgt spid="52"/>
                                        </p:tgtEl>
                                        <p:attrNameLst>
                                          <p:attrName>style.visibility</p:attrName>
                                        </p:attrNameLst>
                                      </p:cBhvr>
                                      <p:to>
                                        <p:strVal val="visible"/>
                                      </p:to>
                                    </p:set>
                                  </p:childTnLst>
                                </p:cTn>
                              </p:par>
                            </p:childTnLst>
                          </p:cTn>
                        </p:par>
                        <p:par>
                          <p:cTn id="32" fill="hold">
                            <p:stCondLst>
                              <p:cond delay="126499"/>
                            </p:stCondLst>
                            <p:childTnLst>
                              <p:par>
                                <p:cTn id="33" presetID="1" presetClass="exit" presetSubtype="0" fill="hold" grpId="0" nodeType="afterEffect">
                                  <p:stCondLst>
                                    <p:cond delay="1000"/>
                                  </p:stCondLst>
                                  <p:childTnLst>
                                    <p:set>
                                      <p:cBhvr>
                                        <p:cTn id="34" dur="1" fill="hold">
                                          <p:stCondLst>
                                            <p:cond delay="0"/>
                                          </p:stCondLst>
                                        </p:cTn>
                                        <p:tgtEl>
                                          <p:spTgt spid="52"/>
                                        </p:tgtEl>
                                        <p:attrNameLst>
                                          <p:attrName>style.visibility</p:attrName>
                                        </p:attrNameLst>
                                      </p:cBhvr>
                                      <p:to>
                                        <p:strVal val="hidden"/>
                                      </p:to>
                                    </p:set>
                                  </p:childTnLst>
                                </p:cTn>
                              </p:par>
                              <p:par>
                                <p:cTn id="35" presetID="1" presetClass="entr" presetSubtype="0" fill="hold" grpId="1" nodeType="withEffect">
                                  <p:stCondLst>
                                    <p:cond delay="1000"/>
                                  </p:stCondLst>
                                  <p:childTnLst>
                                    <p:set>
                                      <p:cBhvr>
                                        <p:cTn id="36" dur="1" fill="hold">
                                          <p:stCondLst>
                                            <p:cond delay="0"/>
                                          </p:stCondLst>
                                        </p:cTn>
                                        <p:tgtEl>
                                          <p:spTgt spid="43"/>
                                        </p:tgtEl>
                                        <p:attrNameLst>
                                          <p:attrName>style.visibility</p:attrName>
                                        </p:attrNameLst>
                                      </p:cBhvr>
                                      <p:to>
                                        <p:strVal val="visible"/>
                                      </p:to>
                                    </p:set>
                                  </p:childTnLst>
                                </p:cTn>
                              </p:par>
                            </p:childTnLst>
                          </p:cTn>
                        </p:par>
                        <p:par>
                          <p:cTn id="37" fill="hold">
                            <p:stCondLst>
                              <p:cond delay="127499"/>
                            </p:stCondLst>
                            <p:childTnLst>
                              <p:par>
                                <p:cTn id="38" presetID="1" presetClass="exit" presetSubtype="0" fill="hold" grpId="0" nodeType="afterEffect">
                                  <p:stCondLst>
                                    <p:cond delay="1000"/>
                                  </p:stCondLst>
                                  <p:childTnLst>
                                    <p:set>
                                      <p:cBhvr>
                                        <p:cTn id="39" dur="1" fill="hold">
                                          <p:stCondLst>
                                            <p:cond delay="0"/>
                                          </p:stCondLst>
                                        </p:cTn>
                                        <p:tgtEl>
                                          <p:spTgt spid="43"/>
                                        </p:tgtEl>
                                        <p:attrNameLst>
                                          <p:attrName>style.visibility</p:attrName>
                                        </p:attrNameLst>
                                      </p:cBhvr>
                                      <p:to>
                                        <p:strVal val="hidden"/>
                                      </p:to>
                                    </p:set>
                                  </p:childTnLst>
                                </p:cTn>
                              </p:par>
                              <p:par>
                                <p:cTn id="40" presetID="1" presetClass="entr" presetSubtype="0" fill="hold" grpId="1" nodeType="withEffect">
                                  <p:stCondLst>
                                    <p:cond delay="1000"/>
                                  </p:stCondLst>
                                  <p:childTnLst>
                                    <p:set>
                                      <p:cBhvr>
                                        <p:cTn id="41" dur="1" fill="hold">
                                          <p:stCondLst>
                                            <p:cond delay="0"/>
                                          </p:stCondLst>
                                        </p:cTn>
                                        <p:tgtEl>
                                          <p:spTgt spid="42"/>
                                        </p:tgtEl>
                                        <p:attrNameLst>
                                          <p:attrName>style.visibility</p:attrName>
                                        </p:attrNameLst>
                                      </p:cBhvr>
                                      <p:to>
                                        <p:strVal val="visible"/>
                                      </p:to>
                                    </p:set>
                                  </p:childTnLst>
                                </p:cTn>
                              </p:par>
                            </p:childTnLst>
                          </p:cTn>
                        </p:par>
                        <p:par>
                          <p:cTn id="42" fill="hold">
                            <p:stCondLst>
                              <p:cond delay="128499"/>
                            </p:stCondLst>
                            <p:childTnLst>
                              <p:par>
                                <p:cTn id="43" presetID="1" presetClass="exit" presetSubtype="0" fill="hold" grpId="0" nodeType="afterEffect">
                                  <p:stCondLst>
                                    <p:cond delay="1000"/>
                                  </p:stCondLst>
                                  <p:childTnLst>
                                    <p:set>
                                      <p:cBhvr>
                                        <p:cTn id="44" dur="1" fill="hold">
                                          <p:stCondLst>
                                            <p:cond delay="0"/>
                                          </p:stCondLst>
                                        </p:cTn>
                                        <p:tgtEl>
                                          <p:spTgt spid="42"/>
                                        </p:tgtEl>
                                        <p:attrNameLst>
                                          <p:attrName>style.visibility</p:attrName>
                                        </p:attrNameLst>
                                      </p:cBhvr>
                                      <p:to>
                                        <p:strVal val="hidden"/>
                                      </p:to>
                                    </p:set>
                                  </p:childTnLst>
                                </p:cTn>
                              </p:par>
                              <p:par>
                                <p:cTn id="45" presetID="1" presetClass="entr" presetSubtype="0" fill="hold" grpId="1" nodeType="withEffect">
                                  <p:stCondLst>
                                    <p:cond delay="1000"/>
                                  </p:stCondLst>
                                  <p:childTnLst>
                                    <p:set>
                                      <p:cBhvr>
                                        <p:cTn id="46" dur="1" fill="hold">
                                          <p:stCondLst>
                                            <p:cond delay="0"/>
                                          </p:stCondLst>
                                        </p:cTn>
                                        <p:tgtEl>
                                          <p:spTgt spid="41"/>
                                        </p:tgtEl>
                                        <p:attrNameLst>
                                          <p:attrName>style.visibility</p:attrName>
                                        </p:attrNameLst>
                                      </p:cBhvr>
                                      <p:to>
                                        <p:strVal val="visible"/>
                                      </p:to>
                                    </p:set>
                                  </p:childTnLst>
                                </p:cTn>
                              </p:par>
                            </p:childTnLst>
                          </p:cTn>
                        </p:par>
                        <p:par>
                          <p:cTn id="47" fill="hold">
                            <p:stCondLst>
                              <p:cond delay="129499"/>
                            </p:stCondLst>
                            <p:childTnLst>
                              <p:par>
                                <p:cTn id="48" presetID="1" presetClass="exit" presetSubtype="0" fill="hold" grpId="0" nodeType="afterEffect">
                                  <p:stCondLst>
                                    <p:cond delay="1000"/>
                                  </p:stCondLst>
                                  <p:childTnLst>
                                    <p:set>
                                      <p:cBhvr>
                                        <p:cTn id="49" dur="1" fill="hold">
                                          <p:stCondLst>
                                            <p:cond delay="0"/>
                                          </p:stCondLst>
                                        </p:cTn>
                                        <p:tgtEl>
                                          <p:spTgt spid="41"/>
                                        </p:tgtEl>
                                        <p:attrNameLst>
                                          <p:attrName>style.visibility</p:attrName>
                                        </p:attrNameLst>
                                      </p:cBhvr>
                                      <p:to>
                                        <p:strVal val="hidden"/>
                                      </p:to>
                                    </p:set>
                                  </p:childTnLst>
                                </p:cTn>
                              </p:par>
                              <p:par>
                                <p:cTn id="50" presetID="1" presetClass="entr" presetSubtype="0" fill="hold" grpId="1" nodeType="withEffect">
                                  <p:stCondLst>
                                    <p:cond delay="1000"/>
                                  </p:stCondLst>
                                  <p:childTnLst>
                                    <p:set>
                                      <p:cBhvr>
                                        <p:cTn id="51" dur="1" fill="hold">
                                          <p:stCondLst>
                                            <p:cond delay="0"/>
                                          </p:stCondLst>
                                        </p:cTn>
                                        <p:tgtEl>
                                          <p:spTgt spid="40"/>
                                        </p:tgtEl>
                                        <p:attrNameLst>
                                          <p:attrName>style.visibility</p:attrName>
                                        </p:attrNameLst>
                                      </p:cBhvr>
                                      <p:to>
                                        <p:strVal val="visible"/>
                                      </p:to>
                                    </p:set>
                                  </p:childTnLst>
                                </p:cTn>
                              </p:par>
                            </p:childTnLst>
                          </p:cTn>
                        </p:par>
                        <p:par>
                          <p:cTn id="52" fill="hold">
                            <p:stCondLst>
                              <p:cond delay="130499"/>
                            </p:stCondLst>
                            <p:childTnLst>
                              <p:par>
                                <p:cTn id="53" presetID="1" presetClass="exit" presetSubtype="0" fill="hold" grpId="0" nodeType="afterEffect">
                                  <p:stCondLst>
                                    <p:cond delay="1000"/>
                                  </p:stCondLst>
                                  <p:childTnLst>
                                    <p:set>
                                      <p:cBhvr>
                                        <p:cTn id="54" dur="1" fill="hold">
                                          <p:stCondLst>
                                            <p:cond delay="0"/>
                                          </p:stCondLst>
                                        </p:cTn>
                                        <p:tgtEl>
                                          <p:spTgt spid="40"/>
                                        </p:tgtEl>
                                        <p:attrNameLst>
                                          <p:attrName>style.visibility</p:attrName>
                                        </p:attrNameLst>
                                      </p:cBhvr>
                                      <p:to>
                                        <p:strVal val="hidden"/>
                                      </p:to>
                                    </p:set>
                                  </p:childTnLst>
                                </p:cTn>
                              </p:par>
                            </p:childTnLst>
                          </p:cTn>
                        </p:par>
                        <p:par>
                          <p:cTn id="55" fill="hold">
                            <p:stCondLst>
                              <p:cond delay="131499"/>
                            </p:stCondLst>
                            <p:childTnLst>
                              <p:par>
                                <p:cTn id="56" presetID="10" presetClass="entr" presetSubtype="0" fill="hold" grpId="0" nodeType="afterEffect">
                                  <p:stCondLst>
                                    <p:cond delay="0"/>
                                  </p:stCondLst>
                                  <p:childTnLst>
                                    <p:set>
                                      <p:cBhvr>
                                        <p:cTn id="57" dur="1" fill="hold">
                                          <p:stCondLst>
                                            <p:cond delay="0"/>
                                          </p:stCondLst>
                                        </p:cTn>
                                        <p:tgtEl>
                                          <p:spTgt spid="84"/>
                                        </p:tgtEl>
                                        <p:attrNameLst>
                                          <p:attrName>style.visibility</p:attrName>
                                        </p:attrNameLst>
                                      </p:cBhvr>
                                      <p:to>
                                        <p:strVal val="visible"/>
                                      </p:to>
                                    </p:set>
                                    <p:animEffect transition="in" filter="fade">
                                      <p:cBhvr>
                                        <p:cTn id="58" dur="25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97"/>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nodeType="clickEffect">
                                  <p:stCondLst>
                                    <p:cond delay="0"/>
                                  </p:stCondLst>
                                  <p:childTnLst>
                                    <p:set>
                                      <p:cBhvr>
                                        <p:cTn id="63" dur="1" fill="hold">
                                          <p:stCondLst>
                                            <p:cond delay="0"/>
                                          </p:stCondLst>
                                        </p:cTn>
                                        <p:tgtEl>
                                          <p:spTgt spid="101"/>
                                        </p:tgtEl>
                                        <p:attrNameLst>
                                          <p:attrName>style.visibility</p:attrName>
                                        </p:attrNameLst>
                                      </p:cBhvr>
                                      <p:to>
                                        <p:strVal val="visible"/>
                                      </p:to>
                                    </p:set>
                                    <p:animEffect transition="in" filter="fade">
                                      <p:cBhvr>
                                        <p:cTn id="64" dur="500"/>
                                        <p:tgtEl>
                                          <p:spTgt spid="101"/>
                                        </p:tgtEl>
                                      </p:cBhvr>
                                    </p:animEffect>
                                    <p:anim calcmode="lin" valueType="num">
                                      <p:cBhvr>
                                        <p:cTn id="65" dur="500" fill="hold"/>
                                        <p:tgtEl>
                                          <p:spTgt spid="101"/>
                                        </p:tgtEl>
                                        <p:attrNameLst>
                                          <p:attrName>ppt_x</p:attrName>
                                        </p:attrNameLst>
                                      </p:cBhvr>
                                      <p:tavLst>
                                        <p:tav tm="0">
                                          <p:val>
                                            <p:strVal val="#ppt_x"/>
                                          </p:val>
                                        </p:tav>
                                        <p:tav tm="100000">
                                          <p:val>
                                            <p:strVal val="#ppt_x"/>
                                          </p:val>
                                        </p:tav>
                                      </p:tavLst>
                                    </p:anim>
                                    <p:anim calcmode="lin" valueType="num">
                                      <p:cBhvr>
                                        <p:cTn id="66" dur="500" fill="hold"/>
                                        <p:tgtEl>
                                          <p:spTgt spid="10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62"/>
                                            </p:cond>
                                          </p:stCondLst>
                                          <p:endCondLst>
                                            <p:cond evt="onStopAudio" delay="0">
                                              <p:tgtEl>
                                                <p:sldTgt/>
                                              </p:tgtEl>
                                            </p:cond>
                                          </p:endCondLst>
                                        </p:cTn>
                                        <p:tgtEl>
                                          <p:sndTgt r:embed="rId5" name="sai-3.wav"/>
                                        </p:tgtEl>
                                      </p:cMediaNode>
                                    </p:audio>
                                  </p:subTnLst>
                                </p:cTn>
                              </p:par>
                              <p:par>
                                <p:cTn id="67" presetID="26" presetClass="emph" presetSubtype="0" fill="hold" nodeType="withEffect">
                                  <p:stCondLst>
                                    <p:cond delay="0"/>
                                  </p:stCondLst>
                                  <p:childTnLst>
                                    <p:animEffect transition="out" filter="fade">
                                      <p:cBhvr>
                                        <p:cTn id="68" dur="500" tmFilter="0, 0; .2, .5; .8, .5; 1, 0"/>
                                        <p:tgtEl>
                                          <p:spTgt spid="97"/>
                                        </p:tgtEl>
                                      </p:cBhvr>
                                    </p:animEffect>
                                    <p:animScale>
                                      <p:cBhvr>
                                        <p:cTn id="69" dur="250" autoRev="1" fill="hold"/>
                                        <p:tgtEl>
                                          <p:spTgt spid="97"/>
                                        </p:tgtEl>
                                      </p:cBhvr>
                                      <p:by x="105000" y="105000"/>
                                    </p:animScale>
                                  </p:childTnLst>
                                </p:cTn>
                              </p:par>
                            </p:childTnLst>
                          </p:cTn>
                        </p:par>
                      </p:childTnLst>
                    </p:cTn>
                  </p:par>
                </p:childTnLst>
              </p:cTn>
              <p:nextCondLst>
                <p:cond evt="onClick" delay="0">
                  <p:tgtEl>
                    <p:spTgt spid="97"/>
                  </p:tgtEl>
                </p:cond>
              </p:nextCondLst>
            </p:seq>
            <p:seq concurrent="1" nextAc="seek">
              <p:cTn id="70" restart="whenNotActive" fill="hold" evtFilter="cancelBubble" nodeType="interactiveSeq">
                <p:stCondLst>
                  <p:cond evt="onClick" delay="0">
                    <p:tgtEl>
                      <p:spTgt spid="94"/>
                    </p:tgtEl>
                  </p:cond>
                </p:stCondLst>
                <p:endSync evt="end" delay="0">
                  <p:rtn val="all"/>
                </p:endSync>
                <p:childTnLst>
                  <p:par>
                    <p:cTn id="71" fill="hold">
                      <p:stCondLst>
                        <p:cond delay="0"/>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fade">
                                      <p:cBhvr>
                                        <p:cTn id="75" dur="500"/>
                                        <p:tgtEl>
                                          <p:spTgt spid="102"/>
                                        </p:tgtEl>
                                      </p:cBhvr>
                                    </p:animEffect>
                                    <p:anim calcmode="lin" valueType="num">
                                      <p:cBhvr>
                                        <p:cTn id="76" dur="500" fill="hold"/>
                                        <p:tgtEl>
                                          <p:spTgt spid="102"/>
                                        </p:tgtEl>
                                        <p:attrNameLst>
                                          <p:attrName>ppt_x</p:attrName>
                                        </p:attrNameLst>
                                      </p:cBhvr>
                                      <p:tavLst>
                                        <p:tav tm="0">
                                          <p:val>
                                            <p:strVal val="#ppt_x"/>
                                          </p:val>
                                        </p:tav>
                                        <p:tav tm="100000">
                                          <p:val>
                                            <p:strVal val="#ppt_x"/>
                                          </p:val>
                                        </p:tav>
                                      </p:tavLst>
                                    </p:anim>
                                    <p:anim calcmode="lin" valueType="num">
                                      <p:cBhvr>
                                        <p:cTn id="77" dur="500" fill="hold"/>
                                        <p:tgtEl>
                                          <p:spTgt spid="10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3"/>
                                            </p:cond>
                                          </p:stCondLst>
                                          <p:endCondLst>
                                            <p:cond evt="onStopAudio" delay="0">
                                              <p:tgtEl>
                                                <p:sldTgt/>
                                              </p:tgtEl>
                                            </p:cond>
                                          </p:endCondLst>
                                        </p:cTn>
                                        <p:tgtEl>
                                          <p:sndTgt r:embed="rId5" name="sai-3.wav"/>
                                        </p:tgtEl>
                                      </p:cMediaNode>
                                    </p:audio>
                                  </p:subTnLst>
                                </p:cTn>
                              </p:par>
                              <p:par>
                                <p:cTn id="78" presetID="26" presetClass="emph" presetSubtype="0" fill="hold" nodeType="withEffect">
                                  <p:stCondLst>
                                    <p:cond delay="0"/>
                                  </p:stCondLst>
                                  <p:childTnLst>
                                    <p:animEffect transition="out" filter="fade">
                                      <p:cBhvr>
                                        <p:cTn id="79" dur="500" tmFilter="0, 0; .2, .5; .8, .5; 1, 0"/>
                                        <p:tgtEl>
                                          <p:spTgt spid="94"/>
                                        </p:tgtEl>
                                      </p:cBhvr>
                                    </p:animEffect>
                                    <p:animScale>
                                      <p:cBhvr>
                                        <p:cTn id="80" dur="250" autoRev="1" fill="hold"/>
                                        <p:tgtEl>
                                          <p:spTgt spid="94"/>
                                        </p:tgtEl>
                                      </p:cBhvr>
                                      <p:by x="105000" y="105000"/>
                                    </p:animScale>
                                  </p:childTnLst>
                                </p:cTn>
                              </p:par>
                            </p:childTnLst>
                          </p:cTn>
                        </p:par>
                      </p:childTnLst>
                    </p:cTn>
                  </p:par>
                </p:childTnLst>
              </p:cTn>
              <p:nextCondLst>
                <p:cond evt="onClick" delay="0">
                  <p:tgtEl>
                    <p:spTgt spid="94"/>
                  </p:tgtEl>
                </p:cond>
              </p:nextCondLst>
            </p:seq>
            <p:seq concurrent="1" nextAc="seek">
              <p:cTn id="81" restart="whenNotActive" fill="hold" evtFilter="cancelBubble" nodeType="interactiveSeq">
                <p:stCondLst>
                  <p:cond evt="onClick" delay="0">
                    <p:tgtEl>
                      <p:spTgt spid="91"/>
                    </p:tgtEl>
                  </p:cond>
                </p:stCondLst>
                <p:endSync evt="end" delay="0">
                  <p:rtn val="all"/>
                </p:endSync>
                <p:childTnLst>
                  <p:par>
                    <p:cTn id="82" fill="hold">
                      <p:stCondLst>
                        <p:cond delay="0"/>
                      </p:stCondLst>
                      <p:childTnLst>
                        <p:par>
                          <p:cTn id="83" fill="hold">
                            <p:stCondLst>
                              <p:cond delay="0"/>
                            </p:stCondLst>
                            <p:childTnLst>
                              <p:par>
                                <p:cTn id="84" presetID="47" presetClass="entr" presetSubtype="0" fill="hold" nodeType="clickEffect">
                                  <p:stCondLst>
                                    <p:cond delay="0"/>
                                  </p:stCondLst>
                                  <p:childTnLst>
                                    <p:set>
                                      <p:cBhvr>
                                        <p:cTn id="85" dur="1" fill="hold">
                                          <p:stCondLst>
                                            <p:cond delay="0"/>
                                          </p:stCondLst>
                                        </p:cTn>
                                        <p:tgtEl>
                                          <p:spTgt spid="100"/>
                                        </p:tgtEl>
                                        <p:attrNameLst>
                                          <p:attrName>style.visibility</p:attrName>
                                        </p:attrNameLst>
                                      </p:cBhvr>
                                      <p:to>
                                        <p:strVal val="visible"/>
                                      </p:to>
                                    </p:set>
                                    <p:animEffect transition="in" filter="fade">
                                      <p:cBhvr>
                                        <p:cTn id="86" dur="500"/>
                                        <p:tgtEl>
                                          <p:spTgt spid="100"/>
                                        </p:tgtEl>
                                      </p:cBhvr>
                                    </p:animEffect>
                                    <p:anim calcmode="lin" valueType="num">
                                      <p:cBhvr>
                                        <p:cTn id="87" dur="500" fill="hold"/>
                                        <p:tgtEl>
                                          <p:spTgt spid="100"/>
                                        </p:tgtEl>
                                        <p:attrNameLst>
                                          <p:attrName>ppt_x</p:attrName>
                                        </p:attrNameLst>
                                      </p:cBhvr>
                                      <p:tavLst>
                                        <p:tav tm="0">
                                          <p:val>
                                            <p:strVal val="#ppt_x"/>
                                          </p:val>
                                        </p:tav>
                                        <p:tav tm="100000">
                                          <p:val>
                                            <p:strVal val="#ppt_x"/>
                                          </p:val>
                                        </p:tav>
                                      </p:tavLst>
                                    </p:anim>
                                    <p:anim calcmode="lin" valueType="num">
                                      <p:cBhvr>
                                        <p:cTn id="88" dur="500" fill="hold"/>
                                        <p:tgtEl>
                                          <p:spTgt spid="10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84"/>
                                            </p:cond>
                                          </p:stCondLst>
                                          <p:endCondLst>
                                            <p:cond evt="onStopAudio" delay="0">
                                              <p:tgtEl>
                                                <p:sldTgt/>
                                              </p:tgtEl>
                                            </p:cond>
                                          </p:endCondLst>
                                        </p:cTn>
                                        <p:tgtEl>
                                          <p:sndTgt r:embed="rId6" name="chimes.wav"/>
                                        </p:tgtEl>
                                      </p:cMediaNode>
                                    </p:audio>
                                  </p:subTnLst>
                                </p:cTn>
                              </p:par>
                              <p:par>
                                <p:cTn id="89" presetID="26" presetClass="emph" presetSubtype="0" fill="hold" nodeType="withEffect">
                                  <p:stCondLst>
                                    <p:cond delay="0"/>
                                  </p:stCondLst>
                                  <p:childTnLst>
                                    <p:animEffect transition="out" filter="fade">
                                      <p:cBhvr>
                                        <p:cTn id="90" dur="500" tmFilter="0, 0; .2, .5; .8, .5; 1, 0"/>
                                        <p:tgtEl>
                                          <p:spTgt spid="91"/>
                                        </p:tgtEl>
                                      </p:cBhvr>
                                    </p:animEffect>
                                    <p:animScale>
                                      <p:cBhvr>
                                        <p:cTn id="91" dur="250" autoRev="1" fill="hold"/>
                                        <p:tgtEl>
                                          <p:spTgt spid="91"/>
                                        </p:tgtEl>
                                      </p:cBhvr>
                                      <p:by x="105000" y="105000"/>
                                    </p:animScale>
                                  </p:childTnLst>
                                </p:cTn>
                              </p:par>
                            </p:childTnLst>
                          </p:cTn>
                        </p:par>
                      </p:childTnLst>
                    </p:cTn>
                  </p:par>
                </p:childTnLst>
              </p:cTn>
              <p:nextCondLst>
                <p:cond evt="onClick" delay="0">
                  <p:tgtEl>
                    <p:spTgt spid="91"/>
                  </p:tgtEl>
                </p:cond>
              </p:nextCondLst>
            </p:seq>
            <p:audio>
              <p:cMediaNode vol="9091" showWhenStopped="0">
                <p:cTn id="92" repeatCount="indefinite" fill="hold" display="0">
                  <p:stCondLst>
                    <p:cond delay="indefinite"/>
                  </p:stCondLst>
                  <p:endCondLst>
                    <p:cond evt="onStopAudio" delay="0">
                      <p:tgtEl>
                        <p:sldTgt/>
                      </p:tgtEl>
                    </p:cond>
                  </p:endCondLst>
                </p:cTn>
                <p:tgtEl>
                  <p:spTgt spid="46"/>
                </p:tgtEl>
              </p:cMediaNode>
            </p:audio>
          </p:childTnLst>
        </p:cTn>
      </p:par>
    </p:tnLst>
    <p:bldLst>
      <p:bldP spid="40" grpId="0"/>
      <p:bldP spid="40" grpId="1"/>
      <p:bldP spid="41" grpId="0"/>
      <p:bldP spid="41" grpId="1"/>
      <p:bldP spid="42" grpId="0"/>
      <p:bldP spid="42" grpId="1"/>
      <p:bldP spid="43" grpId="0"/>
      <p:bldP spid="43" grpId="1"/>
      <p:bldP spid="52" grpId="0"/>
      <p:bldP spid="52" grpId="1"/>
      <p:bldP spid="79" grpId="0"/>
      <p:bldP spid="79" grpId="1"/>
      <p:bldP spid="80" grpId="0"/>
      <p:bldP spid="80" grpId="1"/>
      <p:bldP spid="81" grpId="0"/>
      <p:bldP spid="81" grpId="1"/>
      <p:bldP spid="82" grpId="0"/>
      <p:bldP spid="82" grpId="1"/>
      <p:bldP spid="83" grpId="0"/>
      <p:bldP spid="8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 action="ppaction://hlinkshowjump?jump=nextslide"/>
          </p:cNvPr>
          <p:cNvPicPr>
            <a:picLocks noChangeAspect="1"/>
          </p:cNvPicPr>
          <p:nvPr/>
        </p:nvPicPr>
        <p:blipFill>
          <a:blip r:embed="rId6"/>
          <a:stretch>
            <a:fillRect/>
          </a:stretch>
        </p:blipFill>
        <p:spPr>
          <a:xfrm>
            <a:off x="0" y="-594"/>
            <a:ext cx="12193057" cy="6858594"/>
          </a:xfrm>
          <a:prstGeom prst="rect">
            <a:avLst/>
          </a:prstGeom>
        </p:spPr>
      </p:pic>
      <p:pic>
        <p:nvPicPr>
          <p:cNvPr id="121" name="Picture 120"/>
          <p:cNvPicPr>
            <a:picLocks noChangeAspect="1"/>
          </p:cNvPicPr>
          <p:nvPr/>
        </p:nvPicPr>
        <p:blipFill>
          <a:blip r:embed="rId7"/>
          <a:stretch>
            <a:fillRect/>
          </a:stretch>
        </p:blipFill>
        <p:spPr>
          <a:xfrm>
            <a:off x="5962071" y="4490559"/>
            <a:ext cx="363107" cy="336010"/>
          </a:xfrm>
          <a:prstGeom prst="rect">
            <a:avLst/>
          </a:prstGeom>
        </p:spPr>
      </p:pic>
      <p:pic>
        <p:nvPicPr>
          <p:cNvPr id="60" name="Picture 59"/>
          <p:cNvPicPr>
            <a:picLocks noChangeAspect="1"/>
          </p:cNvPicPr>
          <p:nvPr/>
        </p:nvPicPr>
        <p:blipFill>
          <a:blip r:embed="rId7"/>
          <a:stretch>
            <a:fillRect/>
          </a:stretch>
        </p:blipFill>
        <p:spPr>
          <a:xfrm>
            <a:off x="5895089" y="4490559"/>
            <a:ext cx="363107" cy="336010"/>
          </a:xfrm>
          <a:prstGeom prst="rect">
            <a:avLst/>
          </a:prstGeom>
        </p:spPr>
      </p:pic>
      <p:pic>
        <p:nvPicPr>
          <p:cNvPr id="74" name="Picture 73"/>
          <p:cNvPicPr>
            <a:picLocks noChangeAspect="1"/>
          </p:cNvPicPr>
          <p:nvPr/>
        </p:nvPicPr>
        <p:blipFill>
          <a:blip r:embed="rId7"/>
          <a:stretch>
            <a:fillRect/>
          </a:stretch>
        </p:blipFill>
        <p:spPr>
          <a:xfrm>
            <a:off x="4042507" y="3001328"/>
            <a:ext cx="363107" cy="336010"/>
          </a:xfrm>
          <a:prstGeom prst="rect">
            <a:avLst/>
          </a:prstGeom>
        </p:spPr>
      </p:pic>
      <p:pic>
        <p:nvPicPr>
          <p:cNvPr id="142" name="HUYENHANGRAO"/>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5846603"/>
            <a:ext cx="12192000" cy="1014172"/>
          </a:xfrm>
          <a:prstGeom prst="rect">
            <a:avLst/>
          </a:prstGeom>
        </p:spPr>
      </p:pic>
      <p:pic>
        <p:nvPicPr>
          <p:cNvPr id="1026" name="Picture 2" descr="LHB2 U5&amp;amp;#x2F;L2 by martyna2923 on Genially">
            <a:extLst>
              <a:ext uri="{FF2B5EF4-FFF2-40B4-BE49-F238E27FC236}">
                <a16:creationId xmlns:a16="http://schemas.microsoft.com/office/drawing/2014/main" id="{708E2DD6-33F0-4F24-8773-C1A24E469F8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29576" y="4272719"/>
            <a:ext cx="2165786" cy="1651412"/>
          </a:xfrm>
          <a:prstGeom prst="rect">
            <a:avLst/>
          </a:prstGeom>
          <a:noFill/>
          <a:extLst>
            <a:ext uri="{909E8E84-426E-40DD-AFC4-6F175D3DCCD1}">
              <a14:hiddenFill xmlns:a14="http://schemas.microsoft.com/office/drawing/2010/main">
                <a:solidFill>
                  <a:srgbClr val="FFFFFF"/>
                </a:solidFill>
              </a14:hiddenFill>
            </a:ext>
          </a:extLst>
        </p:spPr>
      </p:pic>
      <p:pic>
        <p:nvPicPr>
          <p:cNvPr id="20" name="PA_59afa2ffbebc8">
            <a:hlinkClick r:id="" action="ppaction://media"/>
            <a:extLst>
              <a:ext uri="{FF2B5EF4-FFF2-40B4-BE49-F238E27FC236}">
                <a16:creationId xmlns:a16="http://schemas.microsoft.com/office/drawing/2014/main" id="{0CCEFFC7-21AB-4799-8612-68038115D7D7}"/>
              </a:ext>
            </a:extLst>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10"/>
          <a:stretch>
            <a:fillRect/>
          </a:stretch>
        </p:blipFill>
        <p:spPr>
          <a:xfrm>
            <a:off x="-1196214" y="3962556"/>
            <a:ext cx="609600" cy="609600"/>
          </a:xfrm>
          <a:prstGeom prst="rect">
            <a:avLst/>
          </a:prstGeom>
        </p:spPr>
      </p:pic>
      <p:pic>
        <p:nvPicPr>
          <p:cNvPr id="21" name="Picture 20">
            <a:extLst>
              <a:ext uri="{FF2B5EF4-FFF2-40B4-BE49-F238E27FC236}">
                <a16:creationId xmlns:a16="http://schemas.microsoft.com/office/drawing/2014/main" id="{19C97ED2-9152-43CD-8204-8373478D244C}"/>
              </a:ext>
            </a:extLst>
          </p:cNvPr>
          <p:cNvPicPr>
            <a:picLocks noChangeAspect="1"/>
          </p:cNvPicPr>
          <p:nvPr/>
        </p:nvPicPr>
        <p:blipFill>
          <a:blip r:embed="rId7"/>
          <a:stretch>
            <a:fillRect/>
          </a:stretch>
        </p:blipFill>
        <p:spPr>
          <a:xfrm>
            <a:off x="7047921" y="4528659"/>
            <a:ext cx="363107" cy="336010"/>
          </a:xfrm>
          <a:prstGeom prst="rect">
            <a:avLst/>
          </a:prstGeom>
        </p:spPr>
      </p:pic>
      <p:pic>
        <p:nvPicPr>
          <p:cNvPr id="22" name="Picture 21">
            <a:extLst>
              <a:ext uri="{FF2B5EF4-FFF2-40B4-BE49-F238E27FC236}">
                <a16:creationId xmlns:a16="http://schemas.microsoft.com/office/drawing/2014/main" id="{E32FD1CB-026F-468A-B65A-85787576E466}"/>
              </a:ext>
            </a:extLst>
          </p:cNvPr>
          <p:cNvPicPr>
            <a:picLocks noChangeAspect="1"/>
          </p:cNvPicPr>
          <p:nvPr/>
        </p:nvPicPr>
        <p:blipFill>
          <a:blip r:embed="rId7"/>
          <a:stretch>
            <a:fillRect/>
          </a:stretch>
        </p:blipFill>
        <p:spPr>
          <a:xfrm>
            <a:off x="5895089" y="4490559"/>
            <a:ext cx="363107" cy="336010"/>
          </a:xfrm>
          <a:prstGeom prst="rect">
            <a:avLst/>
          </a:prstGeom>
        </p:spPr>
      </p:pic>
      <p:pic>
        <p:nvPicPr>
          <p:cNvPr id="23" name="Picture 22">
            <a:extLst>
              <a:ext uri="{FF2B5EF4-FFF2-40B4-BE49-F238E27FC236}">
                <a16:creationId xmlns:a16="http://schemas.microsoft.com/office/drawing/2014/main" id="{866AD15F-EB78-4114-80F3-56C0AC32B877}"/>
              </a:ext>
            </a:extLst>
          </p:cNvPr>
          <p:cNvPicPr>
            <a:picLocks noChangeAspect="1"/>
          </p:cNvPicPr>
          <p:nvPr/>
        </p:nvPicPr>
        <p:blipFill rotWithShape="1">
          <a:blip r:embed="rId11"/>
          <a:srcRect l="17453" t="12970" r="17974" b="19709"/>
          <a:stretch/>
        </p:blipFill>
        <p:spPr>
          <a:xfrm>
            <a:off x="6477457" y="3968945"/>
            <a:ext cx="1901427" cy="2142432"/>
          </a:xfrm>
          <a:prstGeom prst="rect">
            <a:avLst/>
          </a:prstGeom>
        </p:spPr>
      </p:pic>
      <p:pic>
        <p:nvPicPr>
          <p:cNvPr id="24" name="NAM">
            <a:extLst>
              <a:ext uri="{FF2B5EF4-FFF2-40B4-BE49-F238E27FC236}">
                <a16:creationId xmlns:a16="http://schemas.microsoft.com/office/drawing/2014/main" id="{B7C8B53F-0539-4CD5-90AD-BEC2F888341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53854" y="5068201"/>
            <a:ext cx="542420" cy="499932"/>
          </a:xfrm>
          <a:prstGeom prst="rect">
            <a:avLst/>
          </a:prstGeom>
        </p:spPr>
      </p:pic>
      <p:pic>
        <p:nvPicPr>
          <p:cNvPr id="25" name="NAM">
            <a:extLst>
              <a:ext uri="{FF2B5EF4-FFF2-40B4-BE49-F238E27FC236}">
                <a16:creationId xmlns:a16="http://schemas.microsoft.com/office/drawing/2014/main" id="{443F7E2B-F67C-434B-8BD6-894341819F8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779265" y="5065426"/>
            <a:ext cx="821561" cy="757208"/>
          </a:xfrm>
          <a:prstGeom prst="rect">
            <a:avLst/>
          </a:prstGeom>
        </p:spPr>
      </p:pic>
      <p:pic>
        <p:nvPicPr>
          <p:cNvPr id="26" name="NAM">
            <a:extLst>
              <a:ext uri="{FF2B5EF4-FFF2-40B4-BE49-F238E27FC236}">
                <a16:creationId xmlns:a16="http://schemas.microsoft.com/office/drawing/2014/main" id="{70EB32AC-1B0F-4870-833E-660E367A17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733475" y="5001102"/>
            <a:ext cx="542420" cy="499933"/>
          </a:xfrm>
          <a:prstGeom prst="rect">
            <a:avLst/>
          </a:prstGeom>
        </p:spPr>
      </p:pic>
      <p:pic>
        <p:nvPicPr>
          <p:cNvPr id="28" name="NAM">
            <a:hlinkClick r:id="" action="ppaction://noaction"/>
            <a:extLst>
              <a:ext uri="{FF2B5EF4-FFF2-40B4-BE49-F238E27FC236}">
                <a16:creationId xmlns:a16="http://schemas.microsoft.com/office/drawing/2014/main" id="{703A35E4-3099-47F5-AD63-31C8021C642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70077" y="5005580"/>
            <a:ext cx="909489" cy="838248"/>
          </a:xfrm>
          <a:prstGeom prst="rect">
            <a:avLst/>
          </a:prstGeom>
        </p:spPr>
      </p:pic>
      <p:pic>
        <p:nvPicPr>
          <p:cNvPr id="78" name="NAM">
            <a:hlinkClick r:id="" action="ppaction://noaction"/>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802694" y="4272719"/>
            <a:ext cx="775167" cy="714448"/>
          </a:xfrm>
          <a:prstGeom prst="rect">
            <a:avLst/>
          </a:prstGeom>
        </p:spPr>
      </p:pic>
      <p:pic>
        <p:nvPicPr>
          <p:cNvPr id="27" name="Picture 26">
            <a:extLst>
              <a:ext uri="{FF2B5EF4-FFF2-40B4-BE49-F238E27FC236}">
                <a16:creationId xmlns:a16="http://schemas.microsoft.com/office/drawing/2014/main" id="{DD7F93B9-FC4B-4388-A7AD-88B5FE43C933}"/>
              </a:ext>
            </a:extLst>
          </p:cNvPr>
          <p:cNvPicPr>
            <a:picLocks noChangeAspect="1"/>
          </p:cNvPicPr>
          <p:nvPr/>
        </p:nvPicPr>
        <p:blipFill>
          <a:blip r:embed="rId16"/>
          <a:stretch>
            <a:fillRect/>
          </a:stretch>
        </p:blipFill>
        <p:spPr>
          <a:xfrm>
            <a:off x="6476400" y="3970368"/>
            <a:ext cx="1896844" cy="2139585"/>
          </a:xfrm>
          <a:prstGeom prst="rect">
            <a:avLst/>
          </a:prstGeom>
        </p:spPr>
      </p:pic>
      <p:sp>
        <p:nvSpPr>
          <p:cNvPr id="18" name="Thought Bubble: Cloud 17">
            <a:extLst>
              <a:ext uri="{FF2B5EF4-FFF2-40B4-BE49-F238E27FC236}">
                <a16:creationId xmlns:a16="http://schemas.microsoft.com/office/drawing/2014/main" id="{097903FC-7501-4D64-B0B3-AB0670E47980}"/>
              </a:ext>
            </a:extLst>
          </p:cNvPr>
          <p:cNvSpPr/>
          <p:nvPr/>
        </p:nvSpPr>
        <p:spPr>
          <a:xfrm>
            <a:off x="4633120" y="1600200"/>
            <a:ext cx="4343400" cy="1870223"/>
          </a:xfrm>
          <a:prstGeom prst="cloudCallout">
            <a:avLst>
              <a:gd name="adj1" fmla="val 41133"/>
              <a:gd name="adj2" fmla="val 92039"/>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Mình cảm ơn các bạn!</a:t>
            </a:r>
          </a:p>
        </p:txBody>
      </p:sp>
    </p:spTree>
    <p:extLst>
      <p:ext uri="{BB962C8B-B14F-4D97-AF65-F5344CB8AC3E}">
        <p14:creationId xmlns:p14="http://schemas.microsoft.com/office/powerpoint/2010/main" val="1183212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999" fill="hold"/>
                                        <p:tgtEl>
                                          <p:spTgt spid="20"/>
                                        </p:tgtEl>
                                      </p:cBhvr>
                                    </p:cmd>
                                  </p:childTnLst>
                                </p:cTn>
                              </p:par>
                              <p:par>
                                <p:cTn id="7" presetID="44" presetClass="path" presetSubtype="0" accel="50000" decel="50000" fill="hold" nodeType="withEffect">
                                  <p:stCondLst>
                                    <p:cond delay="0"/>
                                  </p:stCondLst>
                                  <p:childTnLst>
                                    <p:animMotion origin="layout" path="M -1.04167E-6 3.33333E-6 L 0.06393 -0.03982 C 0.07734 -0.04861 0.10508 -0.05903 0.11862 -0.05301 C 0.1319 -0.04723 0.13047 -0.05672 0.14401 -0.0044 C 0.1474 0.04699 0.15547 0.06319 0.15143 0.12916 " pathEditMode="relative" rAng="0" ptsTypes="AAAAA">
                                      <p:cBhvr>
                                        <p:cTn id="8" dur="2000" fill="hold"/>
                                        <p:tgtEl>
                                          <p:spTgt spid="78"/>
                                        </p:tgtEl>
                                        <p:attrNameLst>
                                          <p:attrName>ppt_x</p:attrName>
                                          <p:attrName>ppt_y</p:attrName>
                                        </p:attrNameLst>
                                      </p:cBhvr>
                                      <p:rCtr x="7617" y="3704"/>
                                    </p:animMotion>
                                  </p:childTnLst>
                                </p:cTn>
                              </p:par>
                            </p:childTnLst>
                          </p:cTn>
                        </p:par>
                        <p:par>
                          <p:cTn id="9" fill="hold">
                            <p:stCondLst>
                              <p:cond delay="120999"/>
                            </p:stCondLst>
                            <p:childTnLst>
                              <p:par>
                                <p:cTn id="10" presetID="32" presetClass="emph" presetSubtype="0" fill="hold" nodeType="afterEffect">
                                  <p:stCondLst>
                                    <p:cond delay="0"/>
                                  </p:stCondLst>
                                  <p:childTnLst>
                                    <p:animRot by="120000">
                                      <p:cBhvr>
                                        <p:cTn id="11" dur="100" fill="hold">
                                          <p:stCondLst>
                                            <p:cond delay="0"/>
                                          </p:stCondLst>
                                        </p:cTn>
                                        <p:tgtEl>
                                          <p:spTgt spid="1026"/>
                                        </p:tgtEl>
                                        <p:attrNameLst>
                                          <p:attrName>r</p:attrName>
                                        </p:attrNameLst>
                                      </p:cBhvr>
                                    </p:animRot>
                                    <p:animRot by="-240000">
                                      <p:cBhvr>
                                        <p:cTn id="12" dur="200" fill="hold">
                                          <p:stCondLst>
                                            <p:cond delay="200"/>
                                          </p:stCondLst>
                                        </p:cTn>
                                        <p:tgtEl>
                                          <p:spTgt spid="1026"/>
                                        </p:tgtEl>
                                        <p:attrNameLst>
                                          <p:attrName>r</p:attrName>
                                        </p:attrNameLst>
                                      </p:cBhvr>
                                    </p:animRot>
                                    <p:animRot by="240000">
                                      <p:cBhvr>
                                        <p:cTn id="13" dur="200" fill="hold">
                                          <p:stCondLst>
                                            <p:cond delay="400"/>
                                          </p:stCondLst>
                                        </p:cTn>
                                        <p:tgtEl>
                                          <p:spTgt spid="1026"/>
                                        </p:tgtEl>
                                        <p:attrNameLst>
                                          <p:attrName>r</p:attrName>
                                        </p:attrNameLst>
                                      </p:cBhvr>
                                    </p:animRot>
                                    <p:animRot by="-240000">
                                      <p:cBhvr>
                                        <p:cTn id="14" dur="200" fill="hold">
                                          <p:stCondLst>
                                            <p:cond delay="600"/>
                                          </p:stCondLst>
                                        </p:cTn>
                                        <p:tgtEl>
                                          <p:spTgt spid="1026"/>
                                        </p:tgtEl>
                                        <p:attrNameLst>
                                          <p:attrName>r</p:attrName>
                                        </p:attrNameLst>
                                      </p:cBhvr>
                                    </p:animRot>
                                    <p:animRot by="120000">
                                      <p:cBhvr>
                                        <p:cTn id="15" dur="200" fill="hold">
                                          <p:stCondLst>
                                            <p:cond delay="800"/>
                                          </p:stCondLst>
                                        </p:cTn>
                                        <p:tgtEl>
                                          <p:spTgt spid="1026"/>
                                        </p:tgtEl>
                                        <p:attrNameLst>
                                          <p:attrName>r</p:attrName>
                                        </p:attrNameLst>
                                      </p:cBhvr>
                                    </p:animRot>
                                  </p:childTnLst>
                                  <p:subTnLst>
                                    <p:audio>
                                      <p:cMediaNode>
                                        <p:cTn display="0" masterRel="sameClick">
                                          <p:stCondLst>
                                            <p:cond evt="begin" delay="0">
                                              <p:tn val="10"/>
                                            </p:cond>
                                          </p:stCondLst>
                                          <p:endCondLst>
                                            <p:cond evt="onStopAudio" delay="0">
                                              <p:tgtEl>
                                                <p:sldTgt/>
                                              </p:tgtEl>
                                            </p:cond>
                                          </p:endCondLst>
                                        </p:cTn>
                                        <p:tgtEl>
                                          <p:sndTgt r:embed="rId5" name="Tieng-yeah-tre-con-www_nhacchuongvui_com.wav"/>
                                        </p:tgtEl>
                                      </p:cMediaNode>
                                    </p:audio>
                                  </p:subTnLst>
                                </p:cTn>
                              </p:par>
                              <p:par>
                                <p:cTn id="16" presetID="10" presetClass="entr" presetSubtype="0" fill="hold" grpId="0" nodeType="withEffect">
                                  <p:stCondLst>
                                    <p:cond delay="175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91" showWhenStopped="0">
                <p:cTn id="19" repeatCount="indefinite" fill="hold" display="0">
                  <p:stCondLst>
                    <p:cond delay="indefinite"/>
                  </p:stCondLst>
                  <p:endCondLst>
                    <p:cond evt="onStopAudio" delay="0">
                      <p:tgtEl>
                        <p:sldTgt/>
                      </p:tgtEl>
                    </p:cond>
                  </p:endCondLst>
                </p:cTn>
                <p:tgtEl>
                  <p:spTgt spid="20"/>
                </p:tgtEl>
              </p:cMediaNode>
            </p:audio>
          </p:childTnLst>
        </p:cTn>
      </p:par>
    </p:tnLst>
    <p:bldLst>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g.powerpoint.com.vn/uploads/2019/06/09/hinh-nen-cho-powerpoint-co-ba-la-don-gian_09271694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12268200" cy="6858000"/>
          </a:xfrm>
          <a:prstGeom prst="rect">
            <a:avLst/>
          </a:prstGeom>
          <a:solidFill>
            <a:srgbClr val="FFCCFF"/>
          </a:solidFill>
        </p:spPr>
      </p:pic>
      <p:sp>
        <p:nvSpPr>
          <p:cNvPr id="2" name="Heart 1"/>
          <p:cNvSpPr/>
          <p:nvPr/>
        </p:nvSpPr>
        <p:spPr>
          <a:xfrm>
            <a:off x="2667000" y="685800"/>
            <a:ext cx="7391400" cy="5943600"/>
          </a:xfrm>
          <a:prstGeom prst="hear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106230" y="2362200"/>
            <a:ext cx="6342570"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Chúc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các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em</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học</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54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giỏi</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t>
            </a:r>
          </a:p>
        </p:txBody>
      </p:sp>
    </p:spTree>
    <p:extLst>
      <p:ext uri="{BB962C8B-B14F-4D97-AF65-F5344CB8AC3E}">
        <p14:creationId xmlns:p14="http://schemas.microsoft.com/office/powerpoint/2010/main" val="39314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Quê hương tươi đẹ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 y="80058"/>
            <a:ext cx="12192000" cy="6858000"/>
          </a:xfrm>
          <a:prstGeom prst="rect">
            <a:avLst/>
          </a:prstGeom>
        </p:spPr>
      </p:pic>
      <p:sp>
        <p:nvSpPr>
          <p:cNvPr id="6" name="Rectangle 5"/>
          <p:cNvSpPr/>
          <p:nvPr/>
        </p:nvSpPr>
        <p:spPr>
          <a:xfrm>
            <a:off x="-228600" y="-76200"/>
            <a:ext cx="12420600" cy="640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 action="ppaction://hlinkshowjump?jump=nextslide"/>
          </p:cNvPr>
          <p:cNvSpPr/>
          <p:nvPr/>
        </p:nvSpPr>
        <p:spPr>
          <a:xfrm>
            <a:off x="76200" y="29737"/>
            <a:ext cx="12192000" cy="6248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13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4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62" y="-34724"/>
            <a:ext cx="12192000" cy="8534400"/>
          </a:xfrm>
          <a:prstGeom prst="rect">
            <a:avLst/>
          </a:prstGeom>
        </p:spPr>
      </p:pic>
      <p:pic>
        <p:nvPicPr>
          <p:cNvPr id="4" name="Picture 3"/>
          <p:cNvPicPr>
            <a:picLocks noChangeAspect="1"/>
          </p:cNvPicPr>
          <p:nvPr/>
        </p:nvPicPr>
        <p:blipFill>
          <a:blip r:embed="rId4"/>
          <a:stretch>
            <a:fillRect/>
          </a:stretch>
        </p:blipFill>
        <p:spPr>
          <a:xfrm>
            <a:off x="685800" y="609600"/>
            <a:ext cx="3200400" cy="2298926"/>
          </a:xfrm>
          <a:prstGeom prst="rect">
            <a:avLst/>
          </a:prstGeom>
        </p:spPr>
      </p:pic>
      <p:sp>
        <p:nvSpPr>
          <p:cNvPr id="5" name="TextBox 4"/>
          <p:cNvSpPr txBox="1"/>
          <p:nvPr/>
        </p:nvSpPr>
        <p:spPr>
          <a:xfrm>
            <a:off x="4038600" y="892276"/>
            <a:ext cx="6019800" cy="1569660"/>
          </a:xfrm>
          <a:prstGeom prst="rect">
            <a:avLst/>
          </a:prstGeom>
          <a:noFill/>
        </p:spPr>
        <p:txBody>
          <a:bodyPr wrap="square" rtlCol="0">
            <a:spAutoFit/>
          </a:bodyPr>
          <a:lstStyle/>
          <a:p>
            <a:r>
              <a:rPr lang="vi-VN" sz="9600" dirty="0" smtClean="0">
                <a:solidFill>
                  <a:srgbClr val="FF0000"/>
                </a:solidFill>
                <a:effectLst>
                  <a:reflection blurRad="6350" stA="60000" endA="900" endPos="60000" dist="29997" dir="5400000" sy="-100000" algn="bl" rotWithShape="0"/>
                </a:effectLst>
                <a:latin typeface="+mj-lt"/>
              </a:rPr>
              <a:t>Khám phá</a:t>
            </a:r>
            <a:endParaRPr lang="en-US" sz="9600" dirty="0">
              <a:solidFill>
                <a:srgbClr val="FF0000"/>
              </a:solidFill>
              <a:effectLst>
                <a:reflection blurRad="6350" stA="60000" endA="900" endPos="60000" dist="29997" dir="5400000" sy="-100000" algn="bl" rotWithShape="0"/>
              </a:effectLst>
              <a:latin typeface="+mj-lt"/>
            </a:endParaRPr>
          </a:p>
        </p:txBody>
      </p:sp>
    </p:spTree>
    <p:extLst>
      <p:ext uri="{BB962C8B-B14F-4D97-AF65-F5344CB8AC3E}">
        <p14:creationId xmlns:p14="http://schemas.microsoft.com/office/powerpoint/2010/main" val="1539612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accel="3000" decel="4000" autoRev="1" fill="hold" grpId="0" nodeType="withEffect">
                                  <p:stCondLst>
                                    <p:cond delay="0"/>
                                  </p:stCondLst>
                                  <p:iterate type="wd">
                                    <p:tmPct val="10000"/>
                                  </p:iterate>
                                  <p:childTnLst>
                                    <p:animClr clrSpc="rgb" dir="cw">
                                      <p:cBhvr override="childStyle">
                                        <p:cTn id="6" dur="500" fill="hold"/>
                                        <p:tgtEl>
                                          <p:spTgt spid="5">
                                            <p:txEl>
                                              <p:pRg st="0" end="0"/>
                                            </p:txEl>
                                          </p:spTgt>
                                        </p:tgtEl>
                                        <p:attrNameLst>
                                          <p:attrName>style.color</p:attrName>
                                        </p:attrNameLst>
                                      </p:cBhvr>
                                      <p:to>
                                        <a:srgbClr val="DFEE20"/>
                                      </p:to>
                                    </p:animClr>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par>
                          <p:cTn id="7" fill="hold">
                            <p:stCondLst>
                              <p:cond delay="1100"/>
                            </p:stCondLst>
                            <p:childTnLst>
                              <p:par>
                                <p:cTn id="8" presetID="3" presetClass="emph" presetSubtype="2" repeatCount="2000" accel="1333" decel="667" fill="hold" grpId="1" nodeType="afterEffect">
                                  <p:stCondLst>
                                    <p:cond delay="0"/>
                                  </p:stCondLst>
                                  <p:iterate type="wd">
                                    <p:tmPct val="0"/>
                                  </p:iterate>
                                  <p:childTnLst>
                                    <p:animClr clrSpc="rgb" dir="cw">
                                      <p:cBhvr override="childStyle">
                                        <p:cTn id="9" dur="1050" fill="hold"/>
                                        <p:tgtEl>
                                          <p:spTgt spid="5">
                                            <p:txEl>
                                              <p:pRg st="0" end="0"/>
                                            </p:txEl>
                                          </p:spTgt>
                                        </p:tgtEl>
                                        <p:attrNameLst>
                                          <p:attrName>style.color</p:attrName>
                                        </p:attrNameLst>
                                      </p:cBhvr>
                                      <p:to>
                                        <a:srgbClr val="FCFC12"/>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8"/>
                                            </p:cond>
                                          </p:stCondLst>
                                          <p:endCondLst>
                                            <p:cond evt="onStopAudio" delay="0">
                                              <p:tgtEl>
                                                <p:sldTgt/>
                                              </p:tgtEl>
                                            </p:cond>
                                          </p:endCondLst>
                                        </p:cTn>
                                        <p:tgtEl>
                                          <p:sndTgt r:embed="rId2" name="wind.wav"/>
                                        </p:tgtEl>
                                      </p:cMediaNode>
                                    </p:audio>
                                  </p:subTnLst>
                                </p:cTn>
                              </p:par>
                            </p:childTnLst>
                          </p:cTn>
                        </p:par>
                        <p:par>
                          <p:cTn id="10" fill="hold">
                            <p:stCondLst>
                              <p:cond delay="3200"/>
                            </p:stCondLst>
                            <p:childTnLst>
                              <p:par>
                                <p:cTn id="11" presetID="3" presetClass="emph" presetSubtype="2" fill="hold" grpId="2" nodeType="afterEffect">
                                  <p:stCondLst>
                                    <p:cond delay="0"/>
                                  </p:stCondLst>
                                  <p:iterate type="wd">
                                    <p:tmPct val="0"/>
                                  </p:iterate>
                                  <p:childTnLst>
                                    <p:animClr clrSpc="rgb" dir="cw">
                                      <p:cBhvr override="childStyle">
                                        <p:cTn id="12" dur="1600" fill="hold"/>
                                        <p:tgtEl>
                                          <p:spTgt spid="5">
                                            <p:txEl>
                                              <p:pRg st="0" end="0"/>
                                            </p:txEl>
                                          </p:spTgt>
                                        </p:tgtEl>
                                        <p:attrNameLst>
                                          <p:attrName>style.color</p:attrName>
                                        </p:attrNameLst>
                                      </p:cBhvr>
                                      <p:to>
                                        <a:srgbClr val="E92A25"/>
                                      </p:to>
                                    </p:animClr>
                                  </p:childTnLst>
                                  <p:subTnLst>
                                    <p:animClr clrSpc="rgb" dir="cw">
                                      <p:cBhvr override="childStyle">
                                        <p:cTn dur="1" fill="hold" display="0" masterRel="nextClick" afterEffect="1"/>
                                        <p:tgtEl>
                                          <p:spTgt spid="5">
                                            <p:txEl>
                                              <p:pRg st="0" end="0"/>
                                            </p:txEl>
                                          </p:spTgt>
                                        </p:tgtEl>
                                        <p:attrNameLst>
                                          <p:attrName>ppt_c</p:attrName>
                                        </p:attrNameLst>
                                      </p:cBhvr>
                                      <p:to>
                                        <a:srgbClr val="FCFC12"/>
                                      </p:to>
                                    </p:animClr>
                                    <p:audio>
                                      <p:cMediaNode>
                                        <p:cTn display="0" masterRel="sameClick">
                                          <p:stCondLst>
                                            <p:cond evt="begin" delay="0">
                                              <p:tn val="11"/>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dvAuto="1000"/>
      <p:bldP spid="5" grpId="1" build="allAtOnce"/>
      <p:bldP spid="5" grpId="2"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 y="1"/>
            <a:ext cx="12322277" cy="3733799"/>
          </a:xfrm>
          <a:prstGeom prst="rect">
            <a:avLst/>
          </a:prstGeom>
        </p:spPr>
      </p:pic>
      <p:sp>
        <p:nvSpPr>
          <p:cNvPr id="4" name="TextBox 3"/>
          <p:cNvSpPr txBox="1"/>
          <p:nvPr/>
        </p:nvSpPr>
        <p:spPr>
          <a:xfrm>
            <a:off x="44245" y="3742717"/>
            <a:ext cx="3962400" cy="1815882"/>
          </a:xfrm>
          <a:prstGeom prst="rect">
            <a:avLst/>
          </a:prstGeom>
          <a:noFill/>
        </p:spPr>
        <p:txBody>
          <a:bodyPr wrap="square" rtlCol="0">
            <a:spAutoFit/>
          </a:bodyPr>
          <a:lstStyle/>
          <a:p>
            <a:r>
              <a:rPr lang="vi-VN" sz="2800" dirty="0" smtClean="0">
                <a:latin typeface="+mj-lt"/>
              </a:rPr>
              <a:t>Gió chiều ru hiền hòa</a:t>
            </a:r>
          </a:p>
          <a:p>
            <a:r>
              <a:rPr lang="vi-VN" sz="2800" dirty="0" smtClean="0">
                <a:latin typeface="+mj-lt"/>
              </a:rPr>
              <a:t>Rung bờ tre xào xạc</a:t>
            </a:r>
          </a:p>
          <a:p>
            <a:r>
              <a:rPr lang="vi-VN" sz="2800" dirty="0" smtClean="0">
                <a:latin typeface="+mj-lt"/>
              </a:rPr>
              <a:t>Bầy sẻ vui nhả nhạc</a:t>
            </a:r>
          </a:p>
          <a:p>
            <a:r>
              <a:rPr lang="vi-VN" sz="2800" dirty="0" smtClean="0">
                <a:latin typeface="+mj-lt"/>
              </a:rPr>
              <a:t>Rộn rã khúc sông quê.</a:t>
            </a:r>
            <a:endParaRPr lang="en-US" sz="2800" dirty="0">
              <a:latin typeface="+mj-lt"/>
            </a:endParaRPr>
          </a:p>
        </p:txBody>
      </p:sp>
      <p:sp>
        <p:nvSpPr>
          <p:cNvPr id="6" name="TextBox 5"/>
          <p:cNvSpPr txBox="1"/>
          <p:nvPr/>
        </p:nvSpPr>
        <p:spPr>
          <a:xfrm>
            <a:off x="3457268" y="4254282"/>
            <a:ext cx="4419600" cy="1815882"/>
          </a:xfrm>
          <a:prstGeom prst="rect">
            <a:avLst/>
          </a:prstGeom>
          <a:noFill/>
        </p:spPr>
        <p:txBody>
          <a:bodyPr wrap="square" rtlCol="0">
            <a:spAutoFit/>
          </a:bodyPr>
          <a:lstStyle/>
          <a:p>
            <a:r>
              <a:rPr lang="vi-VN" sz="2800" dirty="0" smtClean="0">
                <a:latin typeface="+mj-lt"/>
              </a:rPr>
              <a:t>Ngày hai buổi đi về</a:t>
            </a:r>
          </a:p>
          <a:p>
            <a:r>
              <a:rPr lang="vi-VN" sz="2800" dirty="0" smtClean="0">
                <a:latin typeface="+mj-lt"/>
              </a:rPr>
              <a:t>Qua cầu tre lắt lẻo</a:t>
            </a:r>
          </a:p>
          <a:p>
            <a:r>
              <a:rPr lang="vi-VN" sz="2800" dirty="0" smtClean="0">
                <a:latin typeface="+mj-lt"/>
              </a:rPr>
              <a:t>Tiếng bạn cười trong trẻo</a:t>
            </a:r>
          </a:p>
          <a:p>
            <a:r>
              <a:rPr lang="vi-VN" sz="2800" dirty="0" smtClean="0">
                <a:latin typeface="+mj-lt"/>
              </a:rPr>
              <a:t>Vang vọng hai bờ sông.</a:t>
            </a:r>
            <a:endParaRPr lang="en-US" sz="2800" dirty="0">
              <a:latin typeface="+mj-lt"/>
            </a:endParaRPr>
          </a:p>
        </p:txBody>
      </p:sp>
      <p:sp>
        <p:nvSpPr>
          <p:cNvPr id="7" name="TextBox 6"/>
          <p:cNvSpPr txBox="1"/>
          <p:nvPr/>
        </p:nvSpPr>
        <p:spPr>
          <a:xfrm>
            <a:off x="7385255" y="4419600"/>
            <a:ext cx="4876799" cy="1815882"/>
          </a:xfrm>
          <a:prstGeom prst="rect">
            <a:avLst/>
          </a:prstGeom>
          <a:noFill/>
        </p:spPr>
        <p:txBody>
          <a:bodyPr wrap="square" rtlCol="0">
            <a:spAutoFit/>
          </a:bodyPr>
          <a:lstStyle/>
          <a:p>
            <a:r>
              <a:rPr lang="vi-VN" sz="2800" dirty="0" smtClean="0">
                <a:latin typeface="+mj-lt"/>
              </a:rPr>
              <a:t>Và câu hò mênh mông</a:t>
            </a:r>
          </a:p>
          <a:p>
            <a:r>
              <a:rPr lang="vi-VN" sz="2800" dirty="0" smtClean="0">
                <a:latin typeface="+mj-lt"/>
              </a:rPr>
              <a:t>Lắng tình quê tha thiết</a:t>
            </a:r>
          </a:p>
          <a:p>
            <a:r>
              <a:rPr lang="vi-VN" sz="2800" dirty="0" smtClean="0">
                <a:latin typeface="+mj-lt"/>
              </a:rPr>
              <a:t>Thuyền nan nghèo dăm chiếc</a:t>
            </a:r>
          </a:p>
          <a:p>
            <a:r>
              <a:rPr lang="vi-VN" sz="2800" dirty="0" smtClean="0">
                <a:latin typeface="+mj-lt"/>
              </a:rPr>
              <a:t>Lặng lờ trôi trong chiều ...</a:t>
            </a:r>
            <a:endParaRPr lang="en-US" sz="2800" dirty="0">
              <a:latin typeface="+mj-lt"/>
            </a:endParaRPr>
          </a:p>
        </p:txBody>
      </p:sp>
      <p:sp>
        <p:nvSpPr>
          <p:cNvPr id="8" name="TextBox 7"/>
          <p:cNvSpPr txBox="1"/>
          <p:nvPr/>
        </p:nvSpPr>
        <p:spPr>
          <a:xfrm>
            <a:off x="9067800" y="6235482"/>
            <a:ext cx="2971800" cy="461665"/>
          </a:xfrm>
          <a:prstGeom prst="rect">
            <a:avLst/>
          </a:prstGeom>
          <a:noFill/>
        </p:spPr>
        <p:txBody>
          <a:bodyPr wrap="square" rtlCol="0">
            <a:spAutoFit/>
          </a:bodyPr>
          <a:lstStyle/>
          <a:p>
            <a:r>
              <a:rPr lang="vi-VN" sz="2400" b="1" dirty="0" smtClean="0">
                <a:latin typeface="+mj-lt"/>
              </a:rPr>
              <a:t>Nguyễn Liên Châu</a:t>
            </a:r>
            <a:endParaRPr lang="en-US" sz="2400" b="1" dirty="0">
              <a:latin typeface="+mj-lt"/>
            </a:endParaRPr>
          </a:p>
        </p:txBody>
      </p:sp>
    </p:spTree>
    <p:extLst>
      <p:ext uri="{BB962C8B-B14F-4D97-AF65-F5344CB8AC3E}">
        <p14:creationId xmlns:p14="http://schemas.microsoft.com/office/powerpoint/2010/main" val="34862861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1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le 13">
            <a:extLst>
              <a:ext uri="{FF2B5EF4-FFF2-40B4-BE49-F238E27FC236}">
                <a16:creationId xmlns:a16="http://schemas.microsoft.com/office/drawing/2014/main" id="{6B29C666-FFF7-D229-C810-1E7DF4E86B9A}"/>
              </a:ext>
            </a:extLst>
          </p:cNvPr>
          <p:cNvSpPr/>
          <p:nvPr/>
        </p:nvSpPr>
        <p:spPr>
          <a:xfrm>
            <a:off x="3733800" y="329952"/>
            <a:ext cx="5029200" cy="660648"/>
          </a:xfrm>
          <a:prstGeom prst="roundRect">
            <a:avLst/>
          </a:prstGeom>
          <a:solidFill>
            <a:srgbClr val="7030A0"/>
          </a:solidFill>
          <a:ln w="38100">
            <a:solidFill>
              <a:schemeClr val="bg1">
                <a:lumMod val="5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32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LUYỆN VIẾT TỪ KHÓ</a:t>
            </a:r>
          </a:p>
        </p:txBody>
      </p:sp>
      <p:grpSp>
        <p:nvGrpSpPr>
          <p:cNvPr id="4" name="Group 3">
            <a:extLst>
              <a:ext uri="{FF2B5EF4-FFF2-40B4-BE49-F238E27FC236}">
                <a16:creationId xmlns:a16="http://schemas.microsoft.com/office/drawing/2014/main" id="{4A8C45E2-5845-91D0-4C8B-E42803387CFE}"/>
              </a:ext>
            </a:extLst>
          </p:cNvPr>
          <p:cNvGrpSpPr/>
          <p:nvPr/>
        </p:nvGrpSpPr>
        <p:grpSpPr>
          <a:xfrm>
            <a:off x="2037374" y="1511007"/>
            <a:ext cx="2844430" cy="1672516"/>
            <a:chOff x="2035835" y="2221349"/>
            <a:chExt cx="3866191" cy="1860883"/>
          </a:xfrm>
        </p:grpSpPr>
        <p:sp>
          <p:nvSpPr>
            <p:cNvPr id="5" name="Freeform: Shape 20">
              <a:extLst>
                <a:ext uri="{FF2B5EF4-FFF2-40B4-BE49-F238E27FC236}">
                  <a16:creationId xmlns:a16="http://schemas.microsoft.com/office/drawing/2014/main" id="{9D8B2458-8624-ECE1-68E7-C911D2FDBBE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6" name="TextBox 5">
              <a:extLst>
                <a:ext uri="{FF2B5EF4-FFF2-40B4-BE49-F238E27FC236}">
                  <a16:creationId xmlns:a16="http://schemas.microsoft.com/office/drawing/2014/main" id="{261FB972-9EDE-0618-65E5-7EE45B2A545E}"/>
                </a:ext>
              </a:extLst>
            </p:cNvPr>
            <p:cNvSpPr txBox="1"/>
            <p:nvPr/>
          </p:nvSpPr>
          <p:spPr>
            <a:xfrm>
              <a:off x="2035835" y="2781425"/>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kern="0" dirty="0" smtClean="0">
                  <a:latin typeface="Times New Roman" panose="02020603050405020304" pitchFamily="18" charset="0"/>
                  <a:ea typeface="Cambria" panose="02040503050406030204" pitchFamily="18" charset="0"/>
                  <a:cs typeface="Times New Roman" panose="02020603050405020304" pitchFamily="18" charset="0"/>
                  <a:sym typeface="Arial"/>
                </a:rPr>
                <a:t>lắt lẻo</a:t>
              </a:r>
              <a:endParaRPr lang="vi-VN" sz="3600" kern="0" dirty="0">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7" name="Group 6">
            <a:extLst>
              <a:ext uri="{FF2B5EF4-FFF2-40B4-BE49-F238E27FC236}">
                <a16:creationId xmlns:a16="http://schemas.microsoft.com/office/drawing/2014/main" id="{7C63C92D-84AA-4FBF-4C07-278825C6C1AC}"/>
              </a:ext>
            </a:extLst>
          </p:cNvPr>
          <p:cNvGrpSpPr/>
          <p:nvPr/>
        </p:nvGrpSpPr>
        <p:grpSpPr>
          <a:xfrm>
            <a:off x="4693742" y="1234494"/>
            <a:ext cx="2865271" cy="2040234"/>
            <a:chOff x="2227968" y="2221349"/>
            <a:chExt cx="3866192" cy="1860883"/>
          </a:xfrm>
        </p:grpSpPr>
        <p:sp>
          <p:nvSpPr>
            <p:cNvPr id="8" name="Freeform: Shape 8">
              <a:extLst>
                <a:ext uri="{FF2B5EF4-FFF2-40B4-BE49-F238E27FC236}">
                  <a16:creationId xmlns:a16="http://schemas.microsoft.com/office/drawing/2014/main" id="{58245217-77D1-04F5-1A0F-ACEC991A961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9" name="TextBox 8">
              <a:extLst>
                <a:ext uri="{FF2B5EF4-FFF2-40B4-BE49-F238E27FC236}">
                  <a16:creationId xmlns:a16="http://schemas.microsoft.com/office/drawing/2014/main" id="{F5BD5560-E7D2-6AC8-9D2C-A6505DFA0F3C}"/>
                </a:ext>
              </a:extLst>
            </p:cNvPr>
            <p:cNvSpPr txBox="1"/>
            <p:nvPr/>
          </p:nvSpPr>
          <p:spPr>
            <a:xfrm>
              <a:off x="2227968" y="2909122"/>
              <a:ext cx="3866192" cy="828968"/>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rPr>
                <a:t>trong trẻo</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10" name="Group 9">
            <a:extLst>
              <a:ext uri="{FF2B5EF4-FFF2-40B4-BE49-F238E27FC236}">
                <a16:creationId xmlns:a16="http://schemas.microsoft.com/office/drawing/2014/main" id="{04555BC2-47D0-0938-DFF5-F9541E4B7872}"/>
              </a:ext>
            </a:extLst>
          </p:cNvPr>
          <p:cNvGrpSpPr/>
          <p:nvPr/>
        </p:nvGrpSpPr>
        <p:grpSpPr>
          <a:xfrm>
            <a:off x="7220020" y="1542757"/>
            <a:ext cx="3295580" cy="1672516"/>
            <a:chOff x="2109830" y="2221349"/>
            <a:chExt cx="3866191" cy="1860883"/>
          </a:xfrm>
        </p:grpSpPr>
        <p:sp>
          <p:nvSpPr>
            <p:cNvPr id="11" name="Freeform: Shape 14">
              <a:extLst>
                <a:ext uri="{FF2B5EF4-FFF2-40B4-BE49-F238E27FC236}">
                  <a16:creationId xmlns:a16="http://schemas.microsoft.com/office/drawing/2014/main" id="{2FBA679D-ABB0-B343-6AEC-C69BFC0C24F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993DAE04-26AC-D54F-F66B-BB2A7A2D1C47}"/>
                </a:ext>
              </a:extLst>
            </p:cNvPr>
            <p:cNvSpPr txBox="1"/>
            <p:nvPr/>
          </p:nvSpPr>
          <p:spPr>
            <a:xfrm>
              <a:off x="2109830" y="2828517"/>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14" name="Group 13">
            <a:extLst>
              <a:ext uri="{FF2B5EF4-FFF2-40B4-BE49-F238E27FC236}">
                <a16:creationId xmlns:a16="http://schemas.microsoft.com/office/drawing/2014/main" id="{42F5611D-870C-B08D-27F1-22B8DEB50AA3}"/>
              </a:ext>
            </a:extLst>
          </p:cNvPr>
          <p:cNvGrpSpPr/>
          <p:nvPr/>
        </p:nvGrpSpPr>
        <p:grpSpPr>
          <a:xfrm>
            <a:off x="2000203" y="3243433"/>
            <a:ext cx="2844430" cy="1672516"/>
            <a:chOff x="2105101" y="2221349"/>
            <a:chExt cx="3866191" cy="1860883"/>
          </a:xfrm>
        </p:grpSpPr>
        <p:sp>
          <p:nvSpPr>
            <p:cNvPr id="15" name="Freeform: Shape 11">
              <a:extLst>
                <a:ext uri="{FF2B5EF4-FFF2-40B4-BE49-F238E27FC236}">
                  <a16:creationId xmlns:a16="http://schemas.microsoft.com/office/drawing/2014/main" id="{F821D484-6178-0C20-996F-98B2F40CD388}"/>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16" name="TextBox 15">
              <a:extLst>
                <a:ext uri="{FF2B5EF4-FFF2-40B4-BE49-F238E27FC236}">
                  <a16:creationId xmlns:a16="http://schemas.microsoft.com/office/drawing/2014/main" id="{910CCAF6-BA4B-ADBD-731F-5834F937124B}"/>
                </a:ext>
              </a:extLst>
            </p:cNvPr>
            <p:cNvSpPr txBox="1"/>
            <p:nvPr/>
          </p:nvSpPr>
          <p:spPr>
            <a:xfrm>
              <a:off x="2105101" y="2608967"/>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rPr>
                <a:t>nghèo</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17" name="Group 16">
            <a:extLst>
              <a:ext uri="{FF2B5EF4-FFF2-40B4-BE49-F238E27FC236}">
                <a16:creationId xmlns:a16="http://schemas.microsoft.com/office/drawing/2014/main" id="{68AC8383-47A8-312B-B60D-3028B6F16431}"/>
              </a:ext>
            </a:extLst>
          </p:cNvPr>
          <p:cNvGrpSpPr/>
          <p:nvPr/>
        </p:nvGrpSpPr>
        <p:grpSpPr>
          <a:xfrm>
            <a:off x="4551586" y="3322111"/>
            <a:ext cx="2844430" cy="1672516"/>
            <a:chOff x="2118699" y="2221349"/>
            <a:chExt cx="3866191" cy="1860883"/>
          </a:xfrm>
        </p:grpSpPr>
        <p:sp>
          <p:nvSpPr>
            <p:cNvPr id="18" name="Freeform: Shape 17">
              <a:extLst>
                <a:ext uri="{FF2B5EF4-FFF2-40B4-BE49-F238E27FC236}">
                  <a16:creationId xmlns:a16="http://schemas.microsoft.com/office/drawing/2014/main" id="{A485BEA0-FCA6-EA99-24A8-6D1649F2741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96175D45-9B38-E582-2847-96F7979B80A6}"/>
                </a:ext>
              </a:extLst>
            </p:cNvPr>
            <p:cNvSpPr txBox="1"/>
            <p:nvPr/>
          </p:nvSpPr>
          <p:spPr>
            <a:xfrm>
              <a:off x="2118699" y="2679404"/>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rPr>
                <a:t>Thuyền</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grpSp>
        <p:nvGrpSpPr>
          <p:cNvPr id="20" name="Group 19">
            <a:extLst>
              <a:ext uri="{FF2B5EF4-FFF2-40B4-BE49-F238E27FC236}">
                <a16:creationId xmlns:a16="http://schemas.microsoft.com/office/drawing/2014/main" id="{1C934ED3-688B-EC64-CFB4-00793E6572B0}"/>
              </a:ext>
            </a:extLst>
          </p:cNvPr>
          <p:cNvGrpSpPr/>
          <p:nvPr/>
        </p:nvGrpSpPr>
        <p:grpSpPr>
          <a:xfrm>
            <a:off x="7220020" y="3601483"/>
            <a:ext cx="2844430" cy="1672516"/>
            <a:chOff x="2105101" y="2221349"/>
            <a:chExt cx="3866191" cy="1860883"/>
          </a:xfrm>
        </p:grpSpPr>
        <p:sp>
          <p:nvSpPr>
            <p:cNvPr id="21" name="Freeform: Shape 23">
              <a:extLst>
                <a:ext uri="{FF2B5EF4-FFF2-40B4-BE49-F238E27FC236}">
                  <a16:creationId xmlns:a16="http://schemas.microsoft.com/office/drawing/2014/main" id="{F0ADDF8C-6E2C-D769-5F09-7D9FDE81B63E}"/>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A2DF48"/>
            </a:solidFill>
            <a:ln w="25400" cap="flat" cmpd="sng" algn="ctr">
              <a:solidFill>
                <a:srgbClr val="FFFFFF"/>
              </a:solidFill>
              <a:prstDash val="solid"/>
            </a:ln>
            <a:effectLst/>
          </p:spPr>
          <p:txBody>
            <a:bodyPr wrap="square" rtlCol="0" anchor="ctr">
              <a:noAutofit/>
            </a:bodyPr>
            <a:lstStyle/>
            <a:p>
              <a:pPr algn="ctr">
                <a:buClr>
                  <a:srgbClr val="000000"/>
                </a:buClr>
                <a:defRPr/>
              </a:pPr>
              <a:endParaRPr lang="id-ID" sz="3600" b="1" kern="0">
                <a:solidFill>
                  <a:srgbClr val="FFFFFF"/>
                </a:solidFill>
                <a:latin typeface="Times New Roman" panose="02020603050405020304" pitchFamily="18" charset="0"/>
                <a:cs typeface="Times New Roman" panose="02020603050405020304" pitchFamily="18" charset="0"/>
                <a:sym typeface="Arial"/>
              </a:endParaRPr>
            </a:p>
          </p:txBody>
        </p:sp>
        <p:sp>
          <p:nvSpPr>
            <p:cNvPr id="22" name="TextBox 21">
              <a:extLst>
                <a:ext uri="{FF2B5EF4-FFF2-40B4-BE49-F238E27FC236}">
                  <a16:creationId xmlns:a16="http://schemas.microsoft.com/office/drawing/2014/main" id="{A7D8F017-25D6-0183-EEE6-3559F5049EDB}"/>
                </a:ext>
              </a:extLst>
            </p:cNvPr>
            <p:cNvSpPr txBox="1"/>
            <p:nvPr/>
          </p:nvSpPr>
          <p:spPr>
            <a:xfrm>
              <a:off x="2105101" y="2608967"/>
              <a:ext cx="3866191" cy="1011225"/>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rPr>
                <a:t>dăm</a:t>
              </a:r>
              <a:endParaRPr lang="vi-VN" sz="3600" b="1" kern="0" dirty="0">
                <a:solidFill>
                  <a:srgbClr val="6351CA">
                    <a:lumMod val="50000"/>
                  </a:srgbClr>
                </a:solidFill>
                <a:latin typeface="Times New Roman" panose="02020603050405020304" pitchFamily="18" charset="0"/>
                <a:ea typeface="Cambria" panose="02040503050406030204" pitchFamily="18" charset="0"/>
                <a:cs typeface="Times New Roman" panose="02020603050405020304" pitchFamily="18" charset="0"/>
                <a:sym typeface="Arial"/>
              </a:endParaRPr>
            </a:p>
          </p:txBody>
        </p:sp>
      </p:grpSp>
      <p:sp>
        <p:nvSpPr>
          <p:cNvPr id="23" name="TextBox 22">
            <a:extLst>
              <a:ext uri="{FF2B5EF4-FFF2-40B4-BE49-F238E27FC236}">
                <a16:creationId xmlns:a16="http://schemas.microsoft.com/office/drawing/2014/main" id="{261FB972-9EDE-0618-65E5-7EE45B2A545E}"/>
              </a:ext>
            </a:extLst>
          </p:cNvPr>
          <p:cNvSpPr txBox="1"/>
          <p:nvPr/>
        </p:nvSpPr>
        <p:spPr>
          <a:xfrm>
            <a:off x="7482602" y="2001472"/>
            <a:ext cx="2844430" cy="908864"/>
          </a:xfrm>
          <a:prstGeom prst="flowChartTerminator">
            <a:avLst/>
          </a:prstGeom>
          <a:noFill/>
          <a:ln w="25400" cap="flat" cmpd="sng" algn="ctr">
            <a:noFill/>
            <a:prstDash val="solid"/>
          </a:ln>
          <a:effectLst/>
        </p:spPr>
        <p:txBody>
          <a:bodyPr wrap="square">
            <a:spAutoFit/>
          </a:bodyPr>
          <a:lstStyle/>
          <a:p>
            <a:pPr lvl="0" algn="ctr">
              <a:buClr>
                <a:srgbClr val="000000"/>
              </a:buClr>
              <a:defRPr/>
            </a:pPr>
            <a:r>
              <a:rPr lang="vi-VN" sz="3600" dirty="0" smtClean="0">
                <a:latin typeface="Times New Roman" panose="02020603050405020304" pitchFamily="18" charset="0"/>
                <a:cs typeface="Times New Roman" panose="02020603050405020304" pitchFamily="18" charset="0"/>
                <a:sym typeface="Arial"/>
              </a:rPr>
              <a:t>mênh mông</a:t>
            </a:r>
            <a:endParaRPr lang="vi-VN" sz="3600" kern="0" dirty="0">
              <a:latin typeface="Times New Roman" panose="020206030504050203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95740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par>
                                <p:cTn id="23" presetID="16" presetClass="entr" presetSubtype="21"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 y="-34413"/>
            <a:ext cx="12192000" cy="6858000"/>
          </a:xfrm>
          <a:prstGeom prst="rect">
            <a:avLst/>
          </a:prstGeom>
        </p:spPr>
      </p:pic>
      <p:sp>
        <p:nvSpPr>
          <p:cNvPr id="3" name="TextBox 2"/>
          <p:cNvSpPr txBox="1"/>
          <p:nvPr/>
        </p:nvSpPr>
        <p:spPr>
          <a:xfrm>
            <a:off x="1752600" y="609600"/>
            <a:ext cx="8839200" cy="707886"/>
          </a:xfrm>
          <a:prstGeom prst="rect">
            <a:avLst/>
          </a:prstGeom>
          <a:noFill/>
        </p:spPr>
        <p:txBody>
          <a:bodyPr wrap="square" rtlCol="0">
            <a:spAutoFit/>
          </a:bodyPr>
          <a:lstStyle/>
          <a:p>
            <a:r>
              <a:rPr lang="vi-VN" sz="4000" dirty="0" smtClean="0">
                <a:solidFill>
                  <a:srgbClr val="FFFF00"/>
                </a:solidFill>
                <a:latin typeface="+mj-lt"/>
              </a:rPr>
              <a:t>Em hãy nhớ và đọc lại bài thơ: Sông quê</a:t>
            </a:r>
            <a:endParaRPr lang="en-US" sz="4000" dirty="0">
              <a:solidFill>
                <a:srgbClr val="FFFF00"/>
              </a:solidFill>
              <a:latin typeface="+mj-lt"/>
            </a:endParaRPr>
          </a:p>
        </p:txBody>
      </p:sp>
      <p:sp>
        <p:nvSpPr>
          <p:cNvPr id="4" name="Rectangle 3"/>
          <p:cNvSpPr/>
          <p:nvPr/>
        </p:nvSpPr>
        <p:spPr>
          <a:xfrm>
            <a:off x="1447800" y="2155408"/>
            <a:ext cx="10134600" cy="3170099"/>
          </a:xfrm>
          <a:prstGeom prst="rect">
            <a:avLst/>
          </a:prstGeom>
        </p:spPr>
        <p:txBody>
          <a:bodyPr wrap="square">
            <a:spAutoFit/>
          </a:bodyPr>
          <a:lstStyle/>
          <a:p>
            <a:r>
              <a:rPr lang="vi-VN" sz="4000" dirty="0" smtClean="0">
                <a:solidFill>
                  <a:srgbClr val="FF0000"/>
                </a:solidFill>
                <a:latin typeface="Times New Roman" panose="02020603050405020304" pitchFamily="18" charset="0"/>
                <a:ea typeface="Times New Roman" panose="02020603050405020304" pitchFamily="18" charset="0"/>
              </a:rPr>
              <a:t>   - </a:t>
            </a:r>
            <a:r>
              <a:rPr lang="nl-NL" sz="4000" dirty="0" smtClean="0">
                <a:solidFill>
                  <a:srgbClr val="FF0000"/>
                </a:solidFill>
                <a:latin typeface="Times New Roman" panose="02020603050405020304" pitchFamily="18" charset="0"/>
                <a:ea typeface="Times New Roman" panose="02020603050405020304" pitchFamily="18" charset="0"/>
              </a:rPr>
              <a:t>Bài </a:t>
            </a:r>
            <a:r>
              <a:rPr lang="nl-NL" sz="4000" dirty="0">
                <a:solidFill>
                  <a:srgbClr val="FF0000"/>
                </a:solidFill>
                <a:latin typeface="Times New Roman" panose="02020603050405020304" pitchFamily="18" charset="0"/>
                <a:ea typeface="Times New Roman" panose="02020603050405020304" pitchFamily="18" charset="0"/>
              </a:rPr>
              <a:t>chính tả có 3 khổ thơ. Mỗi khổ 4 dòng. Mỗi dòng có 4 tiếng. </a:t>
            </a:r>
            <a:endParaRPr lang="vi-VN" sz="4000" dirty="0" smtClean="0">
              <a:solidFill>
                <a:srgbClr val="FF0000"/>
              </a:solidFill>
              <a:latin typeface="Times New Roman" panose="02020603050405020304" pitchFamily="18" charset="0"/>
              <a:ea typeface="Times New Roman" panose="02020603050405020304" pitchFamily="18" charset="0"/>
            </a:endParaRPr>
          </a:p>
          <a:p>
            <a:r>
              <a:rPr lang="vi-VN" sz="4000" dirty="0">
                <a:solidFill>
                  <a:srgbClr val="FF0000"/>
                </a:solidFill>
                <a:latin typeface="Times New Roman" panose="02020603050405020304" pitchFamily="18" charset="0"/>
                <a:ea typeface="Times New Roman" panose="02020603050405020304" pitchFamily="18" charset="0"/>
              </a:rPr>
              <a:t> </a:t>
            </a:r>
            <a:r>
              <a:rPr lang="vi-VN" sz="4000" dirty="0" smtClean="0">
                <a:solidFill>
                  <a:srgbClr val="FF0000"/>
                </a:solidFill>
                <a:latin typeface="Times New Roman" panose="02020603050405020304" pitchFamily="18" charset="0"/>
                <a:ea typeface="Times New Roman" panose="02020603050405020304" pitchFamily="18" charset="0"/>
              </a:rPr>
              <a:t>  - </a:t>
            </a:r>
            <a:r>
              <a:rPr lang="nl-NL" sz="4000" dirty="0" smtClean="0">
                <a:solidFill>
                  <a:srgbClr val="FF0000"/>
                </a:solidFill>
                <a:latin typeface="Times New Roman" panose="02020603050405020304" pitchFamily="18" charset="0"/>
                <a:ea typeface="Times New Roman" panose="02020603050405020304" pitchFamily="18" charset="0"/>
              </a:rPr>
              <a:t>Giữa </a:t>
            </a:r>
            <a:r>
              <a:rPr lang="nl-NL" sz="4000" dirty="0">
                <a:solidFill>
                  <a:srgbClr val="FF0000"/>
                </a:solidFill>
                <a:latin typeface="Times New Roman" panose="02020603050405020304" pitchFamily="18" charset="0"/>
                <a:ea typeface="Times New Roman" panose="02020603050405020304" pitchFamily="18" charset="0"/>
              </a:rPr>
              <a:t>các khổ thơ để trống 1 dòng. </a:t>
            </a:r>
            <a:endParaRPr lang="vi-VN" sz="4000" dirty="0" smtClean="0">
              <a:solidFill>
                <a:srgbClr val="FF0000"/>
              </a:solidFill>
              <a:latin typeface="Times New Roman" panose="02020603050405020304" pitchFamily="18" charset="0"/>
              <a:ea typeface="Times New Roman" panose="02020603050405020304" pitchFamily="18" charset="0"/>
            </a:endParaRPr>
          </a:p>
          <a:p>
            <a:r>
              <a:rPr lang="vi-VN" sz="4000" dirty="0">
                <a:solidFill>
                  <a:srgbClr val="FF0000"/>
                </a:solidFill>
                <a:latin typeface="Times New Roman" panose="02020603050405020304" pitchFamily="18" charset="0"/>
                <a:ea typeface="Times New Roman" panose="02020603050405020304" pitchFamily="18" charset="0"/>
              </a:rPr>
              <a:t> </a:t>
            </a:r>
            <a:r>
              <a:rPr lang="vi-VN" sz="4000" dirty="0" smtClean="0">
                <a:solidFill>
                  <a:srgbClr val="FF0000"/>
                </a:solidFill>
                <a:latin typeface="Times New Roman" panose="02020603050405020304" pitchFamily="18" charset="0"/>
                <a:ea typeface="Times New Roman" panose="02020603050405020304" pitchFamily="18" charset="0"/>
              </a:rPr>
              <a:t>  - </a:t>
            </a:r>
            <a:r>
              <a:rPr lang="nl-NL" sz="4000" dirty="0" smtClean="0">
                <a:solidFill>
                  <a:srgbClr val="FF0000"/>
                </a:solidFill>
                <a:latin typeface="Times New Roman" panose="02020603050405020304" pitchFamily="18" charset="0"/>
                <a:ea typeface="Times New Roman" panose="02020603050405020304" pitchFamily="18" charset="0"/>
              </a:rPr>
              <a:t>Tên </a:t>
            </a:r>
            <a:r>
              <a:rPr lang="nl-NL" sz="4000" dirty="0">
                <a:solidFill>
                  <a:srgbClr val="FF0000"/>
                </a:solidFill>
                <a:latin typeface="Times New Roman" panose="02020603050405020304" pitchFamily="18" charset="0"/>
                <a:ea typeface="Times New Roman" panose="02020603050405020304" pitchFamily="18" charset="0"/>
              </a:rPr>
              <a:t>bài thơ, chữ đầu mỗi dòng thơ viết </a:t>
            </a:r>
            <a:r>
              <a:rPr lang="nl-NL" sz="4000" dirty="0" smtClean="0">
                <a:solidFill>
                  <a:srgbClr val="FF0000"/>
                </a:solidFill>
                <a:latin typeface="Times New Roman" panose="02020603050405020304" pitchFamily="18" charset="0"/>
                <a:ea typeface="Times New Roman" panose="02020603050405020304" pitchFamily="18" charset="0"/>
              </a:rPr>
              <a:t>hoa</a:t>
            </a:r>
            <a:r>
              <a:rPr lang="vi-VN" sz="4000" dirty="0" smtClean="0">
                <a:solidFill>
                  <a:srgbClr val="FF0000"/>
                </a:solidFill>
                <a:latin typeface="Times New Roman" panose="02020603050405020304" pitchFamily="18" charset="0"/>
                <a:ea typeface="Times New Roman" panose="02020603050405020304" pitchFamily="18" charset="0"/>
              </a:rPr>
              <a:t>.</a:t>
            </a:r>
          </a:p>
          <a:p>
            <a:r>
              <a:rPr lang="vi-VN" sz="4000" dirty="0" smtClean="0">
                <a:solidFill>
                  <a:srgbClr val="FF0000"/>
                </a:solidFill>
                <a:latin typeface="Times New Roman" panose="02020603050405020304" pitchFamily="18" charset="0"/>
                <a:ea typeface="Times New Roman" panose="02020603050405020304" pitchFamily="18" charset="0"/>
              </a:rPr>
              <a:t>   - L</a:t>
            </a:r>
            <a:r>
              <a:rPr lang="nl-NL" sz="4000" dirty="0" smtClean="0">
                <a:solidFill>
                  <a:srgbClr val="FF0000"/>
                </a:solidFill>
                <a:latin typeface="Times New Roman" panose="02020603050405020304" pitchFamily="18" charset="0"/>
                <a:ea typeface="Times New Roman" panose="02020603050405020304" pitchFamily="18" charset="0"/>
              </a:rPr>
              <a:t>ùi </a:t>
            </a:r>
            <a:r>
              <a:rPr lang="nl-NL" sz="4000" dirty="0">
                <a:solidFill>
                  <a:srgbClr val="FF0000"/>
                </a:solidFill>
                <a:latin typeface="Times New Roman" panose="02020603050405020304" pitchFamily="18" charset="0"/>
                <a:ea typeface="Times New Roman" panose="02020603050405020304" pitchFamily="18" charset="0"/>
              </a:rPr>
              <a:t>vào 3 ô so với lề vở.</a:t>
            </a:r>
            <a:endParaRPr lang="en-US" sz="4000" dirty="0">
              <a:solidFill>
                <a:srgbClr val="FF0000"/>
              </a:solidFill>
            </a:endParaRPr>
          </a:p>
        </p:txBody>
      </p:sp>
    </p:spTree>
    <p:extLst>
      <p:ext uri="{BB962C8B-B14F-4D97-AF65-F5344CB8AC3E}">
        <p14:creationId xmlns:p14="http://schemas.microsoft.com/office/powerpoint/2010/main" val="372287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22" y="2"/>
            <a:ext cx="12322277" cy="3577398"/>
          </a:xfrm>
          <a:prstGeom prst="rect">
            <a:avLst/>
          </a:prstGeom>
        </p:spPr>
      </p:pic>
      <p:sp>
        <p:nvSpPr>
          <p:cNvPr id="4" name="TextBox 3"/>
          <p:cNvSpPr txBox="1"/>
          <p:nvPr/>
        </p:nvSpPr>
        <p:spPr>
          <a:xfrm>
            <a:off x="39484" y="3577400"/>
            <a:ext cx="39624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Gió chiều ru hiền hòa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Rung bờ tre xào xạc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Bầy sẻ vui nhả nhạc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Rộn rã khúc sông quê.</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3474124" y="4191000"/>
            <a:ext cx="4419600"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Ngày hai buổi đi về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Qua cầu tre lắt lẻo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Tiếng bạn cười trong trẻo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Vang vọng hai bờ sông.</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p:cNvSpPr txBox="1"/>
          <p:nvPr/>
        </p:nvSpPr>
        <p:spPr>
          <a:xfrm>
            <a:off x="7315201" y="4419600"/>
            <a:ext cx="487679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Và câu hò mênh mông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Lắng tình quê tha thiết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Thuyền nan nghèo dăm chiếc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Lặng lờ trôi trong chiều ...</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p:cNvSpPr txBox="1"/>
          <p:nvPr/>
        </p:nvSpPr>
        <p:spPr>
          <a:xfrm>
            <a:off x="9067800" y="6235482"/>
            <a:ext cx="2971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mn-cs"/>
              </a:rPr>
              <a:t>Nguyễn Liên Châu</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28288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8681" y="-57873"/>
            <a:ext cx="12368514" cy="7010400"/>
            <a:chOff x="-8681" y="-57873"/>
            <a:chExt cx="12368514" cy="701040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1" y="-57873"/>
              <a:ext cx="12344400" cy="7010400"/>
            </a:xfrm>
            <a:prstGeom prst="rect">
              <a:avLst/>
            </a:prstGeom>
          </p:spPr>
        </p:pic>
        <p:sp>
          <p:nvSpPr>
            <p:cNvPr id="3" name="TextBox 2"/>
            <p:cNvSpPr txBox="1"/>
            <p:nvPr/>
          </p:nvSpPr>
          <p:spPr>
            <a:xfrm>
              <a:off x="1615633" y="953869"/>
              <a:ext cx="10744200" cy="646331"/>
            </a:xfrm>
            <a:prstGeom prst="rect">
              <a:avLst/>
            </a:prstGeom>
            <a:noFill/>
          </p:spPr>
          <p:txBody>
            <a:bodyPr wrap="square" rtlCol="0">
              <a:spAutoFit/>
            </a:bodyPr>
            <a:lstStyle/>
            <a:p>
              <a:r>
                <a:rPr lang="vi-VN" sz="3600" b="1" dirty="0" smtClean="0">
                  <a:solidFill>
                    <a:schemeClr val="bg1"/>
                  </a:solidFill>
                  <a:latin typeface="HP001 4 hàng" panose="020B0603050302020204" pitchFamily="34" charset="0"/>
                </a:rPr>
                <a:t>Thứ ....., ngày ...... tháng... năm 2022</a:t>
              </a:r>
              <a:endParaRPr lang="en-US" sz="3600" b="1" dirty="0">
                <a:solidFill>
                  <a:schemeClr val="bg1"/>
                </a:solidFill>
                <a:latin typeface="HP001 4 hàng" panose="020B0603050302020204" pitchFamily="34" charset="0"/>
              </a:endParaRPr>
            </a:p>
          </p:txBody>
        </p:sp>
        <p:sp>
          <p:nvSpPr>
            <p:cNvPr id="4" name="TextBox 3"/>
            <p:cNvSpPr txBox="1"/>
            <p:nvPr/>
          </p:nvSpPr>
          <p:spPr>
            <a:xfrm>
              <a:off x="4267200" y="1600200"/>
              <a:ext cx="3733800" cy="646331"/>
            </a:xfrm>
            <a:prstGeom prst="rect">
              <a:avLst/>
            </a:prstGeom>
            <a:noFill/>
          </p:spPr>
          <p:txBody>
            <a:bodyPr wrap="square" rtlCol="0">
              <a:spAutoFit/>
            </a:bodyPr>
            <a:lstStyle/>
            <a:p>
              <a:r>
                <a:rPr lang="vi-VN" sz="3600" b="1" u="sng" dirty="0" smtClean="0">
                  <a:solidFill>
                    <a:schemeClr val="bg1"/>
                  </a:solidFill>
                  <a:latin typeface="HP001 4 hàng" panose="020B0603050302020204" pitchFamily="34" charset="0"/>
                </a:rPr>
                <a:t>Chính tả</a:t>
              </a:r>
              <a:endParaRPr lang="en-US" sz="3600" b="1" u="sng" dirty="0">
                <a:solidFill>
                  <a:schemeClr val="bg1"/>
                </a:solidFill>
                <a:latin typeface="HP001 4 hàng" panose="020B0603050302020204" pitchFamily="34" charset="0"/>
              </a:endParaRPr>
            </a:p>
          </p:txBody>
        </p:sp>
      </p:grpSp>
      <p:pic>
        <p:nvPicPr>
          <p:cNvPr id="10" name="Picture 9"/>
          <p:cNvPicPr>
            <a:picLocks noChangeAspect="1"/>
          </p:cNvPicPr>
          <p:nvPr/>
        </p:nvPicPr>
        <p:blipFill>
          <a:blip r:embed="rId3"/>
          <a:stretch>
            <a:fillRect/>
          </a:stretch>
        </p:blipFill>
        <p:spPr>
          <a:xfrm>
            <a:off x="2895600" y="2133600"/>
            <a:ext cx="6846401" cy="1072989"/>
          </a:xfrm>
          <a:prstGeom prst="rect">
            <a:avLst/>
          </a:prstGeom>
        </p:spPr>
      </p:pic>
      <p:pic>
        <p:nvPicPr>
          <p:cNvPr id="12" name="Picture 11"/>
          <p:cNvPicPr>
            <a:picLocks noChangeAspect="1"/>
          </p:cNvPicPr>
          <p:nvPr/>
        </p:nvPicPr>
        <p:blipFill>
          <a:blip r:embed="rId4"/>
          <a:stretch>
            <a:fillRect/>
          </a:stretch>
        </p:blipFill>
        <p:spPr>
          <a:xfrm>
            <a:off x="2209800" y="3634826"/>
            <a:ext cx="6968332" cy="969348"/>
          </a:xfrm>
          <a:prstGeom prst="rect">
            <a:avLst/>
          </a:prstGeom>
        </p:spPr>
      </p:pic>
    </p:spTree>
    <p:extLst>
      <p:ext uri="{BB962C8B-B14F-4D97-AF65-F5344CB8AC3E}">
        <p14:creationId xmlns:p14="http://schemas.microsoft.com/office/powerpoint/2010/main" val="11946313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1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416</TotalTime>
  <Words>783</Words>
  <Application>Microsoft Office PowerPoint</Application>
  <PresentationFormat>Widescreen</PresentationFormat>
  <Paragraphs>220</Paragraphs>
  <Slides>28</Slides>
  <Notes>0</Notes>
  <HiddenSlides>0</HiddenSlides>
  <MMClips>12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28</vt:i4>
      </vt:variant>
    </vt:vector>
  </HeadingPairs>
  <TitlesOfParts>
    <vt:vector size="40" baseType="lpstr">
      <vt:lpstr>Microsoft YaHei</vt:lpstr>
      <vt:lpstr>Alan Den</vt:lpstr>
      <vt:lpstr>Arial</vt:lpstr>
      <vt:lpstr>Arial Black</vt:lpstr>
      <vt:lpstr>Calibri</vt:lpstr>
      <vt:lpstr>Calibri Light</vt:lpstr>
      <vt:lpstr>Cambria</vt:lpstr>
      <vt:lpstr>等线</vt:lpstr>
      <vt:lpstr>HP001 4 hàng</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Dung Nguyen</cp:lastModifiedBy>
  <cp:revision>65</cp:revision>
  <dcterms:created xsi:type="dcterms:W3CDTF">2022-08-29T20:20:39Z</dcterms:created>
  <dcterms:modified xsi:type="dcterms:W3CDTF">2022-11-07T15:17:31Z</dcterms:modified>
</cp:coreProperties>
</file>