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33"/>
  </p:notesMasterIdLst>
  <p:sldIdLst>
    <p:sldId id="268" r:id="rId4"/>
    <p:sldId id="294" r:id="rId5"/>
    <p:sldId id="293" r:id="rId6"/>
    <p:sldId id="306" r:id="rId7"/>
    <p:sldId id="307" r:id="rId8"/>
    <p:sldId id="308" r:id="rId9"/>
    <p:sldId id="309" r:id="rId10"/>
    <p:sldId id="311" r:id="rId11"/>
    <p:sldId id="310" r:id="rId12"/>
    <p:sldId id="312" r:id="rId13"/>
    <p:sldId id="270" r:id="rId14"/>
    <p:sldId id="273" r:id="rId15"/>
    <p:sldId id="295" r:id="rId16"/>
    <p:sldId id="277" r:id="rId17"/>
    <p:sldId id="278" r:id="rId18"/>
    <p:sldId id="283" r:id="rId19"/>
    <p:sldId id="296" r:id="rId20"/>
    <p:sldId id="289" r:id="rId21"/>
    <p:sldId id="297" r:id="rId22"/>
    <p:sldId id="298" r:id="rId23"/>
    <p:sldId id="299" r:id="rId24"/>
    <p:sldId id="300" r:id="rId25"/>
    <p:sldId id="271" r:id="rId26"/>
    <p:sldId id="301" r:id="rId27"/>
    <p:sldId id="285" r:id="rId28"/>
    <p:sldId id="290" r:id="rId29"/>
    <p:sldId id="302" r:id="rId30"/>
    <p:sldId id="303" r:id="rId31"/>
    <p:sldId id="291" r:id="rId32"/>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6600"/>
    <a:srgbClr val="FF3300"/>
    <a:srgbClr val="FF3399"/>
    <a:srgbClr val="F8A808"/>
    <a:srgbClr val="006699"/>
    <a:srgbClr val="FF9966"/>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42" autoAdjust="0"/>
    <p:restoredTop sz="94660"/>
  </p:normalViewPr>
  <p:slideViewPr>
    <p:cSldViewPr>
      <p:cViewPr varScale="1">
        <p:scale>
          <a:sx n="93" d="100"/>
          <a:sy n="93" d="100"/>
        </p:scale>
        <p:origin x="-426" y="-90"/>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846C1F5-674A-46C8-83C8-7AF34EDE948D}" type="datetimeFigureOut">
              <a:rPr lang="en-US"/>
              <a:pPr>
                <a:defRPr/>
              </a:pPr>
              <a:t>12/2/2023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3070153A-4F04-44B0-BFF4-7AA8ED8AA62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1" name="Google Shape;4967;gae6832a8d4_0_14491: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
        <p:nvSpPr>
          <p:cNvPr id="76802" name="Google Shape;4968;gae6832a8d4_0_14491:notes"/>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49" name="Google Shape;4967;gae6832a8d4_0_14491: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
        <p:nvSpPr>
          <p:cNvPr id="78850" name="Google Shape;4968;gae6832a8d4_0_14491:notes"/>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Google Shape;4967;gae6832a8d4_0_14491: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
        <p:nvSpPr>
          <p:cNvPr id="80898" name="Google Shape;4968;gae6832a8d4_0_14491:notes"/>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5" name="Google Shape;4967;gae6832a8d4_0_14491: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
        <p:nvSpPr>
          <p:cNvPr id="82946" name="Google Shape;4968;gae6832a8d4_0_14491:notes"/>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3" name="Google Shape;4967;gae6832a8d4_0_14491: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
        <p:nvSpPr>
          <p:cNvPr id="84994" name="Google Shape;4968;gae6832a8d4_0_14491:notes"/>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5" name="Google Shape;4967;gae6832a8d4_0_14491: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
        <p:nvSpPr>
          <p:cNvPr id="88066" name="Google Shape;4968;gae6832a8d4_0_14491:notes"/>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幻灯片图像占位符 1"/>
          <p:cNvSpPr>
            <a:spLocks noGrp="1" noRot="1" noChangeAspect="1"/>
          </p:cNvSpPr>
          <p:nvPr>
            <p:ph type="sldImg"/>
          </p:nvPr>
        </p:nvSpPr>
        <p:spPr bwMode="auto">
          <a:xfrm>
            <a:off x="481013" y="1279525"/>
            <a:ext cx="6140450" cy="3454400"/>
          </a:xfrm>
          <a:noFill/>
          <a:ln>
            <a:solidFill>
              <a:srgbClr val="000000"/>
            </a:solidFill>
            <a:miter lim="800000"/>
            <a:headEnd/>
            <a:tailEnd/>
          </a:ln>
        </p:spPr>
      </p:sp>
      <p:sp>
        <p:nvSpPr>
          <p:cNvPr id="9113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9113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68D55E-A2D6-4D1D-A861-F173755F9DC9}" type="slidenum">
              <a:rPr lang="zh-CN" altLang="en-US">
                <a:solidFill>
                  <a:srgbClr val="000000"/>
                </a:solidFill>
                <a:cs typeface="Arial" charset="0"/>
              </a:rPr>
              <a:pPr fontAlgn="base">
                <a:spcBef>
                  <a:spcPct val="0"/>
                </a:spcBef>
                <a:spcAft>
                  <a:spcPct val="0"/>
                </a:spcAft>
              </a:pPr>
              <a:t>26</a:t>
            </a:fld>
            <a:endParaRPr lang="en-US" altLang="zh-CN">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8185BFD-EF91-4289-A593-C5DD63957F5C}" type="datetimeFigureOut">
              <a:rPr lang="en-US"/>
              <a:pPr>
                <a:defRPr/>
              </a:pPr>
              <a:t>12/2/2023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535AA9-6482-4C41-8787-4ED31AF1D86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D5CC50-B393-4221-8E09-9FB98F7326A5}" type="datetimeFigureOut">
              <a:rPr lang="en-US"/>
              <a:pPr>
                <a:defRPr/>
              </a:pPr>
              <a:t>12/2/2023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3932FF-80E9-455E-86D0-13B666137FC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499EBA2-DD03-4020-81C9-3386B402204C}" type="datetimeFigureOut">
              <a:rPr lang="en-US"/>
              <a:pPr>
                <a:defRPr/>
              </a:pPr>
              <a:t>12/2/2023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C329AF-D5BE-4B17-8E31-F84F1CCD7ED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4" name="Google Shape;9;p2"/>
          <p:cNvGrpSpPr>
            <a:grpSpLocks/>
          </p:cNvGrpSpPr>
          <p:nvPr/>
        </p:nvGrpSpPr>
        <p:grpSpPr bwMode="auto">
          <a:xfrm>
            <a:off x="-60325" y="-44450"/>
            <a:ext cx="9264650" cy="5276850"/>
            <a:chOff x="-60875" y="-44400"/>
            <a:chExt cx="9265800" cy="5276700"/>
          </a:xfrm>
        </p:grpSpPr>
        <p:grpSp>
          <p:nvGrpSpPr>
            <p:cNvPr id="5" name="Google Shape;10;p2"/>
            <p:cNvGrpSpPr>
              <a:grpSpLocks/>
            </p:cNvGrpSpPr>
            <p:nvPr/>
          </p:nvGrpSpPr>
          <p:grpSpPr bwMode="auto">
            <a:xfrm>
              <a:off x="-60875" y="292275"/>
              <a:ext cx="9265800" cy="4558950"/>
              <a:chOff x="-60875" y="292275"/>
              <a:chExt cx="9265800" cy="4558950"/>
            </a:xfrm>
          </p:grpSpPr>
          <p:cxnSp>
            <p:nvCxnSpPr>
              <p:cNvPr id="27" name="Google Shape;11;p2"/>
              <p:cNvCxnSpPr>
                <a:cxnSpLocks noChangeShapeType="1"/>
              </p:cNvCxnSpPr>
              <p:nvPr/>
            </p:nvCxnSpPr>
            <p:spPr bwMode="auto">
              <a:xfrm>
                <a:off x="-60875" y="292275"/>
                <a:ext cx="9265800" cy="0"/>
              </a:xfrm>
              <a:prstGeom prst="straightConnector1">
                <a:avLst/>
              </a:prstGeom>
              <a:noFill/>
              <a:ln w="9525">
                <a:solidFill>
                  <a:srgbClr val="5F5DA5"/>
                </a:solidFill>
                <a:round/>
                <a:headEnd/>
                <a:tailEnd/>
              </a:ln>
            </p:spPr>
          </p:cxnSp>
          <p:cxnSp>
            <p:nvCxnSpPr>
              <p:cNvPr id="28" name="Google Shape;12;p2"/>
              <p:cNvCxnSpPr>
                <a:cxnSpLocks noChangeShapeType="1"/>
              </p:cNvCxnSpPr>
              <p:nvPr/>
            </p:nvCxnSpPr>
            <p:spPr bwMode="auto">
              <a:xfrm>
                <a:off x="-60875" y="706725"/>
                <a:ext cx="9265800" cy="0"/>
              </a:xfrm>
              <a:prstGeom prst="straightConnector1">
                <a:avLst/>
              </a:prstGeom>
              <a:noFill/>
              <a:ln w="9525">
                <a:solidFill>
                  <a:srgbClr val="5F5DA5"/>
                </a:solidFill>
                <a:round/>
                <a:headEnd/>
                <a:tailEnd/>
              </a:ln>
            </p:spPr>
          </p:cxnSp>
          <p:cxnSp>
            <p:nvCxnSpPr>
              <p:cNvPr id="29" name="Google Shape;13;p2"/>
              <p:cNvCxnSpPr>
                <a:cxnSpLocks noChangeShapeType="1"/>
              </p:cNvCxnSpPr>
              <p:nvPr/>
            </p:nvCxnSpPr>
            <p:spPr bwMode="auto">
              <a:xfrm>
                <a:off x="-60875" y="1121175"/>
                <a:ext cx="9265800" cy="0"/>
              </a:xfrm>
              <a:prstGeom prst="straightConnector1">
                <a:avLst/>
              </a:prstGeom>
              <a:noFill/>
              <a:ln w="9525">
                <a:solidFill>
                  <a:srgbClr val="5F5DA5"/>
                </a:solidFill>
                <a:round/>
                <a:headEnd/>
                <a:tailEnd/>
              </a:ln>
            </p:spPr>
          </p:cxnSp>
          <p:cxnSp>
            <p:nvCxnSpPr>
              <p:cNvPr id="30" name="Google Shape;14;p2"/>
              <p:cNvCxnSpPr>
                <a:cxnSpLocks noChangeShapeType="1"/>
              </p:cNvCxnSpPr>
              <p:nvPr/>
            </p:nvCxnSpPr>
            <p:spPr bwMode="auto">
              <a:xfrm>
                <a:off x="-60875" y="1535625"/>
                <a:ext cx="9265800" cy="0"/>
              </a:xfrm>
              <a:prstGeom prst="straightConnector1">
                <a:avLst/>
              </a:prstGeom>
              <a:noFill/>
              <a:ln w="9525">
                <a:solidFill>
                  <a:srgbClr val="5F5DA5"/>
                </a:solidFill>
                <a:round/>
                <a:headEnd/>
                <a:tailEnd/>
              </a:ln>
            </p:spPr>
          </p:cxnSp>
          <p:cxnSp>
            <p:nvCxnSpPr>
              <p:cNvPr id="31" name="Google Shape;15;p2"/>
              <p:cNvCxnSpPr>
                <a:cxnSpLocks noChangeShapeType="1"/>
              </p:cNvCxnSpPr>
              <p:nvPr/>
            </p:nvCxnSpPr>
            <p:spPr bwMode="auto">
              <a:xfrm>
                <a:off x="-60875" y="1950075"/>
                <a:ext cx="9265800" cy="0"/>
              </a:xfrm>
              <a:prstGeom prst="straightConnector1">
                <a:avLst/>
              </a:prstGeom>
              <a:noFill/>
              <a:ln w="9525">
                <a:solidFill>
                  <a:srgbClr val="5F5DA5"/>
                </a:solidFill>
                <a:round/>
                <a:headEnd/>
                <a:tailEnd/>
              </a:ln>
            </p:spPr>
          </p:cxnSp>
          <p:cxnSp>
            <p:nvCxnSpPr>
              <p:cNvPr id="32" name="Google Shape;16;p2"/>
              <p:cNvCxnSpPr>
                <a:cxnSpLocks noChangeShapeType="1"/>
              </p:cNvCxnSpPr>
              <p:nvPr/>
            </p:nvCxnSpPr>
            <p:spPr bwMode="auto">
              <a:xfrm>
                <a:off x="-60875" y="2364525"/>
                <a:ext cx="9265800" cy="0"/>
              </a:xfrm>
              <a:prstGeom prst="straightConnector1">
                <a:avLst/>
              </a:prstGeom>
              <a:noFill/>
              <a:ln w="9525">
                <a:solidFill>
                  <a:srgbClr val="5F5DA5"/>
                </a:solidFill>
                <a:round/>
                <a:headEnd/>
                <a:tailEnd/>
              </a:ln>
            </p:spPr>
          </p:cxnSp>
          <p:cxnSp>
            <p:nvCxnSpPr>
              <p:cNvPr id="33" name="Google Shape;17;p2"/>
              <p:cNvCxnSpPr>
                <a:cxnSpLocks noChangeShapeType="1"/>
              </p:cNvCxnSpPr>
              <p:nvPr/>
            </p:nvCxnSpPr>
            <p:spPr bwMode="auto">
              <a:xfrm>
                <a:off x="-60875" y="2778975"/>
                <a:ext cx="9265800" cy="0"/>
              </a:xfrm>
              <a:prstGeom prst="straightConnector1">
                <a:avLst/>
              </a:prstGeom>
              <a:noFill/>
              <a:ln w="9525">
                <a:solidFill>
                  <a:srgbClr val="5F5DA5"/>
                </a:solidFill>
                <a:round/>
                <a:headEnd/>
                <a:tailEnd/>
              </a:ln>
            </p:spPr>
          </p:cxnSp>
          <p:cxnSp>
            <p:nvCxnSpPr>
              <p:cNvPr id="34" name="Google Shape;18;p2"/>
              <p:cNvCxnSpPr>
                <a:cxnSpLocks noChangeShapeType="1"/>
              </p:cNvCxnSpPr>
              <p:nvPr/>
            </p:nvCxnSpPr>
            <p:spPr bwMode="auto">
              <a:xfrm>
                <a:off x="-60875" y="3193425"/>
                <a:ext cx="9265800" cy="0"/>
              </a:xfrm>
              <a:prstGeom prst="straightConnector1">
                <a:avLst/>
              </a:prstGeom>
              <a:noFill/>
              <a:ln w="9525">
                <a:solidFill>
                  <a:srgbClr val="5F5DA5"/>
                </a:solidFill>
                <a:round/>
                <a:headEnd/>
                <a:tailEnd/>
              </a:ln>
            </p:spPr>
          </p:cxnSp>
          <p:cxnSp>
            <p:nvCxnSpPr>
              <p:cNvPr id="35" name="Google Shape;19;p2"/>
              <p:cNvCxnSpPr>
                <a:cxnSpLocks noChangeShapeType="1"/>
              </p:cNvCxnSpPr>
              <p:nvPr/>
            </p:nvCxnSpPr>
            <p:spPr bwMode="auto">
              <a:xfrm>
                <a:off x="-60875" y="3607875"/>
                <a:ext cx="9265800" cy="0"/>
              </a:xfrm>
              <a:prstGeom prst="straightConnector1">
                <a:avLst/>
              </a:prstGeom>
              <a:noFill/>
              <a:ln w="9525">
                <a:solidFill>
                  <a:srgbClr val="5F5DA5"/>
                </a:solidFill>
                <a:round/>
                <a:headEnd/>
                <a:tailEnd/>
              </a:ln>
            </p:spPr>
          </p:cxnSp>
          <p:cxnSp>
            <p:nvCxnSpPr>
              <p:cNvPr id="36" name="Google Shape;20;p2"/>
              <p:cNvCxnSpPr>
                <a:cxnSpLocks noChangeShapeType="1"/>
              </p:cNvCxnSpPr>
              <p:nvPr/>
            </p:nvCxnSpPr>
            <p:spPr bwMode="auto">
              <a:xfrm>
                <a:off x="-60875" y="4022325"/>
                <a:ext cx="9265800" cy="0"/>
              </a:xfrm>
              <a:prstGeom prst="straightConnector1">
                <a:avLst/>
              </a:prstGeom>
              <a:noFill/>
              <a:ln w="9525">
                <a:solidFill>
                  <a:srgbClr val="5F5DA5"/>
                </a:solidFill>
                <a:round/>
                <a:headEnd/>
                <a:tailEnd/>
              </a:ln>
            </p:spPr>
          </p:cxnSp>
          <p:cxnSp>
            <p:nvCxnSpPr>
              <p:cNvPr id="37" name="Google Shape;21;p2"/>
              <p:cNvCxnSpPr>
                <a:cxnSpLocks noChangeShapeType="1"/>
              </p:cNvCxnSpPr>
              <p:nvPr/>
            </p:nvCxnSpPr>
            <p:spPr bwMode="auto">
              <a:xfrm>
                <a:off x="-60875" y="4436775"/>
                <a:ext cx="9265800" cy="0"/>
              </a:xfrm>
              <a:prstGeom prst="straightConnector1">
                <a:avLst/>
              </a:prstGeom>
              <a:noFill/>
              <a:ln w="9525">
                <a:solidFill>
                  <a:srgbClr val="5F5DA5"/>
                </a:solidFill>
                <a:round/>
                <a:headEnd/>
                <a:tailEnd/>
              </a:ln>
            </p:spPr>
          </p:cxnSp>
          <p:cxnSp>
            <p:nvCxnSpPr>
              <p:cNvPr id="38" name="Google Shape;22;p2"/>
              <p:cNvCxnSpPr>
                <a:cxnSpLocks noChangeShapeType="1"/>
              </p:cNvCxnSpPr>
              <p:nvPr/>
            </p:nvCxnSpPr>
            <p:spPr bwMode="auto">
              <a:xfrm>
                <a:off x="-60875" y="4851225"/>
                <a:ext cx="9265800" cy="0"/>
              </a:xfrm>
              <a:prstGeom prst="straightConnector1">
                <a:avLst/>
              </a:prstGeom>
              <a:noFill/>
              <a:ln w="9525">
                <a:solidFill>
                  <a:srgbClr val="5F5DA5"/>
                </a:solidFill>
                <a:round/>
                <a:headEnd/>
                <a:tailEnd/>
              </a:ln>
            </p:spPr>
          </p:cxnSp>
        </p:grpSp>
        <p:grpSp>
          <p:nvGrpSpPr>
            <p:cNvPr id="6" name="Google Shape;23;p2"/>
            <p:cNvGrpSpPr>
              <a:grpSpLocks/>
            </p:cNvGrpSpPr>
            <p:nvPr/>
          </p:nvGrpSpPr>
          <p:grpSpPr bwMode="auto">
            <a:xfrm>
              <a:off x="424088" y="-44400"/>
              <a:ext cx="8295875" cy="5276700"/>
              <a:chOff x="424088" y="-44400"/>
              <a:chExt cx="8295875" cy="5276700"/>
            </a:xfrm>
          </p:grpSpPr>
          <p:cxnSp>
            <p:nvCxnSpPr>
              <p:cNvPr id="7" name="Google Shape;24;p2"/>
              <p:cNvCxnSpPr>
                <a:cxnSpLocks noChangeShapeType="1"/>
              </p:cNvCxnSpPr>
              <p:nvPr/>
            </p:nvCxnSpPr>
            <p:spPr bwMode="auto">
              <a:xfrm>
                <a:off x="424088" y="-44400"/>
                <a:ext cx="0" cy="5276700"/>
              </a:xfrm>
              <a:prstGeom prst="straightConnector1">
                <a:avLst/>
              </a:prstGeom>
              <a:noFill/>
              <a:ln w="9525">
                <a:solidFill>
                  <a:srgbClr val="5F5DA5"/>
                </a:solidFill>
                <a:round/>
                <a:headEnd/>
                <a:tailEnd/>
              </a:ln>
            </p:spPr>
          </p:cxnSp>
          <p:cxnSp>
            <p:nvCxnSpPr>
              <p:cNvPr id="8" name="Google Shape;25;p2"/>
              <p:cNvCxnSpPr>
                <a:cxnSpLocks noChangeShapeType="1"/>
              </p:cNvCxnSpPr>
              <p:nvPr/>
            </p:nvCxnSpPr>
            <p:spPr bwMode="auto">
              <a:xfrm>
                <a:off x="860713" y="-44400"/>
                <a:ext cx="0" cy="5276700"/>
              </a:xfrm>
              <a:prstGeom prst="straightConnector1">
                <a:avLst/>
              </a:prstGeom>
              <a:noFill/>
              <a:ln w="9525">
                <a:solidFill>
                  <a:srgbClr val="5F5DA5"/>
                </a:solidFill>
                <a:round/>
                <a:headEnd/>
                <a:tailEnd/>
              </a:ln>
            </p:spPr>
          </p:cxnSp>
          <p:cxnSp>
            <p:nvCxnSpPr>
              <p:cNvPr id="9" name="Google Shape;26;p2"/>
              <p:cNvCxnSpPr>
                <a:cxnSpLocks noChangeShapeType="1"/>
              </p:cNvCxnSpPr>
              <p:nvPr/>
            </p:nvCxnSpPr>
            <p:spPr bwMode="auto">
              <a:xfrm>
                <a:off x="1297338" y="-44400"/>
                <a:ext cx="0" cy="5276700"/>
              </a:xfrm>
              <a:prstGeom prst="straightConnector1">
                <a:avLst/>
              </a:prstGeom>
              <a:noFill/>
              <a:ln w="9525">
                <a:solidFill>
                  <a:srgbClr val="5F5DA5"/>
                </a:solidFill>
                <a:round/>
                <a:headEnd/>
                <a:tailEnd/>
              </a:ln>
            </p:spPr>
          </p:cxnSp>
          <p:cxnSp>
            <p:nvCxnSpPr>
              <p:cNvPr id="10" name="Google Shape;27;p2"/>
              <p:cNvCxnSpPr>
                <a:cxnSpLocks noChangeShapeType="1"/>
              </p:cNvCxnSpPr>
              <p:nvPr/>
            </p:nvCxnSpPr>
            <p:spPr bwMode="auto">
              <a:xfrm>
                <a:off x="1733963" y="-44400"/>
                <a:ext cx="0" cy="5276700"/>
              </a:xfrm>
              <a:prstGeom prst="straightConnector1">
                <a:avLst/>
              </a:prstGeom>
              <a:noFill/>
              <a:ln w="9525">
                <a:solidFill>
                  <a:srgbClr val="5F5DA5"/>
                </a:solidFill>
                <a:round/>
                <a:headEnd/>
                <a:tailEnd/>
              </a:ln>
            </p:spPr>
          </p:cxnSp>
          <p:cxnSp>
            <p:nvCxnSpPr>
              <p:cNvPr id="11" name="Google Shape;28;p2"/>
              <p:cNvCxnSpPr>
                <a:cxnSpLocks noChangeShapeType="1"/>
              </p:cNvCxnSpPr>
              <p:nvPr/>
            </p:nvCxnSpPr>
            <p:spPr bwMode="auto">
              <a:xfrm>
                <a:off x="2170588" y="-44400"/>
                <a:ext cx="0" cy="5276700"/>
              </a:xfrm>
              <a:prstGeom prst="straightConnector1">
                <a:avLst/>
              </a:prstGeom>
              <a:noFill/>
              <a:ln w="9525">
                <a:solidFill>
                  <a:srgbClr val="5F5DA5"/>
                </a:solidFill>
                <a:round/>
                <a:headEnd/>
                <a:tailEnd/>
              </a:ln>
            </p:spPr>
          </p:cxnSp>
          <p:cxnSp>
            <p:nvCxnSpPr>
              <p:cNvPr id="12" name="Google Shape;29;p2"/>
              <p:cNvCxnSpPr>
                <a:cxnSpLocks noChangeShapeType="1"/>
              </p:cNvCxnSpPr>
              <p:nvPr/>
            </p:nvCxnSpPr>
            <p:spPr bwMode="auto">
              <a:xfrm>
                <a:off x="2607213" y="-44400"/>
                <a:ext cx="0" cy="5276700"/>
              </a:xfrm>
              <a:prstGeom prst="straightConnector1">
                <a:avLst/>
              </a:prstGeom>
              <a:noFill/>
              <a:ln w="9525">
                <a:solidFill>
                  <a:srgbClr val="5F5DA5"/>
                </a:solidFill>
                <a:round/>
                <a:headEnd/>
                <a:tailEnd/>
              </a:ln>
            </p:spPr>
          </p:cxnSp>
          <p:cxnSp>
            <p:nvCxnSpPr>
              <p:cNvPr id="13" name="Google Shape;30;p2"/>
              <p:cNvCxnSpPr>
                <a:cxnSpLocks noChangeShapeType="1"/>
              </p:cNvCxnSpPr>
              <p:nvPr/>
            </p:nvCxnSpPr>
            <p:spPr bwMode="auto">
              <a:xfrm>
                <a:off x="3043838" y="-44400"/>
                <a:ext cx="0" cy="5276700"/>
              </a:xfrm>
              <a:prstGeom prst="straightConnector1">
                <a:avLst/>
              </a:prstGeom>
              <a:noFill/>
              <a:ln w="9525">
                <a:solidFill>
                  <a:srgbClr val="5F5DA5"/>
                </a:solidFill>
                <a:round/>
                <a:headEnd/>
                <a:tailEnd/>
              </a:ln>
            </p:spPr>
          </p:cxnSp>
          <p:cxnSp>
            <p:nvCxnSpPr>
              <p:cNvPr id="14" name="Google Shape;31;p2"/>
              <p:cNvCxnSpPr>
                <a:cxnSpLocks noChangeShapeType="1"/>
              </p:cNvCxnSpPr>
              <p:nvPr/>
            </p:nvCxnSpPr>
            <p:spPr bwMode="auto">
              <a:xfrm>
                <a:off x="3480463" y="-44400"/>
                <a:ext cx="0" cy="5276700"/>
              </a:xfrm>
              <a:prstGeom prst="straightConnector1">
                <a:avLst/>
              </a:prstGeom>
              <a:noFill/>
              <a:ln w="9525">
                <a:solidFill>
                  <a:srgbClr val="5F5DA5"/>
                </a:solidFill>
                <a:round/>
                <a:headEnd/>
                <a:tailEnd/>
              </a:ln>
            </p:spPr>
          </p:cxnSp>
          <p:cxnSp>
            <p:nvCxnSpPr>
              <p:cNvPr id="15" name="Google Shape;32;p2"/>
              <p:cNvCxnSpPr>
                <a:cxnSpLocks noChangeShapeType="1"/>
              </p:cNvCxnSpPr>
              <p:nvPr/>
            </p:nvCxnSpPr>
            <p:spPr bwMode="auto">
              <a:xfrm>
                <a:off x="3917088" y="-44400"/>
                <a:ext cx="0" cy="5276700"/>
              </a:xfrm>
              <a:prstGeom prst="straightConnector1">
                <a:avLst/>
              </a:prstGeom>
              <a:noFill/>
              <a:ln w="9525">
                <a:solidFill>
                  <a:srgbClr val="5F5DA5"/>
                </a:solidFill>
                <a:round/>
                <a:headEnd/>
                <a:tailEnd/>
              </a:ln>
            </p:spPr>
          </p:cxnSp>
          <p:cxnSp>
            <p:nvCxnSpPr>
              <p:cNvPr id="16" name="Google Shape;33;p2"/>
              <p:cNvCxnSpPr>
                <a:cxnSpLocks noChangeShapeType="1"/>
              </p:cNvCxnSpPr>
              <p:nvPr/>
            </p:nvCxnSpPr>
            <p:spPr bwMode="auto">
              <a:xfrm>
                <a:off x="4353713" y="-44400"/>
                <a:ext cx="0" cy="5276700"/>
              </a:xfrm>
              <a:prstGeom prst="straightConnector1">
                <a:avLst/>
              </a:prstGeom>
              <a:noFill/>
              <a:ln w="9525">
                <a:solidFill>
                  <a:srgbClr val="5F5DA5"/>
                </a:solidFill>
                <a:round/>
                <a:headEnd/>
                <a:tailEnd/>
              </a:ln>
            </p:spPr>
          </p:cxnSp>
          <p:cxnSp>
            <p:nvCxnSpPr>
              <p:cNvPr id="17" name="Google Shape;34;p2"/>
              <p:cNvCxnSpPr>
                <a:cxnSpLocks noChangeShapeType="1"/>
              </p:cNvCxnSpPr>
              <p:nvPr/>
            </p:nvCxnSpPr>
            <p:spPr bwMode="auto">
              <a:xfrm>
                <a:off x="4790338" y="-44400"/>
                <a:ext cx="0" cy="5276700"/>
              </a:xfrm>
              <a:prstGeom prst="straightConnector1">
                <a:avLst/>
              </a:prstGeom>
              <a:noFill/>
              <a:ln w="9525">
                <a:solidFill>
                  <a:srgbClr val="5F5DA5"/>
                </a:solidFill>
                <a:round/>
                <a:headEnd/>
                <a:tailEnd/>
              </a:ln>
            </p:spPr>
          </p:cxnSp>
          <p:cxnSp>
            <p:nvCxnSpPr>
              <p:cNvPr id="18" name="Google Shape;35;p2"/>
              <p:cNvCxnSpPr>
                <a:cxnSpLocks noChangeShapeType="1"/>
              </p:cNvCxnSpPr>
              <p:nvPr/>
            </p:nvCxnSpPr>
            <p:spPr bwMode="auto">
              <a:xfrm>
                <a:off x="5226963" y="-44400"/>
                <a:ext cx="0" cy="5276700"/>
              </a:xfrm>
              <a:prstGeom prst="straightConnector1">
                <a:avLst/>
              </a:prstGeom>
              <a:noFill/>
              <a:ln w="9525">
                <a:solidFill>
                  <a:srgbClr val="5F5DA5"/>
                </a:solidFill>
                <a:round/>
                <a:headEnd/>
                <a:tailEnd/>
              </a:ln>
            </p:spPr>
          </p:cxnSp>
          <p:cxnSp>
            <p:nvCxnSpPr>
              <p:cNvPr id="19" name="Google Shape;36;p2"/>
              <p:cNvCxnSpPr>
                <a:cxnSpLocks noChangeShapeType="1"/>
              </p:cNvCxnSpPr>
              <p:nvPr/>
            </p:nvCxnSpPr>
            <p:spPr bwMode="auto">
              <a:xfrm>
                <a:off x="5663588" y="-44400"/>
                <a:ext cx="0" cy="5276700"/>
              </a:xfrm>
              <a:prstGeom prst="straightConnector1">
                <a:avLst/>
              </a:prstGeom>
              <a:noFill/>
              <a:ln w="9525">
                <a:solidFill>
                  <a:srgbClr val="5F5DA5"/>
                </a:solidFill>
                <a:round/>
                <a:headEnd/>
                <a:tailEnd/>
              </a:ln>
            </p:spPr>
          </p:cxnSp>
          <p:cxnSp>
            <p:nvCxnSpPr>
              <p:cNvPr id="20" name="Google Shape;37;p2"/>
              <p:cNvCxnSpPr>
                <a:cxnSpLocks noChangeShapeType="1"/>
              </p:cNvCxnSpPr>
              <p:nvPr/>
            </p:nvCxnSpPr>
            <p:spPr bwMode="auto">
              <a:xfrm>
                <a:off x="6100213" y="-44400"/>
                <a:ext cx="0" cy="5276700"/>
              </a:xfrm>
              <a:prstGeom prst="straightConnector1">
                <a:avLst/>
              </a:prstGeom>
              <a:noFill/>
              <a:ln w="9525">
                <a:solidFill>
                  <a:srgbClr val="5F5DA5"/>
                </a:solidFill>
                <a:round/>
                <a:headEnd/>
                <a:tailEnd/>
              </a:ln>
            </p:spPr>
          </p:cxnSp>
          <p:cxnSp>
            <p:nvCxnSpPr>
              <p:cNvPr id="21" name="Google Shape;38;p2"/>
              <p:cNvCxnSpPr>
                <a:cxnSpLocks noChangeShapeType="1"/>
              </p:cNvCxnSpPr>
              <p:nvPr/>
            </p:nvCxnSpPr>
            <p:spPr bwMode="auto">
              <a:xfrm>
                <a:off x="6536838" y="-44400"/>
                <a:ext cx="0" cy="5276700"/>
              </a:xfrm>
              <a:prstGeom prst="straightConnector1">
                <a:avLst/>
              </a:prstGeom>
              <a:noFill/>
              <a:ln w="9525">
                <a:solidFill>
                  <a:srgbClr val="5F5DA5"/>
                </a:solidFill>
                <a:round/>
                <a:headEnd/>
                <a:tailEnd/>
              </a:ln>
            </p:spPr>
          </p:cxnSp>
          <p:cxnSp>
            <p:nvCxnSpPr>
              <p:cNvPr id="22" name="Google Shape;39;p2"/>
              <p:cNvCxnSpPr>
                <a:cxnSpLocks noChangeShapeType="1"/>
              </p:cNvCxnSpPr>
              <p:nvPr/>
            </p:nvCxnSpPr>
            <p:spPr bwMode="auto">
              <a:xfrm>
                <a:off x="6973463" y="-44400"/>
                <a:ext cx="0" cy="5276700"/>
              </a:xfrm>
              <a:prstGeom prst="straightConnector1">
                <a:avLst/>
              </a:prstGeom>
              <a:noFill/>
              <a:ln w="9525">
                <a:solidFill>
                  <a:srgbClr val="5F5DA5"/>
                </a:solidFill>
                <a:round/>
                <a:headEnd/>
                <a:tailEnd/>
              </a:ln>
            </p:spPr>
          </p:cxnSp>
          <p:cxnSp>
            <p:nvCxnSpPr>
              <p:cNvPr id="23" name="Google Shape;40;p2"/>
              <p:cNvCxnSpPr>
                <a:cxnSpLocks noChangeShapeType="1"/>
              </p:cNvCxnSpPr>
              <p:nvPr/>
            </p:nvCxnSpPr>
            <p:spPr bwMode="auto">
              <a:xfrm>
                <a:off x="7410088" y="-44400"/>
                <a:ext cx="0" cy="5276700"/>
              </a:xfrm>
              <a:prstGeom prst="straightConnector1">
                <a:avLst/>
              </a:prstGeom>
              <a:noFill/>
              <a:ln w="9525">
                <a:solidFill>
                  <a:srgbClr val="5F5DA5"/>
                </a:solidFill>
                <a:round/>
                <a:headEnd/>
                <a:tailEnd/>
              </a:ln>
            </p:spPr>
          </p:cxnSp>
          <p:cxnSp>
            <p:nvCxnSpPr>
              <p:cNvPr id="24" name="Google Shape;41;p2"/>
              <p:cNvCxnSpPr>
                <a:cxnSpLocks noChangeShapeType="1"/>
              </p:cNvCxnSpPr>
              <p:nvPr/>
            </p:nvCxnSpPr>
            <p:spPr bwMode="auto">
              <a:xfrm>
                <a:off x="7846713" y="-44400"/>
                <a:ext cx="0" cy="5276700"/>
              </a:xfrm>
              <a:prstGeom prst="straightConnector1">
                <a:avLst/>
              </a:prstGeom>
              <a:noFill/>
              <a:ln w="9525">
                <a:solidFill>
                  <a:srgbClr val="5F5DA5"/>
                </a:solidFill>
                <a:round/>
                <a:headEnd/>
                <a:tailEnd/>
              </a:ln>
            </p:spPr>
          </p:cxnSp>
          <p:cxnSp>
            <p:nvCxnSpPr>
              <p:cNvPr id="25" name="Google Shape;42;p2"/>
              <p:cNvCxnSpPr>
                <a:cxnSpLocks noChangeShapeType="1"/>
              </p:cNvCxnSpPr>
              <p:nvPr/>
            </p:nvCxnSpPr>
            <p:spPr bwMode="auto">
              <a:xfrm>
                <a:off x="8283338" y="-44400"/>
                <a:ext cx="0" cy="5276700"/>
              </a:xfrm>
              <a:prstGeom prst="straightConnector1">
                <a:avLst/>
              </a:prstGeom>
              <a:noFill/>
              <a:ln w="9525">
                <a:solidFill>
                  <a:srgbClr val="5F5DA5"/>
                </a:solidFill>
                <a:round/>
                <a:headEnd/>
                <a:tailEnd/>
              </a:ln>
            </p:spPr>
          </p:cxnSp>
          <p:cxnSp>
            <p:nvCxnSpPr>
              <p:cNvPr id="26" name="Google Shape;43;p2"/>
              <p:cNvCxnSpPr>
                <a:cxnSpLocks noChangeShapeType="1"/>
              </p:cNvCxnSpPr>
              <p:nvPr/>
            </p:nvCxnSpPr>
            <p:spPr bwMode="auto">
              <a:xfrm>
                <a:off x="8719963" y="-44400"/>
                <a:ext cx="0" cy="5276700"/>
              </a:xfrm>
              <a:prstGeom prst="straightConnector1">
                <a:avLst/>
              </a:prstGeom>
              <a:noFill/>
              <a:ln w="9525">
                <a:solidFill>
                  <a:srgbClr val="5F5DA5"/>
                </a:solidFill>
                <a:round/>
                <a:headEnd/>
                <a:tailEnd/>
              </a:ln>
            </p:spPr>
          </p:cxnSp>
        </p:grpSp>
      </p:grpSp>
      <p:grpSp>
        <p:nvGrpSpPr>
          <p:cNvPr id="39" name="Google Shape;44;p2"/>
          <p:cNvGrpSpPr>
            <a:grpSpLocks/>
          </p:cNvGrpSpPr>
          <p:nvPr/>
        </p:nvGrpSpPr>
        <p:grpSpPr bwMode="auto">
          <a:xfrm rot="-191934">
            <a:off x="603250" y="633413"/>
            <a:ext cx="7937500" cy="3876675"/>
            <a:chOff x="666700" y="727125"/>
            <a:chExt cx="7939189" cy="3876385"/>
          </a:xfrm>
        </p:grpSpPr>
        <p:sp>
          <p:nvSpPr>
            <p:cNvPr id="40" name="Google Shape;45;p2"/>
            <p:cNvSpPr/>
            <p:nvPr/>
          </p:nvSpPr>
          <p:spPr>
            <a:xfrm>
              <a:off x="666700" y="727125"/>
              <a:ext cx="7939189" cy="3876385"/>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1" name="Google Shape;46;p2"/>
            <p:cNvSpPr/>
            <p:nvPr/>
          </p:nvSpPr>
          <p:spPr>
            <a:xfrm>
              <a:off x="677416" y="1468235"/>
              <a:ext cx="7920135" cy="190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2" name="Google Shape;47;p2"/>
            <p:cNvSpPr/>
            <p:nvPr/>
          </p:nvSpPr>
          <p:spPr>
            <a:xfrm>
              <a:off x="676475" y="1911753"/>
              <a:ext cx="7920135" cy="190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3" name="Google Shape;48;p2"/>
            <p:cNvSpPr/>
            <p:nvPr/>
          </p:nvSpPr>
          <p:spPr>
            <a:xfrm>
              <a:off x="677031" y="2356944"/>
              <a:ext cx="7920135" cy="190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4" name="Google Shape;49;p2"/>
            <p:cNvSpPr/>
            <p:nvPr/>
          </p:nvSpPr>
          <p:spPr>
            <a:xfrm>
              <a:off x="677676" y="2800551"/>
              <a:ext cx="7920135" cy="190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5" name="Google Shape;50;p2"/>
            <p:cNvSpPr/>
            <p:nvPr/>
          </p:nvSpPr>
          <p:spPr>
            <a:xfrm>
              <a:off x="676648" y="3245654"/>
              <a:ext cx="7920135" cy="190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6" name="Google Shape;51;p2"/>
            <p:cNvSpPr/>
            <p:nvPr/>
          </p:nvSpPr>
          <p:spPr>
            <a:xfrm>
              <a:off x="677293" y="3689260"/>
              <a:ext cx="7920135" cy="190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7" name="Google Shape;52;p2"/>
            <p:cNvSpPr/>
            <p:nvPr/>
          </p:nvSpPr>
          <p:spPr>
            <a:xfrm>
              <a:off x="3267436" y="1226091"/>
              <a:ext cx="11115" cy="3376359"/>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8" name="Google Shape;53;p2"/>
            <p:cNvSpPr/>
            <p:nvPr/>
          </p:nvSpPr>
          <p:spPr>
            <a:xfrm>
              <a:off x="2826873" y="1226913"/>
              <a:ext cx="11114" cy="3376359"/>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9" name="Google Shape;54;p2"/>
            <p:cNvSpPr/>
            <p:nvPr/>
          </p:nvSpPr>
          <p:spPr>
            <a:xfrm>
              <a:off x="2389569" y="1226327"/>
              <a:ext cx="11115" cy="3376360"/>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0" name="Google Shape;55;p2"/>
            <p:cNvSpPr/>
            <p:nvPr/>
          </p:nvSpPr>
          <p:spPr>
            <a:xfrm>
              <a:off x="1949093" y="1225609"/>
              <a:ext cx="12703" cy="3376359"/>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1" name="Google Shape;56;p2"/>
            <p:cNvSpPr/>
            <p:nvPr/>
          </p:nvSpPr>
          <p:spPr>
            <a:xfrm>
              <a:off x="1510116" y="1226475"/>
              <a:ext cx="11114" cy="3376359"/>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2" name="Google Shape;57;p2"/>
            <p:cNvSpPr/>
            <p:nvPr/>
          </p:nvSpPr>
          <p:spPr>
            <a:xfrm>
              <a:off x="1071226" y="1225845"/>
              <a:ext cx="12703" cy="3376360"/>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3" name="Google Shape;58;p2"/>
            <p:cNvSpPr/>
            <p:nvPr/>
          </p:nvSpPr>
          <p:spPr>
            <a:xfrm>
              <a:off x="5918477" y="1226401"/>
              <a:ext cx="12703" cy="3376360"/>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4" name="Google Shape;59;p2"/>
            <p:cNvSpPr/>
            <p:nvPr/>
          </p:nvSpPr>
          <p:spPr>
            <a:xfrm>
              <a:off x="5479589" y="1225683"/>
              <a:ext cx="11114" cy="3376359"/>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5" name="Google Shape;60;p2"/>
            <p:cNvSpPr/>
            <p:nvPr/>
          </p:nvSpPr>
          <p:spPr>
            <a:xfrm>
              <a:off x="5040610" y="1226638"/>
              <a:ext cx="12703" cy="3376359"/>
            </a:xfrm>
            <a:custGeom>
              <a:avLst/>
              <a:gdLst/>
              <a:ahLst/>
              <a:cxnLst/>
              <a:rect l="l" t="t" r="r" b="b"/>
              <a:pathLst>
                <a:path w="287" h="71852" extrusionOk="0">
                  <a:moveTo>
                    <a:pt x="1" y="0"/>
                  </a:moveTo>
                  <a:lnTo>
                    <a:pt x="1"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6" name="Google Shape;61;p2"/>
            <p:cNvSpPr/>
            <p:nvPr/>
          </p:nvSpPr>
          <p:spPr>
            <a:xfrm>
              <a:off x="4601721" y="1225919"/>
              <a:ext cx="11114" cy="3376360"/>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7" name="Google Shape;62;p2"/>
            <p:cNvSpPr/>
            <p:nvPr/>
          </p:nvSpPr>
          <p:spPr>
            <a:xfrm>
              <a:off x="4164328" y="1226918"/>
              <a:ext cx="11115" cy="3376360"/>
            </a:xfrm>
            <a:custGeom>
              <a:avLst/>
              <a:gdLst/>
              <a:ahLst/>
              <a:cxnLst/>
              <a:rect l="l" t="t" r="r" b="b"/>
              <a:pathLst>
                <a:path w="287" h="71852" extrusionOk="0">
                  <a:moveTo>
                    <a:pt x="1" y="0"/>
                  </a:moveTo>
                  <a:lnTo>
                    <a:pt x="1" y="71851"/>
                  </a:lnTo>
                  <a:lnTo>
                    <a:pt x="286" y="71851"/>
                  </a:lnTo>
                  <a:lnTo>
                    <a:pt x="286"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8" name="Google Shape;63;p2"/>
            <p:cNvSpPr/>
            <p:nvPr/>
          </p:nvSpPr>
          <p:spPr>
            <a:xfrm>
              <a:off x="3723854" y="1226155"/>
              <a:ext cx="11114" cy="3376359"/>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9" name="Google Shape;64;p2"/>
            <p:cNvSpPr/>
            <p:nvPr/>
          </p:nvSpPr>
          <p:spPr>
            <a:xfrm>
              <a:off x="8133801" y="1226125"/>
              <a:ext cx="11115" cy="3376360"/>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0" name="Google Shape;65;p2"/>
            <p:cNvSpPr/>
            <p:nvPr/>
          </p:nvSpPr>
          <p:spPr>
            <a:xfrm>
              <a:off x="7693238" y="1226947"/>
              <a:ext cx="11114" cy="3376360"/>
            </a:xfrm>
            <a:custGeom>
              <a:avLst/>
              <a:gdLst/>
              <a:ahLst/>
              <a:cxnLst/>
              <a:rect l="l" t="t" r="r" b="b"/>
              <a:pathLst>
                <a:path w="287" h="71852" extrusionOk="0">
                  <a:moveTo>
                    <a:pt x="0" y="0"/>
                  </a:moveTo>
                  <a:lnTo>
                    <a:pt x="0" y="71851"/>
                  </a:lnTo>
                  <a:lnTo>
                    <a:pt x="286" y="71851"/>
                  </a:lnTo>
                  <a:lnTo>
                    <a:pt x="286"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1" name="Google Shape;66;p2"/>
            <p:cNvSpPr/>
            <p:nvPr/>
          </p:nvSpPr>
          <p:spPr>
            <a:xfrm>
              <a:off x="7255933" y="1226362"/>
              <a:ext cx="11115" cy="3376359"/>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2" name="Google Shape;67;p2"/>
            <p:cNvSpPr/>
            <p:nvPr/>
          </p:nvSpPr>
          <p:spPr>
            <a:xfrm>
              <a:off x="6815459" y="1225599"/>
              <a:ext cx="11114" cy="3376360"/>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3" name="Google Shape;68;p2"/>
            <p:cNvSpPr/>
            <p:nvPr/>
          </p:nvSpPr>
          <p:spPr>
            <a:xfrm>
              <a:off x="6378066" y="1226598"/>
              <a:ext cx="11115" cy="3376360"/>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4" name="Google Shape;69;p2"/>
            <p:cNvSpPr/>
            <p:nvPr/>
          </p:nvSpPr>
          <p:spPr>
            <a:xfrm>
              <a:off x="677849" y="4134452"/>
              <a:ext cx="7920135" cy="190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65" name="Google Shape;72;p2"/>
          <p:cNvGrpSpPr>
            <a:grpSpLocks/>
          </p:cNvGrpSpPr>
          <p:nvPr/>
        </p:nvGrpSpPr>
        <p:grpSpPr bwMode="auto">
          <a:xfrm>
            <a:off x="-439738" y="984250"/>
            <a:ext cx="8331201" cy="4849813"/>
            <a:chOff x="-438984" y="984888"/>
            <a:chExt cx="8331234" cy="4849005"/>
          </a:xfrm>
        </p:grpSpPr>
        <p:sp>
          <p:nvSpPr>
            <p:cNvPr id="66" name="Google Shape;73;p2"/>
            <p:cNvSpPr/>
            <p:nvPr/>
          </p:nvSpPr>
          <p:spPr>
            <a:xfrm>
              <a:off x="7501723" y="984888"/>
              <a:ext cx="390527" cy="357128"/>
            </a:xfrm>
            <a:custGeom>
              <a:avLst/>
              <a:gdLst/>
              <a:ahLst/>
              <a:cxnLst/>
              <a:rect l="l" t="t" r="r" b="b"/>
              <a:pathLst>
                <a:path w="15634" h="14313" extrusionOk="0">
                  <a:moveTo>
                    <a:pt x="7727" y="1464"/>
                  </a:moveTo>
                  <a:lnTo>
                    <a:pt x="8436" y="4643"/>
                  </a:lnTo>
                  <a:lnTo>
                    <a:pt x="8436" y="4643"/>
                  </a:lnTo>
                  <a:lnTo>
                    <a:pt x="6341" y="4382"/>
                  </a:lnTo>
                  <a:lnTo>
                    <a:pt x="7727" y="1464"/>
                  </a:lnTo>
                  <a:close/>
                  <a:moveTo>
                    <a:pt x="1390" y="4246"/>
                  </a:moveTo>
                  <a:lnTo>
                    <a:pt x="5623" y="4775"/>
                  </a:lnTo>
                  <a:lnTo>
                    <a:pt x="4484" y="7178"/>
                  </a:lnTo>
                  <a:lnTo>
                    <a:pt x="1390" y="4246"/>
                  </a:lnTo>
                  <a:close/>
                  <a:moveTo>
                    <a:pt x="9051" y="5203"/>
                  </a:moveTo>
                  <a:lnTo>
                    <a:pt x="14200" y="5847"/>
                  </a:lnTo>
                  <a:lnTo>
                    <a:pt x="9790" y="8509"/>
                  </a:lnTo>
                  <a:lnTo>
                    <a:pt x="9051" y="5203"/>
                  </a:lnTo>
                  <a:close/>
                  <a:moveTo>
                    <a:pt x="6126" y="4838"/>
                  </a:moveTo>
                  <a:lnTo>
                    <a:pt x="8548" y="5141"/>
                  </a:lnTo>
                  <a:lnTo>
                    <a:pt x="9360" y="8770"/>
                  </a:lnTo>
                  <a:lnTo>
                    <a:pt x="7407" y="9948"/>
                  </a:lnTo>
                  <a:lnTo>
                    <a:pt x="4851" y="7526"/>
                  </a:lnTo>
                  <a:lnTo>
                    <a:pt x="6126" y="4838"/>
                  </a:lnTo>
                  <a:close/>
                  <a:moveTo>
                    <a:pt x="9468" y="9262"/>
                  </a:moveTo>
                  <a:lnTo>
                    <a:pt x="10217" y="12609"/>
                  </a:lnTo>
                  <a:lnTo>
                    <a:pt x="7767" y="10289"/>
                  </a:lnTo>
                  <a:lnTo>
                    <a:pt x="9468" y="9262"/>
                  </a:lnTo>
                  <a:close/>
                  <a:moveTo>
                    <a:pt x="4634" y="7981"/>
                  </a:moveTo>
                  <a:lnTo>
                    <a:pt x="6979" y="10205"/>
                  </a:lnTo>
                  <a:lnTo>
                    <a:pt x="2216" y="13079"/>
                  </a:lnTo>
                  <a:lnTo>
                    <a:pt x="2216" y="13079"/>
                  </a:lnTo>
                  <a:lnTo>
                    <a:pt x="4634" y="7981"/>
                  </a:lnTo>
                  <a:close/>
                  <a:moveTo>
                    <a:pt x="7888" y="1"/>
                  </a:moveTo>
                  <a:lnTo>
                    <a:pt x="5841" y="4320"/>
                  </a:lnTo>
                  <a:lnTo>
                    <a:pt x="1" y="3589"/>
                  </a:lnTo>
                  <a:lnTo>
                    <a:pt x="4268" y="7634"/>
                  </a:lnTo>
                  <a:lnTo>
                    <a:pt x="1101" y="14312"/>
                  </a:lnTo>
                  <a:lnTo>
                    <a:pt x="7343" y="10546"/>
                  </a:lnTo>
                  <a:lnTo>
                    <a:pt x="11027" y="14039"/>
                  </a:lnTo>
                  <a:lnTo>
                    <a:pt x="9902" y="9003"/>
                  </a:lnTo>
                  <a:lnTo>
                    <a:pt x="15633" y="5543"/>
                  </a:lnTo>
                  <a:lnTo>
                    <a:pt x="8941" y="4706"/>
                  </a:lnTo>
                  <a:lnTo>
                    <a:pt x="7888" y="1"/>
                  </a:lnTo>
                  <a:close/>
                </a:path>
              </a:pathLst>
            </a:custGeom>
            <a:solidFill>
              <a:schemeClr val="dk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7" name="Google Shape;74;p2"/>
            <p:cNvSpPr/>
            <p:nvPr/>
          </p:nvSpPr>
          <p:spPr>
            <a:xfrm>
              <a:off x="1148523" y="4238721"/>
              <a:ext cx="269876" cy="246022"/>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dk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8" name="Google Shape;75;p2"/>
            <p:cNvSpPr/>
            <p:nvPr/>
          </p:nvSpPr>
          <p:spPr>
            <a:xfrm>
              <a:off x="1023110" y="1638829"/>
              <a:ext cx="333376" cy="346017"/>
            </a:xfrm>
            <a:custGeom>
              <a:avLst/>
              <a:gdLst/>
              <a:ahLst/>
              <a:cxnLst/>
              <a:rect l="l" t="t" r="r" b="b"/>
              <a:pathLst>
                <a:path w="13322" h="13841" extrusionOk="0">
                  <a:moveTo>
                    <a:pt x="4448" y="1399"/>
                  </a:moveTo>
                  <a:lnTo>
                    <a:pt x="6490" y="3166"/>
                  </a:lnTo>
                  <a:lnTo>
                    <a:pt x="4965" y="4025"/>
                  </a:lnTo>
                  <a:lnTo>
                    <a:pt x="4448" y="1399"/>
                  </a:lnTo>
                  <a:close/>
                  <a:moveTo>
                    <a:pt x="11136" y="1096"/>
                  </a:moveTo>
                  <a:lnTo>
                    <a:pt x="9481" y="5120"/>
                  </a:lnTo>
                  <a:lnTo>
                    <a:pt x="7318" y="3248"/>
                  </a:lnTo>
                  <a:lnTo>
                    <a:pt x="11136" y="1096"/>
                  </a:lnTo>
                  <a:close/>
                  <a:moveTo>
                    <a:pt x="4624" y="4767"/>
                  </a:moveTo>
                  <a:lnTo>
                    <a:pt x="5054" y="6954"/>
                  </a:lnTo>
                  <a:lnTo>
                    <a:pt x="5054" y="6954"/>
                  </a:lnTo>
                  <a:lnTo>
                    <a:pt x="1509" y="6523"/>
                  </a:lnTo>
                  <a:lnTo>
                    <a:pt x="4624" y="4767"/>
                  </a:lnTo>
                  <a:close/>
                  <a:moveTo>
                    <a:pt x="6876" y="3499"/>
                  </a:moveTo>
                  <a:lnTo>
                    <a:pt x="9289" y="5588"/>
                  </a:lnTo>
                  <a:lnTo>
                    <a:pt x="8553" y="7380"/>
                  </a:lnTo>
                  <a:lnTo>
                    <a:pt x="5556" y="7016"/>
                  </a:lnTo>
                  <a:lnTo>
                    <a:pt x="5063" y="4521"/>
                  </a:lnTo>
                  <a:lnTo>
                    <a:pt x="6876" y="3499"/>
                  </a:lnTo>
                  <a:close/>
                  <a:moveTo>
                    <a:pt x="9672" y="5921"/>
                  </a:moveTo>
                  <a:lnTo>
                    <a:pt x="11819" y="7779"/>
                  </a:lnTo>
                  <a:lnTo>
                    <a:pt x="9046" y="7441"/>
                  </a:lnTo>
                  <a:lnTo>
                    <a:pt x="9672" y="5921"/>
                  </a:lnTo>
                  <a:close/>
                  <a:moveTo>
                    <a:pt x="5653" y="7510"/>
                  </a:moveTo>
                  <a:lnTo>
                    <a:pt x="8363" y="7838"/>
                  </a:lnTo>
                  <a:lnTo>
                    <a:pt x="6574" y="12185"/>
                  </a:lnTo>
                  <a:lnTo>
                    <a:pt x="5653" y="7510"/>
                  </a:lnTo>
                  <a:close/>
                  <a:moveTo>
                    <a:pt x="12106" y="1"/>
                  </a:moveTo>
                  <a:lnTo>
                    <a:pt x="6933" y="2917"/>
                  </a:lnTo>
                  <a:lnTo>
                    <a:pt x="3708" y="125"/>
                  </a:lnTo>
                  <a:lnTo>
                    <a:pt x="4527" y="4274"/>
                  </a:lnTo>
                  <a:lnTo>
                    <a:pt x="0" y="6824"/>
                  </a:lnTo>
                  <a:lnTo>
                    <a:pt x="5152" y="7451"/>
                  </a:lnTo>
                  <a:lnTo>
                    <a:pt x="6412" y="13840"/>
                  </a:lnTo>
                  <a:lnTo>
                    <a:pt x="8858" y="7899"/>
                  </a:lnTo>
                  <a:lnTo>
                    <a:pt x="13321" y="8443"/>
                  </a:lnTo>
                  <a:lnTo>
                    <a:pt x="9865" y="5452"/>
                  </a:lnTo>
                  <a:lnTo>
                    <a:pt x="12106" y="1"/>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9" name="Google Shape;76;p2"/>
            <p:cNvSpPr/>
            <p:nvPr/>
          </p:nvSpPr>
          <p:spPr>
            <a:xfrm>
              <a:off x="5898342" y="1342016"/>
              <a:ext cx="180976" cy="190468"/>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rgbClr val="FFFFF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2" name="Google Shape;77;p2"/>
            <p:cNvSpPr/>
            <p:nvPr/>
          </p:nvSpPr>
          <p:spPr>
            <a:xfrm>
              <a:off x="7231847" y="1261067"/>
              <a:ext cx="219076" cy="225387"/>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nvGrpSpPr>
            <p:cNvPr id="73" name="Google Shape;78;p2"/>
            <p:cNvGrpSpPr>
              <a:grpSpLocks/>
            </p:cNvGrpSpPr>
            <p:nvPr/>
          </p:nvGrpSpPr>
          <p:grpSpPr bwMode="auto">
            <a:xfrm>
              <a:off x="4206063" y="4229196"/>
              <a:ext cx="731840" cy="566644"/>
              <a:chOff x="4523572" y="965230"/>
              <a:chExt cx="551001" cy="426626"/>
            </a:xfrm>
          </p:grpSpPr>
          <p:sp>
            <p:nvSpPr>
              <p:cNvPr id="111" name="Google Shape;79;p2"/>
              <p:cNvSpPr/>
              <p:nvPr/>
            </p:nvSpPr>
            <p:spPr>
              <a:xfrm>
                <a:off x="4523572" y="965230"/>
                <a:ext cx="551001" cy="426626"/>
              </a:xfrm>
              <a:custGeom>
                <a:avLst/>
                <a:gdLst/>
                <a:ahLst/>
                <a:cxnLst/>
                <a:rect l="l" t="t" r="r" b="b"/>
                <a:pathLst>
                  <a:path w="22029" h="17045" extrusionOk="0">
                    <a:moveTo>
                      <a:pt x="4417" y="5470"/>
                    </a:moveTo>
                    <a:lnTo>
                      <a:pt x="15014" y="11194"/>
                    </a:lnTo>
                    <a:lnTo>
                      <a:pt x="7261" y="13372"/>
                    </a:lnTo>
                    <a:lnTo>
                      <a:pt x="4417" y="5470"/>
                    </a:lnTo>
                    <a:close/>
                    <a:moveTo>
                      <a:pt x="1" y="0"/>
                    </a:moveTo>
                    <a:cubicBezTo>
                      <a:pt x="164" y="166"/>
                      <a:pt x="5325" y="17045"/>
                      <a:pt x="5325" y="17045"/>
                    </a:cubicBezTo>
                    <a:lnTo>
                      <a:pt x="22028" y="12013"/>
                    </a:lnTo>
                    <a:lnTo>
                      <a:pt x="1" y="0"/>
                    </a:ln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2" name="Google Shape;80;p2"/>
              <p:cNvSpPr/>
              <p:nvPr/>
            </p:nvSpPr>
            <p:spPr>
              <a:xfrm>
                <a:off x="4711223" y="1347639"/>
                <a:ext cx="11952" cy="25096"/>
              </a:xfrm>
              <a:custGeom>
                <a:avLst/>
                <a:gdLst/>
                <a:ahLst/>
                <a:cxnLst/>
                <a:rect l="l" t="t" r="r" b="b"/>
                <a:pathLst>
                  <a:path w="466" h="1021" extrusionOk="0">
                    <a:moveTo>
                      <a:pt x="152" y="1"/>
                    </a:moveTo>
                    <a:lnTo>
                      <a:pt x="1" y="50"/>
                    </a:lnTo>
                    <a:lnTo>
                      <a:pt x="315" y="1020"/>
                    </a:lnTo>
                    <a:lnTo>
                      <a:pt x="465" y="973"/>
                    </a:lnTo>
                    <a:lnTo>
                      <a:pt x="152" y="1"/>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3" name="Google Shape;81;p2"/>
              <p:cNvSpPr/>
              <p:nvPr/>
            </p:nvSpPr>
            <p:spPr>
              <a:xfrm>
                <a:off x="4798476" y="1318958"/>
                <a:ext cx="11952" cy="27486"/>
              </a:xfrm>
              <a:custGeom>
                <a:avLst/>
                <a:gdLst/>
                <a:ahLst/>
                <a:cxnLst/>
                <a:rect l="l" t="t" r="r" b="b"/>
                <a:pathLst>
                  <a:path w="488" h="1087" extrusionOk="0">
                    <a:moveTo>
                      <a:pt x="152" y="0"/>
                    </a:moveTo>
                    <a:lnTo>
                      <a:pt x="1" y="50"/>
                    </a:lnTo>
                    <a:lnTo>
                      <a:pt x="337" y="1086"/>
                    </a:lnTo>
                    <a:lnTo>
                      <a:pt x="487" y="1041"/>
                    </a:lnTo>
                    <a:lnTo>
                      <a:pt x="152" y="0"/>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4" name="Google Shape;82;p2"/>
              <p:cNvSpPr/>
              <p:nvPr/>
            </p:nvSpPr>
            <p:spPr>
              <a:xfrm>
                <a:off x="4671781" y="1356004"/>
                <a:ext cx="13147" cy="28681"/>
              </a:xfrm>
              <a:custGeom>
                <a:avLst/>
                <a:gdLst/>
                <a:ahLst/>
                <a:cxnLst/>
                <a:rect l="l" t="t" r="r" b="b"/>
                <a:pathLst>
                  <a:path w="509" h="1153" extrusionOk="0">
                    <a:moveTo>
                      <a:pt x="151" y="0"/>
                    </a:moveTo>
                    <a:lnTo>
                      <a:pt x="0" y="48"/>
                    </a:lnTo>
                    <a:lnTo>
                      <a:pt x="356" y="1152"/>
                    </a:lnTo>
                    <a:lnTo>
                      <a:pt x="508" y="1105"/>
                    </a:lnTo>
                    <a:lnTo>
                      <a:pt x="151" y="0"/>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5" name="Google Shape;83;p2"/>
              <p:cNvSpPr/>
              <p:nvPr/>
            </p:nvSpPr>
            <p:spPr>
              <a:xfrm>
                <a:off x="4748276" y="1324934"/>
                <a:ext cx="14343" cy="35851"/>
              </a:xfrm>
              <a:custGeom>
                <a:avLst/>
                <a:gdLst/>
                <a:ahLst/>
                <a:cxnLst/>
                <a:rect l="l" t="t" r="r" b="b"/>
                <a:pathLst>
                  <a:path w="603" h="1445" extrusionOk="0">
                    <a:moveTo>
                      <a:pt x="151" y="0"/>
                    </a:moveTo>
                    <a:lnTo>
                      <a:pt x="1" y="50"/>
                    </a:lnTo>
                    <a:lnTo>
                      <a:pt x="451" y="1445"/>
                    </a:lnTo>
                    <a:lnTo>
                      <a:pt x="603" y="1398"/>
                    </a:lnTo>
                    <a:lnTo>
                      <a:pt x="151" y="0"/>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6" name="Google Shape;84;p2"/>
              <p:cNvSpPr/>
              <p:nvPr/>
            </p:nvSpPr>
            <p:spPr>
              <a:xfrm>
                <a:off x="4817599" y="1312983"/>
                <a:ext cx="15538" cy="27485"/>
              </a:xfrm>
              <a:custGeom>
                <a:avLst/>
                <a:gdLst/>
                <a:ahLst/>
                <a:cxnLst/>
                <a:rect l="l" t="t" r="r" b="b"/>
                <a:pathLst>
                  <a:path w="599" h="1078" extrusionOk="0">
                    <a:moveTo>
                      <a:pt x="146" y="0"/>
                    </a:moveTo>
                    <a:lnTo>
                      <a:pt x="0" y="65"/>
                    </a:lnTo>
                    <a:lnTo>
                      <a:pt x="446" y="1077"/>
                    </a:lnTo>
                    <a:lnTo>
                      <a:pt x="599" y="1031"/>
                    </a:lnTo>
                    <a:lnTo>
                      <a:pt x="146" y="0"/>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7" name="Google Shape;85;p2"/>
              <p:cNvSpPr/>
              <p:nvPr/>
            </p:nvSpPr>
            <p:spPr>
              <a:xfrm>
                <a:off x="4872580" y="1299838"/>
                <a:ext cx="10757" cy="25096"/>
              </a:xfrm>
              <a:custGeom>
                <a:avLst/>
                <a:gdLst/>
                <a:ahLst/>
                <a:cxnLst/>
                <a:rect l="l" t="t" r="r" b="b"/>
                <a:pathLst>
                  <a:path w="455" h="980" extrusionOk="0">
                    <a:moveTo>
                      <a:pt x="154" y="0"/>
                    </a:moveTo>
                    <a:lnTo>
                      <a:pt x="0" y="47"/>
                    </a:lnTo>
                    <a:lnTo>
                      <a:pt x="303" y="979"/>
                    </a:lnTo>
                    <a:lnTo>
                      <a:pt x="454" y="934"/>
                    </a:lnTo>
                    <a:lnTo>
                      <a:pt x="154" y="0"/>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8" name="Google Shape;86;p2"/>
              <p:cNvSpPr/>
              <p:nvPr/>
            </p:nvSpPr>
            <p:spPr>
              <a:xfrm>
                <a:off x="4988517" y="1262792"/>
                <a:ext cx="11952" cy="26291"/>
              </a:xfrm>
              <a:custGeom>
                <a:avLst/>
                <a:gdLst/>
                <a:ahLst/>
                <a:cxnLst/>
                <a:rect l="l" t="t" r="r" b="b"/>
                <a:pathLst>
                  <a:path w="486" h="1074" extrusionOk="0">
                    <a:moveTo>
                      <a:pt x="153" y="1"/>
                    </a:moveTo>
                    <a:lnTo>
                      <a:pt x="1" y="50"/>
                    </a:lnTo>
                    <a:lnTo>
                      <a:pt x="333" y="1073"/>
                    </a:lnTo>
                    <a:lnTo>
                      <a:pt x="485" y="1027"/>
                    </a:lnTo>
                    <a:lnTo>
                      <a:pt x="153" y="1"/>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9" name="Google Shape;87;p2"/>
              <p:cNvSpPr/>
              <p:nvPr/>
            </p:nvSpPr>
            <p:spPr>
              <a:xfrm>
                <a:off x="4931146" y="1280717"/>
                <a:ext cx="13148" cy="25096"/>
              </a:xfrm>
              <a:custGeom>
                <a:avLst/>
                <a:gdLst/>
                <a:ahLst/>
                <a:cxnLst/>
                <a:rect l="l" t="t" r="r" b="b"/>
                <a:pathLst>
                  <a:path w="516" h="1020" extrusionOk="0">
                    <a:moveTo>
                      <a:pt x="148" y="1"/>
                    </a:moveTo>
                    <a:lnTo>
                      <a:pt x="0" y="57"/>
                    </a:lnTo>
                    <a:lnTo>
                      <a:pt x="363" y="1019"/>
                    </a:lnTo>
                    <a:lnTo>
                      <a:pt x="515" y="972"/>
                    </a:lnTo>
                    <a:lnTo>
                      <a:pt x="148" y="1"/>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0" name="Google Shape;88;p2"/>
              <p:cNvSpPr/>
              <p:nvPr/>
            </p:nvSpPr>
            <p:spPr>
              <a:xfrm>
                <a:off x="4834332" y="1312983"/>
                <a:ext cx="10757" cy="23901"/>
              </a:xfrm>
              <a:custGeom>
                <a:avLst/>
                <a:gdLst/>
                <a:ahLst/>
                <a:cxnLst/>
                <a:rect l="l" t="t" r="r" b="b"/>
                <a:pathLst>
                  <a:path w="432" h="917" extrusionOk="0">
                    <a:moveTo>
                      <a:pt x="151" y="1"/>
                    </a:moveTo>
                    <a:lnTo>
                      <a:pt x="0" y="48"/>
                    </a:lnTo>
                    <a:lnTo>
                      <a:pt x="280" y="917"/>
                    </a:lnTo>
                    <a:lnTo>
                      <a:pt x="431" y="870"/>
                    </a:lnTo>
                    <a:lnTo>
                      <a:pt x="151" y="1"/>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1" name="Google Shape;89;p2"/>
              <p:cNvSpPr/>
              <p:nvPr/>
            </p:nvSpPr>
            <p:spPr>
              <a:xfrm>
                <a:off x="4943098" y="1267572"/>
                <a:ext cx="15538" cy="34655"/>
              </a:xfrm>
              <a:custGeom>
                <a:avLst/>
                <a:gdLst/>
                <a:ahLst/>
                <a:cxnLst/>
                <a:rect l="l" t="t" r="r" b="b"/>
                <a:pathLst>
                  <a:path w="633" h="1355" extrusionOk="0">
                    <a:moveTo>
                      <a:pt x="150" y="1"/>
                    </a:moveTo>
                    <a:lnTo>
                      <a:pt x="0" y="56"/>
                    </a:lnTo>
                    <a:lnTo>
                      <a:pt x="480" y="1355"/>
                    </a:lnTo>
                    <a:lnTo>
                      <a:pt x="632" y="1308"/>
                    </a:lnTo>
                    <a:lnTo>
                      <a:pt x="150" y="1"/>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2" name="Google Shape;90;p2"/>
              <p:cNvSpPr/>
              <p:nvPr/>
            </p:nvSpPr>
            <p:spPr>
              <a:xfrm>
                <a:off x="4970589" y="1268767"/>
                <a:ext cx="10757" cy="26291"/>
              </a:xfrm>
              <a:custGeom>
                <a:avLst/>
                <a:gdLst/>
                <a:ahLst/>
                <a:cxnLst/>
                <a:rect l="l" t="t" r="r" b="b"/>
                <a:pathLst>
                  <a:path w="399" h="1079" extrusionOk="0">
                    <a:moveTo>
                      <a:pt x="155" y="1"/>
                    </a:moveTo>
                    <a:lnTo>
                      <a:pt x="1" y="37"/>
                    </a:lnTo>
                    <a:lnTo>
                      <a:pt x="246" y="1078"/>
                    </a:lnTo>
                    <a:lnTo>
                      <a:pt x="398" y="1033"/>
                    </a:lnTo>
                    <a:lnTo>
                      <a:pt x="155" y="1"/>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3" name="Google Shape;91;p2"/>
              <p:cNvSpPr/>
              <p:nvPr/>
            </p:nvSpPr>
            <p:spPr>
              <a:xfrm>
                <a:off x="4910827" y="1287887"/>
                <a:ext cx="13147" cy="25096"/>
              </a:xfrm>
              <a:custGeom>
                <a:avLst/>
                <a:gdLst/>
                <a:ahLst/>
                <a:cxnLst/>
                <a:rect l="l" t="t" r="r" b="b"/>
                <a:pathLst>
                  <a:path w="520" h="999" extrusionOk="0">
                    <a:moveTo>
                      <a:pt x="148" y="0"/>
                    </a:moveTo>
                    <a:lnTo>
                      <a:pt x="1" y="59"/>
                    </a:lnTo>
                    <a:lnTo>
                      <a:pt x="368" y="998"/>
                    </a:lnTo>
                    <a:lnTo>
                      <a:pt x="520" y="952"/>
                    </a:lnTo>
                    <a:lnTo>
                      <a:pt x="148" y="0"/>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4" name="Google Shape;92;p2"/>
              <p:cNvSpPr/>
              <p:nvPr/>
            </p:nvSpPr>
            <p:spPr>
              <a:xfrm>
                <a:off x="5017203" y="1258012"/>
                <a:ext cx="10757" cy="22705"/>
              </a:xfrm>
              <a:custGeom>
                <a:avLst/>
                <a:gdLst/>
                <a:ahLst/>
                <a:cxnLst/>
                <a:rect l="l" t="t" r="r" b="b"/>
                <a:pathLst>
                  <a:path w="438" h="931" extrusionOk="0">
                    <a:moveTo>
                      <a:pt x="153" y="0"/>
                    </a:moveTo>
                    <a:lnTo>
                      <a:pt x="1" y="50"/>
                    </a:lnTo>
                    <a:lnTo>
                      <a:pt x="285" y="931"/>
                    </a:lnTo>
                    <a:lnTo>
                      <a:pt x="438" y="884"/>
                    </a:lnTo>
                    <a:lnTo>
                      <a:pt x="153" y="0"/>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5" name="Google Shape;93;p2"/>
              <p:cNvSpPr/>
              <p:nvPr/>
            </p:nvSpPr>
            <p:spPr>
              <a:xfrm>
                <a:off x="4897679" y="1291473"/>
                <a:ext cx="11952" cy="25095"/>
              </a:xfrm>
              <a:custGeom>
                <a:avLst/>
                <a:gdLst/>
                <a:ahLst/>
                <a:cxnLst/>
                <a:rect l="l" t="t" r="r" b="b"/>
                <a:pathLst>
                  <a:path w="461" h="1001" extrusionOk="0">
                    <a:moveTo>
                      <a:pt x="151" y="0"/>
                    </a:moveTo>
                    <a:lnTo>
                      <a:pt x="0" y="50"/>
                    </a:lnTo>
                    <a:lnTo>
                      <a:pt x="308" y="1001"/>
                    </a:lnTo>
                    <a:lnTo>
                      <a:pt x="461" y="955"/>
                    </a:lnTo>
                    <a:lnTo>
                      <a:pt x="151" y="0"/>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6" name="Google Shape;94;p2"/>
              <p:cNvSpPr/>
              <p:nvPr/>
            </p:nvSpPr>
            <p:spPr>
              <a:xfrm>
                <a:off x="4729152" y="1341664"/>
                <a:ext cx="11952" cy="26291"/>
              </a:xfrm>
              <a:custGeom>
                <a:avLst/>
                <a:gdLst/>
                <a:ahLst/>
                <a:cxnLst/>
                <a:rect l="l" t="t" r="r" b="b"/>
                <a:pathLst>
                  <a:path w="471" h="1033" extrusionOk="0">
                    <a:moveTo>
                      <a:pt x="151" y="0"/>
                    </a:moveTo>
                    <a:lnTo>
                      <a:pt x="0" y="49"/>
                    </a:lnTo>
                    <a:lnTo>
                      <a:pt x="318" y="1032"/>
                    </a:lnTo>
                    <a:lnTo>
                      <a:pt x="470" y="987"/>
                    </a:lnTo>
                    <a:lnTo>
                      <a:pt x="151" y="0"/>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7" name="Google Shape;95;p2"/>
              <p:cNvSpPr/>
              <p:nvPr/>
            </p:nvSpPr>
            <p:spPr>
              <a:xfrm>
                <a:off x="4780547" y="1324934"/>
                <a:ext cx="11952" cy="27485"/>
              </a:xfrm>
              <a:custGeom>
                <a:avLst/>
                <a:gdLst/>
                <a:ahLst/>
                <a:cxnLst/>
                <a:rect l="l" t="t" r="r" b="b"/>
                <a:pathLst>
                  <a:path w="485" h="1074" extrusionOk="0">
                    <a:moveTo>
                      <a:pt x="152" y="1"/>
                    </a:moveTo>
                    <a:lnTo>
                      <a:pt x="1" y="49"/>
                    </a:lnTo>
                    <a:lnTo>
                      <a:pt x="332" y="1074"/>
                    </a:lnTo>
                    <a:lnTo>
                      <a:pt x="484" y="1027"/>
                    </a:lnTo>
                    <a:lnTo>
                      <a:pt x="152" y="1"/>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8" name="Google Shape;96;p2"/>
              <p:cNvSpPr/>
              <p:nvPr/>
            </p:nvSpPr>
            <p:spPr>
              <a:xfrm>
                <a:off x="4853456" y="1297448"/>
                <a:ext cx="14343" cy="32266"/>
              </a:xfrm>
              <a:custGeom>
                <a:avLst/>
                <a:gdLst/>
                <a:ahLst/>
                <a:cxnLst/>
                <a:rect l="l" t="t" r="r" b="b"/>
                <a:pathLst>
                  <a:path w="558" h="1299" extrusionOk="0">
                    <a:moveTo>
                      <a:pt x="152" y="1"/>
                    </a:moveTo>
                    <a:lnTo>
                      <a:pt x="1" y="51"/>
                    </a:lnTo>
                    <a:lnTo>
                      <a:pt x="405" y="1298"/>
                    </a:lnTo>
                    <a:lnTo>
                      <a:pt x="558" y="1251"/>
                    </a:lnTo>
                    <a:lnTo>
                      <a:pt x="152" y="1"/>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9" name="Google Shape;97;p2"/>
              <p:cNvSpPr/>
              <p:nvPr/>
            </p:nvSpPr>
            <p:spPr>
              <a:xfrm>
                <a:off x="4690905" y="1353614"/>
                <a:ext cx="11952" cy="25095"/>
              </a:xfrm>
              <a:custGeom>
                <a:avLst/>
                <a:gdLst/>
                <a:ahLst/>
                <a:cxnLst/>
                <a:rect l="l" t="t" r="r" b="b"/>
                <a:pathLst>
                  <a:path w="461" h="1003" extrusionOk="0">
                    <a:moveTo>
                      <a:pt x="151" y="0"/>
                    </a:moveTo>
                    <a:lnTo>
                      <a:pt x="1" y="50"/>
                    </a:lnTo>
                    <a:lnTo>
                      <a:pt x="308" y="1003"/>
                    </a:lnTo>
                    <a:lnTo>
                      <a:pt x="461" y="958"/>
                    </a:lnTo>
                    <a:lnTo>
                      <a:pt x="151" y="0"/>
                    </a:ln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74" name="Google Shape;98;p2"/>
            <p:cNvGrpSpPr>
              <a:grpSpLocks/>
            </p:cNvGrpSpPr>
            <p:nvPr/>
          </p:nvGrpSpPr>
          <p:grpSpPr bwMode="auto">
            <a:xfrm>
              <a:off x="1761301" y="1554706"/>
              <a:ext cx="466727" cy="515851"/>
              <a:chOff x="2022926" y="834081"/>
              <a:chExt cx="466727" cy="515851"/>
            </a:xfrm>
          </p:grpSpPr>
          <p:sp>
            <p:nvSpPr>
              <p:cNvPr id="104" name="Google Shape;99;p2"/>
              <p:cNvSpPr/>
              <p:nvPr/>
            </p:nvSpPr>
            <p:spPr>
              <a:xfrm>
                <a:off x="2076901" y="930902"/>
                <a:ext cx="346076" cy="355541"/>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5" name="Google Shape;100;p2"/>
              <p:cNvSpPr/>
              <p:nvPr/>
            </p:nvSpPr>
            <p:spPr>
              <a:xfrm>
                <a:off x="2292802" y="834081"/>
                <a:ext cx="196851" cy="214276"/>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6" name="Google Shape;101;p2"/>
              <p:cNvSpPr/>
              <p:nvPr/>
            </p:nvSpPr>
            <p:spPr>
              <a:xfrm>
                <a:off x="2386465" y="834081"/>
                <a:ext cx="103188" cy="107932"/>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7" name="Google Shape;102;p2"/>
              <p:cNvSpPr/>
              <p:nvPr/>
            </p:nvSpPr>
            <p:spPr>
              <a:xfrm>
                <a:off x="2022926" y="1192796"/>
                <a:ext cx="169863" cy="157136"/>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8" name="Google Shape;103;p2"/>
              <p:cNvSpPr/>
              <p:nvPr/>
            </p:nvSpPr>
            <p:spPr>
              <a:xfrm>
                <a:off x="2056263" y="1173749"/>
                <a:ext cx="160339" cy="133328"/>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9" name="Google Shape;104;p2"/>
              <p:cNvSpPr/>
              <p:nvPr/>
            </p:nvSpPr>
            <p:spPr>
              <a:xfrm>
                <a:off x="2111826" y="997566"/>
                <a:ext cx="185738" cy="207928"/>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0" name="Google Shape;105;p2"/>
              <p:cNvSpPr/>
              <p:nvPr/>
            </p:nvSpPr>
            <p:spPr>
              <a:xfrm>
                <a:off x="2172152" y="1045183"/>
                <a:ext cx="184151" cy="20951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75" name="Google Shape;106;p2"/>
            <p:cNvGrpSpPr>
              <a:grpSpLocks/>
            </p:cNvGrpSpPr>
            <p:nvPr/>
          </p:nvGrpSpPr>
          <p:grpSpPr bwMode="auto">
            <a:xfrm>
              <a:off x="772284" y="2572124"/>
              <a:ext cx="731841" cy="850758"/>
              <a:chOff x="1371221" y="1418499"/>
              <a:chExt cx="731841" cy="850758"/>
            </a:xfrm>
          </p:grpSpPr>
          <p:grpSp>
            <p:nvGrpSpPr>
              <p:cNvPr id="95" name="Google Shape;107;p2"/>
              <p:cNvGrpSpPr>
                <a:grpSpLocks/>
              </p:cNvGrpSpPr>
              <p:nvPr/>
            </p:nvGrpSpPr>
            <p:grpSpPr bwMode="auto">
              <a:xfrm>
                <a:off x="1371221" y="1418499"/>
                <a:ext cx="731841" cy="850758"/>
                <a:chOff x="1371221" y="1418499"/>
                <a:chExt cx="731841" cy="850758"/>
              </a:xfrm>
            </p:grpSpPr>
            <p:sp>
              <p:nvSpPr>
                <p:cNvPr id="101" name="Google Shape;108;p2"/>
                <p:cNvSpPr/>
                <p:nvPr/>
              </p:nvSpPr>
              <p:spPr>
                <a:xfrm>
                  <a:off x="1371221" y="1418499"/>
                  <a:ext cx="731841" cy="725367"/>
                </a:xfrm>
                <a:custGeom>
                  <a:avLst/>
                  <a:gdLst/>
                  <a:ahLst/>
                  <a:cxnLst/>
                  <a:rect l="l" t="t" r="r" b="b"/>
                  <a:pathLst>
                    <a:path w="29259" h="28980" extrusionOk="0">
                      <a:moveTo>
                        <a:pt x="13763" y="1"/>
                      </a:moveTo>
                      <a:cubicBezTo>
                        <a:pt x="13734" y="1"/>
                        <a:pt x="13705" y="2"/>
                        <a:pt x="13674" y="6"/>
                      </a:cubicBezTo>
                      <a:cubicBezTo>
                        <a:pt x="9538" y="450"/>
                        <a:pt x="5808" y="2565"/>
                        <a:pt x="3338" y="5921"/>
                      </a:cubicBezTo>
                      <a:cubicBezTo>
                        <a:pt x="857" y="9293"/>
                        <a:pt x="0" y="13699"/>
                        <a:pt x="941" y="17770"/>
                      </a:cubicBezTo>
                      <a:cubicBezTo>
                        <a:pt x="1841" y="21669"/>
                        <a:pt x="4420" y="25099"/>
                        <a:pt x="7891" y="27080"/>
                      </a:cubicBezTo>
                      <a:cubicBezTo>
                        <a:pt x="10088" y="28333"/>
                        <a:pt x="12602" y="28979"/>
                        <a:pt x="15118" y="28979"/>
                      </a:cubicBezTo>
                      <a:cubicBezTo>
                        <a:pt x="16755" y="28979"/>
                        <a:pt x="18393" y="28706"/>
                        <a:pt x="19943" y="28148"/>
                      </a:cubicBezTo>
                      <a:cubicBezTo>
                        <a:pt x="24407" y="26544"/>
                        <a:pt x="27845" y="22824"/>
                        <a:pt x="29109" y="18255"/>
                      </a:cubicBezTo>
                      <a:cubicBezTo>
                        <a:pt x="29259" y="17717"/>
                        <a:pt x="28814" y="17364"/>
                        <a:pt x="28383" y="17364"/>
                      </a:cubicBezTo>
                      <a:cubicBezTo>
                        <a:pt x="28099" y="17364"/>
                        <a:pt x="27821" y="17517"/>
                        <a:pt x="27722" y="17872"/>
                      </a:cubicBezTo>
                      <a:cubicBezTo>
                        <a:pt x="26712" y="21531"/>
                        <a:pt x="24174" y="24593"/>
                        <a:pt x="20760" y="26256"/>
                      </a:cubicBezTo>
                      <a:cubicBezTo>
                        <a:pt x="18998" y="27116"/>
                        <a:pt x="17039" y="27547"/>
                        <a:pt x="15081" y="27547"/>
                      </a:cubicBezTo>
                      <a:cubicBezTo>
                        <a:pt x="13276" y="27547"/>
                        <a:pt x="11470" y="27181"/>
                        <a:pt x="9819" y="26447"/>
                      </a:cubicBezTo>
                      <a:cubicBezTo>
                        <a:pt x="6536" y="24989"/>
                        <a:pt x="3905" y="22188"/>
                        <a:pt x="2728" y="18783"/>
                      </a:cubicBezTo>
                      <a:cubicBezTo>
                        <a:pt x="1502" y="15232"/>
                        <a:pt x="1844" y="11252"/>
                        <a:pt x="3710" y="7985"/>
                      </a:cubicBezTo>
                      <a:cubicBezTo>
                        <a:pt x="5776" y="4367"/>
                        <a:pt x="9527" y="1890"/>
                        <a:pt x="13674" y="1444"/>
                      </a:cubicBezTo>
                      <a:cubicBezTo>
                        <a:pt x="14554" y="1349"/>
                        <a:pt x="14592" y="1"/>
                        <a:pt x="13763" y="1"/>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2" name="Google Shape;109;p2"/>
                <p:cNvSpPr/>
                <p:nvPr/>
              </p:nvSpPr>
              <p:spPr>
                <a:xfrm>
                  <a:off x="1877636" y="2078789"/>
                  <a:ext cx="82550" cy="138090"/>
                </a:xfrm>
                <a:custGeom>
                  <a:avLst/>
                  <a:gdLst/>
                  <a:ahLst/>
                  <a:cxnLst/>
                  <a:rect l="l" t="t" r="r" b="b"/>
                  <a:pathLst>
                    <a:path w="3312" h="5546" extrusionOk="0">
                      <a:moveTo>
                        <a:pt x="787" y="0"/>
                      </a:moveTo>
                      <a:cubicBezTo>
                        <a:pt x="467" y="0"/>
                        <a:pt x="174" y="194"/>
                        <a:pt x="80" y="522"/>
                      </a:cubicBezTo>
                      <a:cubicBezTo>
                        <a:pt x="1" y="798"/>
                        <a:pt x="124" y="1027"/>
                        <a:pt x="222" y="1274"/>
                      </a:cubicBezTo>
                      <a:cubicBezTo>
                        <a:pt x="355" y="1602"/>
                        <a:pt x="491" y="1929"/>
                        <a:pt x="625" y="2256"/>
                      </a:cubicBezTo>
                      <a:cubicBezTo>
                        <a:pt x="932" y="3000"/>
                        <a:pt x="1240" y="3744"/>
                        <a:pt x="1551" y="4486"/>
                      </a:cubicBezTo>
                      <a:cubicBezTo>
                        <a:pt x="1624" y="4661"/>
                        <a:pt x="1695" y="4836"/>
                        <a:pt x="1769" y="5011"/>
                      </a:cubicBezTo>
                      <a:cubicBezTo>
                        <a:pt x="1889" y="5299"/>
                        <a:pt x="2144" y="5546"/>
                        <a:pt x="2458" y="5546"/>
                      </a:cubicBezTo>
                      <a:cubicBezTo>
                        <a:pt x="2521" y="5546"/>
                        <a:pt x="2587" y="5536"/>
                        <a:pt x="2654" y="5514"/>
                      </a:cubicBezTo>
                      <a:cubicBezTo>
                        <a:pt x="2986" y="5407"/>
                        <a:pt x="3311" y="5001"/>
                        <a:pt x="3157" y="4629"/>
                      </a:cubicBezTo>
                      <a:cubicBezTo>
                        <a:pt x="2661" y="3442"/>
                        <a:pt x="2164" y="2255"/>
                        <a:pt x="1681" y="1065"/>
                      </a:cubicBezTo>
                      <a:cubicBezTo>
                        <a:pt x="1614" y="901"/>
                        <a:pt x="1491" y="701"/>
                        <a:pt x="1467" y="523"/>
                      </a:cubicBezTo>
                      <a:lnTo>
                        <a:pt x="1467" y="537"/>
                      </a:lnTo>
                      <a:lnTo>
                        <a:pt x="1467" y="537"/>
                      </a:lnTo>
                      <a:cubicBezTo>
                        <a:pt x="1403" y="293"/>
                        <a:pt x="1216" y="78"/>
                        <a:pt x="965" y="20"/>
                      </a:cubicBezTo>
                      <a:cubicBezTo>
                        <a:pt x="905" y="7"/>
                        <a:pt x="846" y="0"/>
                        <a:pt x="787" y="0"/>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3" name="Google Shape;110;p2"/>
                <p:cNvSpPr/>
                <p:nvPr/>
              </p:nvSpPr>
              <p:spPr>
                <a:xfrm>
                  <a:off x="1790323" y="2135929"/>
                  <a:ext cx="296864" cy="133328"/>
                </a:xfrm>
                <a:custGeom>
                  <a:avLst/>
                  <a:gdLst/>
                  <a:ahLst/>
                  <a:cxnLst/>
                  <a:rect l="l" t="t" r="r" b="b"/>
                  <a:pathLst>
                    <a:path w="11886" h="5327" extrusionOk="0">
                      <a:moveTo>
                        <a:pt x="10996" y="1"/>
                      </a:moveTo>
                      <a:cubicBezTo>
                        <a:pt x="10916" y="1"/>
                        <a:pt x="10830" y="17"/>
                        <a:pt x="10738" y="52"/>
                      </a:cubicBezTo>
                      <a:cubicBezTo>
                        <a:pt x="7827" y="1171"/>
                        <a:pt x="4917" y="2292"/>
                        <a:pt x="2006" y="3412"/>
                      </a:cubicBezTo>
                      <a:cubicBezTo>
                        <a:pt x="1593" y="3571"/>
                        <a:pt x="1179" y="3731"/>
                        <a:pt x="765" y="3889"/>
                      </a:cubicBezTo>
                      <a:cubicBezTo>
                        <a:pt x="1" y="4183"/>
                        <a:pt x="217" y="5326"/>
                        <a:pt x="890" y="5326"/>
                      </a:cubicBezTo>
                      <a:cubicBezTo>
                        <a:pt x="970" y="5326"/>
                        <a:pt x="1056" y="5310"/>
                        <a:pt x="1148" y="5275"/>
                      </a:cubicBezTo>
                      <a:cubicBezTo>
                        <a:pt x="4059" y="4156"/>
                        <a:pt x="6969" y="3034"/>
                        <a:pt x="9880" y="1915"/>
                      </a:cubicBezTo>
                      <a:cubicBezTo>
                        <a:pt x="10293" y="1756"/>
                        <a:pt x="10706" y="1596"/>
                        <a:pt x="11120" y="1439"/>
                      </a:cubicBezTo>
                      <a:cubicBezTo>
                        <a:pt x="11885" y="1144"/>
                        <a:pt x="11669" y="1"/>
                        <a:pt x="10996" y="1"/>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96" name="Google Shape;111;p2"/>
              <p:cNvSpPr/>
              <p:nvPr/>
            </p:nvSpPr>
            <p:spPr>
              <a:xfrm>
                <a:off x="1455359" y="1486751"/>
                <a:ext cx="587377" cy="587277"/>
              </a:xfrm>
              <a:custGeom>
                <a:avLst/>
                <a:gdLst/>
                <a:ahLst/>
                <a:cxnLst/>
                <a:rect l="l" t="t" r="r" b="b"/>
                <a:pathLst>
                  <a:path w="23483" h="23483" extrusionOk="0">
                    <a:moveTo>
                      <a:pt x="11742" y="0"/>
                    </a:moveTo>
                    <a:cubicBezTo>
                      <a:pt x="8628" y="0"/>
                      <a:pt x="5641" y="1238"/>
                      <a:pt x="3439" y="3440"/>
                    </a:cubicBezTo>
                    <a:cubicBezTo>
                      <a:pt x="1239" y="5642"/>
                      <a:pt x="1" y="8628"/>
                      <a:pt x="1" y="11742"/>
                    </a:cubicBezTo>
                    <a:cubicBezTo>
                      <a:pt x="1" y="14855"/>
                      <a:pt x="1239" y="17842"/>
                      <a:pt x="3439" y="20044"/>
                    </a:cubicBezTo>
                    <a:cubicBezTo>
                      <a:pt x="5641" y="22246"/>
                      <a:pt x="8628" y="23482"/>
                      <a:pt x="11742" y="23482"/>
                    </a:cubicBezTo>
                    <a:cubicBezTo>
                      <a:pt x="14856" y="23482"/>
                      <a:pt x="17842" y="22246"/>
                      <a:pt x="20044" y="20044"/>
                    </a:cubicBezTo>
                    <a:cubicBezTo>
                      <a:pt x="22245" y="17842"/>
                      <a:pt x="23483" y="14855"/>
                      <a:pt x="23483" y="11742"/>
                    </a:cubicBezTo>
                    <a:cubicBezTo>
                      <a:pt x="23483" y="8628"/>
                      <a:pt x="22245" y="5642"/>
                      <a:pt x="20044" y="3440"/>
                    </a:cubicBezTo>
                    <a:cubicBezTo>
                      <a:pt x="17842" y="1238"/>
                      <a:pt x="14856" y="0"/>
                      <a:pt x="11742" y="0"/>
                    </a:cubicBez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7" name="Google Shape;112;p2"/>
              <p:cNvSpPr/>
              <p:nvPr/>
            </p:nvSpPr>
            <p:spPr>
              <a:xfrm>
                <a:off x="1618872" y="1532780"/>
                <a:ext cx="301626" cy="177770"/>
              </a:xfrm>
              <a:custGeom>
                <a:avLst/>
                <a:gdLst/>
                <a:ahLst/>
                <a:cxnLst/>
                <a:rect l="l" t="t" r="r" b="b"/>
                <a:pathLst>
                  <a:path w="12083" h="7081" extrusionOk="0">
                    <a:moveTo>
                      <a:pt x="8509" y="0"/>
                    </a:moveTo>
                    <a:cubicBezTo>
                      <a:pt x="6824" y="0"/>
                      <a:pt x="5892" y="1824"/>
                      <a:pt x="4687" y="1824"/>
                    </a:cubicBezTo>
                    <a:cubicBezTo>
                      <a:pt x="4547" y="1824"/>
                      <a:pt x="4403" y="1800"/>
                      <a:pt x="4255" y="1745"/>
                    </a:cubicBezTo>
                    <a:cubicBezTo>
                      <a:pt x="3845" y="1594"/>
                      <a:pt x="3417" y="1517"/>
                      <a:pt x="3009" y="1517"/>
                    </a:cubicBezTo>
                    <a:cubicBezTo>
                      <a:pt x="1883" y="1517"/>
                      <a:pt x="899" y="2095"/>
                      <a:pt x="810" y="3273"/>
                    </a:cubicBezTo>
                    <a:cubicBezTo>
                      <a:pt x="810" y="3273"/>
                      <a:pt x="1" y="5757"/>
                      <a:pt x="2797" y="6123"/>
                    </a:cubicBezTo>
                    <a:cubicBezTo>
                      <a:pt x="2911" y="6138"/>
                      <a:pt x="3022" y="6145"/>
                      <a:pt x="3131" y="6145"/>
                    </a:cubicBezTo>
                    <a:cubicBezTo>
                      <a:pt x="4249" y="6145"/>
                      <a:pt x="5128" y="5432"/>
                      <a:pt x="5983" y="5432"/>
                    </a:cubicBezTo>
                    <a:cubicBezTo>
                      <a:pt x="6404" y="5432"/>
                      <a:pt x="6820" y="5605"/>
                      <a:pt x="7256" y="6123"/>
                    </a:cubicBezTo>
                    <a:cubicBezTo>
                      <a:pt x="7831" y="6805"/>
                      <a:pt x="8500" y="7081"/>
                      <a:pt x="9144" y="7081"/>
                    </a:cubicBezTo>
                    <a:cubicBezTo>
                      <a:pt x="10684" y="7081"/>
                      <a:pt x="12082" y="5508"/>
                      <a:pt x="11715" y="4137"/>
                    </a:cubicBezTo>
                    <a:cubicBezTo>
                      <a:pt x="11196" y="2191"/>
                      <a:pt x="11147" y="448"/>
                      <a:pt x="8958" y="42"/>
                    </a:cubicBezTo>
                    <a:cubicBezTo>
                      <a:pt x="8802" y="13"/>
                      <a:pt x="8653" y="0"/>
                      <a:pt x="8509" y="0"/>
                    </a:cubicBez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8" name="Google Shape;113;p2"/>
              <p:cNvSpPr/>
              <p:nvPr/>
            </p:nvSpPr>
            <p:spPr>
              <a:xfrm>
                <a:off x="1950661" y="1594683"/>
                <a:ext cx="92075" cy="195229"/>
              </a:xfrm>
              <a:custGeom>
                <a:avLst/>
                <a:gdLst/>
                <a:ahLst/>
                <a:cxnLst/>
                <a:rect l="l" t="t" r="r" b="b"/>
                <a:pathLst>
                  <a:path w="3682" h="7764" extrusionOk="0">
                    <a:moveTo>
                      <a:pt x="1064" y="1"/>
                    </a:moveTo>
                    <a:cubicBezTo>
                      <a:pt x="444" y="484"/>
                      <a:pt x="1" y="1206"/>
                      <a:pt x="395" y="2244"/>
                    </a:cubicBezTo>
                    <a:cubicBezTo>
                      <a:pt x="1287" y="4597"/>
                      <a:pt x="2665" y="3704"/>
                      <a:pt x="2341" y="5974"/>
                    </a:cubicBezTo>
                    <a:cubicBezTo>
                      <a:pt x="2196" y="6990"/>
                      <a:pt x="2831" y="7615"/>
                      <a:pt x="3671" y="7764"/>
                    </a:cubicBezTo>
                    <a:cubicBezTo>
                      <a:pt x="3675" y="7637"/>
                      <a:pt x="3681" y="7513"/>
                      <a:pt x="3681" y="7387"/>
                    </a:cubicBezTo>
                    <a:cubicBezTo>
                      <a:pt x="3681" y="4587"/>
                      <a:pt x="2700" y="2019"/>
                      <a:pt x="1064" y="1"/>
                    </a:cubicBez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9" name="Google Shape;114;p2"/>
              <p:cNvSpPr/>
              <p:nvPr/>
            </p:nvSpPr>
            <p:spPr>
              <a:xfrm>
                <a:off x="1461709" y="1770865"/>
                <a:ext cx="373064" cy="296813"/>
              </a:xfrm>
              <a:custGeom>
                <a:avLst/>
                <a:gdLst/>
                <a:ahLst/>
                <a:cxnLst/>
                <a:rect l="l" t="t" r="r" b="b"/>
                <a:pathLst>
                  <a:path w="14867" h="11917" extrusionOk="0">
                    <a:moveTo>
                      <a:pt x="10623" y="1"/>
                    </a:moveTo>
                    <a:cubicBezTo>
                      <a:pt x="10405" y="1"/>
                      <a:pt x="10183" y="11"/>
                      <a:pt x="9957" y="31"/>
                    </a:cubicBezTo>
                    <a:cubicBezTo>
                      <a:pt x="7812" y="219"/>
                      <a:pt x="7729" y="1094"/>
                      <a:pt x="5857" y="1094"/>
                    </a:cubicBezTo>
                    <a:cubicBezTo>
                      <a:pt x="5320" y="1094"/>
                      <a:pt x="4636" y="1022"/>
                      <a:pt x="3714" y="841"/>
                    </a:cubicBezTo>
                    <a:cubicBezTo>
                      <a:pt x="3415" y="783"/>
                      <a:pt x="3136" y="755"/>
                      <a:pt x="2878" y="755"/>
                    </a:cubicBezTo>
                    <a:cubicBezTo>
                      <a:pt x="1279" y="755"/>
                      <a:pt x="441" y="1798"/>
                      <a:pt x="0" y="2876"/>
                    </a:cubicBezTo>
                    <a:cubicBezTo>
                      <a:pt x="987" y="7452"/>
                      <a:pt x="4638" y="11033"/>
                      <a:pt x="9250" y="11917"/>
                    </a:cubicBezTo>
                    <a:cubicBezTo>
                      <a:pt x="10369" y="10994"/>
                      <a:pt x="11254" y="9600"/>
                      <a:pt x="11477" y="8625"/>
                    </a:cubicBezTo>
                    <a:cubicBezTo>
                      <a:pt x="11940" y="6598"/>
                      <a:pt x="12068" y="7491"/>
                      <a:pt x="13526" y="4247"/>
                    </a:cubicBezTo>
                    <a:cubicBezTo>
                      <a:pt x="14867" y="1269"/>
                      <a:pt x="13062" y="1"/>
                      <a:pt x="10623" y="1"/>
                    </a:cubicBez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0" name="Google Shape;115;p2"/>
              <p:cNvSpPr/>
              <p:nvPr/>
            </p:nvSpPr>
            <p:spPr>
              <a:xfrm>
                <a:off x="1791911" y="1818482"/>
                <a:ext cx="242888" cy="252371"/>
              </a:xfrm>
              <a:custGeom>
                <a:avLst/>
                <a:gdLst/>
                <a:ahLst/>
                <a:cxnLst/>
                <a:rect l="l" t="t" r="r" b="b"/>
                <a:pathLst>
                  <a:path w="9713" h="10104" extrusionOk="0">
                    <a:moveTo>
                      <a:pt x="7392" y="1"/>
                    </a:moveTo>
                    <a:cubicBezTo>
                      <a:pt x="5970" y="1"/>
                      <a:pt x="4500" y="984"/>
                      <a:pt x="4283" y="2530"/>
                    </a:cubicBezTo>
                    <a:cubicBezTo>
                      <a:pt x="3896" y="5295"/>
                      <a:pt x="4324" y="5925"/>
                      <a:pt x="1492" y="7688"/>
                    </a:cubicBezTo>
                    <a:cubicBezTo>
                      <a:pt x="410" y="8362"/>
                      <a:pt x="35" y="9252"/>
                      <a:pt x="0" y="10103"/>
                    </a:cubicBezTo>
                    <a:cubicBezTo>
                      <a:pt x="4752" y="9421"/>
                      <a:pt x="8581" y="5897"/>
                      <a:pt x="9713" y="1307"/>
                    </a:cubicBezTo>
                    <a:cubicBezTo>
                      <a:pt x="9183" y="400"/>
                      <a:pt x="8297" y="1"/>
                      <a:pt x="7392" y="1"/>
                    </a:cubicBez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76" name="Google Shape;116;p2"/>
            <p:cNvGrpSpPr>
              <a:grpSpLocks/>
            </p:cNvGrpSpPr>
            <p:nvPr/>
          </p:nvGrpSpPr>
          <p:grpSpPr bwMode="auto">
            <a:xfrm>
              <a:off x="1927988" y="2889571"/>
              <a:ext cx="300039" cy="214277"/>
              <a:chOff x="2286488" y="1602496"/>
              <a:chExt cx="300039" cy="214277"/>
            </a:xfrm>
          </p:grpSpPr>
          <p:sp>
            <p:nvSpPr>
              <p:cNvPr id="93" name="Google Shape;117;p2"/>
              <p:cNvSpPr/>
              <p:nvPr/>
            </p:nvSpPr>
            <p:spPr>
              <a:xfrm>
                <a:off x="2286488" y="1602496"/>
                <a:ext cx="258764" cy="214277"/>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4" name="Google Shape;118;p2"/>
              <p:cNvSpPr/>
              <p:nvPr/>
            </p:nvSpPr>
            <p:spPr>
              <a:xfrm>
                <a:off x="2399201" y="1697730"/>
                <a:ext cx="187326" cy="98408"/>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77" name="Google Shape;119;p2"/>
            <p:cNvGrpSpPr>
              <a:grpSpLocks/>
            </p:cNvGrpSpPr>
            <p:nvPr/>
          </p:nvGrpSpPr>
          <p:grpSpPr bwMode="auto">
            <a:xfrm>
              <a:off x="6722255" y="3480022"/>
              <a:ext cx="590552" cy="582516"/>
              <a:chOff x="4131147" y="1385188"/>
              <a:chExt cx="607564" cy="599296"/>
            </a:xfrm>
          </p:grpSpPr>
          <p:sp>
            <p:nvSpPr>
              <p:cNvPr id="89" name="Google Shape;120;p2"/>
              <p:cNvSpPr/>
              <p:nvPr/>
            </p:nvSpPr>
            <p:spPr>
              <a:xfrm>
                <a:off x="4131147" y="1514192"/>
                <a:ext cx="607564" cy="470292"/>
              </a:xfrm>
              <a:custGeom>
                <a:avLst/>
                <a:gdLst/>
                <a:ahLst/>
                <a:cxnLst/>
                <a:rect l="l" t="t" r="r" b="b"/>
                <a:pathLst>
                  <a:path w="24273" h="18820" extrusionOk="0">
                    <a:moveTo>
                      <a:pt x="8341" y="0"/>
                    </a:moveTo>
                    <a:cubicBezTo>
                      <a:pt x="6254" y="0"/>
                      <a:pt x="4099" y="1119"/>
                      <a:pt x="2810" y="3467"/>
                    </a:cubicBezTo>
                    <a:cubicBezTo>
                      <a:pt x="0" y="8580"/>
                      <a:pt x="2881" y="14094"/>
                      <a:pt x="2881" y="14094"/>
                    </a:cubicBezTo>
                    <a:cubicBezTo>
                      <a:pt x="4721" y="17178"/>
                      <a:pt x="7635" y="18820"/>
                      <a:pt x="11423" y="18820"/>
                    </a:cubicBezTo>
                    <a:cubicBezTo>
                      <a:pt x="12234" y="18820"/>
                      <a:pt x="13084" y="18745"/>
                      <a:pt x="13973" y="18592"/>
                    </a:cubicBezTo>
                    <a:cubicBezTo>
                      <a:pt x="19015" y="17729"/>
                      <a:pt x="24272" y="9466"/>
                      <a:pt x="20816" y="5666"/>
                    </a:cubicBezTo>
                    <a:cubicBezTo>
                      <a:pt x="19472" y="4189"/>
                      <a:pt x="17987" y="3772"/>
                      <a:pt x="16740" y="3772"/>
                    </a:cubicBezTo>
                    <a:cubicBezTo>
                      <a:pt x="15121" y="3772"/>
                      <a:pt x="13901" y="4474"/>
                      <a:pt x="13901" y="4474"/>
                    </a:cubicBezTo>
                    <a:cubicBezTo>
                      <a:pt x="13161" y="1552"/>
                      <a:pt x="10798" y="0"/>
                      <a:pt x="8341" y="0"/>
                    </a:cubicBezTo>
                    <a:close/>
                  </a:path>
                </a:pathLst>
              </a:cu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0" name="Google Shape;121;p2"/>
              <p:cNvSpPr/>
              <p:nvPr/>
            </p:nvSpPr>
            <p:spPr>
              <a:xfrm>
                <a:off x="4222608" y="1584409"/>
                <a:ext cx="174757" cy="181259"/>
              </a:xfrm>
              <a:custGeom>
                <a:avLst/>
                <a:gdLst/>
                <a:ahLst/>
                <a:cxnLst/>
                <a:rect l="l" t="t" r="r" b="b"/>
                <a:pathLst>
                  <a:path w="7008" h="7250" extrusionOk="0">
                    <a:moveTo>
                      <a:pt x="3692" y="0"/>
                    </a:moveTo>
                    <a:cubicBezTo>
                      <a:pt x="2194" y="0"/>
                      <a:pt x="798" y="1219"/>
                      <a:pt x="424" y="2963"/>
                    </a:cubicBezTo>
                    <a:cubicBezTo>
                      <a:pt x="1" y="4931"/>
                      <a:pt x="1038" y="6822"/>
                      <a:pt x="2739" y="7188"/>
                    </a:cubicBezTo>
                    <a:cubicBezTo>
                      <a:pt x="2932" y="7229"/>
                      <a:pt x="3125" y="7249"/>
                      <a:pt x="3317" y="7249"/>
                    </a:cubicBezTo>
                    <a:cubicBezTo>
                      <a:pt x="4815" y="7249"/>
                      <a:pt x="6211" y="6031"/>
                      <a:pt x="6585" y="4287"/>
                    </a:cubicBezTo>
                    <a:cubicBezTo>
                      <a:pt x="7007" y="2318"/>
                      <a:pt x="5971" y="426"/>
                      <a:pt x="4270" y="62"/>
                    </a:cubicBezTo>
                    <a:cubicBezTo>
                      <a:pt x="4077" y="20"/>
                      <a:pt x="3884" y="0"/>
                      <a:pt x="3692" y="0"/>
                    </a:cubicBezTo>
                    <a:close/>
                  </a:path>
                </a:pathLst>
              </a:custGeom>
              <a:solidFill>
                <a:srgbClr val="FFFFFF">
                  <a:alpha val="3408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1" name="Google Shape;122;p2"/>
              <p:cNvSpPr/>
              <p:nvPr/>
            </p:nvSpPr>
            <p:spPr>
              <a:xfrm>
                <a:off x="4443095" y="1460304"/>
                <a:ext cx="140458" cy="205753"/>
              </a:xfrm>
              <a:custGeom>
                <a:avLst/>
                <a:gdLst/>
                <a:ahLst/>
                <a:cxnLst/>
                <a:rect l="l" t="t" r="r" b="b"/>
                <a:pathLst>
                  <a:path w="5595" h="8264" extrusionOk="0">
                    <a:moveTo>
                      <a:pt x="4854" y="1"/>
                    </a:moveTo>
                    <a:cubicBezTo>
                      <a:pt x="4691" y="1"/>
                      <a:pt x="4529" y="77"/>
                      <a:pt x="4421" y="261"/>
                    </a:cubicBezTo>
                    <a:cubicBezTo>
                      <a:pt x="3028" y="2660"/>
                      <a:pt x="1636" y="5059"/>
                      <a:pt x="242" y="7457"/>
                    </a:cubicBezTo>
                    <a:cubicBezTo>
                      <a:pt x="0" y="7874"/>
                      <a:pt x="373" y="8263"/>
                      <a:pt x="741" y="8263"/>
                    </a:cubicBezTo>
                    <a:cubicBezTo>
                      <a:pt x="904" y="8263"/>
                      <a:pt x="1067" y="8187"/>
                      <a:pt x="1174" y="8002"/>
                    </a:cubicBezTo>
                    <a:cubicBezTo>
                      <a:pt x="2567" y="5604"/>
                      <a:pt x="3960" y="3204"/>
                      <a:pt x="5353" y="805"/>
                    </a:cubicBezTo>
                    <a:cubicBezTo>
                      <a:pt x="5595" y="389"/>
                      <a:pt x="5222" y="1"/>
                      <a:pt x="4854" y="1"/>
                    </a:cubicBez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2" name="Google Shape;123;p2"/>
              <p:cNvSpPr/>
              <p:nvPr/>
            </p:nvSpPr>
            <p:spPr>
              <a:xfrm>
                <a:off x="4431662" y="1385188"/>
                <a:ext cx="111060" cy="151866"/>
              </a:xfrm>
              <a:custGeom>
                <a:avLst/>
                <a:gdLst/>
                <a:ahLst/>
                <a:cxnLst/>
                <a:rect l="l" t="t" r="r" b="b"/>
                <a:pathLst>
                  <a:path w="4432" h="6075" extrusionOk="0">
                    <a:moveTo>
                      <a:pt x="1628" y="0"/>
                    </a:moveTo>
                    <a:cubicBezTo>
                      <a:pt x="1524" y="0"/>
                      <a:pt x="1422" y="15"/>
                      <a:pt x="1322" y="45"/>
                    </a:cubicBezTo>
                    <a:cubicBezTo>
                      <a:pt x="371" y="329"/>
                      <a:pt x="1" y="1899"/>
                      <a:pt x="496" y="3552"/>
                    </a:cubicBezTo>
                    <a:cubicBezTo>
                      <a:pt x="937" y="5031"/>
                      <a:pt x="1922" y="6075"/>
                      <a:pt x="2805" y="6075"/>
                    </a:cubicBezTo>
                    <a:cubicBezTo>
                      <a:pt x="2909" y="6075"/>
                      <a:pt x="3011" y="6060"/>
                      <a:pt x="3111" y="6030"/>
                    </a:cubicBezTo>
                    <a:cubicBezTo>
                      <a:pt x="4062" y="5746"/>
                      <a:pt x="4432" y="4176"/>
                      <a:pt x="3938" y="2523"/>
                    </a:cubicBezTo>
                    <a:cubicBezTo>
                      <a:pt x="3496" y="1044"/>
                      <a:pt x="2512" y="0"/>
                      <a:pt x="1628" y="0"/>
                    </a:cubicBez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78" name="Google Shape;124;p2"/>
            <p:cNvGrpSpPr>
              <a:grpSpLocks/>
            </p:cNvGrpSpPr>
            <p:nvPr/>
          </p:nvGrpSpPr>
          <p:grpSpPr bwMode="auto">
            <a:xfrm>
              <a:off x="-277058" y="3715793"/>
              <a:ext cx="2713049" cy="1786368"/>
              <a:chOff x="236930" y="2663193"/>
              <a:chExt cx="2713049" cy="1786368"/>
            </a:xfrm>
          </p:grpSpPr>
          <p:grpSp>
            <p:nvGrpSpPr>
              <p:cNvPr id="79" name="Google Shape;125;p2"/>
              <p:cNvGrpSpPr>
                <a:grpSpLocks/>
              </p:cNvGrpSpPr>
              <p:nvPr/>
            </p:nvGrpSpPr>
            <p:grpSpPr bwMode="auto">
              <a:xfrm rot="925807">
                <a:off x="236930" y="2863913"/>
                <a:ext cx="2713049" cy="1585648"/>
                <a:chOff x="1677106" y="1325980"/>
                <a:chExt cx="2265667" cy="1324174"/>
              </a:xfrm>
            </p:grpSpPr>
            <p:sp>
              <p:nvSpPr>
                <p:cNvPr id="87" name="Google Shape;126;p2"/>
                <p:cNvSpPr/>
                <p:nvPr/>
              </p:nvSpPr>
              <p:spPr>
                <a:xfrm>
                  <a:off x="1677106" y="1325980"/>
                  <a:ext cx="2265667" cy="1324174"/>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8" name="Google Shape;127;p2"/>
                <p:cNvSpPr/>
                <p:nvPr/>
              </p:nvSpPr>
              <p:spPr>
                <a:xfrm>
                  <a:off x="3519387" y="2519350"/>
                  <a:ext cx="33144" cy="42416"/>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80" name="Google Shape;128;p2"/>
              <p:cNvGrpSpPr>
                <a:grpSpLocks/>
              </p:cNvGrpSpPr>
              <p:nvPr/>
            </p:nvGrpSpPr>
            <p:grpSpPr bwMode="auto">
              <a:xfrm rot="925807">
                <a:off x="1599135" y="2663193"/>
                <a:ext cx="550116" cy="369826"/>
                <a:chOff x="2626561" y="1120321"/>
                <a:chExt cx="459401" cy="308841"/>
              </a:xfrm>
            </p:grpSpPr>
            <p:grpSp>
              <p:nvGrpSpPr>
                <p:cNvPr id="81" name="Google Shape;129;p2"/>
                <p:cNvGrpSpPr>
                  <a:grpSpLocks/>
                </p:cNvGrpSpPr>
                <p:nvPr/>
              </p:nvGrpSpPr>
              <p:grpSpPr bwMode="auto">
                <a:xfrm>
                  <a:off x="2671010" y="1120321"/>
                  <a:ext cx="414952" cy="308841"/>
                  <a:chOff x="2671010" y="1120321"/>
                  <a:chExt cx="414952" cy="308841"/>
                </a:xfrm>
              </p:grpSpPr>
              <p:sp>
                <p:nvSpPr>
                  <p:cNvPr id="85" name="Google Shape;130;p2"/>
                  <p:cNvSpPr/>
                  <p:nvPr/>
                </p:nvSpPr>
                <p:spPr>
                  <a:xfrm>
                    <a:off x="2683257" y="1127444"/>
                    <a:ext cx="385786" cy="287633"/>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6" name="Google Shape;131;p2"/>
                  <p:cNvSpPr/>
                  <p:nvPr/>
                </p:nvSpPr>
                <p:spPr>
                  <a:xfrm>
                    <a:off x="2671010" y="1120321"/>
                    <a:ext cx="414952" cy="308841"/>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82" name="Google Shape;132;p2"/>
                <p:cNvGrpSpPr>
                  <a:grpSpLocks/>
                </p:cNvGrpSpPr>
                <p:nvPr/>
              </p:nvGrpSpPr>
              <p:grpSpPr bwMode="auto">
                <a:xfrm>
                  <a:off x="2626561" y="1169117"/>
                  <a:ext cx="448095" cy="153758"/>
                  <a:chOff x="2626561" y="1169117"/>
                  <a:chExt cx="448095" cy="153758"/>
                </a:xfrm>
              </p:grpSpPr>
              <p:sp>
                <p:nvSpPr>
                  <p:cNvPr id="83" name="Google Shape;133;p2"/>
                  <p:cNvSpPr/>
                  <p:nvPr/>
                </p:nvSpPr>
                <p:spPr>
                  <a:xfrm>
                    <a:off x="2642771" y="1181945"/>
                    <a:ext cx="389763" cy="133876"/>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4" name="Google Shape;134;p2"/>
                  <p:cNvSpPr/>
                  <p:nvPr/>
                </p:nvSpPr>
                <p:spPr>
                  <a:xfrm>
                    <a:off x="2626561" y="1169117"/>
                    <a:ext cx="448095" cy="153758"/>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grpSp>
      </p:grpSp>
      <p:sp>
        <p:nvSpPr>
          <p:cNvPr id="70" name="Google Shape;70;p2"/>
          <p:cNvSpPr txBox="1">
            <a:spLocks noGrp="1"/>
          </p:cNvSpPr>
          <p:nvPr>
            <p:ph type="ctrTitle"/>
          </p:nvPr>
        </p:nvSpPr>
        <p:spPr>
          <a:xfrm>
            <a:off x="2486152" y="1312200"/>
            <a:ext cx="4171800" cy="2423100"/>
          </a:xfrm>
          <a:prstGeom prst="rect">
            <a:avLst/>
          </a:prstGeom>
        </p:spPr>
        <p:txBody>
          <a:bodyPr spcFirstLastPara="1">
            <a:noAutofit/>
          </a:bodyPr>
          <a:lstStyle>
            <a:lvl1pPr lvl="0" algn="ctr">
              <a:spcBef>
                <a:spcPts val="0"/>
              </a:spcBef>
              <a:spcAft>
                <a:spcPts val="0"/>
              </a:spcAft>
              <a:buSzPts val="5200"/>
              <a:buNone/>
              <a:defRPr sz="5200">
                <a:latin typeface="Gorditas"/>
                <a:ea typeface="Gorditas"/>
                <a:cs typeface="Gorditas"/>
                <a:sym typeface="Gordita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1" name="Google Shape;71;p2"/>
          <p:cNvSpPr txBox="1">
            <a:spLocks noGrp="1"/>
          </p:cNvSpPr>
          <p:nvPr>
            <p:ph type="subTitle" idx="1"/>
          </p:nvPr>
        </p:nvSpPr>
        <p:spPr>
          <a:xfrm>
            <a:off x="2486038" y="3622774"/>
            <a:ext cx="4171800" cy="439200"/>
          </a:xfrm>
          <a:prstGeom prst="rect">
            <a:avLst/>
          </a:prstGeom>
        </p:spPr>
        <p:txBody>
          <a:bodyPr spcFirstLastPara="1">
            <a:noAutofit/>
          </a:bodyPr>
          <a:lstStyle>
            <a:lvl1pPr lvl="0" algn="ctr">
              <a:lnSpc>
                <a:spcPct val="100000"/>
              </a:lnSpc>
              <a:spcBef>
                <a:spcPts val="0"/>
              </a:spcBef>
              <a:spcAft>
                <a:spcPts val="0"/>
              </a:spcAft>
              <a:buSzPts val="1400"/>
              <a:buNone/>
              <a:defRPr>
                <a:solidFill>
                  <a:schemeClr val="dk2"/>
                </a:solidFill>
                <a:latin typeface="Kodchasan"/>
                <a:ea typeface="Kodchasan"/>
                <a:cs typeface="Kodchasan"/>
                <a:sym typeface="Kodchas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135"/>
        <p:cNvGrpSpPr/>
        <p:nvPr/>
      </p:nvGrpSpPr>
      <p:grpSpPr>
        <a:xfrm>
          <a:off x="0" y="0"/>
          <a:ext cx="0" cy="0"/>
          <a:chOff x="0" y="0"/>
          <a:chExt cx="0" cy="0"/>
        </a:xfrm>
      </p:grpSpPr>
      <p:grpSp>
        <p:nvGrpSpPr>
          <p:cNvPr id="5" name="Google Shape;136;p3"/>
          <p:cNvGrpSpPr>
            <a:grpSpLocks/>
          </p:cNvGrpSpPr>
          <p:nvPr/>
        </p:nvGrpSpPr>
        <p:grpSpPr bwMode="auto">
          <a:xfrm>
            <a:off x="-60325" y="-44450"/>
            <a:ext cx="9264650" cy="5276850"/>
            <a:chOff x="-60875" y="-44400"/>
            <a:chExt cx="9265800" cy="5276700"/>
          </a:xfrm>
        </p:grpSpPr>
        <p:grpSp>
          <p:nvGrpSpPr>
            <p:cNvPr id="6" name="Google Shape;137;p3"/>
            <p:cNvGrpSpPr>
              <a:grpSpLocks/>
            </p:cNvGrpSpPr>
            <p:nvPr/>
          </p:nvGrpSpPr>
          <p:grpSpPr bwMode="auto">
            <a:xfrm>
              <a:off x="-60875" y="292275"/>
              <a:ext cx="9265800" cy="4558950"/>
              <a:chOff x="-60875" y="292275"/>
              <a:chExt cx="9265800" cy="4558950"/>
            </a:xfrm>
          </p:grpSpPr>
          <p:cxnSp>
            <p:nvCxnSpPr>
              <p:cNvPr id="28" name="Google Shape;138;p3"/>
              <p:cNvCxnSpPr>
                <a:cxnSpLocks noChangeShapeType="1"/>
              </p:cNvCxnSpPr>
              <p:nvPr/>
            </p:nvCxnSpPr>
            <p:spPr bwMode="auto">
              <a:xfrm>
                <a:off x="-60875" y="292275"/>
                <a:ext cx="9265800" cy="0"/>
              </a:xfrm>
              <a:prstGeom prst="straightConnector1">
                <a:avLst/>
              </a:prstGeom>
              <a:noFill/>
              <a:ln w="9525">
                <a:solidFill>
                  <a:srgbClr val="F7B749"/>
                </a:solidFill>
                <a:round/>
                <a:headEnd/>
                <a:tailEnd/>
              </a:ln>
            </p:spPr>
          </p:cxnSp>
          <p:cxnSp>
            <p:nvCxnSpPr>
              <p:cNvPr id="29" name="Google Shape;139;p3"/>
              <p:cNvCxnSpPr>
                <a:cxnSpLocks noChangeShapeType="1"/>
              </p:cNvCxnSpPr>
              <p:nvPr/>
            </p:nvCxnSpPr>
            <p:spPr bwMode="auto">
              <a:xfrm>
                <a:off x="-60875" y="706725"/>
                <a:ext cx="9265800" cy="0"/>
              </a:xfrm>
              <a:prstGeom prst="straightConnector1">
                <a:avLst/>
              </a:prstGeom>
              <a:noFill/>
              <a:ln w="9525">
                <a:solidFill>
                  <a:srgbClr val="F7B749"/>
                </a:solidFill>
                <a:round/>
                <a:headEnd/>
                <a:tailEnd/>
              </a:ln>
            </p:spPr>
          </p:cxnSp>
          <p:cxnSp>
            <p:nvCxnSpPr>
              <p:cNvPr id="30" name="Google Shape;140;p3"/>
              <p:cNvCxnSpPr>
                <a:cxnSpLocks noChangeShapeType="1"/>
              </p:cNvCxnSpPr>
              <p:nvPr/>
            </p:nvCxnSpPr>
            <p:spPr bwMode="auto">
              <a:xfrm>
                <a:off x="-60875" y="1121175"/>
                <a:ext cx="9265800" cy="0"/>
              </a:xfrm>
              <a:prstGeom prst="straightConnector1">
                <a:avLst/>
              </a:prstGeom>
              <a:noFill/>
              <a:ln w="9525">
                <a:solidFill>
                  <a:srgbClr val="F7B749"/>
                </a:solidFill>
                <a:round/>
                <a:headEnd/>
                <a:tailEnd/>
              </a:ln>
            </p:spPr>
          </p:cxnSp>
          <p:cxnSp>
            <p:nvCxnSpPr>
              <p:cNvPr id="31" name="Google Shape;141;p3"/>
              <p:cNvCxnSpPr>
                <a:cxnSpLocks noChangeShapeType="1"/>
              </p:cNvCxnSpPr>
              <p:nvPr/>
            </p:nvCxnSpPr>
            <p:spPr bwMode="auto">
              <a:xfrm>
                <a:off x="-60875" y="1535625"/>
                <a:ext cx="9265800" cy="0"/>
              </a:xfrm>
              <a:prstGeom prst="straightConnector1">
                <a:avLst/>
              </a:prstGeom>
              <a:noFill/>
              <a:ln w="9525">
                <a:solidFill>
                  <a:srgbClr val="F7B749"/>
                </a:solidFill>
                <a:round/>
                <a:headEnd/>
                <a:tailEnd/>
              </a:ln>
            </p:spPr>
          </p:cxnSp>
          <p:cxnSp>
            <p:nvCxnSpPr>
              <p:cNvPr id="32" name="Google Shape;142;p3"/>
              <p:cNvCxnSpPr>
                <a:cxnSpLocks noChangeShapeType="1"/>
              </p:cNvCxnSpPr>
              <p:nvPr/>
            </p:nvCxnSpPr>
            <p:spPr bwMode="auto">
              <a:xfrm>
                <a:off x="-60875" y="1950075"/>
                <a:ext cx="9265800" cy="0"/>
              </a:xfrm>
              <a:prstGeom prst="straightConnector1">
                <a:avLst/>
              </a:prstGeom>
              <a:noFill/>
              <a:ln w="9525">
                <a:solidFill>
                  <a:srgbClr val="F7B749"/>
                </a:solidFill>
                <a:round/>
                <a:headEnd/>
                <a:tailEnd/>
              </a:ln>
            </p:spPr>
          </p:cxnSp>
          <p:cxnSp>
            <p:nvCxnSpPr>
              <p:cNvPr id="33" name="Google Shape;143;p3"/>
              <p:cNvCxnSpPr>
                <a:cxnSpLocks noChangeShapeType="1"/>
              </p:cNvCxnSpPr>
              <p:nvPr/>
            </p:nvCxnSpPr>
            <p:spPr bwMode="auto">
              <a:xfrm>
                <a:off x="-60875" y="2364525"/>
                <a:ext cx="9265800" cy="0"/>
              </a:xfrm>
              <a:prstGeom prst="straightConnector1">
                <a:avLst/>
              </a:prstGeom>
              <a:noFill/>
              <a:ln w="9525">
                <a:solidFill>
                  <a:srgbClr val="F7B749"/>
                </a:solidFill>
                <a:round/>
                <a:headEnd/>
                <a:tailEnd/>
              </a:ln>
            </p:spPr>
          </p:cxnSp>
          <p:cxnSp>
            <p:nvCxnSpPr>
              <p:cNvPr id="34" name="Google Shape;144;p3"/>
              <p:cNvCxnSpPr>
                <a:cxnSpLocks noChangeShapeType="1"/>
              </p:cNvCxnSpPr>
              <p:nvPr/>
            </p:nvCxnSpPr>
            <p:spPr bwMode="auto">
              <a:xfrm>
                <a:off x="-60875" y="2778975"/>
                <a:ext cx="9265800" cy="0"/>
              </a:xfrm>
              <a:prstGeom prst="straightConnector1">
                <a:avLst/>
              </a:prstGeom>
              <a:noFill/>
              <a:ln w="9525">
                <a:solidFill>
                  <a:srgbClr val="F7B749"/>
                </a:solidFill>
                <a:round/>
                <a:headEnd/>
                <a:tailEnd/>
              </a:ln>
            </p:spPr>
          </p:cxnSp>
          <p:cxnSp>
            <p:nvCxnSpPr>
              <p:cNvPr id="35" name="Google Shape;145;p3"/>
              <p:cNvCxnSpPr>
                <a:cxnSpLocks noChangeShapeType="1"/>
              </p:cNvCxnSpPr>
              <p:nvPr/>
            </p:nvCxnSpPr>
            <p:spPr bwMode="auto">
              <a:xfrm>
                <a:off x="-60875" y="3193425"/>
                <a:ext cx="9265800" cy="0"/>
              </a:xfrm>
              <a:prstGeom prst="straightConnector1">
                <a:avLst/>
              </a:prstGeom>
              <a:noFill/>
              <a:ln w="9525">
                <a:solidFill>
                  <a:srgbClr val="F7B749"/>
                </a:solidFill>
                <a:round/>
                <a:headEnd/>
                <a:tailEnd/>
              </a:ln>
            </p:spPr>
          </p:cxnSp>
          <p:cxnSp>
            <p:nvCxnSpPr>
              <p:cNvPr id="36" name="Google Shape;146;p3"/>
              <p:cNvCxnSpPr>
                <a:cxnSpLocks noChangeShapeType="1"/>
              </p:cNvCxnSpPr>
              <p:nvPr/>
            </p:nvCxnSpPr>
            <p:spPr bwMode="auto">
              <a:xfrm>
                <a:off x="-60875" y="3607875"/>
                <a:ext cx="9265800" cy="0"/>
              </a:xfrm>
              <a:prstGeom prst="straightConnector1">
                <a:avLst/>
              </a:prstGeom>
              <a:noFill/>
              <a:ln w="9525">
                <a:solidFill>
                  <a:srgbClr val="F7B749"/>
                </a:solidFill>
                <a:round/>
                <a:headEnd/>
                <a:tailEnd/>
              </a:ln>
            </p:spPr>
          </p:cxnSp>
          <p:cxnSp>
            <p:nvCxnSpPr>
              <p:cNvPr id="37" name="Google Shape;147;p3"/>
              <p:cNvCxnSpPr>
                <a:cxnSpLocks noChangeShapeType="1"/>
              </p:cNvCxnSpPr>
              <p:nvPr/>
            </p:nvCxnSpPr>
            <p:spPr bwMode="auto">
              <a:xfrm>
                <a:off x="-60875" y="4022325"/>
                <a:ext cx="9265800" cy="0"/>
              </a:xfrm>
              <a:prstGeom prst="straightConnector1">
                <a:avLst/>
              </a:prstGeom>
              <a:noFill/>
              <a:ln w="9525">
                <a:solidFill>
                  <a:srgbClr val="F7B749"/>
                </a:solidFill>
                <a:round/>
                <a:headEnd/>
                <a:tailEnd/>
              </a:ln>
            </p:spPr>
          </p:cxnSp>
          <p:cxnSp>
            <p:nvCxnSpPr>
              <p:cNvPr id="38" name="Google Shape;148;p3"/>
              <p:cNvCxnSpPr>
                <a:cxnSpLocks noChangeShapeType="1"/>
              </p:cNvCxnSpPr>
              <p:nvPr/>
            </p:nvCxnSpPr>
            <p:spPr bwMode="auto">
              <a:xfrm>
                <a:off x="-60875" y="4436775"/>
                <a:ext cx="9265800" cy="0"/>
              </a:xfrm>
              <a:prstGeom prst="straightConnector1">
                <a:avLst/>
              </a:prstGeom>
              <a:noFill/>
              <a:ln w="9525">
                <a:solidFill>
                  <a:srgbClr val="F7B749"/>
                </a:solidFill>
                <a:round/>
                <a:headEnd/>
                <a:tailEnd/>
              </a:ln>
            </p:spPr>
          </p:cxnSp>
          <p:cxnSp>
            <p:nvCxnSpPr>
              <p:cNvPr id="39" name="Google Shape;149;p3"/>
              <p:cNvCxnSpPr>
                <a:cxnSpLocks noChangeShapeType="1"/>
              </p:cNvCxnSpPr>
              <p:nvPr/>
            </p:nvCxnSpPr>
            <p:spPr bwMode="auto">
              <a:xfrm>
                <a:off x="-60875" y="4851225"/>
                <a:ext cx="9265800" cy="0"/>
              </a:xfrm>
              <a:prstGeom prst="straightConnector1">
                <a:avLst/>
              </a:prstGeom>
              <a:noFill/>
              <a:ln w="9525">
                <a:solidFill>
                  <a:srgbClr val="F7B749"/>
                </a:solidFill>
                <a:round/>
                <a:headEnd/>
                <a:tailEnd/>
              </a:ln>
            </p:spPr>
          </p:cxnSp>
        </p:grpSp>
        <p:grpSp>
          <p:nvGrpSpPr>
            <p:cNvPr id="7" name="Google Shape;150;p3"/>
            <p:cNvGrpSpPr>
              <a:grpSpLocks/>
            </p:cNvGrpSpPr>
            <p:nvPr/>
          </p:nvGrpSpPr>
          <p:grpSpPr bwMode="auto">
            <a:xfrm>
              <a:off x="424088" y="-44400"/>
              <a:ext cx="8295875" cy="5276700"/>
              <a:chOff x="424088" y="-44400"/>
              <a:chExt cx="8295875" cy="5276700"/>
            </a:xfrm>
          </p:grpSpPr>
          <p:cxnSp>
            <p:nvCxnSpPr>
              <p:cNvPr id="8" name="Google Shape;151;p3"/>
              <p:cNvCxnSpPr>
                <a:cxnSpLocks noChangeShapeType="1"/>
              </p:cNvCxnSpPr>
              <p:nvPr/>
            </p:nvCxnSpPr>
            <p:spPr bwMode="auto">
              <a:xfrm>
                <a:off x="424088" y="-44400"/>
                <a:ext cx="0" cy="5276700"/>
              </a:xfrm>
              <a:prstGeom prst="straightConnector1">
                <a:avLst/>
              </a:prstGeom>
              <a:noFill/>
              <a:ln w="9525">
                <a:solidFill>
                  <a:srgbClr val="F7B749"/>
                </a:solidFill>
                <a:round/>
                <a:headEnd/>
                <a:tailEnd/>
              </a:ln>
            </p:spPr>
          </p:cxnSp>
          <p:cxnSp>
            <p:nvCxnSpPr>
              <p:cNvPr id="9" name="Google Shape;152;p3"/>
              <p:cNvCxnSpPr>
                <a:cxnSpLocks noChangeShapeType="1"/>
              </p:cNvCxnSpPr>
              <p:nvPr/>
            </p:nvCxnSpPr>
            <p:spPr bwMode="auto">
              <a:xfrm>
                <a:off x="860713" y="-44400"/>
                <a:ext cx="0" cy="5276700"/>
              </a:xfrm>
              <a:prstGeom prst="straightConnector1">
                <a:avLst/>
              </a:prstGeom>
              <a:noFill/>
              <a:ln w="9525">
                <a:solidFill>
                  <a:srgbClr val="F7B749"/>
                </a:solidFill>
                <a:round/>
                <a:headEnd/>
                <a:tailEnd/>
              </a:ln>
            </p:spPr>
          </p:cxnSp>
          <p:cxnSp>
            <p:nvCxnSpPr>
              <p:cNvPr id="10" name="Google Shape;153;p3"/>
              <p:cNvCxnSpPr>
                <a:cxnSpLocks noChangeShapeType="1"/>
              </p:cNvCxnSpPr>
              <p:nvPr/>
            </p:nvCxnSpPr>
            <p:spPr bwMode="auto">
              <a:xfrm>
                <a:off x="1297338" y="-44400"/>
                <a:ext cx="0" cy="5276700"/>
              </a:xfrm>
              <a:prstGeom prst="straightConnector1">
                <a:avLst/>
              </a:prstGeom>
              <a:noFill/>
              <a:ln w="9525">
                <a:solidFill>
                  <a:srgbClr val="F7B749"/>
                </a:solidFill>
                <a:round/>
                <a:headEnd/>
                <a:tailEnd/>
              </a:ln>
            </p:spPr>
          </p:cxnSp>
          <p:cxnSp>
            <p:nvCxnSpPr>
              <p:cNvPr id="11" name="Google Shape;154;p3"/>
              <p:cNvCxnSpPr>
                <a:cxnSpLocks noChangeShapeType="1"/>
              </p:cNvCxnSpPr>
              <p:nvPr/>
            </p:nvCxnSpPr>
            <p:spPr bwMode="auto">
              <a:xfrm>
                <a:off x="1733963" y="-44400"/>
                <a:ext cx="0" cy="5276700"/>
              </a:xfrm>
              <a:prstGeom prst="straightConnector1">
                <a:avLst/>
              </a:prstGeom>
              <a:noFill/>
              <a:ln w="9525">
                <a:solidFill>
                  <a:srgbClr val="F7B749"/>
                </a:solidFill>
                <a:round/>
                <a:headEnd/>
                <a:tailEnd/>
              </a:ln>
            </p:spPr>
          </p:cxnSp>
          <p:cxnSp>
            <p:nvCxnSpPr>
              <p:cNvPr id="12" name="Google Shape;155;p3"/>
              <p:cNvCxnSpPr>
                <a:cxnSpLocks noChangeShapeType="1"/>
              </p:cNvCxnSpPr>
              <p:nvPr/>
            </p:nvCxnSpPr>
            <p:spPr bwMode="auto">
              <a:xfrm>
                <a:off x="2170588" y="-44400"/>
                <a:ext cx="0" cy="5276700"/>
              </a:xfrm>
              <a:prstGeom prst="straightConnector1">
                <a:avLst/>
              </a:prstGeom>
              <a:noFill/>
              <a:ln w="9525">
                <a:solidFill>
                  <a:srgbClr val="F7B749"/>
                </a:solidFill>
                <a:round/>
                <a:headEnd/>
                <a:tailEnd/>
              </a:ln>
            </p:spPr>
          </p:cxnSp>
          <p:cxnSp>
            <p:nvCxnSpPr>
              <p:cNvPr id="13" name="Google Shape;156;p3"/>
              <p:cNvCxnSpPr>
                <a:cxnSpLocks noChangeShapeType="1"/>
              </p:cNvCxnSpPr>
              <p:nvPr/>
            </p:nvCxnSpPr>
            <p:spPr bwMode="auto">
              <a:xfrm>
                <a:off x="2607213" y="-44400"/>
                <a:ext cx="0" cy="5276700"/>
              </a:xfrm>
              <a:prstGeom prst="straightConnector1">
                <a:avLst/>
              </a:prstGeom>
              <a:noFill/>
              <a:ln w="9525">
                <a:solidFill>
                  <a:srgbClr val="F7B749"/>
                </a:solidFill>
                <a:round/>
                <a:headEnd/>
                <a:tailEnd/>
              </a:ln>
            </p:spPr>
          </p:cxnSp>
          <p:cxnSp>
            <p:nvCxnSpPr>
              <p:cNvPr id="14" name="Google Shape;157;p3"/>
              <p:cNvCxnSpPr>
                <a:cxnSpLocks noChangeShapeType="1"/>
              </p:cNvCxnSpPr>
              <p:nvPr/>
            </p:nvCxnSpPr>
            <p:spPr bwMode="auto">
              <a:xfrm>
                <a:off x="3043838" y="-44400"/>
                <a:ext cx="0" cy="5276700"/>
              </a:xfrm>
              <a:prstGeom prst="straightConnector1">
                <a:avLst/>
              </a:prstGeom>
              <a:noFill/>
              <a:ln w="9525">
                <a:solidFill>
                  <a:srgbClr val="F7B749"/>
                </a:solidFill>
                <a:round/>
                <a:headEnd/>
                <a:tailEnd/>
              </a:ln>
            </p:spPr>
          </p:cxnSp>
          <p:cxnSp>
            <p:nvCxnSpPr>
              <p:cNvPr id="15" name="Google Shape;158;p3"/>
              <p:cNvCxnSpPr>
                <a:cxnSpLocks noChangeShapeType="1"/>
              </p:cNvCxnSpPr>
              <p:nvPr/>
            </p:nvCxnSpPr>
            <p:spPr bwMode="auto">
              <a:xfrm>
                <a:off x="3480463" y="-44400"/>
                <a:ext cx="0" cy="5276700"/>
              </a:xfrm>
              <a:prstGeom prst="straightConnector1">
                <a:avLst/>
              </a:prstGeom>
              <a:noFill/>
              <a:ln w="9525">
                <a:solidFill>
                  <a:srgbClr val="F7B749"/>
                </a:solidFill>
                <a:round/>
                <a:headEnd/>
                <a:tailEnd/>
              </a:ln>
            </p:spPr>
          </p:cxnSp>
          <p:cxnSp>
            <p:nvCxnSpPr>
              <p:cNvPr id="16" name="Google Shape;159;p3"/>
              <p:cNvCxnSpPr>
                <a:cxnSpLocks noChangeShapeType="1"/>
              </p:cNvCxnSpPr>
              <p:nvPr/>
            </p:nvCxnSpPr>
            <p:spPr bwMode="auto">
              <a:xfrm>
                <a:off x="3917088" y="-44400"/>
                <a:ext cx="0" cy="5276700"/>
              </a:xfrm>
              <a:prstGeom prst="straightConnector1">
                <a:avLst/>
              </a:prstGeom>
              <a:noFill/>
              <a:ln w="9525">
                <a:solidFill>
                  <a:srgbClr val="F7B749"/>
                </a:solidFill>
                <a:round/>
                <a:headEnd/>
                <a:tailEnd/>
              </a:ln>
            </p:spPr>
          </p:cxnSp>
          <p:cxnSp>
            <p:nvCxnSpPr>
              <p:cNvPr id="17" name="Google Shape;160;p3"/>
              <p:cNvCxnSpPr>
                <a:cxnSpLocks noChangeShapeType="1"/>
              </p:cNvCxnSpPr>
              <p:nvPr/>
            </p:nvCxnSpPr>
            <p:spPr bwMode="auto">
              <a:xfrm>
                <a:off x="4353713" y="-44400"/>
                <a:ext cx="0" cy="5276700"/>
              </a:xfrm>
              <a:prstGeom prst="straightConnector1">
                <a:avLst/>
              </a:prstGeom>
              <a:noFill/>
              <a:ln w="9525">
                <a:solidFill>
                  <a:srgbClr val="F7B749"/>
                </a:solidFill>
                <a:round/>
                <a:headEnd/>
                <a:tailEnd/>
              </a:ln>
            </p:spPr>
          </p:cxnSp>
          <p:cxnSp>
            <p:nvCxnSpPr>
              <p:cNvPr id="18" name="Google Shape;161;p3"/>
              <p:cNvCxnSpPr>
                <a:cxnSpLocks noChangeShapeType="1"/>
              </p:cNvCxnSpPr>
              <p:nvPr/>
            </p:nvCxnSpPr>
            <p:spPr bwMode="auto">
              <a:xfrm>
                <a:off x="4790338" y="-44400"/>
                <a:ext cx="0" cy="5276700"/>
              </a:xfrm>
              <a:prstGeom prst="straightConnector1">
                <a:avLst/>
              </a:prstGeom>
              <a:noFill/>
              <a:ln w="9525">
                <a:solidFill>
                  <a:srgbClr val="F7B749"/>
                </a:solidFill>
                <a:round/>
                <a:headEnd/>
                <a:tailEnd/>
              </a:ln>
            </p:spPr>
          </p:cxnSp>
          <p:cxnSp>
            <p:nvCxnSpPr>
              <p:cNvPr id="19" name="Google Shape;162;p3"/>
              <p:cNvCxnSpPr>
                <a:cxnSpLocks noChangeShapeType="1"/>
              </p:cNvCxnSpPr>
              <p:nvPr/>
            </p:nvCxnSpPr>
            <p:spPr bwMode="auto">
              <a:xfrm>
                <a:off x="5226963" y="-44400"/>
                <a:ext cx="0" cy="5276700"/>
              </a:xfrm>
              <a:prstGeom prst="straightConnector1">
                <a:avLst/>
              </a:prstGeom>
              <a:noFill/>
              <a:ln w="9525">
                <a:solidFill>
                  <a:srgbClr val="F7B749"/>
                </a:solidFill>
                <a:round/>
                <a:headEnd/>
                <a:tailEnd/>
              </a:ln>
            </p:spPr>
          </p:cxnSp>
          <p:cxnSp>
            <p:nvCxnSpPr>
              <p:cNvPr id="20" name="Google Shape;163;p3"/>
              <p:cNvCxnSpPr>
                <a:cxnSpLocks noChangeShapeType="1"/>
              </p:cNvCxnSpPr>
              <p:nvPr/>
            </p:nvCxnSpPr>
            <p:spPr bwMode="auto">
              <a:xfrm>
                <a:off x="5663588" y="-44400"/>
                <a:ext cx="0" cy="5276700"/>
              </a:xfrm>
              <a:prstGeom prst="straightConnector1">
                <a:avLst/>
              </a:prstGeom>
              <a:noFill/>
              <a:ln w="9525">
                <a:solidFill>
                  <a:srgbClr val="F7B749"/>
                </a:solidFill>
                <a:round/>
                <a:headEnd/>
                <a:tailEnd/>
              </a:ln>
            </p:spPr>
          </p:cxnSp>
          <p:cxnSp>
            <p:nvCxnSpPr>
              <p:cNvPr id="21" name="Google Shape;164;p3"/>
              <p:cNvCxnSpPr>
                <a:cxnSpLocks noChangeShapeType="1"/>
              </p:cNvCxnSpPr>
              <p:nvPr/>
            </p:nvCxnSpPr>
            <p:spPr bwMode="auto">
              <a:xfrm>
                <a:off x="6100213" y="-44400"/>
                <a:ext cx="0" cy="5276700"/>
              </a:xfrm>
              <a:prstGeom prst="straightConnector1">
                <a:avLst/>
              </a:prstGeom>
              <a:noFill/>
              <a:ln w="9525">
                <a:solidFill>
                  <a:srgbClr val="F7B749"/>
                </a:solidFill>
                <a:round/>
                <a:headEnd/>
                <a:tailEnd/>
              </a:ln>
            </p:spPr>
          </p:cxnSp>
          <p:cxnSp>
            <p:nvCxnSpPr>
              <p:cNvPr id="22" name="Google Shape;165;p3"/>
              <p:cNvCxnSpPr>
                <a:cxnSpLocks noChangeShapeType="1"/>
              </p:cNvCxnSpPr>
              <p:nvPr/>
            </p:nvCxnSpPr>
            <p:spPr bwMode="auto">
              <a:xfrm>
                <a:off x="6536838" y="-44400"/>
                <a:ext cx="0" cy="5276700"/>
              </a:xfrm>
              <a:prstGeom prst="straightConnector1">
                <a:avLst/>
              </a:prstGeom>
              <a:noFill/>
              <a:ln w="9525">
                <a:solidFill>
                  <a:srgbClr val="F7B749"/>
                </a:solidFill>
                <a:round/>
                <a:headEnd/>
                <a:tailEnd/>
              </a:ln>
            </p:spPr>
          </p:cxnSp>
          <p:cxnSp>
            <p:nvCxnSpPr>
              <p:cNvPr id="23" name="Google Shape;166;p3"/>
              <p:cNvCxnSpPr>
                <a:cxnSpLocks noChangeShapeType="1"/>
              </p:cNvCxnSpPr>
              <p:nvPr/>
            </p:nvCxnSpPr>
            <p:spPr bwMode="auto">
              <a:xfrm>
                <a:off x="6973463" y="-44400"/>
                <a:ext cx="0" cy="5276700"/>
              </a:xfrm>
              <a:prstGeom prst="straightConnector1">
                <a:avLst/>
              </a:prstGeom>
              <a:noFill/>
              <a:ln w="9525">
                <a:solidFill>
                  <a:srgbClr val="F7B749"/>
                </a:solidFill>
                <a:round/>
                <a:headEnd/>
                <a:tailEnd/>
              </a:ln>
            </p:spPr>
          </p:cxnSp>
          <p:cxnSp>
            <p:nvCxnSpPr>
              <p:cNvPr id="24" name="Google Shape;167;p3"/>
              <p:cNvCxnSpPr>
                <a:cxnSpLocks noChangeShapeType="1"/>
              </p:cNvCxnSpPr>
              <p:nvPr/>
            </p:nvCxnSpPr>
            <p:spPr bwMode="auto">
              <a:xfrm>
                <a:off x="7410088" y="-44400"/>
                <a:ext cx="0" cy="5276700"/>
              </a:xfrm>
              <a:prstGeom prst="straightConnector1">
                <a:avLst/>
              </a:prstGeom>
              <a:noFill/>
              <a:ln w="9525">
                <a:solidFill>
                  <a:srgbClr val="F7B749"/>
                </a:solidFill>
                <a:round/>
                <a:headEnd/>
                <a:tailEnd/>
              </a:ln>
            </p:spPr>
          </p:cxnSp>
          <p:cxnSp>
            <p:nvCxnSpPr>
              <p:cNvPr id="25" name="Google Shape;168;p3"/>
              <p:cNvCxnSpPr>
                <a:cxnSpLocks noChangeShapeType="1"/>
              </p:cNvCxnSpPr>
              <p:nvPr/>
            </p:nvCxnSpPr>
            <p:spPr bwMode="auto">
              <a:xfrm>
                <a:off x="7846713" y="-44400"/>
                <a:ext cx="0" cy="5276700"/>
              </a:xfrm>
              <a:prstGeom prst="straightConnector1">
                <a:avLst/>
              </a:prstGeom>
              <a:noFill/>
              <a:ln w="9525">
                <a:solidFill>
                  <a:srgbClr val="F7B749"/>
                </a:solidFill>
                <a:round/>
                <a:headEnd/>
                <a:tailEnd/>
              </a:ln>
            </p:spPr>
          </p:cxnSp>
          <p:cxnSp>
            <p:nvCxnSpPr>
              <p:cNvPr id="26" name="Google Shape;169;p3"/>
              <p:cNvCxnSpPr>
                <a:cxnSpLocks noChangeShapeType="1"/>
              </p:cNvCxnSpPr>
              <p:nvPr/>
            </p:nvCxnSpPr>
            <p:spPr bwMode="auto">
              <a:xfrm>
                <a:off x="8283338" y="-44400"/>
                <a:ext cx="0" cy="5276700"/>
              </a:xfrm>
              <a:prstGeom prst="straightConnector1">
                <a:avLst/>
              </a:prstGeom>
              <a:noFill/>
              <a:ln w="9525">
                <a:solidFill>
                  <a:srgbClr val="F7B749"/>
                </a:solidFill>
                <a:round/>
                <a:headEnd/>
                <a:tailEnd/>
              </a:ln>
            </p:spPr>
          </p:cxnSp>
          <p:cxnSp>
            <p:nvCxnSpPr>
              <p:cNvPr id="27" name="Google Shape;170;p3"/>
              <p:cNvCxnSpPr>
                <a:cxnSpLocks noChangeShapeType="1"/>
              </p:cNvCxnSpPr>
              <p:nvPr/>
            </p:nvCxnSpPr>
            <p:spPr bwMode="auto">
              <a:xfrm>
                <a:off x="8719963" y="-44400"/>
                <a:ext cx="0" cy="5276700"/>
              </a:xfrm>
              <a:prstGeom prst="straightConnector1">
                <a:avLst/>
              </a:prstGeom>
              <a:noFill/>
              <a:ln w="9525">
                <a:solidFill>
                  <a:srgbClr val="F7B749"/>
                </a:solidFill>
                <a:round/>
                <a:headEnd/>
                <a:tailEnd/>
              </a:ln>
            </p:spPr>
          </p:cxnSp>
        </p:grpSp>
      </p:grpSp>
      <p:grpSp>
        <p:nvGrpSpPr>
          <p:cNvPr id="40" name="Google Shape;171;p3"/>
          <p:cNvGrpSpPr>
            <a:grpSpLocks/>
          </p:cNvGrpSpPr>
          <p:nvPr/>
        </p:nvGrpSpPr>
        <p:grpSpPr bwMode="auto">
          <a:xfrm rot="-10440599">
            <a:off x="1338263" y="-649288"/>
            <a:ext cx="9153525" cy="4787901"/>
            <a:chOff x="666700" y="727125"/>
            <a:chExt cx="7939189" cy="3876383"/>
          </a:xfrm>
        </p:grpSpPr>
        <p:sp>
          <p:nvSpPr>
            <p:cNvPr id="41" name="Google Shape;172;p3"/>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2" name="Google Shape;173;p3"/>
            <p:cNvSpPr/>
            <p:nvPr/>
          </p:nvSpPr>
          <p:spPr>
            <a:xfrm>
              <a:off x="678849" y="1471011"/>
              <a:ext cx="7919912" cy="1927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3" name="Google Shape;174;p3"/>
            <p:cNvSpPr/>
            <p:nvPr/>
          </p:nvSpPr>
          <p:spPr>
            <a:xfrm>
              <a:off x="678980" y="1915560"/>
              <a:ext cx="7919912" cy="1927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4" name="Google Shape;175;p3"/>
            <p:cNvSpPr/>
            <p:nvPr/>
          </p:nvSpPr>
          <p:spPr>
            <a:xfrm>
              <a:off x="678895" y="2358834"/>
              <a:ext cx="7919912" cy="17994"/>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5" name="Google Shape;176;p3"/>
            <p:cNvSpPr/>
            <p:nvPr/>
          </p:nvSpPr>
          <p:spPr>
            <a:xfrm>
              <a:off x="679097" y="2803378"/>
              <a:ext cx="7919912" cy="1927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6" name="Google Shape;177;p3"/>
            <p:cNvSpPr/>
            <p:nvPr/>
          </p:nvSpPr>
          <p:spPr>
            <a:xfrm>
              <a:off x="677858" y="3248061"/>
              <a:ext cx="7919912" cy="1927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7" name="Google Shape;178;p3"/>
            <p:cNvSpPr/>
            <p:nvPr/>
          </p:nvSpPr>
          <p:spPr>
            <a:xfrm>
              <a:off x="677988" y="3692609"/>
              <a:ext cx="7919912" cy="1927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8" name="Google Shape;179;p3"/>
            <p:cNvSpPr/>
            <p:nvPr/>
          </p:nvSpPr>
          <p:spPr>
            <a:xfrm>
              <a:off x="678119" y="4137157"/>
              <a:ext cx="7919912" cy="1927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49" name="Google Shape;183;p3"/>
          <p:cNvGrpSpPr>
            <a:grpSpLocks/>
          </p:cNvGrpSpPr>
          <p:nvPr/>
        </p:nvGrpSpPr>
        <p:grpSpPr bwMode="auto">
          <a:xfrm rot="3566524">
            <a:off x="1168400" y="-1588"/>
            <a:ext cx="3036888" cy="2249488"/>
            <a:chOff x="75004" y="2532151"/>
            <a:chExt cx="3037060" cy="2249141"/>
          </a:xfrm>
        </p:grpSpPr>
        <p:grpSp>
          <p:nvGrpSpPr>
            <p:cNvPr id="50" name="Google Shape;184;p3"/>
            <p:cNvGrpSpPr>
              <a:grpSpLocks/>
            </p:cNvGrpSpPr>
            <p:nvPr/>
          </p:nvGrpSpPr>
          <p:grpSpPr bwMode="auto">
            <a:xfrm rot="925807">
              <a:off x="236938" y="2863886"/>
              <a:ext cx="2713191" cy="1585668"/>
              <a:chOff x="1677107" y="1325941"/>
              <a:chExt cx="2265786" cy="1324191"/>
            </a:xfrm>
          </p:grpSpPr>
          <p:sp>
            <p:nvSpPr>
              <p:cNvPr id="58" name="Google Shape;185;p3"/>
              <p:cNvSpPr/>
              <p:nvPr/>
            </p:nvSpPr>
            <p:spPr>
              <a:xfrm>
                <a:off x="1677107" y="1325941"/>
                <a:ext cx="2265786" cy="1324191"/>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9" name="Google Shape;186;p3"/>
              <p:cNvSpPr/>
              <p:nvPr/>
            </p:nvSpPr>
            <p:spPr>
              <a:xfrm>
                <a:off x="3518908" y="2519234"/>
                <a:ext cx="33145" cy="42417"/>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51" name="Google Shape;187;p3"/>
            <p:cNvGrpSpPr>
              <a:grpSpLocks/>
            </p:cNvGrpSpPr>
            <p:nvPr/>
          </p:nvGrpSpPr>
          <p:grpSpPr bwMode="auto">
            <a:xfrm rot="925807">
              <a:off x="1597013" y="2664040"/>
              <a:ext cx="550950" cy="369831"/>
              <a:chOff x="2625031" y="1121384"/>
              <a:chExt cx="460098" cy="308846"/>
            </a:xfrm>
          </p:grpSpPr>
          <p:grpSp>
            <p:nvGrpSpPr>
              <p:cNvPr id="52" name="Google Shape;188;p3"/>
              <p:cNvGrpSpPr>
                <a:grpSpLocks/>
              </p:cNvGrpSpPr>
              <p:nvPr/>
            </p:nvGrpSpPr>
            <p:grpSpPr bwMode="auto">
              <a:xfrm>
                <a:off x="2670155" y="1121384"/>
                <a:ext cx="414974" cy="308846"/>
                <a:chOff x="2670155" y="1121384"/>
                <a:chExt cx="414974" cy="308846"/>
              </a:xfrm>
            </p:grpSpPr>
            <p:sp>
              <p:nvSpPr>
                <p:cNvPr id="56" name="Google Shape;189;p3"/>
                <p:cNvSpPr/>
                <p:nvPr/>
              </p:nvSpPr>
              <p:spPr>
                <a:xfrm>
                  <a:off x="2682525" y="1130017"/>
                  <a:ext cx="385806" cy="287636"/>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7" name="Google Shape;190;p3"/>
                <p:cNvSpPr/>
                <p:nvPr/>
              </p:nvSpPr>
              <p:spPr>
                <a:xfrm>
                  <a:off x="2670155" y="1121384"/>
                  <a:ext cx="414974" cy="308846"/>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53" name="Google Shape;191;p3"/>
              <p:cNvGrpSpPr>
                <a:grpSpLocks/>
              </p:cNvGrpSpPr>
              <p:nvPr/>
            </p:nvGrpSpPr>
            <p:grpSpPr bwMode="auto">
              <a:xfrm>
                <a:off x="2625031" y="1169928"/>
                <a:ext cx="448118" cy="153760"/>
                <a:chOff x="2625031" y="1169928"/>
                <a:chExt cx="448118" cy="153760"/>
              </a:xfrm>
            </p:grpSpPr>
            <p:sp>
              <p:nvSpPr>
                <p:cNvPr id="54" name="Google Shape;192;p3"/>
                <p:cNvSpPr/>
                <p:nvPr/>
              </p:nvSpPr>
              <p:spPr>
                <a:xfrm>
                  <a:off x="2641710" y="1185419"/>
                  <a:ext cx="389783" cy="133877"/>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5" name="Google Shape;193;p3"/>
                <p:cNvSpPr/>
                <p:nvPr/>
              </p:nvSpPr>
              <p:spPr>
                <a:xfrm>
                  <a:off x="2625031" y="1169928"/>
                  <a:ext cx="448118" cy="15376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grpSp>
      <p:sp>
        <p:nvSpPr>
          <p:cNvPr id="180" name="Google Shape;180;p3"/>
          <p:cNvSpPr txBox="1">
            <a:spLocks noGrp="1"/>
          </p:cNvSpPr>
          <p:nvPr>
            <p:ph type="title"/>
          </p:nvPr>
        </p:nvSpPr>
        <p:spPr>
          <a:xfrm>
            <a:off x="3875525" y="1544827"/>
            <a:ext cx="4548300" cy="841800"/>
          </a:xfrm>
          <a:prstGeom prst="rect">
            <a:avLst/>
          </a:prstGeom>
        </p:spPr>
        <p:txBody>
          <a:bodyPr spcFirstLastPara="1">
            <a:noAutofit/>
          </a:bodyPr>
          <a:lstStyle>
            <a:lvl1pPr lvl="0" algn="ctr">
              <a:spcBef>
                <a:spcPts val="0"/>
              </a:spcBef>
              <a:spcAft>
                <a:spcPts val="0"/>
              </a:spcAft>
              <a:buSzPts val="3600"/>
              <a:buNone/>
              <a:defRPr sz="51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1" name="Google Shape;181;p3"/>
          <p:cNvSpPr txBox="1">
            <a:spLocks noGrp="1"/>
          </p:cNvSpPr>
          <p:nvPr>
            <p:ph type="title" idx="2"/>
          </p:nvPr>
        </p:nvSpPr>
        <p:spPr>
          <a:xfrm>
            <a:off x="3875527" y="894950"/>
            <a:ext cx="4548300" cy="841800"/>
          </a:xfrm>
          <a:prstGeom prst="rect">
            <a:avLst/>
          </a:prstGeom>
        </p:spPr>
        <p:txBody>
          <a:bodyPr spcFirstLastPara="1" anchor="b">
            <a:noAutofit/>
          </a:bodyPr>
          <a:lstStyle>
            <a:lvl1pPr lvl="0" algn="ctr" rtl="0">
              <a:spcBef>
                <a:spcPts val="0"/>
              </a:spcBef>
              <a:spcAft>
                <a:spcPts val="0"/>
              </a:spcAft>
              <a:buSzPts val="6000"/>
              <a:buNone/>
              <a:defRPr sz="7100" b="1">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lang="en-US"/>
              <a:t>Click to edit Master title style</a:t>
            </a:r>
            <a:endParaRPr/>
          </a:p>
        </p:txBody>
      </p:sp>
      <p:sp>
        <p:nvSpPr>
          <p:cNvPr id="182" name="Google Shape;182;p3"/>
          <p:cNvSpPr txBox="1">
            <a:spLocks noGrp="1"/>
          </p:cNvSpPr>
          <p:nvPr>
            <p:ph type="subTitle" idx="1"/>
          </p:nvPr>
        </p:nvSpPr>
        <p:spPr>
          <a:xfrm>
            <a:off x="3875551" y="2458827"/>
            <a:ext cx="4548300" cy="425700"/>
          </a:xfrm>
          <a:prstGeom prst="rect">
            <a:avLst/>
          </a:prstGeom>
        </p:spPr>
        <p:txBody>
          <a:bodyPr spcFirstLastPara="1">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6"/>
        <p:cNvGrpSpPr/>
        <p:nvPr/>
      </p:nvGrpSpPr>
      <p:grpSpPr>
        <a:xfrm>
          <a:off x="0" y="0"/>
          <a:ext cx="0" cy="0"/>
          <a:chOff x="0" y="0"/>
          <a:chExt cx="0" cy="0"/>
        </a:xfrm>
      </p:grpSpPr>
      <p:grpSp>
        <p:nvGrpSpPr>
          <p:cNvPr id="7" name="Google Shape;257;p5"/>
          <p:cNvGrpSpPr>
            <a:grpSpLocks/>
          </p:cNvGrpSpPr>
          <p:nvPr/>
        </p:nvGrpSpPr>
        <p:grpSpPr bwMode="auto">
          <a:xfrm>
            <a:off x="-60325" y="-44450"/>
            <a:ext cx="9264650" cy="5276850"/>
            <a:chOff x="-60875" y="-44400"/>
            <a:chExt cx="9265800" cy="5276700"/>
          </a:xfrm>
        </p:grpSpPr>
        <p:grpSp>
          <p:nvGrpSpPr>
            <p:cNvPr id="8" name="Google Shape;258;p5"/>
            <p:cNvGrpSpPr>
              <a:grpSpLocks/>
            </p:cNvGrpSpPr>
            <p:nvPr/>
          </p:nvGrpSpPr>
          <p:grpSpPr bwMode="auto">
            <a:xfrm>
              <a:off x="-60875" y="292275"/>
              <a:ext cx="9265800" cy="4558950"/>
              <a:chOff x="-60875" y="292275"/>
              <a:chExt cx="9265800" cy="4558950"/>
            </a:xfrm>
          </p:grpSpPr>
          <p:cxnSp>
            <p:nvCxnSpPr>
              <p:cNvPr id="30" name="Google Shape;259;p5"/>
              <p:cNvCxnSpPr>
                <a:cxnSpLocks noChangeShapeType="1"/>
              </p:cNvCxnSpPr>
              <p:nvPr/>
            </p:nvCxnSpPr>
            <p:spPr bwMode="auto">
              <a:xfrm>
                <a:off x="-60875" y="292275"/>
                <a:ext cx="9265800" cy="0"/>
              </a:xfrm>
              <a:prstGeom prst="straightConnector1">
                <a:avLst/>
              </a:prstGeom>
              <a:noFill/>
              <a:ln w="9525">
                <a:solidFill>
                  <a:srgbClr val="F3F3F3"/>
                </a:solidFill>
                <a:round/>
                <a:headEnd/>
                <a:tailEnd/>
              </a:ln>
            </p:spPr>
          </p:cxnSp>
          <p:cxnSp>
            <p:nvCxnSpPr>
              <p:cNvPr id="31" name="Google Shape;260;p5"/>
              <p:cNvCxnSpPr>
                <a:cxnSpLocks noChangeShapeType="1"/>
              </p:cNvCxnSpPr>
              <p:nvPr/>
            </p:nvCxnSpPr>
            <p:spPr bwMode="auto">
              <a:xfrm>
                <a:off x="-60875" y="706725"/>
                <a:ext cx="9265800" cy="0"/>
              </a:xfrm>
              <a:prstGeom prst="straightConnector1">
                <a:avLst/>
              </a:prstGeom>
              <a:noFill/>
              <a:ln w="9525">
                <a:solidFill>
                  <a:srgbClr val="F3F3F3"/>
                </a:solidFill>
                <a:round/>
                <a:headEnd/>
                <a:tailEnd/>
              </a:ln>
            </p:spPr>
          </p:cxnSp>
          <p:cxnSp>
            <p:nvCxnSpPr>
              <p:cNvPr id="32" name="Google Shape;261;p5"/>
              <p:cNvCxnSpPr>
                <a:cxnSpLocks noChangeShapeType="1"/>
              </p:cNvCxnSpPr>
              <p:nvPr/>
            </p:nvCxnSpPr>
            <p:spPr bwMode="auto">
              <a:xfrm>
                <a:off x="-60875" y="1121175"/>
                <a:ext cx="9265800" cy="0"/>
              </a:xfrm>
              <a:prstGeom prst="straightConnector1">
                <a:avLst/>
              </a:prstGeom>
              <a:noFill/>
              <a:ln w="9525">
                <a:solidFill>
                  <a:srgbClr val="F3F3F3"/>
                </a:solidFill>
                <a:round/>
                <a:headEnd/>
                <a:tailEnd/>
              </a:ln>
            </p:spPr>
          </p:cxnSp>
          <p:cxnSp>
            <p:nvCxnSpPr>
              <p:cNvPr id="33" name="Google Shape;262;p5"/>
              <p:cNvCxnSpPr>
                <a:cxnSpLocks noChangeShapeType="1"/>
              </p:cNvCxnSpPr>
              <p:nvPr/>
            </p:nvCxnSpPr>
            <p:spPr bwMode="auto">
              <a:xfrm>
                <a:off x="-60875" y="1535625"/>
                <a:ext cx="9265800" cy="0"/>
              </a:xfrm>
              <a:prstGeom prst="straightConnector1">
                <a:avLst/>
              </a:prstGeom>
              <a:noFill/>
              <a:ln w="9525">
                <a:solidFill>
                  <a:srgbClr val="F3F3F3"/>
                </a:solidFill>
                <a:round/>
                <a:headEnd/>
                <a:tailEnd/>
              </a:ln>
            </p:spPr>
          </p:cxnSp>
          <p:cxnSp>
            <p:nvCxnSpPr>
              <p:cNvPr id="34" name="Google Shape;263;p5"/>
              <p:cNvCxnSpPr>
                <a:cxnSpLocks noChangeShapeType="1"/>
              </p:cNvCxnSpPr>
              <p:nvPr/>
            </p:nvCxnSpPr>
            <p:spPr bwMode="auto">
              <a:xfrm>
                <a:off x="-60875" y="1950075"/>
                <a:ext cx="9265800" cy="0"/>
              </a:xfrm>
              <a:prstGeom prst="straightConnector1">
                <a:avLst/>
              </a:prstGeom>
              <a:noFill/>
              <a:ln w="9525">
                <a:solidFill>
                  <a:srgbClr val="F3F3F3"/>
                </a:solidFill>
                <a:round/>
                <a:headEnd/>
                <a:tailEnd/>
              </a:ln>
            </p:spPr>
          </p:cxnSp>
          <p:cxnSp>
            <p:nvCxnSpPr>
              <p:cNvPr id="35" name="Google Shape;264;p5"/>
              <p:cNvCxnSpPr>
                <a:cxnSpLocks noChangeShapeType="1"/>
              </p:cNvCxnSpPr>
              <p:nvPr/>
            </p:nvCxnSpPr>
            <p:spPr bwMode="auto">
              <a:xfrm>
                <a:off x="-60875" y="2364525"/>
                <a:ext cx="9265800" cy="0"/>
              </a:xfrm>
              <a:prstGeom prst="straightConnector1">
                <a:avLst/>
              </a:prstGeom>
              <a:noFill/>
              <a:ln w="9525">
                <a:solidFill>
                  <a:srgbClr val="F3F3F3"/>
                </a:solidFill>
                <a:round/>
                <a:headEnd/>
                <a:tailEnd/>
              </a:ln>
            </p:spPr>
          </p:cxnSp>
          <p:cxnSp>
            <p:nvCxnSpPr>
              <p:cNvPr id="36" name="Google Shape;265;p5"/>
              <p:cNvCxnSpPr>
                <a:cxnSpLocks noChangeShapeType="1"/>
              </p:cNvCxnSpPr>
              <p:nvPr/>
            </p:nvCxnSpPr>
            <p:spPr bwMode="auto">
              <a:xfrm>
                <a:off x="-60875" y="2778975"/>
                <a:ext cx="9265800" cy="0"/>
              </a:xfrm>
              <a:prstGeom prst="straightConnector1">
                <a:avLst/>
              </a:prstGeom>
              <a:noFill/>
              <a:ln w="9525">
                <a:solidFill>
                  <a:srgbClr val="F3F3F3"/>
                </a:solidFill>
                <a:round/>
                <a:headEnd/>
                <a:tailEnd/>
              </a:ln>
            </p:spPr>
          </p:cxnSp>
          <p:cxnSp>
            <p:nvCxnSpPr>
              <p:cNvPr id="37" name="Google Shape;266;p5"/>
              <p:cNvCxnSpPr>
                <a:cxnSpLocks noChangeShapeType="1"/>
              </p:cNvCxnSpPr>
              <p:nvPr/>
            </p:nvCxnSpPr>
            <p:spPr bwMode="auto">
              <a:xfrm>
                <a:off x="-60875" y="3193425"/>
                <a:ext cx="9265800" cy="0"/>
              </a:xfrm>
              <a:prstGeom prst="straightConnector1">
                <a:avLst/>
              </a:prstGeom>
              <a:noFill/>
              <a:ln w="9525">
                <a:solidFill>
                  <a:srgbClr val="F3F3F3"/>
                </a:solidFill>
                <a:round/>
                <a:headEnd/>
                <a:tailEnd/>
              </a:ln>
            </p:spPr>
          </p:cxnSp>
          <p:cxnSp>
            <p:nvCxnSpPr>
              <p:cNvPr id="38" name="Google Shape;267;p5"/>
              <p:cNvCxnSpPr>
                <a:cxnSpLocks noChangeShapeType="1"/>
              </p:cNvCxnSpPr>
              <p:nvPr/>
            </p:nvCxnSpPr>
            <p:spPr bwMode="auto">
              <a:xfrm>
                <a:off x="-60875" y="3607875"/>
                <a:ext cx="9265800" cy="0"/>
              </a:xfrm>
              <a:prstGeom prst="straightConnector1">
                <a:avLst/>
              </a:prstGeom>
              <a:noFill/>
              <a:ln w="9525">
                <a:solidFill>
                  <a:srgbClr val="F3F3F3"/>
                </a:solidFill>
                <a:round/>
                <a:headEnd/>
                <a:tailEnd/>
              </a:ln>
            </p:spPr>
          </p:cxnSp>
          <p:cxnSp>
            <p:nvCxnSpPr>
              <p:cNvPr id="39" name="Google Shape;268;p5"/>
              <p:cNvCxnSpPr>
                <a:cxnSpLocks noChangeShapeType="1"/>
              </p:cNvCxnSpPr>
              <p:nvPr/>
            </p:nvCxnSpPr>
            <p:spPr bwMode="auto">
              <a:xfrm>
                <a:off x="-60875" y="4022325"/>
                <a:ext cx="9265800" cy="0"/>
              </a:xfrm>
              <a:prstGeom prst="straightConnector1">
                <a:avLst/>
              </a:prstGeom>
              <a:noFill/>
              <a:ln w="9525">
                <a:solidFill>
                  <a:srgbClr val="F3F3F3"/>
                </a:solidFill>
                <a:round/>
                <a:headEnd/>
                <a:tailEnd/>
              </a:ln>
            </p:spPr>
          </p:cxnSp>
          <p:cxnSp>
            <p:nvCxnSpPr>
              <p:cNvPr id="40" name="Google Shape;269;p5"/>
              <p:cNvCxnSpPr>
                <a:cxnSpLocks noChangeShapeType="1"/>
              </p:cNvCxnSpPr>
              <p:nvPr/>
            </p:nvCxnSpPr>
            <p:spPr bwMode="auto">
              <a:xfrm>
                <a:off x="-60875" y="4436775"/>
                <a:ext cx="9265800" cy="0"/>
              </a:xfrm>
              <a:prstGeom prst="straightConnector1">
                <a:avLst/>
              </a:prstGeom>
              <a:noFill/>
              <a:ln w="9525">
                <a:solidFill>
                  <a:srgbClr val="F3F3F3"/>
                </a:solidFill>
                <a:round/>
                <a:headEnd/>
                <a:tailEnd/>
              </a:ln>
            </p:spPr>
          </p:cxnSp>
          <p:cxnSp>
            <p:nvCxnSpPr>
              <p:cNvPr id="41" name="Google Shape;270;p5"/>
              <p:cNvCxnSpPr>
                <a:cxnSpLocks noChangeShapeType="1"/>
              </p:cNvCxnSpPr>
              <p:nvPr/>
            </p:nvCxnSpPr>
            <p:spPr bwMode="auto">
              <a:xfrm>
                <a:off x="-60875" y="4851225"/>
                <a:ext cx="9265800" cy="0"/>
              </a:xfrm>
              <a:prstGeom prst="straightConnector1">
                <a:avLst/>
              </a:prstGeom>
              <a:noFill/>
              <a:ln w="9525">
                <a:solidFill>
                  <a:srgbClr val="F3F3F3"/>
                </a:solidFill>
                <a:round/>
                <a:headEnd/>
                <a:tailEnd/>
              </a:ln>
            </p:spPr>
          </p:cxnSp>
        </p:grpSp>
        <p:grpSp>
          <p:nvGrpSpPr>
            <p:cNvPr id="9" name="Google Shape;271;p5"/>
            <p:cNvGrpSpPr>
              <a:grpSpLocks/>
            </p:cNvGrpSpPr>
            <p:nvPr/>
          </p:nvGrpSpPr>
          <p:grpSpPr bwMode="auto">
            <a:xfrm>
              <a:off x="424088" y="-44400"/>
              <a:ext cx="8295875" cy="5276700"/>
              <a:chOff x="424088" y="-44400"/>
              <a:chExt cx="8295875" cy="5276700"/>
            </a:xfrm>
          </p:grpSpPr>
          <p:cxnSp>
            <p:nvCxnSpPr>
              <p:cNvPr id="10" name="Google Shape;272;p5"/>
              <p:cNvCxnSpPr>
                <a:cxnSpLocks noChangeShapeType="1"/>
              </p:cNvCxnSpPr>
              <p:nvPr/>
            </p:nvCxnSpPr>
            <p:spPr bwMode="auto">
              <a:xfrm>
                <a:off x="424088" y="-44400"/>
                <a:ext cx="0" cy="5276700"/>
              </a:xfrm>
              <a:prstGeom prst="straightConnector1">
                <a:avLst/>
              </a:prstGeom>
              <a:noFill/>
              <a:ln w="9525">
                <a:solidFill>
                  <a:srgbClr val="F3F3F3"/>
                </a:solidFill>
                <a:round/>
                <a:headEnd/>
                <a:tailEnd/>
              </a:ln>
            </p:spPr>
          </p:cxnSp>
          <p:cxnSp>
            <p:nvCxnSpPr>
              <p:cNvPr id="11" name="Google Shape;273;p5"/>
              <p:cNvCxnSpPr>
                <a:cxnSpLocks noChangeShapeType="1"/>
              </p:cNvCxnSpPr>
              <p:nvPr/>
            </p:nvCxnSpPr>
            <p:spPr bwMode="auto">
              <a:xfrm>
                <a:off x="860713" y="-44400"/>
                <a:ext cx="0" cy="5276700"/>
              </a:xfrm>
              <a:prstGeom prst="straightConnector1">
                <a:avLst/>
              </a:prstGeom>
              <a:noFill/>
              <a:ln w="9525">
                <a:solidFill>
                  <a:srgbClr val="F3F3F3"/>
                </a:solidFill>
                <a:round/>
                <a:headEnd/>
                <a:tailEnd/>
              </a:ln>
            </p:spPr>
          </p:cxnSp>
          <p:cxnSp>
            <p:nvCxnSpPr>
              <p:cNvPr id="12" name="Google Shape;274;p5"/>
              <p:cNvCxnSpPr>
                <a:cxnSpLocks noChangeShapeType="1"/>
              </p:cNvCxnSpPr>
              <p:nvPr/>
            </p:nvCxnSpPr>
            <p:spPr bwMode="auto">
              <a:xfrm>
                <a:off x="1297338" y="-44400"/>
                <a:ext cx="0" cy="5276700"/>
              </a:xfrm>
              <a:prstGeom prst="straightConnector1">
                <a:avLst/>
              </a:prstGeom>
              <a:noFill/>
              <a:ln w="9525">
                <a:solidFill>
                  <a:srgbClr val="F3F3F3"/>
                </a:solidFill>
                <a:round/>
                <a:headEnd/>
                <a:tailEnd/>
              </a:ln>
            </p:spPr>
          </p:cxnSp>
          <p:cxnSp>
            <p:nvCxnSpPr>
              <p:cNvPr id="13" name="Google Shape;275;p5"/>
              <p:cNvCxnSpPr>
                <a:cxnSpLocks noChangeShapeType="1"/>
              </p:cNvCxnSpPr>
              <p:nvPr/>
            </p:nvCxnSpPr>
            <p:spPr bwMode="auto">
              <a:xfrm>
                <a:off x="1733963" y="-44400"/>
                <a:ext cx="0" cy="5276700"/>
              </a:xfrm>
              <a:prstGeom prst="straightConnector1">
                <a:avLst/>
              </a:prstGeom>
              <a:noFill/>
              <a:ln w="9525">
                <a:solidFill>
                  <a:srgbClr val="F3F3F3"/>
                </a:solidFill>
                <a:round/>
                <a:headEnd/>
                <a:tailEnd/>
              </a:ln>
            </p:spPr>
          </p:cxnSp>
          <p:cxnSp>
            <p:nvCxnSpPr>
              <p:cNvPr id="14" name="Google Shape;276;p5"/>
              <p:cNvCxnSpPr>
                <a:cxnSpLocks noChangeShapeType="1"/>
              </p:cNvCxnSpPr>
              <p:nvPr/>
            </p:nvCxnSpPr>
            <p:spPr bwMode="auto">
              <a:xfrm>
                <a:off x="2170588" y="-44400"/>
                <a:ext cx="0" cy="5276700"/>
              </a:xfrm>
              <a:prstGeom prst="straightConnector1">
                <a:avLst/>
              </a:prstGeom>
              <a:noFill/>
              <a:ln w="9525">
                <a:solidFill>
                  <a:srgbClr val="F3F3F3"/>
                </a:solidFill>
                <a:round/>
                <a:headEnd/>
                <a:tailEnd/>
              </a:ln>
            </p:spPr>
          </p:cxnSp>
          <p:cxnSp>
            <p:nvCxnSpPr>
              <p:cNvPr id="15" name="Google Shape;277;p5"/>
              <p:cNvCxnSpPr>
                <a:cxnSpLocks noChangeShapeType="1"/>
              </p:cNvCxnSpPr>
              <p:nvPr/>
            </p:nvCxnSpPr>
            <p:spPr bwMode="auto">
              <a:xfrm>
                <a:off x="2607213" y="-44400"/>
                <a:ext cx="0" cy="5276700"/>
              </a:xfrm>
              <a:prstGeom prst="straightConnector1">
                <a:avLst/>
              </a:prstGeom>
              <a:noFill/>
              <a:ln w="9525">
                <a:solidFill>
                  <a:srgbClr val="F3F3F3"/>
                </a:solidFill>
                <a:round/>
                <a:headEnd/>
                <a:tailEnd/>
              </a:ln>
            </p:spPr>
          </p:cxnSp>
          <p:cxnSp>
            <p:nvCxnSpPr>
              <p:cNvPr id="16" name="Google Shape;278;p5"/>
              <p:cNvCxnSpPr>
                <a:cxnSpLocks noChangeShapeType="1"/>
              </p:cNvCxnSpPr>
              <p:nvPr/>
            </p:nvCxnSpPr>
            <p:spPr bwMode="auto">
              <a:xfrm>
                <a:off x="3043838" y="-44400"/>
                <a:ext cx="0" cy="5276700"/>
              </a:xfrm>
              <a:prstGeom prst="straightConnector1">
                <a:avLst/>
              </a:prstGeom>
              <a:noFill/>
              <a:ln w="9525">
                <a:solidFill>
                  <a:srgbClr val="F3F3F3"/>
                </a:solidFill>
                <a:round/>
                <a:headEnd/>
                <a:tailEnd/>
              </a:ln>
            </p:spPr>
          </p:cxnSp>
          <p:cxnSp>
            <p:nvCxnSpPr>
              <p:cNvPr id="17" name="Google Shape;279;p5"/>
              <p:cNvCxnSpPr>
                <a:cxnSpLocks noChangeShapeType="1"/>
              </p:cNvCxnSpPr>
              <p:nvPr/>
            </p:nvCxnSpPr>
            <p:spPr bwMode="auto">
              <a:xfrm>
                <a:off x="3480463" y="-44400"/>
                <a:ext cx="0" cy="5276700"/>
              </a:xfrm>
              <a:prstGeom prst="straightConnector1">
                <a:avLst/>
              </a:prstGeom>
              <a:noFill/>
              <a:ln w="9525">
                <a:solidFill>
                  <a:srgbClr val="F3F3F3"/>
                </a:solidFill>
                <a:round/>
                <a:headEnd/>
                <a:tailEnd/>
              </a:ln>
            </p:spPr>
          </p:cxnSp>
          <p:cxnSp>
            <p:nvCxnSpPr>
              <p:cNvPr id="18" name="Google Shape;280;p5"/>
              <p:cNvCxnSpPr>
                <a:cxnSpLocks noChangeShapeType="1"/>
              </p:cNvCxnSpPr>
              <p:nvPr/>
            </p:nvCxnSpPr>
            <p:spPr bwMode="auto">
              <a:xfrm>
                <a:off x="3917088" y="-44400"/>
                <a:ext cx="0" cy="5276700"/>
              </a:xfrm>
              <a:prstGeom prst="straightConnector1">
                <a:avLst/>
              </a:prstGeom>
              <a:noFill/>
              <a:ln w="9525">
                <a:solidFill>
                  <a:srgbClr val="F3F3F3"/>
                </a:solidFill>
                <a:round/>
                <a:headEnd/>
                <a:tailEnd/>
              </a:ln>
            </p:spPr>
          </p:cxnSp>
          <p:cxnSp>
            <p:nvCxnSpPr>
              <p:cNvPr id="19" name="Google Shape;281;p5"/>
              <p:cNvCxnSpPr>
                <a:cxnSpLocks noChangeShapeType="1"/>
              </p:cNvCxnSpPr>
              <p:nvPr/>
            </p:nvCxnSpPr>
            <p:spPr bwMode="auto">
              <a:xfrm>
                <a:off x="4353713" y="-44400"/>
                <a:ext cx="0" cy="5276700"/>
              </a:xfrm>
              <a:prstGeom prst="straightConnector1">
                <a:avLst/>
              </a:prstGeom>
              <a:noFill/>
              <a:ln w="9525">
                <a:solidFill>
                  <a:srgbClr val="F3F3F3"/>
                </a:solidFill>
                <a:round/>
                <a:headEnd/>
                <a:tailEnd/>
              </a:ln>
            </p:spPr>
          </p:cxnSp>
          <p:cxnSp>
            <p:nvCxnSpPr>
              <p:cNvPr id="20" name="Google Shape;282;p5"/>
              <p:cNvCxnSpPr>
                <a:cxnSpLocks noChangeShapeType="1"/>
              </p:cNvCxnSpPr>
              <p:nvPr/>
            </p:nvCxnSpPr>
            <p:spPr bwMode="auto">
              <a:xfrm>
                <a:off x="4790338" y="-44400"/>
                <a:ext cx="0" cy="5276700"/>
              </a:xfrm>
              <a:prstGeom prst="straightConnector1">
                <a:avLst/>
              </a:prstGeom>
              <a:noFill/>
              <a:ln w="9525">
                <a:solidFill>
                  <a:srgbClr val="F3F3F3"/>
                </a:solidFill>
                <a:round/>
                <a:headEnd/>
                <a:tailEnd/>
              </a:ln>
            </p:spPr>
          </p:cxnSp>
          <p:cxnSp>
            <p:nvCxnSpPr>
              <p:cNvPr id="21" name="Google Shape;283;p5"/>
              <p:cNvCxnSpPr>
                <a:cxnSpLocks noChangeShapeType="1"/>
              </p:cNvCxnSpPr>
              <p:nvPr/>
            </p:nvCxnSpPr>
            <p:spPr bwMode="auto">
              <a:xfrm>
                <a:off x="5226963" y="-44400"/>
                <a:ext cx="0" cy="5276700"/>
              </a:xfrm>
              <a:prstGeom prst="straightConnector1">
                <a:avLst/>
              </a:prstGeom>
              <a:noFill/>
              <a:ln w="9525">
                <a:solidFill>
                  <a:srgbClr val="F3F3F3"/>
                </a:solidFill>
                <a:round/>
                <a:headEnd/>
                <a:tailEnd/>
              </a:ln>
            </p:spPr>
          </p:cxnSp>
          <p:cxnSp>
            <p:nvCxnSpPr>
              <p:cNvPr id="22" name="Google Shape;284;p5"/>
              <p:cNvCxnSpPr>
                <a:cxnSpLocks noChangeShapeType="1"/>
              </p:cNvCxnSpPr>
              <p:nvPr/>
            </p:nvCxnSpPr>
            <p:spPr bwMode="auto">
              <a:xfrm>
                <a:off x="5663588" y="-44400"/>
                <a:ext cx="0" cy="5276700"/>
              </a:xfrm>
              <a:prstGeom prst="straightConnector1">
                <a:avLst/>
              </a:prstGeom>
              <a:noFill/>
              <a:ln w="9525">
                <a:solidFill>
                  <a:srgbClr val="F3F3F3"/>
                </a:solidFill>
                <a:round/>
                <a:headEnd/>
                <a:tailEnd/>
              </a:ln>
            </p:spPr>
          </p:cxnSp>
          <p:cxnSp>
            <p:nvCxnSpPr>
              <p:cNvPr id="23" name="Google Shape;285;p5"/>
              <p:cNvCxnSpPr>
                <a:cxnSpLocks noChangeShapeType="1"/>
              </p:cNvCxnSpPr>
              <p:nvPr/>
            </p:nvCxnSpPr>
            <p:spPr bwMode="auto">
              <a:xfrm>
                <a:off x="6100213" y="-44400"/>
                <a:ext cx="0" cy="5276700"/>
              </a:xfrm>
              <a:prstGeom prst="straightConnector1">
                <a:avLst/>
              </a:prstGeom>
              <a:noFill/>
              <a:ln w="9525">
                <a:solidFill>
                  <a:srgbClr val="F3F3F3"/>
                </a:solidFill>
                <a:round/>
                <a:headEnd/>
                <a:tailEnd/>
              </a:ln>
            </p:spPr>
          </p:cxnSp>
          <p:cxnSp>
            <p:nvCxnSpPr>
              <p:cNvPr id="24" name="Google Shape;286;p5"/>
              <p:cNvCxnSpPr>
                <a:cxnSpLocks noChangeShapeType="1"/>
              </p:cNvCxnSpPr>
              <p:nvPr/>
            </p:nvCxnSpPr>
            <p:spPr bwMode="auto">
              <a:xfrm>
                <a:off x="6536838" y="-44400"/>
                <a:ext cx="0" cy="5276700"/>
              </a:xfrm>
              <a:prstGeom prst="straightConnector1">
                <a:avLst/>
              </a:prstGeom>
              <a:noFill/>
              <a:ln w="9525">
                <a:solidFill>
                  <a:srgbClr val="F3F3F3"/>
                </a:solidFill>
                <a:round/>
                <a:headEnd/>
                <a:tailEnd/>
              </a:ln>
            </p:spPr>
          </p:cxnSp>
          <p:cxnSp>
            <p:nvCxnSpPr>
              <p:cNvPr id="25" name="Google Shape;287;p5"/>
              <p:cNvCxnSpPr>
                <a:cxnSpLocks noChangeShapeType="1"/>
              </p:cNvCxnSpPr>
              <p:nvPr/>
            </p:nvCxnSpPr>
            <p:spPr bwMode="auto">
              <a:xfrm>
                <a:off x="6973463" y="-44400"/>
                <a:ext cx="0" cy="5276700"/>
              </a:xfrm>
              <a:prstGeom prst="straightConnector1">
                <a:avLst/>
              </a:prstGeom>
              <a:noFill/>
              <a:ln w="9525">
                <a:solidFill>
                  <a:srgbClr val="F3F3F3"/>
                </a:solidFill>
                <a:round/>
                <a:headEnd/>
                <a:tailEnd/>
              </a:ln>
            </p:spPr>
          </p:cxnSp>
          <p:cxnSp>
            <p:nvCxnSpPr>
              <p:cNvPr id="26" name="Google Shape;288;p5"/>
              <p:cNvCxnSpPr>
                <a:cxnSpLocks noChangeShapeType="1"/>
              </p:cNvCxnSpPr>
              <p:nvPr/>
            </p:nvCxnSpPr>
            <p:spPr bwMode="auto">
              <a:xfrm>
                <a:off x="7410088" y="-44400"/>
                <a:ext cx="0" cy="5276700"/>
              </a:xfrm>
              <a:prstGeom prst="straightConnector1">
                <a:avLst/>
              </a:prstGeom>
              <a:noFill/>
              <a:ln w="9525">
                <a:solidFill>
                  <a:srgbClr val="F3F3F3"/>
                </a:solidFill>
                <a:round/>
                <a:headEnd/>
                <a:tailEnd/>
              </a:ln>
            </p:spPr>
          </p:cxnSp>
          <p:cxnSp>
            <p:nvCxnSpPr>
              <p:cNvPr id="27" name="Google Shape;289;p5"/>
              <p:cNvCxnSpPr>
                <a:cxnSpLocks noChangeShapeType="1"/>
              </p:cNvCxnSpPr>
              <p:nvPr/>
            </p:nvCxnSpPr>
            <p:spPr bwMode="auto">
              <a:xfrm>
                <a:off x="7846713" y="-44400"/>
                <a:ext cx="0" cy="5276700"/>
              </a:xfrm>
              <a:prstGeom prst="straightConnector1">
                <a:avLst/>
              </a:prstGeom>
              <a:noFill/>
              <a:ln w="9525">
                <a:solidFill>
                  <a:srgbClr val="F3F3F3"/>
                </a:solidFill>
                <a:round/>
                <a:headEnd/>
                <a:tailEnd/>
              </a:ln>
            </p:spPr>
          </p:cxnSp>
          <p:cxnSp>
            <p:nvCxnSpPr>
              <p:cNvPr id="28" name="Google Shape;290;p5"/>
              <p:cNvCxnSpPr>
                <a:cxnSpLocks noChangeShapeType="1"/>
              </p:cNvCxnSpPr>
              <p:nvPr/>
            </p:nvCxnSpPr>
            <p:spPr bwMode="auto">
              <a:xfrm>
                <a:off x="8283338" y="-44400"/>
                <a:ext cx="0" cy="5276700"/>
              </a:xfrm>
              <a:prstGeom prst="straightConnector1">
                <a:avLst/>
              </a:prstGeom>
              <a:noFill/>
              <a:ln w="9525">
                <a:solidFill>
                  <a:srgbClr val="F3F3F3"/>
                </a:solidFill>
                <a:round/>
                <a:headEnd/>
                <a:tailEnd/>
              </a:ln>
            </p:spPr>
          </p:cxnSp>
          <p:cxnSp>
            <p:nvCxnSpPr>
              <p:cNvPr id="29" name="Google Shape;291;p5"/>
              <p:cNvCxnSpPr>
                <a:cxnSpLocks noChangeShapeType="1"/>
              </p:cNvCxnSpPr>
              <p:nvPr/>
            </p:nvCxnSpPr>
            <p:spPr bwMode="auto">
              <a:xfrm>
                <a:off x="8719963" y="-44400"/>
                <a:ext cx="0" cy="5276700"/>
              </a:xfrm>
              <a:prstGeom prst="straightConnector1">
                <a:avLst/>
              </a:prstGeom>
              <a:noFill/>
              <a:ln w="9525">
                <a:solidFill>
                  <a:srgbClr val="F3F3F3"/>
                </a:solidFill>
                <a:round/>
                <a:headEnd/>
                <a:tailEnd/>
              </a:ln>
            </p:spPr>
          </p:cxnSp>
        </p:grpSp>
      </p:grpSp>
      <p:grpSp>
        <p:nvGrpSpPr>
          <p:cNvPr id="42" name="Google Shape;297;p5"/>
          <p:cNvGrpSpPr>
            <a:grpSpLocks/>
          </p:cNvGrpSpPr>
          <p:nvPr/>
        </p:nvGrpSpPr>
        <p:grpSpPr bwMode="auto">
          <a:xfrm>
            <a:off x="6516688" y="511175"/>
            <a:ext cx="2206625" cy="808038"/>
            <a:chOff x="6515993" y="511639"/>
            <a:chExt cx="2206932" cy="806811"/>
          </a:xfrm>
        </p:grpSpPr>
        <p:sp>
          <p:nvSpPr>
            <p:cNvPr id="43" name="Google Shape;298;p5"/>
            <p:cNvSpPr/>
            <p:nvPr/>
          </p:nvSpPr>
          <p:spPr>
            <a:xfrm>
              <a:off x="8094188" y="587723"/>
              <a:ext cx="217517" cy="225083"/>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nvGrpSpPr>
            <p:cNvPr id="44" name="Google Shape;299;p5"/>
            <p:cNvGrpSpPr>
              <a:grpSpLocks/>
            </p:cNvGrpSpPr>
            <p:nvPr/>
          </p:nvGrpSpPr>
          <p:grpSpPr bwMode="auto">
            <a:xfrm>
              <a:off x="8424433" y="1104463"/>
              <a:ext cx="298492" cy="213987"/>
              <a:chOff x="2287308" y="1603013"/>
              <a:chExt cx="298492" cy="213987"/>
            </a:xfrm>
          </p:grpSpPr>
          <p:sp>
            <p:nvSpPr>
              <p:cNvPr id="54" name="Google Shape;300;p5"/>
              <p:cNvSpPr/>
              <p:nvPr/>
            </p:nvSpPr>
            <p:spPr>
              <a:xfrm>
                <a:off x="2287308" y="1603013"/>
                <a:ext cx="258798" cy="213987"/>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5" name="Google Shape;301;p5"/>
              <p:cNvSpPr/>
              <p:nvPr/>
            </p:nvSpPr>
            <p:spPr>
              <a:xfrm>
                <a:off x="2400036" y="1698118"/>
                <a:ext cx="185764" cy="98275"/>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45" name="Google Shape;302;p5"/>
            <p:cNvGrpSpPr>
              <a:grpSpLocks/>
            </p:cNvGrpSpPr>
            <p:nvPr/>
          </p:nvGrpSpPr>
          <p:grpSpPr bwMode="auto">
            <a:xfrm>
              <a:off x="6576326" y="529075"/>
              <a:ext cx="344535" cy="621355"/>
              <a:chOff x="6576326" y="529075"/>
              <a:chExt cx="344535" cy="621355"/>
            </a:xfrm>
          </p:grpSpPr>
          <p:sp>
            <p:nvSpPr>
              <p:cNvPr id="47" name="Google Shape;303;p5"/>
              <p:cNvSpPr/>
              <p:nvPr/>
            </p:nvSpPr>
            <p:spPr>
              <a:xfrm rot="-1562077">
                <a:off x="6608080" y="991921"/>
                <a:ext cx="169886" cy="158509"/>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8" name="Google Shape;304;p5"/>
              <p:cNvSpPr/>
              <p:nvPr/>
            </p:nvSpPr>
            <p:spPr>
              <a:xfrm rot="-1562077">
                <a:off x="6703344" y="544926"/>
                <a:ext cx="196877" cy="213986"/>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9" name="Google Shape;305;p5"/>
              <p:cNvSpPr/>
              <p:nvPr/>
            </p:nvSpPr>
            <p:spPr>
              <a:xfrm rot="-1562077">
                <a:off x="6770028" y="529075"/>
                <a:ext cx="101614" cy="107786"/>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0" name="Google Shape;306;p5"/>
              <p:cNvSpPr/>
              <p:nvPr/>
            </p:nvSpPr>
            <p:spPr>
              <a:xfrm rot="-1562077">
                <a:off x="6576326" y="685999"/>
                <a:ext cx="344535" cy="35506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1" name="Google Shape;307;p5"/>
              <p:cNvSpPr/>
              <p:nvPr/>
            </p:nvSpPr>
            <p:spPr>
              <a:xfrm rot="-1562077">
                <a:off x="6612843" y="773179"/>
                <a:ext cx="184176" cy="207646"/>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2" name="Google Shape;308;p5"/>
              <p:cNvSpPr/>
              <p:nvPr/>
            </p:nvSpPr>
            <p:spPr>
              <a:xfrm rot="-1562077">
                <a:off x="6687466" y="789030"/>
                <a:ext cx="184176" cy="210816"/>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3" name="Google Shape;309;p5"/>
              <p:cNvSpPr/>
              <p:nvPr/>
            </p:nvSpPr>
            <p:spPr>
              <a:xfrm rot="-1562077">
                <a:off x="6625545" y="964974"/>
                <a:ext cx="160360" cy="133147"/>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46" name="Google Shape;310;p5"/>
            <p:cNvSpPr/>
            <p:nvPr/>
          </p:nvSpPr>
          <p:spPr>
            <a:xfrm>
              <a:off x="7416230" y="914252"/>
              <a:ext cx="181000" cy="190211"/>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292" name="Google Shape;292;p5"/>
          <p:cNvSpPr txBox="1">
            <a:spLocks noGrp="1"/>
          </p:cNvSpPr>
          <p:nvPr>
            <p:ph type="subTitle" idx="1"/>
          </p:nvPr>
        </p:nvSpPr>
        <p:spPr>
          <a:xfrm>
            <a:off x="1050613" y="2634583"/>
            <a:ext cx="2907600" cy="483000"/>
          </a:xfrm>
          <a:prstGeom prst="rect">
            <a:avLst/>
          </a:prstGeom>
        </p:spPr>
        <p:txBody>
          <a:bodyPr spcFirstLastPara="1">
            <a:noAutofit/>
          </a:bodyPr>
          <a:lstStyle>
            <a:lvl1pPr lvl="0" algn="ctr">
              <a:lnSpc>
                <a:spcPct val="100000"/>
              </a:lnSpc>
              <a:spcBef>
                <a:spcPts val="0"/>
              </a:spcBef>
              <a:spcAft>
                <a:spcPts val="0"/>
              </a:spcAft>
              <a:buSzPts val="1400"/>
              <a:buFont typeface="Bebas Neue"/>
              <a:buNone/>
              <a:defRPr sz="1800">
                <a:solidFill>
                  <a:schemeClr val="lt1"/>
                </a:solidFill>
                <a:latin typeface="Gorditas"/>
                <a:ea typeface="Gorditas"/>
                <a:cs typeface="Gorditas"/>
                <a:sym typeface="Gorditas"/>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93" name="Google Shape;293;p5"/>
          <p:cNvSpPr txBox="1">
            <a:spLocks noGrp="1"/>
          </p:cNvSpPr>
          <p:nvPr>
            <p:ph type="subTitle" idx="2"/>
          </p:nvPr>
        </p:nvSpPr>
        <p:spPr>
          <a:xfrm>
            <a:off x="5185788" y="2634592"/>
            <a:ext cx="2907600" cy="483000"/>
          </a:xfrm>
          <a:prstGeom prst="rect">
            <a:avLst/>
          </a:prstGeom>
        </p:spPr>
        <p:txBody>
          <a:bodyPr spcFirstLastPara="1">
            <a:noAutofit/>
          </a:bodyPr>
          <a:lstStyle>
            <a:lvl1pPr lvl="0" algn="ctr" rtl="0">
              <a:lnSpc>
                <a:spcPct val="100000"/>
              </a:lnSpc>
              <a:spcBef>
                <a:spcPts val="0"/>
              </a:spcBef>
              <a:spcAft>
                <a:spcPts val="0"/>
              </a:spcAft>
              <a:buSzPts val="1400"/>
              <a:buFont typeface="Bebas Neue"/>
              <a:buNone/>
              <a:defRPr sz="1800">
                <a:solidFill>
                  <a:schemeClr val="lt1"/>
                </a:solidFill>
                <a:latin typeface="Gorditas"/>
                <a:ea typeface="Gorditas"/>
                <a:cs typeface="Gorditas"/>
                <a:sym typeface="Gorditas"/>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94" name="Google Shape;294;p5"/>
          <p:cNvSpPr txBox="1">
            <a:spLocks noGrp="1"/>
          </p:cNvSpPr>
          <p:nvPr>
            <p:ph type="subTitle" idx="3"/>
          </p:nvPr>
        </p:nvSpPr>
        <p:spPr>
          <a:xfrm>
            <a:off x="1050613" y="2978175"/>
            <a:ext cx="2907600" cy="713400"/>
          </a:xfrm>
          <a:prstGeom prst="rect">
            <a:avLst/>
          </a:prstGeom>
        </p:spPr>
        <p:txBody>
          <a:bodyPr spcFirstLastPara="1">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5" name="Google Shape;295;p5"/>
          <p:cNvSpPr txBox="1">
            <a:spLocks noGrp="1"/>
          </p:cNvSpPr>
          <p:nvPr>
            <p:ph type="subTitle" idx="4"/>
          </p:nvPr>
        </p:nvSpPr>
        <p:spPr>
          <a:xfrm>
            <a:off x="5185788" y="2978188"/>
            <a:ext cx="2907600" cy="713400"/>
          </a:xfrm>
          <a:prstGeom prst="rect">
            <a:avLst/>
          </a:prstGeom>
        </p:spPr>
        <p:txBody>
          <a:bodyPr spcFirstLastPara="1">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6" name="Google Shape;296;p5"/>
          <p:cNvSpPr txBox="1">
            <a:spLocks noGrp="1"/>
          </p:cNvSpPr>
          <p:nvPr>
            <p:ph type="title"/>
          </p:nvPr>
        </p:nvSpPr>
        <p:spPr>
          <a:xfrm>
            <a:off x="720000" y="540000"/>
            <a:ext cx="7704000" cy="5643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8"/>
        <p:cNvGrpSpPr/>
        <p:nvPr/>
      </p:nvGrpSpPr>
      <p:grpSpPr>
        <a:xfrm>
          <a:off x="0" y="0"/>
          <a:ext cx="0" cy="0"/>
          <a:chOff x="0" y="0"/>
          <a:chExt cx="0" cy="0"/>
        </a:xfrm>
      </p:grpSpPr>
      <p:grpSp>
        <p:nvGrpSpPr>
          <p:cNvPr id="9" name="Google Shape;349;p7"/>
          <p:cNvGrpSpPr>
            <a:grpSpLocks/>
          </p:cNvGrpSpPr>
          <p:nvPr/>
        </p:nvGrpSpPr>
        <p:grpSpPr bwMode="auto">
          <a:xfrm>
            <a:off x="-60325" y="-44450"/>
            <a:ext cx="9264650" cy="5276850"/>
            <a:chOff x="-60875" y="-44400"/>
            <a:chExt cx="9265800" cy="5276700"/>
          </a:xfrm>
        </p:grpSpPr>
        <p:grpSp>
          <p:nvGrpSpPr>
            <p:cNvPr id="10" name="Google Shape;350;p7"/>
            <p:cNvGrpSpPr>
              <a:grpSpLocks/>
            </p:cNvGrpSpPr>
            <p:nvPr/>
          </p:nvGrpSpPr>
          <p:grpSpPr bwMode="auto">
            <a:xfrm>
              <a:off x="-60875" y="292275"/>
              <a:ext cx="9265800" cy="4558950"/>
              <a:chOff x="-60875" y="292275"/>
              <a:chExt cx="9265800" cy="4558950"/>
            </a:xfrm>
          </p:grpSpPr>
          <p:cxnSp>
            <p:nvCxnSpPr>
              <p:cNvPr id="32" name="Google Shape;351;p7"/>
              <p:cNvCxnSpPr>
                <a:cxnSpLocks noChangeShapeType="1"/>
              </p:cNvCxnSpPr>
              <p:nvPr/>
            </p:nvCxnSpPr>
            <p:spPr bwMode="auto">
              <a:xfrm>
                <a:off x="-60875" y="292275"/>
                <a:ext cx="9265800" cy="0"/>
              </a:xfrm>
              <a:prstGeom prst="straightConnector1">
                <a:avLst/>
              </a:prstGeom>
              <a:noFill/>
              <a:ln w="9525">
                <a:solidFill>
                  <a:srgbClr val="F3F3F3"/>
                </a:solidFill>
                <a:round/>
                <a:headEnd/>
                <a:tailEnd/>
              </a:ln>
            </p:spPr>
          </p:cxnSp>
          <p:cxnSp>
            <p:nvCxnSpPr>
              <p:cNvPr id="33" name="Google Shape;352;p7"/>
              <p:cNvCxnSpPr>
                <a:cxnSpLocks noChangeShapeType="1"/>
              </p:cNvCxnSpPr>
              <p:nvPr/>
            </p:nvCxnSpPr>
            <p:spPr bwMode="auto">
              <a:xfrm>
                <a:off x="-60875" y="706725"/>
                <a:ext cx="9265800" cy="0"/>
              </a:xfrm>
              <a:prstGeom prst="straightConnector1">
                <a:avLst/>
              </a:prstGeom>
              <a:noFill/>
              <a:ln w="9525">
                <a:solidFill>
                  <a:srgbClr val="F3F3F3"/>
                </a:solidFill>
                <a:round/>
                <a:headEnd/>
                <a:tailEnd/>
              </a:ln>
            </p:spPr>
          </p:cxnSp>
          <p:cxnSp>
            <p:nvCxnSpPr>
              <p:cNvPr id="34" name="Google Shape;353;p7"/>
              <p:cNvCxnSpPr>
                <a:cxnSpLocks noChangeShapeType="1"/>
              </p:cNvCxnSpPr>
              <p:nvPr/>
            </p:nvCxnSpPr>
            <p:spPr bwMode="auto">
              <a:xfrm>
                <a:off x="-60875" y="1121175"/>
                <a:ext cx="9265800" cy="0"/>
              </a:xfrm>
              <a:prstGeom prst="straightConnector1">
                <a:avLst/>
              </a:prstGeom>
              <a:noFill/>
              <a:ln w="9525">
                <a:solidFill>
                  <a:srgbClr val="F3F3F3"/>
                </a:solidFill>
                <a:round/>
                <a:headEnd/>
                <a:tailEnd/>
              </a:ln>
            </p:spPr>
          </p:cxnSp>
          <p:cxnSp>
            <p:nvCxnSpPr>
              <p:cNvPr id="35" name="Google Shape;354;p7"/>
              <p:cNvCxnSpPr>
                <a:cxnSpLocks noChangeShapeType="1"/>
              </p:cNvCxnSpPr>
              <p:nvPr/>
            </p:nvCxnSpPr>
            <p:spPr bwMode="auto">
              <a:xfrm>
                <a:off x="-60875" y="1535625"/>
                <a:ext cx="9265800" cy="0"/>
              </a:xfrm>
              <a:prstGeom prst="straightConnector1">
                <a:avLst/>
              </a:prstGeom>
              <a:noFill/>
              <a:ln w="9525">
                <a:solidFill>
                  <a:srgbClr val="F3F3F3"/>
                </a:solidFill>
                <a:round/>
                <a:headEnd/>
                <a:tailEnd/>
              </a:ln>
            </p:spPr>
          </p:cxnSp>
          <p:cxnSp>
            <p:nvCxnSpPr>
              <p:cNvPr id="36" name="Google Shape;355;p7"/>
              <p:cNvCxnSpPr>
                <a:cxnSpLocks noChangeShapeType="1"/>
              </p:cNvCxnSpPr>
              <p:nvPr/>
            </p:nvCxnSpPr>
            <p:spPr bwMode="auto">
              <a:xfrm>
                <a:off x="-60875" y="1950075"/>
                <a:ext cx="9265800" cy="0"/>
              </a:xfrm>
              <a:prstGeom prst="straightConnector1">
                <a:avLst/>
              </a:prstGeom>
              <a:noFill/>
              <a:ln w="9525">
                <a:solidFill>
                  <a:srgbClr val="F3F3F3"/>
                </a:solidFill>
                <a:round/>
                <a:headEnd/>
                <a:tailEnd/>
              </a:ln>
            </p:spPr>
          </p:cxnSp>
          <p:cxnSp>
            <p:nvCxnSpPr>
              <p:cNvPr id="37" name="Google Shape;356;p7"/>
              <p:cNvCxnSpPr>
                <a:cxnSpLocks noChangeShapeType="1"/>
              </p:cNvCxnSpPr>
              <p:nvPr/>
            </p:nvCxnSpPr>
            <p:spPr bwMode="auto">
              <a:xfrm>
                <a:off x="-60875" y="2364525"/>
                <a:ext cx="9265800" cy="0"/>
              </a:xfrm>
              <a:prstGeom prst="straightConnector1">
                <a:avLst/>
              </a:prstGeom>
              <a:noFill/>
              <a:ln w="9525">
                <a:solidFill>
                  <a:srgbClr val="F3F3F3"/>
                </a:solidFill>
                <a:round/>
                <a:headEnd/>
                <a:tailEnd/>
              </a:ln>
            </p:spPr>
          </p:cxnSp>
          <p:cxnSp>
            <p:nvCxnSpPr>
              <p:cNvPr id="38" name="Google Shape;357;p7"/>
              <p:cNvCxnSpPr>
                <a:cxnSpLocks noChangeShapeType="1"/>
              </p:cNvCxnSpPr>
              <p:nvPr/>
            </p:nvCxnSpPr>
            <p:spPr bwMode="auto">
              <a:xfrm>
                <a:off x="-60875" y="2778975"/>
                <a:ext cx="9265800" cy="0"/>
              </a:xfrm>
              <a:prstGeom prst="straightConnector1">
                <a:avLst/>
              </a:prstGeom>
              <a:noFill/>
              <a:ln w="9525">
                <a:solidFill>
                  <a:srgbClr val="F3F3F3"/>
                </a:solidFill>
                <a:round/>
                <a:headEnd/>
                <a:tailEnd/>
              </a:ln>
            </p:spPr>
          </p:cxnSp>
          <p:cxnSp>
            <p:nvCxnSpPr>
              <p:cNvPr id="39" name="Google Shape;358;p7"/>
              <p:cNvCxnSpPr>
                <a:cxnSpLocks noChangeShapeType="1"/>
              </p:cNvCxnSpPr>
              <p:nvPr/>
            </p:nvCxnSpPr>
            <p:spPr bwMode="auto">
              <a:xfrm>
                <a:off x="-60875" y="3193425"/>
                <a:ext cx="9265800" cy="0"/>
              </a:xfrm>
              <a:prstGeom prst="straightConnector1">
                <a:avLst/>
              </a:prstGeom>
              <a:noFill/>
              <a:ln w="9525">
                <a:solidFill>
                  <a:srgbClr val="F3F3F3"/>
                </a:solidFill>
                <a:round/>
                <a:headEnd/>
                <a:tailEnd/>
              </a:ln>
            </p:spPr>
          </p:cxnSp>
          <p:cxnSp>
            <p:nvCxnSpPr>
              <p:cNvPr id="40" name="Google Shape;359;p7"/>
              <p:cNvCxnSpPr>
                <a:cxnSpLocks noChangeShapeType="1"/>
              </p:cNvCxnSpPr>
              <p:nvPr/>
            </p:nvCxnSpPr>
            <p:spPr bwMode="auto">
              <a:xfrm>
                <a:off x="-60875" y="3607875"/>
                <a:ext cx="9265800" cy="0"/>
              </a:xfrm>
              <a:prstGeom prst="straightConnector1">
                <a:avLst/>
              </a:prstGeom>
              <a:noFill/>
              <a:ln w="9525">
                <a:solidFill>
                  <a:srgbClr val="F3F3F3"/>
                </a:solidFill>
                <a:round/>
                <a:headEnd/>
                <a:tailEnd/>
              </a:ln>
            </p:spPr>
          </p:cxnSp>
          <p:cxnSp>
            <p:nvCxnSpPr>
              <p:cNvPr id="41" name="Google Shape;360;p7"/>
              <p:cNvCxnSpPr>
                <a:cxnSpLocks noChangeShapeType="1"/>
              </p:cNvCxnSpPr>
              <p:nvPr/>
            </p:nvCxnSpPr>
            <p:spPr bwMode="auto">
              <a:xfrm>
                <a:off x="-60875" y="4022325"/>
                <a:ext cx="9265800" cy="0"/>
              </a:xfrm>
              <a:prstGeom prst="straightConnector1">
                <a:avLst/>
              </a:prstGeom>
              <a:noFill/>
              <a:ln w="9525">
                <a:solidFill>
                  <a:srgbClr val="F3F3F3"/>
                </a:solidFill>
                <a:round/>
                <a:headEnd/>
                <a:tailEnd/>
              </a:ln>
            </p:spPr>
          </p:cxnSp>
          <p:cxnSp>
            <p:nvCxnSpPr>
              <p:cNvPr id="42" name="Google Shape;361;p7"/>
              <p:cNvCxnSpPr>
                <a:cxnSpLocks noChangeShapeType="1"/>
              </p:cNvCxnSpPr>
              <p:nvPr/>
            </p:nvCxnSpPr>
            <p:spPr bwMode="auto">
              <a:xfrm>
                <a:off x="-60875" y="4436775"/>
                <a:ext cx="9265800" cy="0"/>
              </a:xfrm>
              <a:prstGeom prst="straightConnector1">
                <a:avLst/>
              </a:prstGeom>
              <a:noFill/>
              <a:ln w="9525">
                <a:solidFill>
                  <a:srgbClr val="F3F3F3"/>
                </a:solidFill>
                <a:round/>
                <a:headEnd/>
                <a:tailEnd/>
              </a:ln>
            </p:spPr>
          </p:cxnSp>
          <p:cxnSp>
            <p:nvCxnSpPr>
              <p:cNvPr id="43" name="Google Shape;362;p7"/>
              <p:cNvCxnSpPr>
                <a:cxnSpLocks noChangeShapeType="1"/>
              </p:cNvCxnSpPr>
              <p:nvPr/>
            </p:nvCxnSpPr>
            <p:spPr bwMode="auto">
              <a:xfrm>
                <a:off x="-60875" y="4851225"/>
                <a:ext cx="9265800" cy="0"/>
              </a:xfrm>
              <a:prstGeom prst="straightConnector1">
                <a:avLst/>
              </a:prstGeom>
              <a:noFill/>
              <a:ln w="9525">
                <a:solidFill>
                  <a:srgbClr val="F3F3F3"/>
                </a:solidFill>
                <a:round/>
                <a:headEnd/>
                <a:tailEnd/>
              </a:ln>
            </p:spPr>
          </p:cxnSp>
        </p:grpSp>
        <p:grpSp>
          <p:nvGrpSpPr>
            <p:cNvPr id="11" name="Google Shape;363;p7"/>
            <p:cNvGrpSpPr>
              <a:grpSpLocks/>
            </p:cNvGrpSpPr>
            <p:nvPr/>
          </p:nvGrpSpPr>
          <p:grpSpPr bwMode="auto">
            <a:xfrm>
              <a:off x="424088" y="-44400"/>
              <a:ext cx="8295875" cy="5276700"/>
              <a:chOff x="424088" y="-44400"/>
              <a:chExt cx="8295875" cy="5276700"/>
            </a:xfrm>
          </p:grpSpPr>
          <p:cxnSp>
            <p:nvCxnSpPr>
              <p:cNvPr id="12" name="Google Shape;364;p7"/>
              <p:cNvCxnSpPr>
                <a:cxnSpLocks noChangeShapeType="1"/>
              </p:cNvCxnSpPr>
              <p:nvPr/>
            </p:nvCxnSpPr>
            <p:spPr bwMode="auto">
              <a:xfrm>
                <a:off x="424088" y="-44400"/>
                <a:ext cx="0" cy="5276700"/>
              </a:xfrm>
              <a:prstGeom prst="straightConnector1">
                <a:avLst/>
              </a:prstGeom>
              <a:noFill/>
              <a:ln w="9525">
                <a:solidFill>
                  <a:srgbClr val="F3F3F3"/>
                </a:solidFill>
                <a:round/>
                <a:headEnd/>
                <a:tailEnd/>
              </a:ln>
            </p:spPr>
          </p:cxnSp>
          <p:cxnSp>
            <p:nvCxnSpPr>
              <p:cNvPr id="13" name="Google Shape;365;p7"/>
              <p:cNvCxnSpPr>
                <a:cxnSpLocks noChangeShapeType="1"/>
              </p:cNvCxnSpPr>
              <p:nvPr/>
            </p:nvCxnSpPr>
            <p:spPr bwMode="auto">
              <a:xfrm>
                <a:off x="860713" y="-44400"/>
                <a:ext cx="0" cy="5276700"/>
              </a:xfrm>
              <a:prstGeom prst="straightConnector1">
                <a:avLst/>
              </a:prstGeom>
              <a:noFill/>
              <a:ln w="9525">
                <a:solidFill>
                  <a:srgbClr val="F3F3F3"/>
                </a:solidFill>
                <a:round/>
                <a:headEnd/>
                <a:tailEnd/>
              </a:ln>
            </p:spPr>
          </p:cxnSp>
          <p:cxnSp>
            <p:nvCxnSpPr>
              <p:cNvPr id="14" name="Google Shape;366;p7"/>
              <p:cNvCxnSpPr>
                <a:cxnSpLocks noChangeShapeType="1"/>
              </p:cNvCxnSpPr>
              <p:nvPr/>
            </p:nvCxnSpPr>
            <p:spPr bwMode="auto">
              <a:xfrm>
                <a:off x="1297338" y="-44400"/>
                <a:ext cx="0" cy="5276700"/>
              </a:xfrm>
              <a:prstGeom prst="straightConnector1">
                <a:avLst/>
              </a:prstGeom>
              <a:noFill/>
              <a:ln w="9525">
                <a:solidFill>
                  <a:srgbClr val="F3F3F3"/>
                </a:solidFill>
                <a:round/>
                <a:headEnd/>
                <a:tailEnd/>
              </a:ln>
            </p:spPr>
          </p:cxnSp>
          <p:cxnSp>
            <p:nvCxnSpPr>
              <p:cNvPr id="15" name="Google Shape;367;p7"/>
              <p:cNvCxnSpPr>
                <a:cxnSpLocks noChangeShapeType="1"/>
              </p:cNvCxnSpPr>
              <p:nvPr/>
            </p:nvCxnSpPr>
            <p:spPr bwMode="auto">
              <a:xfrm>
                <a:off x="1733963" y="-44400"/>
                <a:ext cx="0" cy="5276700"/>
              </a:xfrm>
              <a:prstGeom prst="straightConnector1">
                <a:avLst/>
              </a:prstGeom>
              <a:noFill/>
              <a:ln w="9525">
                <a:solidFill>
                  <a:srgbClr val="F3F3F3"/>
                </a:solidFill>
                <a:round/>
                <a:headEnd/>
                <a:tailEnd/>
              </a:ln>
            </p:spPr>
          </p:cxnSp>
          <p:cxnSp>
            <p:nvCxnSpPr>
              <p:cNvPr id="16" name="Google Shape;368;p7"/>
              <p:cNvCxnSpPr>
                <a:cxnSpLocks noChangeShapeType="1"/>
              </p:cNvCxnSpPr>
              <p:nvPr/>
            </p:nvCxnSpPr>
            <p:spPr bwMode="auto">
              <a:xfrm>
                <a:off x="2170588" y="-44400"/>
                <a:ext cx="0" cy="5276700"/>
              </a:xfrm>
              <a:prstGeom prst="straightConnector1">
                <a:avLst/>
              </a:prstGeom>
              <a:noFill/>
              <a:ln w="9525">
                <a:solidFill>
                  <a:srgbClr val="F3F3F3"/>
                </a:solidFill>
                <a:round/>
                <a:headEnd/>
                <a:tailEnd/>
              </a:ln>
            </p:spPr>
          </p:cxnSp>
          <p:cxnSp>
            <p:nvCxnSpPr>
              <p:cNvPr id="17" name="Google Shape;369;p7"/>
              <p:cNvCxnSpPr>
                <a:cxnSpLocks noChangeShapeType="1"/>
              </p:cNvCxnSpPr>
              <p:nvPr/>
            </p:nvCxnSpPr>
            <p:spPr bwMode="auto">
              <a:xfrm>
                <a:off x="2607213" y="-44400"/>
                <a:ext cx="0" cy="5276700"/>
              </a:xfrm>
              <a:prstGeom prst="straightConnector1">
                <a:avLst/>
              </a:prstGeom>
              <a:noFill/>
              <a:ln w="9525">
                <a:solidFill>
                  <a:srgbClr val="F3F3F3"/>
                </a:solidFill>
                <a:round/>
                <a:headEnd/>
                <a:tailEnd/>
              </a:ln>
            </p:spPr>
          </p:cxnSp>
          <p:cxnSp>
            <p:nvCxnSpPr>
              <p:cNvPr id="18" name="Google Shape;370;p7"/>
              <p:cNvCxnSpPr>
                <a:cxnSpLocks noChangeShapeType="1"/>
              </p:cNvCxnSpPr>
              <p:nvPr/>
            </p:nvCxnSpPr>
            <p:spPr bwMode="auto">
              <a:xfrm>
                <a:off x="3043838" y="-44400"/>
                <a:ext cx="0" cy="5276700"/>
              </a:xfrm>
              <a:prstGeom prst="straightConnector1">
                <a:avLst/>
              </a:prstGeom>
              <a:noFill/>
              <a:ln w="9525">
                <a:solidFill>
                  <a:srgbClr val="F3F3F3"/>
                </a:solidFill>
                <a:round/>
                <a:headEnd/>
                <a:tailEnd/>
              </a:ln>
            </p:spPr>
          </p:cxnSp>
          <p:cxnSp>
            <p:nvCxnSpPr>
              <p:cNvPr id="19" name="Google Shape;371;p7"/>
              <p:cNvCxnSpPr>
                <a:cxnSpLocks noChangeShapeType="1"/>
              </p:cNvCxnSpPr>
              <p:nvPr/>
            </p:nvCxnSpPr>
            <p:spPr bwMode="auto">
              <a:xfrm>
                <a:off x="3480463" y="-44400"/>
                <a:ext cx="0" cy="5276700"/>
              </a:xfrm>
              <a:prstGeom prst="straightConnector1">
                <a:avLst/>
              </a:prstGeom>
              <a:noFill/>
              <a:ln w="9525">
                <a:solidFill>
                  <a:srgbClr val="F3F3F3"/>
                </a:solidFill>
                <a:round/>
                <a:headEnd/>
                <a:tailEnd/>
              </a:ln>
            </p:spPr>
          </p:cxnSp>
          <p:cxnSp>
            <p:nvCxnSpPr>
              <p:cNvPr id="20" name="Google Shape;372;p7"/>
              <p:cNvCxnSpPr>
                <a:cxnSpLocks noChangeShapeType="1"/>
              </p:cNvCxnSpPr>
              <p:nvPr/>
            </p:nvCxnSpPr>
            <p:spPr bwMode="auto">
              <a:xfrm>
                <a:off x="3917088" y="-44400"/>
                <a:ext cx="0" cy="5276700"/>
              </a:xfrm>
              <a:prstGeom prst="straightConnector1">
                <a:avLst/>
              </a:prstGeom>
              <a:noFill/>
              <a:ln w="9525">
                <a:solidFill>
                  <a:srgbClr val="F3F3F3"/>
                </a:solidFill>
                <a:round/>
                <a:headEnd/>
                <a:tailEnd/>
              </a:ln>
            </p:spPr>
          </p:cxnSp>
          <p:cxnSp>
            <p:nvCxnSpPr>
              <p:cNvPr id="21" name="Google Shape;373;p7"/>
              <p:cNvCxnSpPr>
                <a:cxnSpLocks noChangeShapeType="1"/>
              </p:cNvCxnSpPr>
              <p:nvPr/>
            </p:nvCxnSpPr>
            <p:spPr bwMode="auto">
              <a:xfrm>
                <a:off x="4353713" y="-44400"/>
                <a:ext cx="0" cy="5276700"/>
              </a:xfrm>
              <a:prstGeom prst="straightConnector1">
                <a:avLst/>
              </a:prstGeom>
              <a:noFill/>
              <a:ln w="9525">
                <a:solidFill>
                  <a:srgbClr val="F3F3F3"/>
                </a:solidFill>
                <a:round/>
                <a:headEnd/>
                <a:tailEnd/>
              </a:ln>
            </p:spPr>
          </p:cxnSp>
          <p:cxnSp>
            <p:nvCxnSpPr>
              <p:cNvPr id="22" name="Google Shape;374;p7"/>
              <p:cNvCxnSpPr>
                <a:cxnSpLocks noChangeShapeType="1"/>
              </p:cNvCxnSpPr>
              <p:nvPr/>
            </p:nvCxnSpPr>
            <p:spPr bwMode="auto">
              <a:xfrm>
                <a:off x="4790338" y="-44400"/>
                <a:ext cx="0" cy="5276700"/>
              </a:xfrm>
              <a:prstGeom prst="straightConnector1">
                <a:avLst/>
              </a:prstGeom>
              <a:noFill/>
              <a:ln w="9525">
                <a:solidFill>
                  <a:srgbClr val="F3F3F3"/>
                </a:solidFill>
                <a:round/>
                <a:headEnd/>
                <a:tailEnd/>
              </a:ln>
            </p:spPr>
          </p:cxnSp>
          <p:cxnSp>
            <p:nvCxnSpPr>
              <p:cNvPr id="23" name="Google Shape;375;p7"/>
              <p:cNvCxnSpPr>
                <a:cxnSpLocks noChangeShapeType="1"/>
              </p:cNvCxnSpPr>
              <p:nvPr/>
            </p:nvCxnSpPr>
            <p:spPr bwMode="auto">
              <a:xfrm>
                <a:off x="5226963" y="-44400"/>
                <a:ext cx="0" cy="5276700"/>
              </a:xfrm>
              <a:prstGeom prst="straightConnector1">
                <a:avLst/>
              </a:prstGeom>
              <a:noFill/>
              <a:ln w="9525">
                <a:solidFill>
                  <a:srgbClr val="F3F3F3"/>
                </a:solidFill>
                <a:round/>
                <a:headEnd/>
                <a:tailEnd/>
              </a:ln>
            </p:spPr>
          </p:cxnSp>
          <p:cxnSp>
            <p:nvCxnSpPr>
              <p:cNvPr id="24" name="Google Shape;376;p7"/>
              <p:cNvCxnSpPr>
                <a:cxnSpLocks noChangeShapeType="1"/>
              </p:cNvCxnSpPr>
              <p:nvPr/>
            </p:nvCxnSpPr>
            <p:spPr bwMode="auto">
              <a:xfrm>
                <a:off x="5663588" y="-44400"/>
                <a:ext cx="0" cy="5276700"/>
              </a:xfrm>
              <a:prstGeom prst="straightConnector1">
                <a:avLst/>
              </a:prstGeom>
              <a:noFill/>
              <a:ln w="9525">
                <a:solidFill>
                  <a:srgbClr val="F3F3F3"/>
                </a:solidFill>
                <a:round/>
                <a:headEnd/>
                <a:tailEnd/>
              </a:ln>
            </p:spPr>
          </p:cxnSp>
          <p:cxnSp>
            <p:nvCxnSpPr>
              <p:cNvPr id="25" name="Google Shape;377;p7"/>
              <p:cNvCxnSpPr>
                <a:cxnSpLocks noChangeShapeType="1"/>
              </p:cNvCxnSpPr>
              <p:nvPr/>
            </p:nvCxnSpPr>
            <p:spPr bwMode="auto">
              <a:xfrm>
                <a:off x="6100213" y="-44400"/>
                <a:ext cx="0" cy="5276700"/>
              </a:xfrm>
              <a:prstGeom prst="straightConnector1">
                <a:avLst/>
              </a:prstGeom>
              <a:noFill/>
              <a:ln w="9525">
                <a:solidFill>
                  <a:srgbClr val="F3F3F3"/>
                </a:solidFill>
                <a:round/>
                <a:headEnd/>
                <a:tailEnd/>
              </a:ln>
            </p:spPr>
          </p:cxnSp>
          <p:cxnSp>
            <p:nvCxnSpPr>
              <p:cNvPr id="26" name="Google Shape;378;p7"/>
              <p:cNvCxnSpPr>
                <a:cxnSpLocks noChangeShapeType="1"/>
              </p:cNvCxnSpPr>
              <p:nvPr/>
            </p:nvCxnSpPr>
            <p:spPr bwMode="auto">
              <a:xfrm>
                <a:off x="6536838" y="-44400"/>
                <a:ext cx="0" cy="5276700"/>
              </a:xfrm>
              <a:prstGeom prst="straightConnector1">
                <a:avLst/>
              </a:prstGeom>
              <a:noFill/>
              <a:ln w="9525">
                <a:solidFill>
                  <a:srgbClr val="F3F3F3"/>
                </a:solidFill>
                <a:round/>
                <a:headEnd/>
                <a:tailEnd/>
              </a:ln>
            </p:spPr>
          </p:cxnSp>
          <p:cxnSp>
            <p:nvCxnSpPr>
              <p:cNvPr id="27" name="Google Shape;379;p7"/>
              <p:cNvCxnSpPr>
                <a:cxnSpLocks noChangeShapeType="1"/>
              </p:cNvCxnSpPr>
              <p:nvPr/>
            </p:nvCxnSpPr>
            <p:spPr bwMode="auto">
              <a:xfrm>
                <a:off x="6973463" y="-44400"/>
                <a:ext cx="0" cy="5276700"/>
              </a:xfrm>
              <a:prstGeom prst="straightConnector1">
                <a:avLst/>
              </a:prstGeom>
              <a:noFill/>
              <a:ln w="9525">
                <a:solidFill>
                  <a:srgbClr val="F3F3F3"/>
                </a:solidFill>
                <a:round/>
                <a:headEnd/>
                <a:tailEnd/>
              </a:ln>
            </p:spPr>
          </p:cxnSp>
          <p:cxnSp>
            <p:nvCxnSpPr>
              <p:cNvPr id="28" name="Google Shape;380;p7"/>
              <p:cNvCxnSpPr>
                <a:cxnSpLocks noChangeShapeType="1"/>
              </p:cNvCxnSpPr>
              <p:nvPr/>
            </p:nvCxnSpPr>
            <p:spPr bwMode="auto">
              <a:xfrm>
                <a:off x="7410088" y="-44400"/>
                <a:ext cx="0" cy="5276700"/>
              </a:xfrm>
              <a:prstGeom prst="straightConnector1">
                <a:avLst/>
              </a:prstGeom>
              <a:noFill/>
              <a:ln w="9525">
                <a:solidFill>
                  <a:srgbClr val="F3F3F3"/>
                </a:solidFill>
                <a:round/>
                <a:headEnd/>
                <a:tailEnd/>
              </a:ln>
            </p:spPr>
          </p:cxnSp>
          <p:cxnSp>
            <p:nvCxnSpPr>
              <p:cNvPr id="29" name="Google Shape;381;p7"/>
              <p:cNvCxnSpPr>
                <a:cxnSpLocks noChangeShapeType="1"/>
              </p:cNvCxnSpPr>
              <p:nvPr/>
            </p:nvCxnSpPr>
            <p:spPr bwMode="auto">
              <a:xfrm>
                <a:off x="7846713" y="-44400"/>
                <a:ext cx="0" cy="5276700"/>
              </a:xfrm>
              <a:prstGeom prst="straightConnector1">
                <a:avLst/>
              </a:prstGeom>
              <a:noFill/>
              <a:ln w="9525">
                <a:solidFill>
                  <a:srgbClr val="F3F3F3"/>
                </a:solidFill>
                <a:round/>
                <a:headEnd/>
                <a:tailEnd/>
              </a:ln>
            </p:spPr>
          </p:cxnSp>
          <p:cxnSp>
            <p:nvCxnSpPr>
              <p:cNvPr id="30" name="Google Shape;382;p7"/>
              <p:cNvCxnSpPr>
                <a:cxnSpLocks noChangeShapeType="1"/>
              </p:cNvCxnSpPr>
              <p:nvPr/>
            </p:nvCxnSpPr>
            <p:spPr bwMode="auto">
              <a:xfrm>
                <a:off x="8283338" y="-44400"/>
                <a:ext cx="0" cy="5276700"/>
              </a:xfrm>
              <a:prstGeom prst="straightConnector1">
                <a:avLst/>
              </a:prstGeom>
              <a:noFill/>
              <a:ln w="9525">
                <a:solidFill>
                  <a:srgbClr val="F3F3F3"/>
                </a:solidFill>
                <a:round/>
                <a:headEnd/>
                <a:tailEnd/>
              </a:ln>
            </p:spPr>
          </p:cxnSp>
          <p:cxnSp>
            <p:nvCxnSpPr>
              <p:cNvPr id="31" name="Google Shape;383;p7"/>
              <p:cNvCxnSpPr>
                <a:cxnSpLocks noChangeShapeType="1"/>
              </p:cNvCxnSpPr>
              <p:nvPr/>
            </p:nvCxnSpPr>
            <p:spPr bwMode="auto">
              <a:xfrm>
                <a:off x="8719963" y="-44400"/>
                <a:ext cx="0" cy="5276700"/>
              </a:xfrm>
              <a:prstGeom prst="straightConnector1">
                <a:avLst/>
              </a:prstGeom>
              <a:noFill/>
              <a:ln w="9525">
                <a:solidFill>
                  <a:srgbClr val="F3F3F3"/>
                </a:solidFill>
                <a:round/>
                <a:headEnd/>
                <a:tailEnd/>
              </a:ln>
            </p:spPr>
          </p:cxnSp>
        </p:grpSp>
      </p:grpSp>
      <p:sp>
        <p:nvSpPr>
          <p:cNvPr id="384" name="Google Shape;384;p7"/>
          <p:cNvSpPr txBox="1">
            <a:spLocks noGrp="1"/>
          </p:cNvSpPr>
          <p:nvPr>
            <p:ph type="title"/>
          </p:nvPr>
        </p:nvSpPr>
        <p:spPr>
          <a:xfrm>
            <a:off x="720000" y="540000"/>
            <a:ext cx="7704000" cy="5643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7"/>
          <p:cNvSpPr txBox="1">
            <a:spLocks noGrp="1"/>
          </p:cNvSpPr>
          <p:nvPr>
            <p:ph type="subTitle" idx="1"/>
          </p:nvPr>
        </p:nvSpPr>
        <p:spPr>
          <a:xfrm>
            <a:off x="1368875" y="1267825"/>
            <a:ext cx="4377900" cy="3948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6" name="Google Shape;386;p7"/>
          <p:cNvSpPr txBox="1">
            <a:spLocks noGrp="1"/>
          </p:cNvSpPr>
          <p:nvPr>
            <p:ph type="subTitle" idx="2"/>
          </p:nvPr>
        </p:nvSpPr>
        <p:spPr>
          <a:xfrm>
            <a:off x="1368875" y="1847305"/>
            <a:ext cx="4377900" cy="3948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7" name="Google Shape;387;p7"/>
          <p:cNvSpPr txBox="1">
            <a:spLocks noGrp="1"/>
          </p:cNvSpPr>
          <p:nvPr>
            <p:ph type="subTitle" idx="3"/>
          </p:nvPr>
        </p:nvSpPr>
        <p:spPr>
          <a:xfrm>
            <a:off x="1368875" y="2426786"/>
            <a:ext cx="4377900" cy="3948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8" name="Google Shape;388;p7"/>
          <p:cNvSpPr txBox="1">
            <a:spLocks noGrp="1"/>
          </p:cNvSpPr>
          <p:nvPr>
            <p:ph type="subTitle" idx="4"/>
          </p:nvPr>
        </p:nvSpPr>
        <p:spPr>
          <a:xfrm>
            <a:off x="1368875" y="3006266"/>
            <a:ext cx="4377900" cy="3948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9" name="Google Shape;389;p7"/>
          <p:cNvSpPr txBox="1">
            <a:spLocks noGrp="1"/>
          </p:cNvSpPr>
          <p:nvPr>
            <p:ph type="subTitle" idx="5"/>
          </p:nvPr>
        </p:nvSpPr>
        <p:spPr>
          <a:xfrm>
            <a:off x="1368875" y="3585746"/>
            <a:ext cx="4377900" cy="3948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0" name="Google Shape;390;p7"/>
          <p:cNvSpPr txBox="1">
            <a:spLocks noGrp="1"/>
          </p:cNvSpPr>
          <p:nvPr>
            <p:ph type="subTitle" idx="6"/>
          </p:nvPr>
        </p:nvSpPr>
        <p:spPr>
          <a:xfrm>
            <a:off x="1368875" y="4165227"/>
            <a:ext cx="4377900" cy="3948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bg2"/>
        </a:solidFill>
        <a:effectLst/>
      </p:bgPr>
    </p:bg>
    <p:spTree>
      <p:nvGrpSpPr>
        <p:cNvPr id="1" name="Shape 391"/>
        <p:cNvGrpSpPr/>
        <p:nvPr/>
      </p:nvGrpSpPr>
      <p:grpSpPr>
        <a:xfrm>
          <a:off x="0" y="0"/>
          <a:ext cx="0" cy="0"/>
          <a:chOff x="0" y="0"/>
          <a:chExt cx="0" cy="0"/>
        </a:xfrm>
      </p:grpSpPr>
      <p:grpSp>
        <p:nvGrpSpPr>
          <p:cNvPr id="3" name="Google Shape;392;p8"/>
          <p:cNvGrpSpPr>
            <a:grpSpLocks/>
          </p:cNvGrpSpPr>
          <p:nvPr/>
        </p:nvGrpSpPr>
        <p:grpSpPr bwMode="auto">
          <a:xfrm>
            <a:off x="-60325" y="-44450"/>
            <a:ext cx="9264650" cy="5276850"/>
            <a:chOff x="-60875" y="-44400"/>
            <a:chExt cx="9265800" cy="5276700"/>
          </a:xfrm>
        </p:grpSpPr>
        <p:grpSp>
          <p:nvGrpSpPr>
            <p:cNvPr id="4" name="Google Shape;393;p8"/>
            <p:cNvGrpSpPr>
              <a:grpSpLocks/>
            </p:cNvGrpSpPr>
            <p:nvPr/>
          </p:nvGrpSpPr>
          <p:grpSpPr bwMode="auto">
            <a:xfrm>
              <a:off x="-60875" y="292275"/>
              <a:ext cx="9265800" cy="4558950"/>
              <a:chOff x="-60875" y="292275"/>
              <a:chExt cx="9265800" cy="4558950"/>
            </a:xfrm>
          </p:grpSpPr>
          <p:cxnSp>
            <p:nvCxnSpPr>
              <p:cNvPr id="26" name="Google Shape;394;p8"/>
              <p:cNvCxnSpPr>
                <a:cxnSpLocks noChangeShapeType="1"/>
              </p:cNvCxnSpPr>
              <p:nvPr/>
            </p:nvCxnSpPr>
            <p:spPr bwMode="auto">
              <a:xfrm>
                <a:off x="-60875" y="292275"/>
                <a:ext cx="9265800" cy="0"/>
              </a:xfrm>
              <a:prstGeom prst="straightConnector1">
                <a:avLst/>
              </a:prstGeom>
              <a:noFill/>
              <a:ln w="9525">
                <a:solidFill>
                  <a:srgbClr val="003450"/>
                </a:solidFill>
                <a:round/>
                <a:headEnd/>
                <a:tailEnd/>
              </a:ln>
            </p:spPr>
          </p:cxnSp>
          <p:cxnSp>
            <p:nvCxnSpPr>
              <p:cNvPr id="27" name="Google Shape;395;p8"/>
              <p:cNvCxnSpPr>
                <a:cxnSpLocks noChangeShapeType="1"/>
              </p:cNvCxnSpPr>
              <p:nvPr/>
            </p:nvCxnSpPr>
            <p:spPr bwMode="auto">
              <a:xfrm>
                <a:off x="-60875" y="706725"/>
                <a:ext cx="9265800" cy="0"/>
              </a:xfrm>
              <a:prstGeom prst="straightConnector1">
                <a:avLst/>
              </a:prstGeom>
              <a:noFill/>
              <a:ln w="9525">
                <a:solidFill>
                  <a:srgbClr val="003450"/>
                </a:solidFill>
                <a:round/>
                <a:headEnd/>
                <a:tailEnd/>
              </a:ln>
            </p:spPr>
          </p:cxnSp>
          <p:cxnSp>
            <p:nvCxnSpPr>
              <p:cNvPr id="28" name="Google Shape;396;p8"/>
              <p:cNvCxnSpPr>
                <a:cxnSpLocks noChangeShapeType="1"/>
              </p:cNvCxnSpPr>
              <p:nvPr/>
            </p:nvCxnSpPr>
            <p:spPr bwMode="auto">
              <a:xfrm>
                <a:off x="-60875" y="1121175"/>
                <a:ext cx="9265800" cy="0"/>
              </a:xfrm>
              <a:prstGeom prst="straightConnector1">
                <a:avLst/>
              </a:prstGeom>
              <a:noFill/>
              <a:ln w="9525">
                <a:solidFill>
                  <a:srgbClr val="003450"/>
                </a:solidFill>
                <a:round/>
                <a:headEnd/>
                <a:tailEnd/>
              </a:ln>
            </p:spPr>
          </p:cxnSp>
          <p:cxnSp>
            <p:nvCxnSpPr>
              <p:cNvPr id="29" name="Google Shape;397;p8"/>
              <p:cNvCxnSpPr>
                <a:cxnSpLocks noChangeShapeType="1"/>
              </p:cNvCxnSpPr>
              <p:nvPr/>
            </p:nvCxnSpPr>
            <p:spPr bwMode="auto">
              <a:xfrm>
                <a:off x="-60875" y="1535625"/>
                <a:ext cx="9265800" cy="0"/>
              </a:xfrm>
              <a:prstGeom prst="straightConnector1">
                <a:avLst/>
              </a:prstGeom>
              <a:noFill/>
              <a:ln w="9525">
                <a:solidFill>
                  <a:srgbClr val="003450"/>
                </a:solidFill>
                <a:round/>
                <a:headEnd/>
                <a:tailEnd/>
              </a:ln>
            </p:spPr>
          </p:cxnSp>
          <p:cxnSp>
            <p:nvCxnSpPr>
              <p:cNvPr id="30" name="Google Shape;398;p8"/>
              <p:cNvCxnSpPr>
                <a:cxnSpLocks noChangeShapeType="1"/>
              </p:cNvCxnSpPr>
              <p:nvPr/>
            </p:nvCxnSpPr>
            <p:spPr bwMode="auto">
              <a:xfrm>
                <a:off x="-60875" y="1950075"/>
                <a:ext cx="9265800" cy="0"/>
              </a:xfrm>
              <a:prstGeom prst="straightConnector1">
                <a:avLst/>
              </a:prstGeom>
              <a:noFill/>
              <a:ln w="9525">
                <a:solidFill>
                  <a:srgbClr val="003450"/>
                </a:solidFill>
                <a:round/>
                <a:headEnd/>
                <a:tailEnd/>
              </a:ln>
            </p:spPr>
          </p:cxnSp>
          <p:cxnSp>
            <p:nvCxnSpPr>
              <p:cNvPr id="31" name="Google Shape;399;p8"/>
              <p:cNvCxnSpPr>
                <a:cxnSpLocks noChangeShapeType="1"/>
              </p:cNvCxnSpPr>
              <p:nvPr/>
            </p:nvCxnSpPr>
            <p:spPr bwMode="auto">
              <a:xfrm>
                <a:off x="-60875" y="2364525"/>
                <a:ext cx="9265800" cy="0"/>
              </a:xfrm>
              <a:prstGeom prst="straightConnector1">
                <a:avLst/>
              </a:prstGeom>
              <a:noFill/>
              <a:ln w="9525">
                <a:solidFill>
                  <a:srgbClr val="003450"/>
                </a:solidFill>
                <a:round/>
                <a:headEnd/>
                <a:tailEnd/>
              </a:ln>
            </p:spPr>
          </p:cxnSp>
          <p:cxnSp>
            <p:nvCxnSpPr>
              <p:cNvPr id="32" name="Google Shape;400;p8"/>
              <p:cNvCxnSpPr>
                <a:cxnSpLocks noChangeShapeType="1"/>
              </p:cNvCxnSpPr>
              <p:nvPr/>
            </p:nvCxnSpPr>
            <p:spPr bwMode="auto">
              <a:xfrm>
                <a:off x="-60875" y="2778975"/>
                <a:ext cx="9265800" cy="0"/>
              </a:xfrm>
              <a:prstGeom prst="straightConnector1">
                <a:avLst/>
              </a:prstGeom>
              <a:noFill/>
              <a:ln w="9525">
                <a:solidFill>
                  <a:srgbClr val="003450"/>
                </a:solidFill>
                <a:round/>
                <a:headEnd/>
                <a:tailEnd/>
              </a:ln>
            </p:spPr>
          </p:cxnSp>
          <p:cxnSp>
            <p:nvCxnSpPr>
              <p:cNvPr id="33" name="Google Shape;401;p8"/>
              <p:cNvCxnSpPr>
                <a:cxnSpLocks noChangeShapeType="1"/>
              </p:cNvCxnSpPr>
              <p:nvPr/>
            </p:nvCxnSpPr>
            <p:spPr bwMode="auto">
              <a:xfrm>
                <a:off x="-60875" y="3193425"/>
                <a:ext cx="9265800" cy="0"/>
              </a:xfrm>
              <a:prstGeom prst="straightConnector1">
                <a:avLst/>
              </a:prstGeom>
              <a:noFill/>
              <a:ln w="9525">
                <a:solidFill>
                  <a:srgbClr val="003450"/>
                </a:solidFill>
                <a:round/>
                <a:headEnd/>
                <a:tailEnd/>
              </a:ln>
            </p:spPr>
          </p:cxnSp>
          <p:cxnSp>
            <p:nvCxnSpPr>
              <p:cNvPr id="34" name="Google Shape;402;p8"/>
              <p:cNvCxnSpPr>
                <a:cxnSpLocks noChangeShapeType="1"/>
              </p:cNvCxnSpPr>
              <p:nvPr/>
            </p:nvCxnSpPr>
            <p:spPr bwMode="auto">
              <a:xfrm>
                <a:off x="-60875" y="3607875"/>
                <a:ext cx="9265800" cy="0"/>
              </a:xfrm>
              <a:prstGeom prst="straightConnector1">
                <a:avLst/>
              </a:prstGeom>
              <a:noFill/>
              <a:ln w="9525">
                <a:solidFill>
                  <a:srgbClr val="003450"/>
                </a:solidFill>
                <a:round/>
                <a:headEnd/>
                <a:tailEnd/>
              </a:ln>
            </p:spPr>
          </p:cxnSp>
          <p:cxnSp>
            <p:nvCxnSpPr>
              <p:cNvPr id="35" name="Google Shape;403;p8"/>
              <p:cNvCxnSpPr>
                <a:cxnSpLocks noChangeShapeType="1"/>
              </p:cNvCxnSpPr>
              <p:nvPr/>
            </p:nvCxnSpPr>
            <p:spPr bwMode="auto">
              <a:xfrm>
                <a:off x="-60875" y="4022325"/>
                <a:ext cx="9265800" cy="0"/>
              </a:xfrm>
              <a:prstGeom prst="straightConnector1">
                <a:avLst/>
              </a:prstGeom>
              <a:noFill/>
              <a:ln w="9525">
                <a:solidFill>
                  <a:srgbClr val="003450"/>
                </a:solidFill>
                <a:round/>
                <a:headEnd/>
                <a:tailEnd/>
              </a:ln>
            </p:spPr>
          </p:cxnSp>
          <p:cxnSp>
            <p:nvCxnSpPr>
              <p:cNvPr id="36" name="Google Shape;404;p8"/>
              <p:cNvCxnSpPr>
                <a:cxnSpLocks noChangeShapeType="1"/>
              </p:cNvCxnSpPr>
              <p:nvPr/>
            </p:nvCxnSpPr>
            <p:spPr bwMode="auto">
              <a:xfrm>
                <a:off x="-60875" y="4436775"/>
                <a:ext cx="9265800" cy="0"/>
              </a:xfrm>
              <a:prstGeom prst="straightConnector1">
                <a:avLst/>
              </a:prstGeom>
              <a:noFill/>
              <a:ln w="9525">
                <a:solidFill>
                  <a:srgbClr val="003450"/>
                </a:solidFill>
                <a:round/>
                <a:headEnd/>
                <a:tailEnd/>
              </a:ln>
            </p:spPr>
          </p:cxnSp>
          <p:cxnSp>
            <p:nvCxnSpPr>
              <p:cNvPr id="37" name="Google Shape;405;p8"/>
              <p:cNvCxnSpPr>
                <a:cxnSpLocks noChangeShapeType="1"/>
              </p:cNvCxnSpPr>
              <p:nvPr/>
            </p:nvCxnSpPr>
            <p:spPr bwMode="auto">
              <a:xfrm>
                <a:off x="-60875" y="4851225"/>
                <a:ext cx="9265800" cy="0"/>
              </a:xfrm>
              <a:prstGeom prst="straightConnector1">
                <a:avLst/>
              </a:prstGeom>
              <a:noFill/>
              <a:ln w="9525">
                <a:solidFill>
                  <a:srgbClr val="003450"/>
                </a:solidFill>
                <a:round/>
                <a:headEnd/>
                <a:tailEnd/>
              </a:ln>
            </p:spPr>
          </p:cxnSp>
        </p:grpSp>
        <p:grpSp>
          <p:nvGrpSpPr>
            <p:cNvPr id="5" name="Google Shape;406;p8"/>
            <p:cNvGrpSpPr>
              <a:grpSpLocks/>
            </p:cNvGrpSpPr>
            <p:nvPr/>
          </p:nvGrpSpPr>
          <p:grpSpPr bwMode="auto">
            <a:xfrm>
              <a:off x="424088" y="-44400"/>
              <a:ext cx="8295875" cy="5276700"/>
              <a:chOff x="424088" y="-44400"/>
              <a:chExt cx="8295875" cy="5276700"/>
            </a:xfrm>
          </p:grpSpPr>
          <p:cxnSp>
            <p:nvCxnSpPr>
              <p:cNvPr id="6" name="Google Shape;407;p8"/>
              <p:cNvCxnSpPr>
                <a:cxnSpLocks noChangeShapeType="1"/>
              </p:cNvCxnSpPr>
              <p:nvPr/>
            </p:nvCxnSpPr>
            <p:spPr bwMode="auto">
              <a:xfrm>
                <a:off x="424088" y="-44400"/>
                <a:ext cx="0" cy="5276700"/>
              </a:xfrm>
              <a:prstGeom prst="straightConnector1">
                <a:avLst/>
              </a:prstGeom>
              <a:noFill/>
              <a:ln w="9525">
                <a:solidFill>
                  <a:srgbClr val="003450"/>
                </a:solidFill>
                <a:round/>
                <a:headEnd/>
                <a:tailEnd/>
              </a:ln>
            </p:spPr>
          </p:cxnSp>
          <p:cxnSp>
            <p:nvCxnSpPr>
              <p:cNvPr id="7" name="Google Shape;408;p8"/>
              <p:cNvCxnSpPr>
                <a:cxnSpLocks noChangeShapeType="1"/>
              </p:cNvCxnSpPr>
              <p:nvPr/>
            </p:nvCxnSpPr>
            <p:spPr bwMode="auto">
              <a:xfrm>
                <a:off x="860713" y="-44400"/>
                <a:ext cx="0" cy="5276700"/>
              </a:xfrm>
              <a:prstGeom prst="straightConnector1">
                <a:avLst/>
              </a:prstGeom>
              <a:noFill/>
              <a:ln w="9525">
                <a:solidFill>
                  <a:srgbClr val="003450"/>
                </a:solidFill>
                <a:round/>
                <a:headEnd/>
                <a:tailEnd/>
              </a:ln>
            </p:spPr>
          </p:cxnSp>
          <p:cxnSp>
            <p:nvCxnSpPr>
              <p:cNvPr id="8" name="Google Shape;409;p8"/>
              <p:cNvCxnSpPr>
                <a:cxnSpLocks noChangeShapeType="1"/>
              </p:cNvCxnSpPr>
              <p:nvPr/>
            </p:nvCxnSpPr>
            <p:spPr bwMode="auto">
              <a:xfrm>
                <a:off x="1297338" y="-44400"/>
                <a:ext cx="0" cy="5276700"/>
              </a:xfrm>
              <a:prstGeom prst="straightConnector1">
                <a:avLst/>
              </a:prstGeom>
              <a:noFill/>
              <a:ln w="9525">
                <a:solidFill>
                  <a:srgbClr val="003450"/>
                </a:solidFill>
                <a:round/>
                <a:headEnd/>
                <a:tailEnd/>
              </a:ln>
            </p:spPr>
          </p:cxnSp>
          <p:cxnSp>
            <p:nvCxnSpPr>
              <p:cNvPr id="9" name="Google Shape;410;p8"/>
              <p:cNvCxnSpPr>
                <a:cxnSpLocks noChangeShapeType="1"/>
              </p:cNvCxnSpPr>
              <p:nvPr/>
            </p:nvCxnSpPr>
            <p:spPr bwMode="auto">
              <a:xfrm>
                <a:off x="1733963" y="-44400"/>
                <a:ext cx="0" cy="5276700"/>
              </a:xfrm>
              <a:prstGeom prst="straightConnector1">
                <a:avLst/>
              </a:prstGeom>
              <a:noFill/>
              <a:ln w="9525">
                <a:solidFill>
                  <a:srgbClr val="003450"/>
                </a:solidFill>
                <a:round/>
                <a:headEnd/>
                <a:tailEnd/>
              </a:ln>
            </p:spPr>
          </p:cxnSp>
          <p:cxnSp>
            <p:nvCxnSpPr>
              <p:cNvPr id="10" name="Google Shape;411;p8"/>
              <p:cNvCxnSpPr>
                <a:cxnSpLocks noChangeShapeType="1"/>
              </p:cNvCxnSpPr>
              <p:nvPr/>
            </p:nvCxnSpPr>
            <p:spPr bwMode="auto">
              <a:xfrm>
                <a:off x="2170588" y="-44400"/>
                <a:ext cx="0" cy="5276700"/>
              </a:xfrm>
              <a:prstGeom prst="straightConnector1">
                <a:avLst/>
              </a:prstGeom>
              <a:noFill/>
              <a:ln w="9525">
                <a:solidFill>
                  <a:srgbClr val="003450"/>
                </a:solidFill>
                <a:round/>
                <a:headEnd/>
                <a:tailEnd/>
              </a:ln>
            </p:spPr>
          </p:cxnSp>
          <p:cxnSp>
            <p:nvCxnSpPr>
              <p:cNvPr id="11" name="Google Shape;412;p8"/>
              <p:cNvCxnSpPr>
                <a:cxnSpLocks noChangeShapeType="1"/>
              </p:cNvCxnSpPr>
              <p:nvPr/>
            </p:nvCxnSpPr>
            <p:spPr bwMode="auto">
              <a:xfrm>
                <a:off x="2607213" y="-44400"/>
                <a:ext cx="0" cy="5276700"/>
              </a:xfrm>
              <a:prstGeom prst="straightConnector1">
                <a:avLst/>
              </a:prstGeom>
              <a:noFill/>
              <a:ln w="9525">
                <a:solidFill>
                  <a:srgbClr val="003450"/>
                </a:solidFill>
                <a:round/>
                <a:headEnd/>
                <a:tailEnd/>
              </a:ln>
            </p:spPr>
          </p:cxnSp>
          <p:cxnSp>
            <p:nvCxnSpPr>
              <p:cNvPr id="12" name="Google Shape;413;p8"/>
              <p:cNvCxnSpPr>
                <a:cxnSpLocks noChangeShapeType="1"/>
              </p:cNvCxnSpPr>
              <p:nvPr/>
            </p:nvCxnSpPr>
            <p:spPr bwMode="auto">
              <a:xfrm>
                <a:off x="3043838" y="-44400"/>
                <a:ext cx="0" cy="5276700"/>
              </a:xfrm>
              <a:prstGeom prst="straightConnector1">
                <a:avLst/>
              </a:prstGeom>
              <a:noFill/>
              <a:ln w="9525">
                <a:solidFill>
                  <a:srgbClr val="003450"/>
                </a:solidFill>
                <a:round/>
                <a:headEnd/>
                <a:tailEnd/>
              </a:ln>
            </p:spPr>
          </p:cxnSp>
          <p:cxnSp>
            <p:nvCxnSpPr>
              <p:cNvPr id="13" name="Google Shape;414;p8"/>
              <p:cNvCxnSpPr>
                <a:cxnSpLocks noChangeShapeType="1"/>
              </p:cNvCxnSpPr>
              <p:nvPr/>
            </p:nvCxnSpPr>
            <p:spPr bwMode="auto">
              <a:xfrm>
                <a:off x="3480463" y="-44400"/>
                <a:ext cx="0" cy="5276700"/>
              </a:xfrm>
              <a:prstGeom prst="straightConnector1">
                <a:avLst/>
              </a:prstGeom>
              <a:noFill/>
              <a:ln w="9525">
                <a:solidFill>
                  <a:srgbClr val="003450"/>
                </a:solidFill>
                <a:round/>
                <a:headEnd/>
                <a:tailEnd/>
              </a:ln>
            </p:spPr>
          </p:cxnSp>
          <p:cxnSp>
            <p:nvCxnSpPr>
              <p:cNvPr id="14" name="Google Shape;415;p8"/>
              <p:cNvCxnSpPr>
                <a:cxnSpLocks noChangeShapeType="1"/>
              </p:cNvCxnSpPr>
              <p:nvPr/>
            </p:nvCxnSpPr>
            <p:spPr bwMode="auto">
              <a:xfrm>
                <a:off x="3917088" y="-44400"/>
                <a:ext cx="0" cy="5276700"/>
              </a:xfrm>
              <a:prstGeom prst="straightConnector1">
                <a:avLst/>
              </a:prstGeom>
              <a:noFill/>
              <a:ln w="9525">
                <a:solidFill>
                  <a:srgbClr val="003450"/>
                </a:solidFill>
                <a:round/>
                <a:headEnd/>
                <a:tailEnd/>
              </a:ln>
            </p:spPr>
          </p:cxnSp>
          <p:cxnSp>
            <p:nvCxnSpPr>
              <p:cNvPr id="15" name="Google Shape;416;p8"/>
              <p:cNvCxnSpPr>
                <a:cxnSpLocks noChangeShapeType="1"/>
              </p:cNvCxnSpPr>
              <p:nvPr/>
            </p:nvCxnSpPr>
            <p:spPr bwMode="auto">
              <a:xfrm>
                <a:off x="4353713" y="-44400"/>
                <a:ext cx="0" cy="5276700"/>
              </a:xfrm>
              <a:prstGeom prst="straightConnector1">
                <a:avLst/>
              </a:prstGeom>
              <a:noFill/>
              <a:ln w="9525">
                <a:solidFill>
                  <a:srgbClr val="003450"/>
                </a:solidFill>
                <a:round/>
                <a:headEnd/>
                <a:tailEnd/>
              </a:ln>
            </p:spPr>
          </p:cxnSp>
          <p:cxnSp>
            <p:nvCxnSpPr>
              <p:cNvPr id="16" name="Google Shape;417;p8"/>
              <p:cNvCxnSpPr>
                <a:cxnSpLocks noChangeShapeType="1"/>
              </p:cNvCxnSpPr>
              <p:nvPr/>
            </p:nvCxnSpPr>
            <p:spPr bwMode="auto">
              <a:xfrm>
                <a:off x="4790338" y="-44400"/>
                <a:ext cx="0" cy="5276700"/>
              </a:xfrm>
              <a:prstGeom prst="straightConnector1">
                <a:avLst/>
              </a:prstGeom>
              <a:noFill/>
              <a:ln w="9525">
                <a:solidFill>
                  <a:srgbClr val="003450"/>
                </a:solidFill>
                <a:round/>
                <a:headEnd/>
                <a:tailEnd/>
              </a:ln>
            </p:spPr>
          </p:cxnSp>
          <p:cxnSp>
            <p:nvCxnSpPr>
              <p:cNvPr id="17" name="Google Shape;418;p8"/>
              <p:cNvCxnSpPr>
                <a:cxnSpLocks noChangeShapeType="1"/>
              </p:cNvCxnSpPr>
              <p:nvPr/>
            </p:nvCxnSpPr>
            <p:spPr bwMode="auto">
              <a:xfrm>
                <a:off x="5226963" y="-44400"/>
                <a:ext cx="0" cy="5276700"/>
              </a:xfrm>
              <a:prstGeom prst="straightConnector1">
                <a:avLst/>
              </a:prstGeom>
              <a:noFill/>
              <a:ln w="9525">
                <a:solidFill>
                  <a:srgbClr val="003450"/>
                </a:solidFill>
                <a:round/>
                <a:headEnd/>
                <a:tailEnd/>
              </a:ln>
            </p:spPr>
          </p:cxnSp>
          <p:cxnSp>
            <p:nvCxnSpPr>
              <p:cNvPr id="18" name="Google Shape;419;p8"/>
              <p:cNvCxnSpPr>
                <a:cxnSpLocks noChangeShapeType="1"/>
              </p:cNvCxnSpPr>
              <p:nvPr/>
            </p:nvCxnSpPr>
            <p:spPr bwMode="auto">
              <a:xfrm>
                <a:off x="5663588" y="-44400"/>
                <a:ext cx="0" cy="5276700"/>
              </a:xfrm>
              <a:prstGeom prst="straightConnector1">
                <a:avLst/>
              </a:prstGeom>
              <a:noFill/>
              <a:ln w="9525">
                <a:solidFill>
                  <a:srgbClr val="003450"/>
                </a:solidFill>
                <a:round/>
                <a:headEnd/>
                <a:tailEnd/>
              </a:ln>
            </p:spPr>
          </p:cxnSp>
          <p:cxnSp>
            <p:nvCxnSpPr>
              <p:cNvPr id="19" name="Google Shape;420;p8"/>
              <p:cNvCxnSpPr>
                <a:cxnSpLocks noChangeShapeType="1"/>
              </p:cNvCxnSpPr>
              <p:nvPr/>
            </p:nvCxnSpPr>
            <p:spPr bwMode="auto">
              <a:xfrm>
                <a:off x="6100213" y="-44400"/>
                <a:ext cx="0" cy="5276700"/>
              </a:xfrm>
              <a:prstGeom prst="straightConnector1">
                <a:avLst/>
              </a:prstGeom>
              <a:noFill/>
              <a:ln w="9525">
                <a:solidFill>
                  <a:srgbClr val="003450"/>
                </a:solidFill>
                <a:round/>
                <a:headEnd/>
                <a:tailEnd/>
              </a:ln>
            </p:spPr>
          </p:cxnSp>
          <p:cxnSp>
            <p:nvCxnSpPr>
              <p:cNvPr id="20" name="Google Shape;421;p8"/>
              <p:cNvCxnSpPr>
                <a:cxnSpLocks noChangeShapeType="1"/>
              </p:cNvCxnSpPr>
              <p:nvPr/>
            </p:nvCxnSpPr>
            <p:spPr bwMode="auto">
              <a:xfrm>
                <a:off x="6536838" y="-44400"/>
                <a:ext cx="0" cy="5276700"/>
              </a:xfrm>
              <a:prstGeom prst="straightConnector1">
                <a:avLst/>
              </a:prstGeom>
              <a:noFill/>
              <a:ln w="9525">
                <a:solidFill>
                  <a:srgbClr val="003450"/>
                </a:solidFill>
                <a:round/>
                <a:headEnd/>
                <a:tailEnd/>
              </a:ln>
            </p:spPr>
          </p:cxnSp>
          <p:cxnSp>
            <p:nvCxnSpPr>
              <p:cNvPr id="21" name="Google Shape;422;p8"/>
              <p:cNvCxnSpPr>
                <a:cxnSpLocks noChangeShapeType="1"/>
              </p:cNvCxnSpPr>
              <p:nvPr/>
            </p:nvCxnSpPr>
            <p:spPr bwMode="auto">
              <a:xfrm>
                <a:off x="6973463" y="-44400"/>
                <a:ext cx="0" cy="5276700"/>
              </a:xfrm>
              <a:prstGeom prst="straightConnector1">
                <a:avLst/>
              </a:prstGeom>
              <a:noFill/>
              <a:ln w="9525">
                <a:solidFill>
                  <a:srgbClr val="003450"/>
                </a:solidFill>
                <a:round/>
                <a:headEnd/>
                <a:tailEnd/>
              </a:ln>
            </p:spPr>
          </p:cxnSp>
          <p:cxnSp>
            <p:nvCxnSpPr>
              <p:cNvPr id="22" name="Google Shape;423;p8"/>
              <p:cNvCxnSpPr>
                <a:cxnSpLocks noChangeShapeType="1"/>
              </p:cNvCxnSpPr>
              <p:nvPr/>
            </p:nvCxnSpPr>
            <p:spPr bwMode="auto">
              <a:xfrm>
                <a:off x="7410088" y="-44400"/>
                <a:ext cx="0" cy="5276700"/>
              </a:xfrm>
              <a:prstGeom prst="straightConnector1">
                <a:avLst/>
              </a:prstGeom>
              <a:noFill/>
              <a:ln w="9525">
                <a:solidFill>
                  <a:srgbClr val="003450"/>
                </a:solidFill>
                <a:round/>
                <a:headEnd/>
                <a:tailEnd/>
              </a:ln>
            </p:spPr>
          </p:cxnSp>
          <p:cxnSp>
            <p:nvCxnSpPr>
              <p:cNvPr id="23" name="Google Shape;424;p8"/>
              <p:cNvCxnSpPr>
                <a:cxnSpLocks noChangeShapeType="1"/>
              </p:cNvCxnSpPr>
              <p:nvPr/>
            </p:nvCxnSpPr>
            <p:spPr bwMode="auto">
              <a:xfrm>
                <a:off x="7846713" y="-44400"/>
                <a:ext cx="0" cy="5276700"/>
              </a:xfrm>
              <a:prstGeom prst="straightConnector1">
                <a:avLst/>
              </a:prstGeom>
              <a:noFill/>
              <a:ln w="9525">
                <a:solidFill>
                  <a:srgbClr val="003450"/>
                </a:solidFill>
                <a:round/>
                <a:headEnd/>
                <a:tailEnd/>
              </a:ln>
            </p:spPr>
          </p:cxnSp>
          <p:cxnSp>
            <p:nvCxnSpPr>
              <p:cNvPr id="24" name="Google Shape;425;p8"/>
              <p:cNvCxnSpPr>
                <a:cxnSpLocks noChangeShapeType="1"/>
              </p:cNvCxnSpPr>
              <p:nvPr/>
            </p:nvCxnSpPr>
            <p:spPr bwMode="auto">
              <a:xfrm>
                <a:off x="8283338" y="-44400"/>
                <a:ext cx="0" cy="5276700"/>
              </a:xfrm>
              <a:prstGeom prst="straightConnector1">
                <a:avLst/>
              </a:prstGeom>
              <a:noFill/>
              <a:ln w="9525">
                <a:solidFill>
                  <a:srgbClr val="003450"/>
                </a:solidFill>
                <a:round/>
                <a:headEnd/>
                <a:tailEnd/>
              </a:ln>
            </p:spPr>
          </p:cxnSp>
          <p:cxnSp>
            <p:nvCxnSpPr>
              <p:cNvPr id="25" name="Google Shape;426;p8"/>
              <p:cNvCxnSpPr>
                <a:cxnSpLocks noChangeShapeType="1"/>
              </p:cNvCxnSpPr>
              <p:nvPr/>
            </p:nvCxnSpPr>
            <p:spPr bwMode="auto">
              <a:xfrm>
                <a:off x="8719963" y="-44400"/>
                <a:ext cx="0" cy="5276700"/>
              </a:xfrm>
              <a:prstGeom prst="straightConnector1">
                <a:avLst/>
              </a:prstGeom>
              <a:noFill/>
              <a:ln w="9525">
                <a:solidFill>
                  <a:srgbClr val="003450"/>
                </a:solidFill>
                <a:round/>
                <a:headEnd/>
                <a:tailEnd/>
              </a:ln>
            </p:spPr>
          </p:cxnSp>
        </p:grpSp>
      </p:grpSp>
      <p:grpSp>
        <p:nvGrpSpPr>
          <p:cNvPr id="38" name="Google Shape;427;p8"/>
          <p:cNvGrpSpPr>
            <a:grpSpLocks/>
          </p:cNvGrpSpPr>
          <p:nvPr/>
        </p:nvGrpSpPr>
        <p:grpSpPr bwMode="auto">
          <a:xfrm>
            <a:off x="284163" y="427038"/>
            <a:ext cx="8575675" cy="4289425"/>
            <a:chOff x="284700" y="426750"/>
            <a:chExt cx="8574600" cy="4290000"/>
          </a:xfrm>
        </p:grpSpPr>
        <p:sp>
          <p:nvSpPr>
            <p:cNvPr id="39" name="Google Shape;428;p8"/>
            <p:cNvSpPr/>
            <p:nvPr/>
          </p:nvSpPr>
          <p:spPr>
            <a:xfrm>
              <a:off x="606922" y="426750"/>
              <a:ext cx="7930156" cy="4290000"/>
            </a:xfrm>
            <a:prstGeom prst="rect">
              <a:avLst/>
            </a:pr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0" name="Google Shape;429;p8"/>
            <p:cNvSpPr/>
            <p:nvPr/>
          </p:nvSpPr>
          <p:spPr>
            <a:xfrm>
              <a:off x="719620" y="539477"/>
              <a:ext cx="7704759" cy="4064545"/>
            </a:xfrm>
            <a:prstGeom prst="rect">
              <a:avLst/>
            </a:pr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1" name="Google Shape;430;p8"/>
            <p:cNvSpPr/>
            <p:nvPr/>
          </p:nvSpPr>
          <p:spPr>
            <a:xfrm>
              <a:off x="284700" y="4318234"/>
              <a:ext cx="8574600" cy="398516"/>
            </a:xfrm>
            <a:prstGeom prst="rect">
              <a:avLst/>
            </a:pr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2" name="Google Shape;431;p8"/>
            <p:cNvSpPr/>
            <p:nvPr/>
          </p:nvSpPr>
          <p:spPr>
            <a:xfrm>
              <a:off x="6354539" y="4183278"/>
              <a:ext cx="1547618" cy="134955"/>
            </a:xfrm>
            <a:prstGeom prst="rect">
              <a:avLst/>
            </a:pr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43" name="Google Shape;433;p8"/>
          <p:cNvGrpSpPr>
            <a:grpSpLocks/>
          </p:cNvGrpSpPr>
          <p:nvPr/>
        </p:nvGrpSpPr>
        <p:grpSpPr bwMode="auto">
          <a:xfrm>
            <a:off x="1897063" y="742950"/>
            <a:ext cx="6115050" cy="2803525"/>
            <a:chOff x="1897775" y="742825"/>
            <a:chExt cx="6113850" cy="2804213"/>
          </a:xfrm>
        </p:grpSpPr>
        <p:sp>
          <p:nvSpPr>
            <p:cNvPr id="44" name="Google Shape;434;p8"/>
            <p:cNvSpPr/>
            <p:nvPr/>
          </p:nvSpPr>
          <p:spPr>
            <a:xfrm flipH="1">
              <a:off x="1897775" y="820632"/>
              <a:ext cx="390448" cy="357275"/>
            </a:xfrm>
            <a:custGeom>
              <a:avLst/>
              <a:gdLst/>
              <a:ahLst/>
              <a:cxnLst/>
              <a:rect l="l" t="t" r="r" b="b"/>
              <a:pathLst>
                <a:path w="15634" h="14313" extrusionOk="0">
                  <a:moveTo>
                    <a:pt x="7727" y="1464"/>
                  </a:moveTo>
                  <a:lnTo>
                    <a:pt x="8436" y="4643"/>
                  </a:lnTo>
                  <a:lnTo>
                    <a:pt x="8436" y="4643"/>
                  </a:lnTo>
                  <a:lnTo>
                    <a:pt x="6341" y="4382"/>
                  </a:lnTo>
                  <a:lnTo>
                    <a:pt x="7727" y="1464"/>
                  </a:lnTo>
                  <a:close/>
                  <a:moveTo>
                    <a:pt x="1390" y="4246"/>
                  </a:moveTo>
                  <a:lnTo>
                    <a:pt x="5623" y="4775"/>
                  </a:lnTo>
                  <a:lnTo>
                    <a:pt x="4484" y="7178"/>
                  </a:lnTo>
                  <a:lnTo>
                    <a:pt x="1390" y="4246"/>
                  </a:lnTo>
                  <a:close/>
                  <a:moveTo>
                    <a:pt x="9051" y="5203"/>
                  </a:moveTo>
                  <a:lnTo>
                    <a:pt x="14200" y="5847"/>
                  </a:lnTo>
                  <a:lnTo>
                    <a:pt x="9790" y="8509"/>
                  </a:lnTo>
                  <a:lnTo>
                    <a:pt x="9051" y="5203"/>
                  </a:lnTo>
                  <a:close/>
                  <a:moveTo>
                    <a:pt x="6126" y="4838"/>
                  </a:moveTo>
                  <a:lnTo>
                    <a:pt x="8548" y="5141"/>
                  </a:lnTo>
                  <a:lnTo>
                    <a:pt x="9360" y="8770"/>
                  </a:lnTo>
                  <a:lnTo>
                    <a:pt x="7407" y="9948"/>
                  </a:lnTo>
                  <a:lnTo>
                    <a:pt x="4851" y="7526"/>
                  </a:lnTo>
                  <a:lnTo>
                    <a:pt x="6126" y="4838"/>
                  </a:lnTo>
                  <a:close/>
                  <a:moveTo>
                    <a:pt x="9468" y="9262"/>
                  </a:moveTo>
                  <a:lnTo>
                    <a:pt x="10217" y="12609"/>
                  </a:lnTo>
                  <a:lnTo>
                    <a:pt x="7767" y="10289"/>
                  </a:lnTo>
                  <a:lnTo>
                    <a:pt x="9468" y="9262"/>
                  </a:lnTo>
                  <a:close/>
                  <a:moveTo>
                    <a:pt x="4634" y="7981"/>
                  </a:moveTo>
                  <a:lnTo>
                    <a:pt x="6979" y="10205"/>
                  </a:lnTo>
                  <a:lnTo>
                    <a:pt x="2216" y="13079"/>
                  </a:lnTo>
                  <a:lnTo>
                    <a:pt x="2216" y="13079"/>
                  </a:lnTo>
                  <a:lnTo>
                    <a:pt x="4634" y="7981"/>
                  </a:lnTo>
                  <a:close/>
                  <a:moveTo>
                    <a:pt x="7888" y="1"/>
                  </a:moveTo>
                  <a:lnTo>
                    <a:pt x="5841" y="4320"/>
                  </a:lnTo>
                  <a:lnTo>
                    <a:pt x="1" y="3589"/>
                  </a:lnTo>
                  <a:lnTo>
                    <a:pt x="4268" y="7634"/>
                  </a:lnTo>
                  <a:lnTo>
                    <a:pt x="1101" y="14312"/>
                  </a:lnTo>
                  <a:lnTo>
                    <a:pt x="7343" y="10546"/>
                  </a:lnTo>
                  <a:lnTo>
                    <a:pt x="11027" y="14039"/>
                  </a:lnTo>
                  <a:lnTo>
                    <a:pt x="9902" y="9003"/>
                  </a:lnTo>
                  <a:lnTo>
                    <a:pt x="15633" y="5543"/>
                  </a:lnTo>
                  <a:lnTo>
                    <a:pt x="8941" y="4706"/>
                  </a:lnTo>
                  <a:lnTo>
                    <a:pt x="7888" y="1"/>
                  </a:lnTo>
                  <a:close/>
                </a:path>
              </a:pathLst>
            </a:custGeom>
            <a:solidFill>
              <a:schemeClr val="dk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5" name="Google Shape;435;p8"/>
            <p:cNvSpPr/>
            <p:nvPr/>
          </p:nvSpPr>
          <p:spPr>
            <a:xfrm flipH="1">
              <a:off x="7643397" y="1339871"/>
              <a:ext cx="269822" cy="247711"/>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6" name="Google Shape;436;p8"/>
            <p:cNvSpPr/>
            <p:nvPr/>
          </p:nvSpPr>
          <p:spPr>
            <a:xfrm flipH="1">
              <a:off x="2381867" y="742825"/>
              <a:ext cx="217445" cy="225480"/>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nvGrpSpPr>
            <p:cNvPr id="47" name="Google Shape;437;p8"/>
            <p:cNvGrpSpPr>
              <a:grpSpLocks/>
            </p:cNvGrpSpPr>
            <p:nvPr/>
          </p:nvGrpSpPr>
          <p:grpSpPr bwMode="auto">
            <a:xfrm flipH="1">
              <a:off x="7546577" y="3030974"/>
              <a:ext cx="465048" cy="516064"/>
              <a:chOff x="2023150" y="833886"/>
              <a:chExt cx="465048" cy="516064"/>
            </a:xfrm>
          </p:grpSpPr>
          <p:sp>
            <p:nvSpPr>
              <p:cNvPr id="51" name="Google Shape;438;p8"/>
              <p:cNvSpPr/>
              <p:nvPr/>
            </p:nvSpPr>
            <p:spPr>
              <a:xfrm>
                <a:off x="2077114" y="930747"/>
                <a:ext cx="344421" cy="355687"/>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2" name="Google Shape;439;p8"/>
              <p:cNvSpPr/>
              <p:nvPr/>
            </p:nvSpPr>
            <p:spPr>
              <a:xfrm>
                <a:off x="2291386" y="833886"/>
                <a:ext cx="196812" cy="21436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3" name="Google Shape;440;p8"/>
              <p:cNvSpPr/>
              <p:nvPr/>
            </p:nvSpPr>
            <p:spPr>
              <a:xfrm>
                <a:off x="2386617" y="833886"/>
                <a:ext cx="101580" cy="107977"/>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4" name="Google Shape;441;p8"/>
              <p:cNvSpPr/>
              <p:nvPr/>
            </p:nvSpPr>
            <p:spPr>
              <a:xfrm>
                <a:off x="2023150" y="1192749"/>
                <a:ext cx="169830" cy="157201"/>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5" name="Google Shape;442;p8"/>
              <p:cNvSpPr/>
              <p:nvPr/>
            </p:nvSpPr>
            <p:spPr>
              <a:xfrm>
                <a:off x="2056481" y="1173695"/>
                <a:ext cx="160306" cy="133383"/>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6" name="Google Shape;443;p8"/>
              <p:cNvSpPr/>
              <p:nvPr/>
            </p:nvSpPr>
            <p:spPr>
              <a:xfrm>
                <a:off x="2112033" y="997438"/>
                <a:ext cx="184114" cy="208014"/>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7" name="Google Shape;444;p8"/>
              <p:cNvSpPr/>
              <p:nvPr/>
            </p:nvSpPr>
            <p:spPr>
              <a:xfrm>
                <a:off x="2170759" y="1045075"/>
                <a:ext cx="184114" cy="209602"/>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48" name="Google Shape;445;p8"/>
            <p:cNvGrpSpPr>
              <a:grpSpLocks/>
            </p:cNvGrpSpPr>
            <p:nvPr/>
          </p:nvGrpSpPr>
          <p:grpSpPr bwMode="auto">
            <a:xfrm flipH="1">
              <a:off x="4457910" y="892087"/>
              <a:ext cx="298391" cy="214366"/>
              <a:chOff x="2286899" y="1603174"/>
              <a:chExt cx="298391" cy="214366"/>
            </a:xfrm>
          </p:grpSpPr>
          <p:sp>
            <p:nvSpPr>
              <p:cNvPr id="49" name="Google Shape;446;p8"/>
              <p:cNvSpPr/>
              <p:nvPr/>
            </p:nvSpPr>
            <p:spPr>
              <a:xfrm>
                <a:off x="2286899" y="1603174"/>
                <a:ext cx="258711" cy="214366"/>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0" name="Google Shape;447;p8"/>
              <p:cNvSpPr/>
              <p:nvPr/>
            </p:nvSpPr>
            <p:spPr>
              <a:xfrm>
                <a:off x="2399589" y="1698448"/>
                <a:ext cx="185701" cy="98449"/>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sp>
        <p:nvSpPr>
          <p:cNvPr id="432" name="Google Shape;432;p8"/>
          <p:cNvSpPr txBox="1">
            <a:spLocks noGrp="1"/>
          </p:cNvSpPr>
          <p:nvPr>
            <p:ph type="title"/>
          </p:nvPr>
        </p:nvSpPr>
        <p:spPr>
          <a:xfrm>
            <a:off x="2789100" y="1909800"/>
            <a:ext cx="3565800" cy="1323900"/>
          </a:xfrm>
          <a:prstGeom prst="rect">
            <a:avLst/>
          </a:prstGeom>
        </p:spPr>
        <p:txBody>
          <a:bodyPr spcFirstLastPara="1">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bg2"/>
        </a:solidFill>
        <a:effectLst/>
      </p:bgPr>
    </p:bg>
    <p:spTree>
      <p:nvGrpSpPr>
        <p:cNvPr id="1" name="Shape 448"/>
        <p:cNvGrpSpPr/>
        <p:nvPr/>
      </p:nvGrpSpPr>
      <p:grpSpPr>
        <a:xfrm>
          <a:off x="0" y="0"/>
          <a:ext cx="0" cy="0"/>
          <a:chOff x="0" y="0"/>
          <a:chExt cx="0" cy="0"/>
        </a:xfrm>
      </p:grpSpPr>
      <p:grpSp>
        <p:nvGrpSpPr>
          <p:cNvPr id="4" name="Google Shape;449;p9"/>
          <p:cNvGrpSpPr>
            <a:grpSpLocks/>
          </p:cNvGrpSpPr>
          <p:nvPr/>
        </p:nvGrpSpPr>
        <p:grpSpPr bwMode="auto">
          <a:xfrm>
            <a:off x="-60325" y="-44450"/>
            <a:ext cx="9264650" cy="5276850"/>
            <a:chOff x="-60875" y="-44400"/>
            <a:chExt cx="9265800" cy="5276700"/>
          </a:xfrm>
        </p:grpSpPr>
        <p:grpSp>
          <p:nvGrpSpPr>
            <p:cNvPr id="5" name="Google Shape;450;p9"/>
            <p:cNvGrpSpPr>
              <a:grpSpLocks/>
            </p:cNvGrpSpPr>
            <p:nvPr/>
          </p:nvGrpSpPr>
          <p:grpSpPr bwMode="auto">
            <a:xfrm>
              <a:off x="-60875" y="292275"/>
              <a:ext cx="9265800" cy="4558950"/>
              <a:chOff x="-60875" y="292275"/>
              <a:chExt cx="9265800" cy="4558950"/>
            </a:xfrm>
          </p:grpSpPr>
          <p:cxnSp>
            <p:nvCxnSpPr>
              <p:cNvPr id="27" name="Google Shape;451;p9"/>
              <p:cNvCxnSpPr>
                <a:cxnSpLocks noChangeShapeType="1"/>
              </p:cNvCxnSpPr>
              <p:nvPr/>
            </p:nvCxnSpPr>
            <p:spPr bwMode="auto">
              <a:xfrm>
                <a:off x="-60875" y="292275"/>
                <a:ext cx="9265800" cy="0"/>
              </a:xfrm>
              <a:prstGeom prst="straightConnector1">
                <a:avLst/>
              </a:prstGeom>
              <a:noFill/>
              <a:ln w="9525">
                <a:solidFill>
                  <a:srgbClr val="003450"/>
                </a:solidFill>
                <a:round/>
                <a:headEnd/>
                <a:tailEnd/>
              </a:ln>
            </p:spPr>
          </p:cxnSp>
          <p:cxnSp>
            <p:nvCxnSpPr>
              <p:cNvPr id="28" name="Google Shape;452;p9"/>
              <p:cNvCxnSpPr>
                <a:cxnSpLocks noChangeShapeType="1"/>
              </p:cNvCxnSpPr>
              <p:nvPr/>
            </p:nvCxnSpPr>
            <p:spPr bwMode="auto">
              <a:xfrm>
                <a:off x="-60875" y="706725"/>
                <a:ext cx="9265800" cy="0"/>
              </a:xfrm>
              <a:prstGeom prst="straightConnector1">
                <a:avLst/>
              </a:prstGeom>
              <a:noFill/>
              <a:ln w="9525">
                <a:solidFill>
                  <a:srgbClr val="003450"/>
                </a:solidFill>
                <a:round/>
                <a:headEnd/>
                <a:tailEnd/>
              </a:ln>
            </p:spPr>
          </p:cxnSp>
          <p:cxnSp>
            <p:nvCxnSpPr>
              <p:cNvPr id="29" name="Google Shape;453;p9"/>
              <p:cNvCxnSpPr>
                <a:cxnSpLocks noChangeShapeType="1"/>
              </p:cNvCxnSpPr>
              <p:nvPr/>
            </p:nvCxnSpPr>
            <p:spPr bwMode="auto">
              <a:xfrm>
                <a:off x="-60875" y="1121175"/>
                <a:ext cx="9265800" cy="0"/>
              </a:xfrm>
              <a:prstGeom prst="straightConnector1">
                <a:avLst/>
              </a:prstGeom>
              <a:noFill/>
              <a:ln w="9525">
                <a:solidFill>
                  <a:srgbClr val="003450"/>
                </a:solidFill>
                <a:round/>
                <a:headEnd/>
                <a:tailEnd/>
              </a:ln>
            </p:spPr>
          </p:cxnSp>
          <p:cxnSp>
            <p:nvCxnSpPr>
              <p:cNvPr id="30" name="Google Shape;454;p9"/>
              <p:cNvCxnSpPr>
                <a:cxnSpLocks noChangeShapeType="1"/>
              </p:cNvCxnSpPr>
              <p:nvPr/>
            </p:nvCxnSpPr>
            <p:spPr bwMode="auto">
              <a:xfrm>
                <a:off x="-60875" y="1535625"/>
                <a:ext cx="9265800" cy="0"/>
              </a:xfrm>
              <a:prstGeom prst="straightConnector1">
                <a:avLst/>
              </a:prstGeom>
              <a:noFill/>
              <a:ln w="9525">
                <a:solidFill>
                  <a:srgbClr val="003450"/>
                </a:solidFill>
                <a:round/>
                <a:headEnd/>
                <a:tailEnd/>
              </a:ln>
            </p:spPr>
          </p:cxnSp>
          <p:cxnSp>
            <p:nvCxnSpPr>
              <p:cNvPr id="31" name="Google Shape;455;p9"/>
              <p:cNvCxnSpPr>
                <a:cxnSpLocks noChangeShapeType="1"/>
              </p:cNvCxnSpPr>
              <p:nvPr/>
            </p:nvCxnSpPr>
            <p:spPr bwMode="auto">
              <a:xfrm>
                <a:off x="-60875" y="1950075"/>
                <a:ext cx="9265800" cy="0"/>
              </a:xfrm>
              <a:prstGeom prst="straightConnector1">
                <a:avLst/>
              </a:prstGeom>
              <a:noFill/>
              <a:ln w="9525">
                <a:solidFill>
                  <a:srgbClr val="003450"/>
                </a:solidFill>
                <a:round/>
                <a:headEnd/>
                <a:tailEnd/>
              </a:ln>
            </p:spPr>
          </p:cxnSp>
          <p:cxnSp>
            <p:nvCxnSpPr>
              <p:cNvPr id="32" name="Google Shape;456;p9"/>
              <p:cNvCxnSpPr>
                <a:cxnSpLocks noChangeShapeType="1"/>
              </p:cNvCxnSpPr>
              <p:nvPr/>
            </p:nvCxnSpPr>
            <p:spPr bwMode="auto">
              <a:xfrm>
                <a:off x="-60875" y="2364525"/>
                <a:ext cx="9265800" cy="0"/>
              </a:xfrm>
              <a:prstGeom prst="straightConnector1">
                <a:avLst/>
              </a:prstGeom>
              <a:noFill/>
              <a:ln w="9525">
                <a:solidFill>
                  <a:srgbClr val="003450"/>
                </a:solidFill>
                <a:round/>
                <a:headEnd/>
                <a:tailEnd/>
              </a:ln>
            </p:spPr>
          </p:cxnSp>
          <p:cxnSp>
            <p:nvCxnSpPr>
              <p:cNvPr id="33" name="Google Shape;457;p9"/>
              <p:cNvCxnSpPr>
                <a:cxnSpLocks noChangeShapeType="1"/>
              </p:cNvCxnSpPr>
              <p:nvPr/>
            </p:nvCxnSpPr>
            <p:spPr bwMode="auto">
              <a:xfrm>
                <a:off x="-60875" y="2778975"/>
                <a:ext cx="9265800" cy="0"/>
              </a:xfrm>
              <a:prstGeom prst="straightConnector1">
                <a:avLst/>
              </a:prstGeom>
              <a:noFill/>
              <a:ln w="9525">
                <a:solidFill>
                  <a:srgbClr val="003450"/>
                </a:solidFill>
                <a:round/>
                <a:headEnd/>
                <a:tailEnd/>
              </a:ln>
            </p:spPr>
          </p:cxnSp>
          <p:cxnSp>
            <p:nvCxnSpPr>
              <p:cNvPr id="34" name="Google Shape;458;p9"/>
              <p:cNvCxnSpPr>
                <a:cxnSpLocks noChangeShapeType="1"/>
              </p:cNvCxnSpPr>
              <p:nvPr/>
            </p:nvCxnSpPr>
            <p:spPr bwMode="auto">
              <a:xfrm>
                <a:off x="-60875" y="3193425"/>
                <a:ext cx="9265800" cy="0"/>
              </a:xfrm>
              <a:prstGeom prst="straightConnector1">
                <a:avLst/>
              </a:prstGeom>
              <a:noFill/>
              <a:ln w="9525">
                <a:solidFill>
                  <a:srgbClr val="003450"/>
                </a:solidFill>
                <a:round/>
                <a:headEnd/>
                <a:tailEnd/>
              </a:ln>
            </p:spPr>
          </p:cxnSp>
          <p:cxnSp>
            <p:nvCxnSpPr>
              <p:cNvPr id="35" name="Google Shape;459;p9"/>
              <p:cNvCxnSpPr>
                <a:cxnSpLocks noChangeShapeType="1"/>
              </p:cNvCxnSpPr>
              <p:nvPr/>
            </p:nvCxnSpPr>
            <p:spPr bwMode="auto">
              <a:xfrm>
                <a:off x="-60875" y="3607875"/>
                <a:ext cx="9265800" cy="0"/>
              </a:xfrm>
              <a:prstGeom prst="straightConnector1">
                <a:avLst/>
              </a:prstGeom>
              <a:noFill/>
              <a:ln w="9525">
                <a:solidFill>
                  <a:srgbClr val="003450"/>
                </a:solidFill>
                <a:round/>
                <a:headEnd/>
                <a:tailEnd/>
              </a:ln>
            </p:spPr>
          </p:cxnSp>
          <p:cxnSp>
            <p:nvCxnSpPr>
              <p:cNvPr id="36" name="Google Shape;460;p9"/>
              <p:cNvCxnSpPr>
                <a:cxnSpLocks noChangeShapeType="1"/>
              </p:cNvCxnSpPr>
              <p:nvPr/>
            </p:nvCxnSpPr>
            <p:spPr bwMode="auto">
              <a:xfrm>
                <a:off x="-60875" y="4022325"/>
                <a:ext cx="9265800" cy="0"/>
              </a:xfrm>
              <a:prstGeom prst="straightConnector1">
                <a:avLst/>
              </a:prstGeom>
              <a:noFill/>
              <a:ln w="9525">
                <a:solidFill>
                  <a:srgbClr val="003450"/>
                </a:solidFill>
                <a:round/>
                <a:headEnd/>
                <a:tailEnd/>
              </a:ln>
            </p:spPr>
          </p:cxnSp>
          <p:cxnSp>
            <p:nvCxnSpPr>
              <p:cNvPr id="37" name="Google Shape;461;p9"/>
              <p:cNvCxnSpPr>
                <a:cxnSpLocks noChangeShapeType="1"/>
              </p:cNvCxnSpPr>
              <p:nvPr/>
            </p:nvCxnSpPr>
            <p:spPr bwMode="auto">
              <a:xfrm>
                <a:off x="-60875" y="4436775"/>
                <a:ext cx="9265800" cy="0"/>
              </a:xfrm>
              <a:prstGeom prst="straightConnector1">
                <a:avLst/>
              </a:prstGeom>
              <a:noFill/>
              <a:ln w="9525">
                <a:solidFill>
                  <a:srgbClr val="003450"/>
                </a:solidFill>
                <a:round/>
                <a:headEnd/>
                <a:tailEnd/>
              </a:ln>
            </p:spPr>
          </p:cxnSp>
          <p:cxnSp>
            <p:nvCxnSpPr>
              <p:cNvPr id="38" name="Google Shape;462;p9"/>
              <p:cNvCxnSpPr>
                <a:cxnSpLocks noChangeShapeType="1"/>
              </p:cNvCxnSpPr>
              <p:nvPr/>
            </p:nvCxnSpPr>
            <p:spPr bwMode="auto">
              <a:xfrm>
                <a:off x="-60875" y="4851225"/>
                <a:ext cx="9265800" cy="0"/>
              </a:xfrm>
              <a:prstGeom prst="straightConnector1">
                <a:avLst/>
              </a:prstGeom>
              <a:noFill/>
              <a:ln w="9525">
                <a:solidFill>
                  <a:srgbClr val="003450"/>
                </a:solidFill>
                <a:round/>
                <a:headEnd/>
                <a:tailEnd/>
              </a:ln>
            </p:spPr>
          </p:cxnSp>
        </p:grpSp>
        <p:grpSp>
          <p:nvGrpSpPr>
            <p:cNvPr id="6" name="Google Shape;463;p9"/>
            <p:cNvGrpSpPr>
              <a:grpSpLocks/>
            </p:cNvGrpSpPr>
            <p:nvPr/>
          </p:nvGrpSpPr>
          <p:grpSpPr bwMode="auto">
            <a:xfrm>
              <a:off x="424088" y="-44400"/>
              <a:ext cx="8295875" cy="5276700"/>
              <a:chOff x="424088" y="-44400"/>
              <a:chExt cx="8295875" cy="5276700"/>
            </a:xfrm>
          </p:grpSpPr>
          <p:cxnSp>
            <p:nvCxnSpPr>
              <p:cNvPr id="7" name="Google Shape;464;p9"/>
              <p:cNvCxnSpPr>
                <a:cxnSpLocks noChangeShapeType="1"/>
              </p:cNvCxnSpPr>
              <p:nvPr/>
            </p:nvCxnSpPr>
            <p:spPr bwMode="auto">
              <a:xfrm>
                <a:off x="424088" y="-44400"/>
                <a:ext cx="0" cy="5276700"/>
              </a:xfrm>
              <a:prstGeom prst="straightConnector1">
                <a:avLst/>
              </a:prstGeom>
              <a:noFill/>
              <a:ln w="9525">
                <a:solidFill>
                  <a:srgbClr val="003450"/>
                </a:solidFill>
                <a:round/>
                <a:headEnd/>
                <a:tailEnd/>
              </a:ln>
            </p:spPr>
          </p:cxnSp>
          <p:cxnSp>
            <p:nvCxnSpPr>
              <p:cNvPr id="8" name="Google Shape;465;p9"/>
              <p:cNvCxnSpPr>
                <a:cxnSpLocks noChangeShapeType="1"/>
              </p:cNvCxnSpPr>
              <p:nvPr/>
            </p:nvCxnSpPr>
            <p:spPr bwMode="auto">
              <a:xfrm>
                <a:off x="860713" y="-44400"/>
                <a:ext cx="0" cy="5276700"/>
              </a:xfrm>
              <a:prstGeom prst="straightConnector1">
                <a:avLst/>
              </a:prstGeom>
              <a:noFill/>
              <a:ln w="9525">
                <a:solidFill>
                  <a:srgbClr val="003450"/>
                </a:solidFill>
                <a:round/>
                <a:headEnd/>
                <a:tailEnd/>
              </a:ln>
            </p:spPr>
          </p:cxnSp>
          <p:cxnSp>
            <p:nvCxnSpPr>
              <p:cNvPr id="9" name="Google Shape;466;p9"/>
              <p:cNvCxnSpPr>
                <a:cxnSpLocks noChangeShapeType="1"/>
              </p:cNvCxnSpPr>
              <p:nvPr/>
            </p:nvCxnSpPr>
            <p:spPr bwMode="auto">
              <a:xfrm>
                <a:off x="1297338" y="-44400"/>
                <a:ext cx="0" cy="5276700"/>
              </a:xfrm>
              <a:prstGeom prst="straightConnector1">
                <a:avLst/>
              </a:prstGeom>
              <a:noFill/>
              <a:ln w="9525">
                <a:solidFill>
                  <a:srgbClr val="003450"/>
                </a:solidFill>
                <a:round/>
                <a:headEnd/>
                <a:tailEnd/>
              </a:ln>
            </p:spPr>
          </p:cxnSp>
          <p:cxnSp>
            <p:nvCxnSpPr>
              <p:cNvPr id="10" name="Google Shape;467;p9"/>
              <p:cNvCxnSpPr>
                <a:cxnSpLocks noChangeShapeType="1"/>
              </p:cNvCxnSpPr>
              <p:nvPr/>
            </p:nvCxnSpPr>
            <p:spPr bwMode="auto">
              <a:xfrm>
                <a:off x="1733963" y="-44400"/>
                <a:ext cx="0" cy="5276700"/>
              </a:xfrm>
              <a:prstGeom prst="straightConnector1">
                <a:avLst/>
              </a:prstGeom>
              <a:noFill/>
              <a:ln w="9525">
                <a:solidFill>
                  <a:srgbClr val="003450"/>
                </a:solidFill>
                <a:round/>
                <a:headEnd/>
                <a:tailEnd/>
              </a:ln>
            </p:spPr>
          </p:cxnSp>
          <p:cxnSp>
            <p:nvCxnSpPr>
              <p:cNvPr id="11" name="Google Shape;468;p9"/>
              <p:cNvCxnSpPr>
                <a:cxnSpLocks noChangeShapeType="1"/>
              </p:cNvCxnSpPr>
              <p:nvPr/>
            </p:nvCxnSpPr>
            <p:spPr bwMode="auto">
              <a:xfrm>
                <a:off x="2170588" y="-44400"/>
                <a:ext cx="0" cy="5276700"/>
              </a:xfrm>
              <a:prstGeom prst="straightConnector1">
                <a:avLst/>
              </a:prstGeom>
              <a:noFill/>
              <a:ln w="9525">
                <a:solidFill>
                  <a:srgbClr val="003450"/>
                </a:solidFill>
                <a:round/>
                <a:headEnd/>
                <a:tailEnd/>
              </a:ln>
            </p:spPr>
          </p:cxnSp>
          <p:cxnSp>
            <p:nvCxnSpPr>
              <p:cNvPr id="12" name="Google Shape;469;p9"/>
              <p:cNvCxnSpPr>
                <a:cxnSpLocks noChangeShapeType="1"/>
              </p:cNvCxnSpPr>
              <p:nvPr/>
            </p:nvCxnSpPr>
            <p:spPr bwMode="auto">
              <a:xfrm>
                <a:off x="2607213" y="-44400"/>
                <a:ext cx="0" cy="5276700"/>
              </a:xfrm>
              <a:prstGeom prst="straightConnector1">
                <a:avLst/>
              </a:prstGeom>
              <a:noFill/>
              <a:ln w="9525">
                <a:solidFill>
                  <a:srgbClr val="003450"/>
                </a:solidFill>
                <a:round/>
                <a:headEnd/>
                <a:tailEnd/>
              </a:ln>
            </p:spPr>
          </p:cxnSp>
          <p:cxnSp>
            <p:nvCxnSpPr>
              <p:cNvPr id="13" name="Google Shape;470;p9"/>
              <p:cNvCxnSpPr>
                <a:cxnSpLocks noChangeShapeType="1"/>
              </p:cNvCxnSpPr>
              <p:nvPr/>
            </p:nvCxnSpPr>
            <p:spPr bwMode="auto">
              <a:xfrm>
                <a:off x="3043838" y="-44400"/>
                <a:ext cx="0" cy="5276700"/>
              </a:xfrm>
              <a:prstGeom prst="straightConnector1">
                <a:avLst/>
              </a:prstGeom>
              <a:noFill/>
              <a:ln w="9525">
                <a:solidFill>
                  <a:srgbClr val="003450"/>
                </a:solidFill>
                <a:round/>
                <a:headEnd/>
                <a:tailEnd/>
              </a:ln>
            </p:spPr>
          </p:cxnSp>
          <p:cxnSp>
            <p:nvCxnSpPr>
              <p:cNvPr id="14" name="Google Shape;471;p9"/>
              <p:cNvCxnSpPr>
                <a:cxnSpLocks noChangeShapeType="1"/>
              </p:cNvCxnSpPr>
              <p:nvPr/>
            </p:nvCxnSpPr>
            <p:spPr bwMode="auto">
              <a:xfrm>
                <a:off x="3480463" y="-44400"/>
                <a:ext cx="0" cy="5276700"/>
              </a:xfrm>
              <a:prstGeom prst="straightConnector1">
                <a:avLst/>
              </a:prstGeom>
              <a:noFill/>
              <a:ln w="9525">
                <a:solidFill>
                  <a:srgbClr val="003450"/>
                </a:solidFill>
                <a:round/>
                <a:headEnd/>
                <a:tailEnd/>
              </a:ln>
            </p:spPr>
          </p:cxnSp>
          <p:cxnSp>
            <p:nvCxnSpPr>
              <p:cNvPr id="15" name="Google Shape;472;p9"/>
              <p:cNvCxnSpPr>
                <a:cxnSpLocks noChangeShapeType="1"/>
              </p:cNvCxnSpPr>
              <p:nvPr/>
            </p:nvCxnSpPr>
            <p:spPr bwMode="auto">
              <a:xfrm>
                <a:off x="3917088" y="-44400"/>
                <a:ext cx="0" cy="5276700"/>
              </a:xfrm>
              <a:prstGeom prst="straightConnector1">
                <a:avLst/>
              </a:prstGeom>
              <a:noFill/>
              <a:ln w="9525">
                <a:solidFill>
                  <a:srgbClr val="003450"/>
                </a:solidFill>
                <a:round/>
                <a:headEnd/>
                <a:tailEnd/>
              </a:ln>
            </p:spPr>
          </p:cxnSp>
          <p:cxnSp>
            <p:nvCxnSpPr>
              <p:cNvPr id="16" name="Google Shape;473;p9"/>
              <p:cNvCxnSpPr>
                <a:cxnSpLocks noChangeShapeType="1"/>
              </p:cNvCxnSpPr>
              <p:nvPr/>
            </p:nvCxnSpPr>
            <p:spPr bwMode="auto">
              <a:xfrm>
                <a:off x="4353713" y="-44400"/>
                <a:ext cx="0" cy="5276700"/>
              </a:xfrm>
              <a:prstGeom prst="straightConnector1">
                <a:avLst/>
              </a:prstGeom>
              <a:noFill/>
              <a:ln w="9525">
                <a:solidFill>
                  <a:srgbClr val="003450"/>
                </a:solidFill>
                <a:round/>
                <a:headEnd/>
                <a:tailEnd/>
              </a:ln>
            </p:spPr>
          </p:cxnSp>
          <p:cxnSp>
            <p:nvCxnSpPr>
              <p:cNvPr id="17" name="Google Shape;474;p9"/>
              <p:cNvCxnSpPr>
                <a:cxnSpLocks noChangeShapeType="1"/>
              </p:cNvCxnSpPr>
              <p:nvPr/>
            </p:nvCxnSpPr>
            <p:spPr bwMode="auto">
              <a:xfrm>
                <a:off x="4790338" y="-44400"/>
                <a:ext cx="0" cy="5276700"/>
              </a:xfrm>
              <a:prstGeom prst="straightConnector1">
                <a:avLst/>
              </a:prstGeom>
              <a:noFill/>
              <a:ln w="9525">
                <a:solidFill>
                  <a:srgbClr val="003450"/>
                </a:solidFill>
                <a:round/>
                <a:headEnd/>
                <a:tailEnd/>
              </a:ln>
            </p:spPr>
          </p:cxnSp>
          <p:cxnSp>
            <p:nvCxnSpPr>
              <p:cNvPr id="18" name="Google Shape;475;p9"/>
              <p:cNvCxnSpPr>
                <a:cxnSpLocks noChangeShapeType="1"/>
              </p:cNvCxnSpPr>
              <p:nvPr/>
            </p:nvCxnSpPr>
            <p:spPr bwMode="auto">
              <a:xfrm>
                <a:off x="5226963" y="-44400"/>
                <a:ext cx="0" cy="5276700"/>
              </a:xfrm>
              <a:prstGeom prst="straightConnector1">
                <a:avLst/>
              </a:prstGeom>
              <a:noFill/>
              <a:ln w="9525">
                <a:solidFill>
                  <a:srgbClr val="003450"/>
                </a:solidFill>
                <a:round/>
                <a:headEnd/>
                <a:tailEnd/>
              </a:ln>
            </p:spPr>
          </p:cxnSp>
          <p:cxnSp>
            <p:nvCxnSpPr>
              <p:cNvPr id="19" name="Google Shape;476;p9"/>
              <p:cNvCxnSpPr>
                <a:cxnSpLocks noChangeShapeType="1"/>
              </p:cNvCxnSpPr>
              <p:nvPr/>
            </p:nvCxnSpPr>
            <p:spPr bwMode="auto">
              <a:xfrm>
                <a:off x="5663588" y="-44400"/>
                <a:ext cx="0" cy="5276700"/>
              </a:xfrm>
              <a:prstGeom prst="straightConnector1">
                <a:avLst/>
              </a:prstGeom>
              <a:noFill/>
              <a:ln w="9525">
                <a:solidFill>
                  <a:srgbClr val="003450"/>
                </a:solidFill>
                <a:round/>
                <a:headEnd/>
                <a:tailEnd/>
              </a:ln>
            </p:spPr>
          </p:cxnSp>
          <p:cxnSp>
            <p:nvCxnSpPr>
              <p:cNvPr id="20" name="Google Shape;477;p9"/>
              <p:cNvCxnSpPr>
                <a:cxnSpLocks noChangeShapeType="1"/>
              </p:cNvCxnSpPr>
              <p:nvPr/>
            </p:nvCxnSpPr>
            <p:spPr bwMode="auto">
              <a:xfrm>
                <a:off x="6100213" y="-44400"/>
                <a:ext cx="0" cy="5276700"/>
              </a:xfrm>
              <a:prstGeom prst="straightConnector1">
                <a:avLst/>
              </a:prstGeom>
              <a:noFill/>
              <a:ln w="9525">
                <a:solidFill>
                  <a:srgbClr val="003450"/>
                </a:solidFill>
                <a:round/>
                <a:headEnd/>
                <a:tailEnd/>
              </a:ln>
            </p:spPr>
          </p:cxnSp>
          <p:cxnSp>
            <p:nvCxnSpPr>
              <p:cNvPr id="21" name="Google Shape;478;p9"/>
              <p:cNvCxnSpPr>
                <a:cxnSpLocks noChangeShapeType="1"/>
              </p:cNvCxnSpPr>
              <p:nvPr/>
            </p:nvCxnSpPr>
            <p:spPr bwMode="auto">
              <a:xfrm>
                <a:off x="6536838" y="-44400"/>
                <a:ext cx="0" cy="5276700"/>
              </a:xfrm>
              <a:prstGeom prst="straightConnector1">
                <a:avLst/>
              </a:prstGeom>
              <a:noFill/>
              <a:ln w="9525">
                <a:solidFill>
                  <a:srgbClr val="003450"/>
                </a:solidFill>
                <a:round/>
                <a:headEnd/>
                <a:tailEnd/>
              </a:ln>
            </p:spPr>
          </p:cxnSp>
          <p:cxnSp>
            <p:nvCxnSpPr>
              <p:cNvPr id="22" name="Google Shape;479;p9"/>
              <p:cNvCxnSpPr>
                <a:cxnSpLocks noChangeShapeType="1"/>
              </p:cNvCxnSpPr>
              <p:nvPr/>
            </p:nvCxnSpPr>
            <p:spPr bwMode="auto">
              <a:xfrm>
                <a:off x="6973463" y="-44400"/>
                <a:ext cx="0" cy="5276700"/>
              </a:xfrm>
              <a:prstGeom prst="straightConnector1">
                <a:avLst/>
              </a:prstGeom>
              <a:noFill/>
              <a:ln w="9525">
                <a:solidFill>
                  <a:srgbClr val="003450"/>
                </a:solidFill>
                <a:round/>
                <a:headEnd/>
                <a:tailEnd/>
              </a:ln>
            </p:spPr>
          </p:cxnSp>
          <p:cxnSp>
            <p:nvCxnSpPr>
              <p:cNvPr id="23" name="Google Shape;480;p9"/>
              <p:cNvCxnSpPr>
                <a:cxnSpLocks noChangeShapeType="1"/>
              </p:cNvCxnSpPr>
              <p:nvPr/>
            </p:nvCxnSpPr>
            <p:spPr bwMode="auto">
              <a:xfrm>
                <a:off x="7410088" y="-44400"/>
                <a:ext cx="0" cy="5276700"/>
              </a:xfrm>
              <a:prstGeom prst="straightConnector1">
                <a:avLst/>
              </a:prstGeom>
              <a:noFill/>
              <a:ln w="9525">
                <a:solidFill>
                  <a:srgbClr val="003450"/>
                </a:solidFill>
                <a:round/>
                <a:headEnd/>
                <a:tailEnd/>
              </a:ln>
            </p:spPr>
          </p:cxnSp>
          <p:cxnSp>
            <p:nvCxnSpPr>
              <p:cNvPr id="24" name="Google Shape;481;p9"/>
              <p:cNvCxnSpPr>
                <a:cxnSpLocks noChangeShapeType="1"/>
              </p:cNvCxnSpPr>
              <p:nvPr/>
            </p:nvCxnSpPr>
            <p:spPr bwMode="auto">
              <a:xfrm>
                <a:off x="7846713" y="-44400"/>
                <a:ext cx="0" cy="5276700"/>
              </a:xfrm>
              <a:prstGeom prst="straightConnector1">
                <a:avLst/>
              </a:prstGeom>
              <a:noFill/>
              <a:ln w="9525">
                <a:solidFill>
                  <a:srgbClr val="003450"/>
                </a:solidFill>
                <a:round/>
                <a:headEnd/>
                <a:tailEnd/>
              </a:ln>
            </p:spPr>
          </p:cxnSp>
          <p:cxnSp>
            <p:nvCxnSpPr>
              <p:cNvPr id="25" name="Google Shape;482;p9"/>
              <p:cNvCxnSpPr>
                <a:cxnSpLocks noChangeShapeType="1"/>
              </p:cNvCxnSpPr>
              <p:nvPr/>
            </p:nvCxnSpPr>
            <p:spPr bwMode="auto">
              <a:xfrm>
                <a:off x="8283338" y="-44400"/>
                <a:ext cx="0" cy="5276700"/>
              </a:xfrm>
              <a:prstGeom prst="straightConnector1">
                <a:avLst/>
              </a:prstGeom>
              <a:noFill/>
              <a:ln w="9525">
                <a:solidFill>
                  <a:srgbClr val="003450"/>
                </a:solidFill>
                <a:round/>
                <a:headEnd/>
                <a:tailEnd/>
              </a:ln>
            </p:spPr>
          </p:cxnSp>
          <p:cxnSp>
            <p:nvCxnSpPr>
              <p:cNvPr id="26" name="Google Shape;483;p9"/>
              <p:cNvCxnSpPr>
                <a:cxnSpLocks noChangeShapeType="1"/>
              </p:cNvCxnSpPr>
              <p:nvPr/>
            </p:nvCxnSpPr>
            <p:spPr bwMode="auto">
              <a:xfrm>
                <a:off x="8719963" y="-44400"/>
                <a:ext cx="0" cy="5276700"/>
              </a:xfrm>
              <a:prstGeom prst="straightConnector1">
                <a:avLst/>
              </a:prstGeom>
              <a:noFill/>
              <a:ln w="9525">
                <a:solidFill>
                  <a:srgbClr val="003450"/>
                </a:solidFill>
                <a:round/>
                <a:headEnd/>
                <a:tailEnd/>
              </a:ln>
            </p:spPr>
          </p:cxnSp>
        </p:grpSp>
      </p:grpSp>
      <p:grpSp>
        <p:nvGrpSpPr>
          <p:cNvPr id="39" name="Google Shape;484;p9"/>
          <p:cNvGrpSpPr>
            <a:grpSpLocks/>
          </p:cNvGrpSpPr>
          <p:nvPr/>
        </p:nvGrpSpPr>
        <p:grpSpPr bwMode="auto">
          <a:xfrm>
            <a:off x="-396875" y="-3300413"/>
            <a:ext cx="10645775" cy="11744326"/>
            <a:chOff x="-396496" y="-3299901"/>
            <a:chExt cx="10646018" cy="11743314"/>
          </a:xfrm>
        </p:grpSpPr>
        <p:grpSp>
          <p:nvGrpSpPr>
            <p:cNvPr id="40" name="Google Shape;485;p9"/>
            <p:cNvGrpSpPr>
              <a:grpSpLocks/>
            </p:cNvGrpSpPr>
            <p:nvPr/>
          </p:nvGrpSpPr>
          <p:grpSpPr bwMode="auto">
            <a:xfrm rot="359204">
              <a:off x="-226630" y="4454369"/>
              <a:ext cx="6950235" cy="3636650"/>
              <a:chOff x="665842" y="726721"/>
              <a:chExt cx="7939730" cy="3876974"/>
            </a:xfrm>
          </p:grpSpPr>
          <p:sp>
            <p:nvSpPr>
              <p:cNvPr id="50" name="Google Shape;486;p9"/>
              <p:cNvSpPr/>
              <p:nvPr/>
            </p:nvSpPr>
            <p:spPr>
              <a:xfrm>
                <a:off x="665842" y="726721"/>
                <a:ext cx="7939730" cy="3876974"/>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1" name="Google Shape;487;p9"/>
              <p:cNvSpPr/>
              <p:nvPr/>
            </p:nvSpPr>
            <p:spPr>
              <a:xfrm>
                <a:off x="676264" y="1466483"/>
                <a:ext cx="7919781" cy="20307"/>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2" name="Google Shape;488;p9"/>
              <p:cNvSpPr/>
              <p:nvPr/>
            </p:nvSpPr>
            <p:spPr>
              <a:xfrm>
                <a:off x="675225" y="1912385"/>
                <a:ext cx="7919781" cy="18614"/>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3" name="Google Shape;489;p9"/>
              <p:cNvSpPr/>
              <p:nvPr/>
            </p:nvSpPr>
            <p:spPr>
              <a:xfrm>
                <a:off x="676083" y="2358105"/>
                <a:ext cx="7919781" cy="18614"/>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4" name="Google Shape;490;p9"/>
              <p:cNvSpPr/>
              <p:nvPr/>
            </p:nvSpPr>
            <p:spPr>
              <a:xfrm>
                <a:off x="676658" y="2800454"/>
                <a:ext cx="7919781" cy="20307"/>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5" name="Google Shape;491;p9"/>
              <p:cNvSpPr/>
              <p:nvPr/>
            </p:nvSpPr>
            <p:spPr>
              <a:xfrm>
                <a:off x="675618" y="3246355"/>
                <a:ext cx="7919781" cy="18614"/>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6" name="Google Shape;492;p9"/>
              <p:cNvSpPr/>
              <p:nvPr/>
            </p:nvSpPr>
            <p:spPr>
              <a:xfrm>
                <a:off x="676287" y="3690392"/>
                <a:ext cx="7919781" cy="18615"/>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7" name="Google Shape;493;p9"/>
              <p:cNvSpPr/>
              <p:nvPr/>
            </p:nvSpPr>
            <p:spPr>
              <a:xfrm>
                <a:off x="675247" y="4134601"/>
                <a:ext cx="7919781" cy="20307"/>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41" name="Google Shape;494;p9"/>
            <p:cNvGrpSpPr>
              <a:grpSpLocks/>
            </p:cNvGrpSpPr>
            <p:nvPr/>
          </p:nvGrpSpPr>
          <p:grpSpPr bwMode="auto">
            <a:xfrm rot="-10440796">
              <a:off x="3129422" y="-2947506"/>
              <a:ext cx="6950234" cy="3636650"/>
              <a:chOff x="665842" y="726719"/>
              <a:chExt cx="7939729" cy="3876974"/>
            </a:xfrm>
          </p:grpSpPr>
          <p:sp>
            <p:nvSpPr>
              <p:cNvPr id="42" name="Google Shape;495;p9"/>
              <p:cNvSpPr/>
              <p:nvPr/>
            </p:nvSpPr>
            <p:spPr>
              <a:xfrm>
                <a:off x="665842" y="726719"/>
                <a:ext cx="7939729" cy="3876974"/>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3" name="Google Shape;496;p9"/>
              <p:cNvSpPr/>
              <p:nvPr/>
            </p:nvSpPr>
            <p:spPr>
              <a:xfrm>
                <a:off x="680251" y="1469494"/>
                <a:ext cx="7919780" cy="20307"/>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4" name="Google Shape;497;p9"/>
              <p:cNvSpPr/>
              <p:nvPr/>
            </p:nvSpPr>
            <p:spPr>
              <a:xfrm>
                <a:off x="679022" y="1913712"/>
                <a:ext cx="7919780" cy="18615"/>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5" name="Google Shape;498;p9"/>
              <p:cNvSpPr/>
              <p:nvPr/>
            </p:nvSpPr>
            <p:spPr>
              <a:xfrm>
                <a:off x="679880" y="2359432"/>
                <a:ext cx="7919781" cy="18615"/>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6" name="Google Shape;499;p9"/>
              <p:cNvSpPr/>
              <p:nvPr/>
            </p:nvSpPr>
            <p:spPr>
              <a:xfrm>
                <a:off x="678840" y="2803641"/>
                <a:ext cx="7919781" cy="20307"/>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7" name="Google Shape;500;p9"/>
              <p:cNvSpPr/>
              <p:nvPr/>
            </p:nvSpPr>
            <p:spPr>
              <a:xfrm>
                <a:off x="679416" y="3247683"/>
                <a:ext cx="7919780" cy="18615"/>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8" name="Google Shape;501;p9"/>
              <p:cNvSpPr/>
              <p:nvPr/>
            </p:nvSpPr>
            <p:spPr>
              <a:xfrm>
                <a:off x="680084" y="3691720"/>
                <a:ext cx="7919781" cy="18614"/>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9" name="Google Shape;502;p9"/>
              <p:cNvSpPr/>
              <p:nvPr/>
            </p:nvSpPr>
            <p:spPr>
              <a:xfrm>
                <a:off x="678855" y="4134246"/>
                <a:ext cx="7919781" cy="20307"/>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sp>
        <p:nvSpPr>
          <p:cNvPr id="503" name="Google Shape;503;p9"/>
          <p:cNvSpPr txBox="1">
            <a:spLocks noGrp="1"/>
          </p:cNvSpPr>
          <p:nvPr>
            <p:ph type="title"/>
          </p:nvPr>
        </p:nvSpPr>
        <p:spPr>
          <a:xfrm>
            <a:off x="2087675" y="1625200"/>
            <a:ext cx="5045100" cy="1437600"/>
          </a:xfrm>
          <a:prstGeom prst="rect">
            <a:avLst/>
          </a:prstGeom>
        </p:spPr>
        <p:txBody>
          <a:bodyPr spcFirstLastPara="1">
            <a:noAutofit/>
          </a:bodyPr>
          <a:lstStyle>
            <a:lvl1pPr lvl="0" algn="ctr" rtl="0">
              <a:spcBef>
                <a:spcPts val="0"/>
              </a:spcBef>
              <a:spcAft>
                <a:spcPts val="0"/>
              </a:spcAft>
              <a:buClr>
                <a:schemeClr val="lt1"/>
              </a:buClr>
              <a:buSzPts val="3600"/>
              <a:buNone/>
              <a:defRPr sz="100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504" name="Google Shape;504;p9"/>
          <p:cNvSpPr txBox="1">
            <a:spLocks noGrp="1"/>
          </p:cNvSpPr>
          <p:nvPr>
            <p:ph type="subTitle" idx="1"/>
          </p:nvPr>
        </p:nvSpPr>
        <p:spPr>
          <a:xfrm>
            <a:off x="2087704" y="3062800"/>
            <a:ext cx="5045100" cy="417300"/>
          </a:xfrm>
          <a:prstGeom prst="rect">
            <a:avLst/>
          </a:prstGeom>
        </p:spPr>
        <p:txBody>
          <a:bodyPr spcFirstLastPara="1">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160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505"/>
        <p:cNvGrpSpPr/>
        <p:nvPr/>
      </p:nvGrpSpPr>
      <p:grpSpPr>
        <a:xfrm>
          <a:off x="0" y="0"/>
          <a:ext cx="0" cy="0"/>
          <a:chOff x="0" y="0"/>
          <a:chExt cx="0" cy="0"/>
        </a:xfrm>
      </p:grpSpPr>
      <p:grpSp>
        <p:nvGrpSpPr>
          <p:cNvPr id="3" name="Google Shape;507;p10"/>
          <p:cNvGrpSpPr>
            <a:grpSpLocks/>
          </p:cNvGrpSpPr>
          <p:nvPr/>
        </p:nvGrpSpPr>
        <p:grpSpPr bwMode="auto">
          <a:xfrm>
            <a:off x="8040688" y="4013200"/>
            <a:ext cx="936625" cy="590550"/>
            <a:chOff x="5221300" y="4277150"/>
            <a:chExt cx="936841" cy="590507"/>
          </a:xfrm>
        </p:grpSpPr>
        <p:sp>
          <p:nvSpPr>
            <p:cNvPr id="4" name="Google Shape;508;p10"/>
            <p:cNvSpPr/>
            <p:nvPr/>
          </p:nvSpPr>
          <p:spPr>
            <a:xfrm>
              <a:off x="5381674" y="4277150"/>
              <a:ext cx="776467" cy="590507"/>
            </a:xfrm>
            <a:custGeom>
              <a:avLst/>
              <a:gdLst/>
              <a:ahLst/>
              <a:cxnLst/>
              <a:rect l="l" t="t" r="r" b="b"/>
              <a:pathLst>
                <a:path w="24237" h="18426" extrusionOk="0">
                  <a:moveTo>
                    <a:pt x="12105" y="0"/>
                  </a:moveTo>
                  <a:cubicBezTo>
                    <a:pt x="9044" y="0"/>
                    <a:pt x="1425" y="4059"/>
                    <a:pt x="755" y="5584"/>
                  </a:cubicBezTo>
                  <a:cubicBezTo>
                    <a:pt x="1" y="7309"/>
                    <a:pt x="2906" y="13460"/>
                    <a:pt x="2906" y="13460"/>
                  </a:cubicBezTo>
                  <a:cubicBezTo>
                    <a:pt x="3901" y="15832"/>
                    <a:pt x="4967" y="16728"/>
                    <a:pt x="6241" y="16728"/>
                  </a:cubicBezTo>
                  <a:cubicBezTo>
                    <a:pt x="6489" y="16728"/>
                    <a:pt x="6744" y="16694"/>
                    <a:pt x="7009" y="16631"/>
                  </a:cubicBezTo>
                  <a:cubicBezTo>
                    <a:pt x="8559" y="16262"/>
                    <a:pt x="6964" y="13025"/>
                    <a:pt x="8883" y="13025"/>
                  </a:cubicBezTo>
                  <a:cubicBezTo>
                    <a:pt x="8978" y="13025"/>
                    <a:pt x="9082" y="13033"/>
                    <a:pt x="9196" y="13050"/>
                  </a:cubicBezTo>
                  <a:cubicBezTo>
                    <a:pt x="10762" y="13281"/>
                    <a:pt x="11317" y="18426"/>
                    <a:pt x="14554" y="18426"/>
                  </a:cubicBezTo>
                  <a:cubicBezTo>
                    <a:pt x="17686" y="18426"/>
                    <a:pt x="14749" y="13070"/>
                    <a:pt x="15755" y="12449"/>
                  </a:cubicBezTo>
                  <a:cubicBezTo>
                    <a:pt x="15822" y="12408"/>
                    <a:pt x="15912" y="12389"/>
                    <a:pt x="16021" y="12389"/>
                  </a:cubicBezTo>
                  <a:cubicBezTo>
                    <a:pt x="17018" y="12389"/>
                    <a:pt x="19652" y="13921"/>
                    <a:pt x="21581" y="13921"/>
                  </a:cubicBezTo>
                  <a:cubicBezTo>
                    <a:pt x="22632" y="13921"/>
                    <a:pt x="23473" y="13467"/>
                    <a:pt x="23726" y="12064"/>
                  </a:cubicBezTo>
                  <a:cubicBezTo>
                    <a:pt x="24237" y="9247"/>
                    <a:pt x="21555" y="9056"/>
                    <a:pt x="19388" y="9056"/>
                  </a:cubicBezTo>
                  <a:cubicBezTo>
                    <a:pt x="19047" y="9056"/>
                    <a:pt x="18718" y="9060"/>
                    <a:pt x="18417" y="9060"/>
                  </a:cubicBezTo>
                  <a:cubicBezTo>
                    <a:pt x="17437" y="9060"/>
                    <a:pt x="16745" y="9010"/>
                    <a:pt x="16841" y="8582"/>
                  </a:cubicBezTo>
                  <a:cubicBezTo>
                    <a:pt x="17149" y="7191"/>
                    <a:pt x="21251" y="5099"/>
                    <a:pt x="18851" y="3630"/>
                  </a:cubicBezTo>
                  <a:cubicBezTo>
                    <a:pt x="18548" y="3445"/>
                    <a:pt x="18200" y="3365"/>
                    <a:pt x="17820" y="3365"/>
                  </a:cubicBezTo>
                  <a:cubicBezTo>
                    <a:pt x="15517" y="3365"/>
                    <a:pt x="12062" y="6298"/>
                    <a:pt x="10649" y="6298"/>
                  </a:cubicBezTo>
                  <a:cubicBezTo>
                    <a:pt x="10450" y="6298"/>
                    <a:pt x="10291" y="6239"/>
                    <a:pt x="10182" y="6105"/>
                  </a:cubicBezTo>
                  <a:cubicBezTo>
                    <a:pt x="9175" y="4868"/>
                    <a:pt x="16104" y="2372"/>
                    <a:pt x="13047" y="224"/>
                  </a:cubicBezTo>
                  <a:cubicBezTo>
                    <a:pt x="12828" y="70"/>
                    <a:pt x="12506" y="0"/>
                    <a:pt x="12105" y="0"/>
                  </a:cubicBezTo>
                  <a:close/>
                </a:path>
              </a:pathLst>
            </a:cu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 name="Google Shape;509;p10"/>
            <p:cNvSpPr/>
            <p:nvPr/>
          </p:nvSpPr>
          <p:spPr>
            <a:xfrm>
              <a:off x="5221300" y="4394616"/>
              <a:ext cx="622444" cy="198424"/>
            </a:xfrm>
            <a:custGeom>
              <a:avLst/>
              <a:gdLst/>
              <a:ahLst/>
              <a:cxnLst/>
              <a:rect l="l" t="t" r="r" b="b"/>
              <a:pathLst>
                <a:path w="19444" h="6181" extrusionOk="0">
                  <a:moveTo>
                    <a:pt x="456" y="1"/>
                  </a:moveTo>
                  <a:cubicBezTo>
                    <a:pt x="116" y="1"/>
                    <a:pt x="1" y="555"/>
                    <a:pt x="380" y="669"/>
                  </a:cubicBezTo>
                  <a:cubicBezTo>
                    <a:pt x="5792" y="2278"/>
                    <a:pt x="11202" y="3883"/>
                    <a:pt x="16615" y="5490"/>
                  </a:cubicBezTo>
                  <a:cubicBezTo>
                    <a:pt x="17372" y="5714"/>
                    <a:pt x="18124" y="5941"/>
                    <a:pt x="18881" y="6165"/>
                  </a:cubicBezTo>
                  <a:cubicBezTo>
                    <a:pt x="18917" y="6176"/>
                    <a:pt x="18951" y="6181"/>
                    <a:pt x="18983" y="6181"/>
                  </a:cubicBezTo>
                  <a:cubicBezTo>
                    <a:pt x="19327" y="6181"/>
                    <a:pt x="19444" y="5625"/>
                    <a:pt x="19060" y="5513"/>
                  </a:cubicBezTo>
                  <a:cubicBezTo>
                    <a:pt x="13648" y="3903"/>
                    <a:pt x="8235" y="2296"/>
                    <a:pt x="2825" y="692"/>
                  </a:cubicBezTo>
                  <a:cubicBezTo>
                    <a:pt x="2068" y="467"/>
                    <a:pt x="1316" y="241"/>
                    <a:pt x="559" y="16"/>
                  </a:cubicBezTo>
                  <a:cubicBezTo>
                    <a:pt x="523" y="6"/>
                    <a:pt x="489" y="1"/>
                    <a:pt x="456" y="1"/>
                  </a:cubicBez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6" name="Google Shape;510;p10"/>
          <p:cNvGrpSpPr>
            <a:grpSpLocks/>
          </p:cNvGrpSpPr>
          <p:nvPr/>
        </p:nvGrpSpPr>
        <p:grpSpPr bwMode="auto">
          <a:xfrm>
            <a:off x="8040688" y="3038475"/>
            <a:ext cx="446087" cy="608013"/>
            <a:chOff x="1339500" y="2032575"/>
            <a:chExt cx="446700" cy="607725"/>
          </a:xfrm>
        </p:grpSpPr>
        <p:sp>
          <p:nvSpPr>
            <p:cNvPr id="7" name="Google Shape;511;p10"/>
            <p:cNvSpPr/>
            <p:nvPr/>
          </p:nvSpPr>
          <p:spPr>
            <a:xfrm>
              <a:off x="1339500" y="2132541"/>
              <a:ext cx="445111" cy="507759"/>
            </a:xfrm>
            <a:custGeom>
              <a:avLst/>
              <a:gdLst/>
              <a:ahLst/>
              <a:cxnLst/>
              <a:rect l="l" t="t" r="r" b="b"/>
              <a:pathLst>
                <a:path w="17818" h="20311" extrusionOk="0">
                  <a:moveTo>
                    <a:pt x="12711" y="549"/>
                  </a:moveTo>
                  <a:cubicBezTo>
                    <a:pt x="13609" y="549"/>
                    <a:pt x="14354" y="649"/>
                    <a:pt x="14701" y="918"/>
                  </a:cubicBezTo>
                  <a:cubicBezTo>
                    <a:pt x="15581" y="1592"/>
                    <a:pt x="17115" y="6825"/>
                    <a:pt x="17226" y="10277"/>
                  </a:cubicBezTo>
                  <a:cubicBezTo>
                    <a:pt x="17283" y="11943"/>
                    <a:pt x="16974" y="12469"/>
                    <a:pt x="16786" y="12632"/>
                  </a:cubicBezTo>
                  <a:cubicBezTo>
                    <a:pt x="16485" y="12897"/>
                    <a:pt x="16212" y="13031"/>
                    <a:pt x="15959" y="13031"/>
                  </a:cubicBezTo>
                  <a:cubicBezTo>
                    <a:pt x="15908" y="13031"/>
                    <a:pt x="15857" y="13026"/>
                    <a:pt x="15807" y="13015"/>
                  </a:cubicBezTo>
                  <a:cubicBezTo>
                    <a:pt x="15096" y="12865"/>
                    <a:pt x="14513" y="11614"/>
                    <a:pt x="14044" y="10612"/>
                  </a:cubicBezTo>
                  <a:cubicBezTo>
                    <a:pt x="13600" y="9658"/>
                    <a:pt x="13248" y="8903"/>
                    <a:pt x="12745" y="8722"/>
                  </a:cubicBezTo>
                  <a:cubicBezTo>
                    <a:pt x="12670" y="8694"/>
                    <a:pt x="12594" y="8680"/>
                    <a:pt x="12517" y="8680"/>
                  </a:cubicBezTo>
                  <a:cubicBezTo>
                    <a:pt x="12420" y="8680"/>
                    <a:pt x="12322" y="8703"/>
                    <a:pt x="12228" y="8747"/>
                  </a:cubicBezTo>
                  <a:cubicBezTo>
                    <a:pt x="11433" y="9126"/>
                    <a:pt x="11807" y="10470"/>
                    <a:pt x="12274" y="12176"/>
                  </a:cubicBezTo>
                  <a:cubicBezTo>
                    <a:pt x="12768" y="13958"/>
                    <a:pt x="13375" y="16177"/>
                    <a:pt x="12469" y="17074"/>
                  </a:cubicBezTo>
                  <a:cubicBezTo>
                    <a:pt x="12208" y="17333"/>
                    <a:pt x="11968" y="17454"/>
                    <a:pt x="11745" y="17454"/>
                  </a:cubicBezTo>
                  <a:cubicBezTo>
                    <a:pt x="11724" y="17454"/>
                    <a:pt x="11703" y="17453"/>
                    <a:pt x="11682" y="17450"/>
                  </a:cubicBezTo>
                  <a:cubicBezTo>
                    <a:pt x="11116" y="17380"/>
                    <a:pt x="10576" y="16498"/>
                    <a:pt x="10098" y="15719"/>
                  </a:cubicBezTo>
                  <a:cubicBezTo>
                    <a:pt x="9676" y="15032"/>
                    <a:pt x="9277" y="14379"/>
                    <a:pt x="8801" y="14144"/>
                  </a:cubicBezTo>
                  <a:cubicBezTo>
                    <a:pt x="8714" y="14101"/>
                    <a:pt x="8633" y="14086"/>
                    <a:pt x="8561" y="14086"/>
                  </a:cubicBezTo>
                  <a:cubicBezTo>
                    <a:pt x="8476" y="14086"/>
                    <a:pt x="8405" y="14108"/>
                    <a:pt x="8350" y="14132"/>
                  </a:cubicBezTo>
                  <a:cubicBezTo>
                    <a:pt x="7956" y="14320"/>
                    <a:pt x="7793" y="15000"/>
                    <a:pt x="7548" y="16034"/>
                  </a:cubicBezTo>
                  <a:cubicBezTo>
                    <a:pt x="7238" y="17337"/>
                    <a:pt x="6814" y="19125"/>
                    <a:pt x="5801" y="19626"/>
                  </a:cubicBezTo>
                  <a:cubicBezTo>
                    <a:pt x="5609" y="19723"/>
                    <a:pt x="5401" y="19771"/>
                    <a:pt x="5173" y="19771"/>
                  </a:cubicBezTo>
                  <a:cubicBezTo>
                    <a:pt x="4877" y="19771"/>
                    <a:pt x="4547" y="19689"/>
                    <a:pt x="4180" y="19524"/>
                  </a:cubicBezTo>
                  <a:cubicBezTo>
                    <a:pt x="3593" y="19268"/>
                    <a:pt x="3249" y="18921"/>
                    <a:pt x="3124" y="18479"/>
                  </a:cubicBezTo>
                  <a:cubicBezTo>
                    <a:pt x="2813" y="17380"/>
                    <a:pt x="3931" y="15766"/>
                    <a:pt x="4744" y="14588"/>
                  </a:cubicBezTo>
                  <a:cubicBezTo>
                    <a:pt x="5486" y="13513"/>
                    <a:pt x="5866" y="12931"/>
                    <a:pt x="5724" y="12496"/>
                  </a:cubicBezTo>
                  <a:cubicBezTo>
                    <a:pt x="5540" y="11929"/>
                    <a:pt x="4661" y="11891"/>
                    <a:pt x="3548" y="11839"/>
                  </a:cubicBezTo>
                  <a:cubicBezTo>
                    <a:pt x="2496" y="11791"/>
                    <a:pt x="1191" y="11734"/>
                    <a:pt x="762" y="11161"/>
                  </a:cubicBezTo>
                  <a:cubicBezTo>
                    <a:pt x="599" y="10943"/>
                    <a:pt x="567" y="10651"/>
                    <a:pt x="660" y="10266"/>
                  </a:cubicBezTo>
                  <a:cubicBezTo>
                    <a:pt x="1046" y="8697"/>
                    <a:pt x="2773" y="8264"/>
                    <a:pt x="4293" y="7881"/>
                  </a:cubicBezTo>
                  <a:cubicBezTo>
                    <a:pt x="5393" y="7607"/>
                    <a:pt x="6345" y="7369"/>
                    <a:pt x="6617" y="6700"/>
                  </a:cubicBezTo>
                  <a:cubicBezTo>
                    <a:pt x="6798" y="6254"/>
                    <a:pt x="6814" y="5889"/>
                    <a:pt x="6664" y="5581"/>
                  </a:cubicBezTo>
                  <a:cubicBezTo>
                    <a:pt x="6413" y="5062"/>
                    <a:pt x="5771" y="4880"/>
                    <a:pt x="5155" y="4706"/>
                  </a:cubicBezTo>
                  <a:cubicBezTo>
                    <a:pt x="4386" y="4484"/>
                    <a:pt x="3919" y="4321"/>
                    <a:pt x="3922" y="3867"/>
                  </a:cubicBezTo>
                  <a:cubicBezTo>
                    <a:pt x="3928" y="2804"/>
                    <a:pt x="4350" y="1653"/>
                    <a:pt x="7421" y="1166"/>
                  </a:cubicBezTo>
                  <a:lnTo>
                    <a:pt x="7433" y="1163"/>
                  </a:lnTo>
                  <a:cubicBezTo>
                    <a:pt x="8541" y="937"/>
                    <a:pt x="10927" y="549"/>
                    <a:pt x="12711" y="549"/>
                  </a:cubicBezTo>
                  <a:close/>
                  <a:moveTo>
                    <a:pt x="12637" y="1"/>
                  </a:moveTo>
                  <a:cubicBezTo>
                    <a:pt x="10489" y="1"/>
                    <a:pt x="7782" y="534"/>
                    <a:pt x="7331" y="626"/>
                  </a:cubicBezTo>
                  <a:cubicBezTo>
                    <a:pt x="4611" y="1059"/>
                    <a:pt x="3391" y="2056"/>
                    <a:pt x="3380" y="3856"/>
                  </a:cubicBezTo>
                  <a:cubicBezTo>
                    <a:pt x="3375" y="4753"/>
                    <a:pt x="4280" y="5012"/>
                    <a:pt x="5007" y="5218"/>
                  </a:cubicBezTo>
                  <a:cubicBezTo>
                    <a:pt x="5508" y="5363"/>
                    <a:pt x="6030" y="5508"/>
                    <a:pt x="6177" y="5810"/>
                  </a:cubicBezTo>
                  <a:cubicBezTo>
                    <a:pt x="6254" y="5971"/>
                    <a:pt x="6234" y="6197"/>
                    <a:pt x="6116" y="6490"/>
                  </a:cubicBezTo>
                  <a:cubicBezTo>
                    <a:pt x="5946" y="6902"/>
                    <a:pt x="5078" y="7122"/>
                    <a:pt x="4160" y="7351"/>
                  </a:cubicBezTo>
                  <a:cubicBezTo>
                    <a:pt x="2571" y="7750"/>
                    <a:pt x="597" y="8246"/>
                    <a:pt x="134" y="10132"/>
                  </a:cubicBezTo>
                  <a:cubicBezTo>
                    <a:pt x="1" y="10678"/>
                    <a:pt x="66" y="11131"/>
                    <a:pt x="329" y="11483"/>
                  </a:cubicBezTo>
                  <a:cubicBezTo>
                    <a:pt x="910" y="12258"/>
                    <a:pt x="2299" y="12324"/>
                    <a:pt x="3525" y="12378"/>
                  </a:cubicBezTo>
                  <a:cubicBezTo>
                    <a:pt x="4132" y="12405"/>
                    <a:pt x="5143" y="12453"/>
                    <a:pt x="5211" y="12661"/>
                  </a:cubicBezTo>
                  <a:cubicBezTo>
                    <a:pt x="5279" y="12861"/>
                    <a:pt x="4713" y="13677"/>
                    <a:pt x="4302" y="14275"/>
                  </a:cubicBezTo>
                  <a:cubicBezTo>
                    <a:pt x="3378" y="15612"/>
                    <a:pt x="2231" y="17276"/>
                    <a:pt x="2607" y="18622"/>
                  </a:cubicBezTo>
                  <a:cubicBezTo>
                    <a:pt x="2775" y="19221"/>
                    <a:pt x="3230" y="19692"/>
                    <a:pt x="3962" y="20018"/>
                  </a:cubicBezTo>
                  <a:cubicBezTo>
                    <a:pt x="4398" y="20213"/>
                    <a:pt x="4803" y="20311"/>
                    <a:pt x="5180" y="20311"/>
                  </a:cubicBezTo>
                  <a:cubicBezTo>
                    <a:pt x="5488" y="20311"/>
                    <a:pt x="5776" y="20245"/>
                    <a:pt x="6048" y="20102"/>
                  </a:cubicBezTo>
                  <a:cubicBezTo>
                    <a:pt x="7287" y="19490"/>
                    <a:pt x="7727" y="17639"/>
                    <a:pt x="8081" y="16152"/>
                  </a:cubicBezTo>
                  <a:cubicBezTo>
                    <a:pt x="8226" y="15542"/>
                    <a:pt x="8421" y="14708"/>
                    <a:pt x="8566" y="14622"/>
                  </a:cubicBezTo>
                  <a:cubicBezTo>
                    <a:pt x="8899" y="14787"/>
                    <a:pt x="9273" y="15399"/>
                    <a:pt x="9640" y="15995"/>
                  </a:cubicBezTo>
                  <a:cubicBezTo>
                    <a:pt x="10209" y="16922"/>
                    <a:pt x="10794" y="17879"/>
                    <a:pt x="11619" y="17978"/>
                  </a:cubicBezTo>
                  <a:cubicBezTo>
                    <a:pt x="11667" y="17985"/>
                    <a:pt x="11715" y="17988"/>
                    <a:pt x="11763" y="17988"/>
                  </a:cubicBezTo>
                  <a:cubicBezTo>
                    <a:pt x="12131" y="17988"/>
                    <a:pt x="12493" y="17805"/>
                    <a:pt x="12852" y="17448"/>
                  </a:cubicBezTo>
                  <a:cubicBezTo>
                    <a:pt x="13983" y="16326"/>
                    <a:pt x="13353" y="14039"/>
                    <a:pt x="12797" y="12022"/>
                  </a:cubicBezTo>
                  <a:cubicBezTo>
                    <a:pt x="12478" y="10859"/>
                    <a:pt x="12079" y="9411"/>
                    <a:pt x="12462" y="9230"/>
                  </a:cubicBezTo>
                  <a:cubicBezTo>
                    <a:pt x="12484" y="9217"/>
                    <a:pt x="12504" y="9212"/>
                    <a:pt x="12522" y="9212"/>
                  </a:cubicBezTo>
                  <a:cubicBezTo>
                    <a:pt x="12537" y="9212"/>
                    <a:pt x="12551" y="9216"/>
                    <a:pt x="12564" y="9221"/>
                  </a:cubicBezTo>
                  <a:cubicBezTo>
                    <a:pt x="12852" y="9325"/>
                    <a:pt x="13226" y="10125"/>
                    <a:pt x="13554" y="10830"/>
                  </a:cubicBezTo>
                  <a:cubicBezTo>
                    <a:pt x="14101" y="11999"/>
                    <a:pt x="14722" y="13325"/>
                    <a:pt x="15696" y="13534"/>
                  </a:cubicBezTo>
                  <a:cubicBezTo>
                    <a:pt x="15781" y="13552"/>
                    <a:pt x="15867" y="13561"/>
                    <a:pt x="15953" y="13561"/>
                  </a:cubicBezTo>
                  <a:cubicBezTo>
                    <a:pt x="16340" y="13561"/>
                    <a:pt x="16741" y="13382"/>
                    <a:pt x="17147" y="13028"/>
                  </a:cubicBezTo>
                  <a:cubicBezTo>
                    <a:pt x="17614" y="12618"/>
                    <a:pt x="17818" y="11709"/>
                    <a:pt x="17772" y="10250"/>
                  </a:cubicBezTo>
                  <a:cubicBezTo>
                    <a:pt x="17659" y="6793"/>
                    <a:pt x="16127" y="1313"/>
                    <a:pt x="15037" y="479"/>
                  </a:cubicBezTo>
                  <a:cubicBezTo>
                    <a:pt x="14574" y="124"/>
                    <a:pt x="13670" y="1"/>
                    <a:pt x="12637" y="1"/>
                  </a:cubicBezTo>
                  <a:close/>
                </a:path>
              </a:pathLst>
            </a:cu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 name="Google Shape;512;p10"/>
            <p:cNvSpPr/>
            <p:nvPr/>
          </p:nvSpPr>
          <p:spPr>
            <a:xfrm>
              <a:off x="1539800" y="2032575"/>
              <a:ext cx="246400" cy="399861"/>
            </a:xfrm>
            <a:custGeom>
              <a:avLst/>
              <a:gdLst/>
              <a:ahLst/>
              <a:cxnLst/>
              <a:rect l="l" t="t" r="r" b="b"/>
              <a:pathLst>
                <a:path w="9834" h="15965" extrusionOk="0">
                  <a:moveTo>
                    <a:pt x="9368" y="0"/>
                  </a:moveTo>
                  <a:cubicBezTo>
                    <a:pt x="9266" y="0"/>
                    <a:pt x="9164" y="48"/>
                    <a:pt x="9097" y="164"/>
                  </a:cubicBezTo>
                  <a:cubicBezTo>
                    <a:pt x="6486" y="4629"/>
                    <a:pt x="3877" y="9091"/>
                    <a:pt x="1268" y="13554"/>
                  </a:cubicBezTo>
                  <a:cubicBezTo>
                    <a:pt x="897" y="14189"/>
                    <a:pt x="525" y="14826"/>
                    <a:pt x="151" y="15460"/>
                  </a:cubicBezTo>
                  <a:cubicBezTo>
                    <a:pt x="0" y="15721"/>
                    <a:pt x="235" y="15965"/>
                    <a:pt x="466" y="15965"/>
                  </a:cubicBezTo>
                  <a:cubicBezTo>
                    <a:pt x="568" y="15965"/>
                    <a:pt x="669" y="15917"/>
                    <a:pt x="736" y="15803"/>
                  </a:cubicBezTo>
                  <a:cubicBezTo>
                    <a:pt x="3344" y="11338"/>
                    <a:pt x="5953" y="6875"/>
                    <a:pt x="8564" y="2414"/>
                  </a:cubicBezTo>
                  <a:cubicBezTo>
                    <a:pt x="8934" y="1780"/>
                    <a:pt x="9305" y="1140"/>
                    <a:pt x="9679" y="506"/>
                  </a:cubicBezTo>
                  <a:cubicBezTo>
                    <a:pt x="9833" y="245"/>
                    <a:pt x="9599" y="0"/>
                    <a:pt x="9368" y="0"/>
                  </a:cubicBezTo>
                  <a:close/>
                </a:path>
              </a:pathLst>
            </a:cu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9" name="Google Shape;513;p10"/>
          <p:cNvGrpSpPr>
            <a:grpSpLocks/>
          </p:cNvGrpSpPr>
          <p:nvPr/>
        </p:nvGrpSpPr>
        <p:grpSpPr bwMode="auto">
          <a:xfrm>
            <a:off x="7429500" y="3675063"/>
            <a:ext cx="484188" cy="433387"/>
            <a:chOff x="5222513" y="3573725"/>
            <a:chExt cx="483675" cy="433675"/>
          </a:xfrm>
        </p:grpSpPr>
        <p:sp>
          <p:nvSpPr>
            <p:cNvPr id="10" name="Google Shape;514;p10"/>
            <p:cNvSpPr/>
            <p:nvPr/>
          </p:nvSpPr>
          <p:spPr>
            <a:xfrm>
              <a:off x="5222513" y="3619793"/>
              <a:ext cx="417071" cy="387607"/>
            </a:xfrm>
            <a:custGeom>
              <a:avLst/>
              <a:gdLst/>
              <a:ahLst/>
              <a:cxnLst/>
              <a:rect l="l" t="t" r="r" b="b"/>
              <a:pathLst>
                <a:path w="16701" h="15486" extrusionOk="0">
                  <a:moveTo>
                    <a:pt x="8583" y="1"/>
                  </a:moveTo>
                  <a:cubicBezTo>
                    <a:pt x="6861" y="1"/>
                    <a:pt x="6096" y="608"/>
                    <a:pt x="5805" y="1688"/>
                  </a:cubicBezTo>
                  <a:cubicBezTo>
                    <a:pt x="5456" y="2957"/>
                    <a:pt x="8604" y="3025"/>
                    <a:pt x="7453" y="4550"/>
                  </a:cubicBezTo>
                  <a:cubicBezTo>
                    <a:pt x="7203" y="4881"/>
                    <a:pt x="6620" y="4930"/>
                    <a:pt x="5907" y="4930"/>
                  </a:cubicBezTo>
                  <a:cubicBezTo>
                    <a:pt x="5610" y="4930"/>
                    <a:pt x="5290" y="4922"/>
                    <a:pt x="4962" y="4922"/>
                  </a:cubicBezTo>
                  <a:cubicBezTo>
                    <a:pt x="3717" y="4922"/>
                    <a:pt x="2362" y="5045"/>
                    <a:pt x="1716" y="6225"/>
                  </a:cubicBezTo>
                  <a:cubicBezTo>
                    <a:pt x="533" y="8394"/>
                    <a:pt x="5345" y="8383"/>
                    <a:pt x="5395" y="9312"/>
                  </a:cubicBezTo>
                  <a:cubicBezTo>
                    <a:pt x="5442" y="10242"/>
                    <a:pt x="1" y="12828"/>
                    <a:pt x="2657" y="14970"/>
                  </a:cubicBezTo>
                  <a:cubicBezTo>
                    <a:pt x="3108" y="15333"/>
                    <a:pt x="3520" y="15486"/>
                    <a:pt x="3895" y="15486"/>
                  </a:cubicBezTo>
                  <a:cubicBezTo>
                    <a:pt x="5825" y="15486"/>
                    <a:pt x="6814" y="11463"/>
                    <a:pt x="7520" y="11463"/>
                  </a:cubicBezTo>
                  <a:cubicBezTo>
                    <a:pt x="7569" y="11463"/>
                    <a:pt x="7615" y="11482"/>
                    <a:pt x="7661" y="11522"/>
                  </a:cubicBezTo>
                  <a:cubicBezTo>
                    <a:pt x="8396" y="12164"/>
                    <a:pt x="8415" y="14987"/>
                    <a:pt x="9670" y="14987"/>
                  </a:cubicBezTo>
                  <a:cubicBezTo>
                    <a:pt x="9859" y="14987"/>
                    <a:pt x="10076" y="14924"/>
                    <a:pt x="10327" y="14779"/>
                  </a:cubicBezTo>
                  <a:cubicBezTo>
                    <a:pt x="12246" y="13678"/>
                    <a:pt x="10646" y="8086"/>
                    <a:pt x="11882" y="7855"/>
                  </a:cubicBezTo>
                  <a:cubicBezTo>
                    <a:pt x="11906" y="7850"/>
                    <a:pt x="11929" y="7848"/>
                    <a:pt x="11952" y="7848"/>
                  </a:cubicBezTo>
                  <a:cubicBezTo>
                    <a:pt x="12965" y="7848"/>
                    <a:pt x="12429" y="12246"/>
                    <a:pt x="14164" y="12246"/>
                  </a:cubicBezTo>
                  <a:cubicBezTo>
                    <a:pt x="14366" y="12246"/>
                    <a:pt x="14599" y="12186"/>
                    <a:pt x="14869" y="12053"/>
                  </a:cubicBezTo>
                  <a:cubicBezTo>
                    <a:pt x="16496" y="11243"/>
                    <a:pt x="16700" y="2708"/>
                    <a:pt x="15794" y="1536"/>
                  </a:cubicBezTo>
                  <a:cubicBezTo>
                    <a:pt x="14887" y="362"/>
                    <a:pt x="9543" y="54"/>
                    <a:pt x="9543" y="54"/>
                  </a:cubicBezTo>
                  <a:cubicBezTo>
                    <a:pt x="9194" y="18"/>
                    <a:pt x="8875" y="1"/>
                    <a:pt x="8583" y="1"/>
                  </a:cubicBez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 name="Google Shape;515;p10"/>
            <p:cNvSpPr/>
            <p:nvPr/>
          </p:nvSpPr>
          <p:spPr>
            <a:xfrm>
              <a:off x="5412811" y="3573725"/>
              <a:ext cx="293377" cy="284351"/>
            </a:xfrm>
            <a:custGeom>
              <a:avLst/>
              <a:gdLst/>
              <a:ahLst/>
              <a:cxnLst/>
              <a:rect l="l" t="t" r="r" b="b"/>
              <a:pathLst>
                <a:path w="11727" h="11390" extrusionOk="0">
                  <a:moveTo>
                    <a:pt x="11235" y="1"/>
                  </a:moveTo>
                  <a:cubicBezTo>
                    <a:pt x="11159" y="1"/>
                    <a:pt x="11081" y="30"/>
                    <a:pt x="11011" y="99"/>
                  </a:cubicBezTo>
                  <a:cubicBezTo>
                    <a:pt x="7872" y="3220"/>
                    <a:pt x="4733" y="6346"/>
                    <a:pt x="1594" y="9467"/>
                  </a:cubicBezTo>
                  <a:cubicBezTo>
                    <a:pt x="1143" y="9918"/>
                    <a:pt x="692" y="10366"/>
                    <a:pt x="238" y="10813"/>
                  </a:cubicBezTo>
                  <a:cubicBezTo>
                    <a:pt x="0" y="11051"/>
                    <a:pt x="232" y="11390"/>
                    <a:pt x="492" y="11390"/>
                  </a:cubicBezTo>
                  <a:cubicBezTo>
                    <a:pt x="568" y="11390"/>
                    <a:pt x="647" y="11361"/>
                    <a:pt x="717" y="11291"/>
                  </a:cubicBezTo>
                  <a:cubicBezTo>
                    <a:pt x="3856" y="8170"/>
                    <a:pt x="6995" y="5045"/>
                    <a:pt x="10134" y="1924"/>
                  </a:cubicBezTo>
                  <a:cubicBezTo>
                    <a:pt x="10585" y="1473"/>
                    <a:pt x="11036" y="1024"/>
                    <a:pt x="11489" y="577"/>
                  </a:cubicBezTo>
                  <a:cubicBezTo>
                    <a:pt x="11726" y="341"/>
                    <a:pt x="11495" y="1"/>
                    <a:pt x="11235" y="1"/>
                  </a:cubicBez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12" name="Google Shape;516;p10"/>
          <p:cNvGrpSpPr>
            <a:grpSpLocks/>
          </p:cNvGrpSpPr>
          <p:nvPr/>
        </p:nvGrpSpPr>
        <p:grpSpPr bwMode="auto">
          <a:xfrm>
            <a:off x="8423275" y="2471738"/>
            <a:ext cx="342900" cy="411162"/>
            <a:chOff x="6706200" y="3640613"/>
            <a:chExt cx="341975" cy="411025"/>
          </a:xfrm>
        </p:grpSpPr>
        <p:sp>
          <p:nvSpPr>
            <p:cNvPr id="13" name="Google Shape;517;p10"/>
            <p:cNvSpPr/>
            <p:nvPr/>
          </p:nvSpPr>
          <p:spPr>
            <a:xfrm>
              <a:off x="6706200" y="3640613"/>
              <a:ext cx="53829" cy="50783"/>
            </a:xfrm>
            <a:custGeom>
              <a:avLst/>
              <a:gdLst/>
              <a:ahLst/>
              <a:cxnLst/>
              <a:rect l="l" t="t" r="r" b="b"/>
              <a:pathLst>
                <a:path w="2134" h="2060" extrusionOk="0">
                  <a:moveTo>
                    <a:pt x="1" y="1"/>
                  </a:moveTo>
                  <a:lnTo>
                    <a:pt x="768" y="2060"/>
                  </a:lnTo>
                  <a:lnTo>
                    <a:pt x="1676" y="1857"/>
                  </a:lnTo>
                  <a:cubicBezTo>
                    <a:pt x="2000" y="1726"/>
                    <a:pt x="2134" y="847"/>
                    <a:pt x="2132" y="847"/>
                  </a:cubicBezTo>
                  <a:lnTo>
                    <a:pt x="2132" y="847"/>
                  </a:lnTo>
                  <a:cubicBezTo>
                    <a:pt x="2132" y="847"/>
                    <a:pt x="2132" y="847"/>
                    <a:pt x="2132" y="847"/>
                  </a:cubicBezTo>
                  <a:lnTo>
                    <a:pt x="1" y="1"/>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4" name="Google Shape;518;p10"/>
            <p:cNvSpPr/>
            <p:nvPr/>
          </p:nvSpPr>
          <p:spPr>
            <a:xfrm>
              <a:off x="6725199" y="3661243"/>
              <a:ext cx="102910" cy="104740"/>
            </a:xfrm>
            <a:custGeom>
              <a:avLst/>
              <a:gdLst/>
              <a:ahLst/>
              <a:cxnLst/>
              <a:rect l="l" t="t" r="r" b="b"/>
              <a:pathLst>
                <a:path w="4077" h="4147" extrusionOk="0">
                  <a:moveTo>
                    <a:pt x="1366" y="1"/>
                  </a:moveTo>
                  <a:lnTo>
                    <a:pt x="0" y="1213"/>
                  </a:lnTo>
                  <a:lnTo>
                    <a:pt x="1225" y="4147"/>
                  </a:lnTo>
                  <a:lnTo>
                    <a:pt x="3557" y="3137"/>
                  </a:lnTo>
                  <a:lnTo>
                    <a:pt x="4077" y="1810"/>
                  </a:lnTo>
                  <a:lnTo>
                    <a:pt x="1366" y="1"/>
                  </a:ln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5" name="Google Shape;519;p10"/>
            <p:cNvSpPr/>
            <p:nvPr/>
          </p:nvSpPr>
          <p:spPr>
            <a:xfrm>
              <a:off x="6755280" y="3707266"/>
              <a:ext cx="292895" cy="344372"/>
            </a:xfrm>
            <a:custGeom>
              <a:avLst/>
              <a:gdLst/>
              <a:ahLst/>
              <a:cxnLst/>
              <a:rect l="l" t="t" r="r" b="b"/>
              <a:pathLst>
                <a:path w="11686" h="13788" extrusionOk="0">
                  <a:moveTo>
                    <a:pt x="2852" y="1"/>
                  </a:moveTo>
                  <a:lnTo>
                    <a:pt x="0" y="2338"/>
                  </a:lnTo>
                  <a:lnTo>
                    <a:pt x="8480" y="13788"/>
                  </a:lnTo>
                  <a:lnTo>
                    <a:pt x="11686" y="11570"/>
                  </a:lnTo>
                  <a:lnTo>
                    <a:pt x="2852" y="1"/>
                  </a:lnTo>
                  <a:close/>
                </a:path>
              </a:pathLst>
            </a:custGeom>
            <a:solidFill>
              <a:schemeClr val="accent6"/>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6" name="Google Shape;520;p10"/>
            <p:cNvSpPr/>
            <p:nvPr/>
          </p:nvSpPr>
          <p:spPr>
            <a:xfrm>
              <a:off x="6934183" y="3951659"/>
              <a:ext cx="113992" cy="99979"/>
            </a:xfrm>
            <a:custGeom>
              <a:avLst/>
              <a:gdLst/>
              <a:ahLst/>
              <a:cxnLst/>
              <a:rect l="l" t="t" r="r" b="b"/>
              <a:pathLst>
                <a:path w="4543" h="3978" extrusionOk="0">
                  <a:moveTo>
                    <a:pt x="3196" y="0"/>
                  </a:moveTo>
                  <a:lnTo>
                    <a:pt x="1" y="2171"/>
                  </a:lnTo>
                  <a:lnTo>
                    <a:pt x="1337" y="3978"/>
                  </a:lnTo>
                  <a:lnTo>
                    <a:pt x="4543" y="1760"/>
                  </a:lnTo>
                  <a:lnTo>
                    <a:pt x="3196" y="0"/>
                  </a:ln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506" name="Google Shape;506;p10"/>
          <p:cNvSpPr txBox="1">
            <a:spLocks noGrp="1"/>
          </p:cNvSpPr>
          <p:nvPr>
            <p:ph type="title"/>
          </p:nvPr>
        </p:nvSpPr>
        <p:spPr>
          <a:xfrm>
            <a:off x="720000" y="3315800"/>
            <a:ext cx="3831600" cy="1323900"/>
          </a:xfrm>
          <a:prstGeom prst="rect">
            <a:avLst/>
          </a:prstGeom>
        </p:spPr>
        <p:txBody>
          <a:bodyPr spcFirstLastPara="1">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21"/>
        <p:cNvGrpSpPr/>
        <p:nvPr/>
      </p:nvGrpSpPr>
      <p:grpSpPr>
        <a:xfrm>
          <a:off x="0" y="0"/>
          <a:ext cx="0" cy="0"/>
          <a:chOff x="0" y="0"/>
          <a:chExt cx="0" cy="0"/>
        </a:xfrm>
      </p:grpSpPr>
      <p:grpSp>
        <p:nvGrpSpPr>
          <p:cNvPr id="4" name="Google Shape;522;p11"/>
          <p:cNvGrpSpPr>
            <a:grpSpLocks/>
          </p:cNvGrpSpPr>
          <p:nvPr/>
        </p:nvGrpSpPr>
        <p:grpSpPr bwMode="auto">
          <a:xfrm>
            <a:off x="-60325" y="-44450"/>
            <a:ext cx="9264650" cy="5276850"/>
            <a:chOff x="-60875" y="-44400"/>
            <a:chExt cx="9265800" cy="5276700"/>
          </a:xfrm>
        </p:grpSpPr>
        <p:grpSp>
          <p:nvGrpSpPr>
            <p:cNvPr id="5" name="Google Shape;523;p11"/>
            <p:cNvGrpSpPr>
              <a:grpSpLocks/>
            </p:cNvGrpSpPr>
            <p:nvPr/>
          </p:nvGrpSpPr>
          <p:grpSpPr bwMode="auto">
            <a:xfrm>
              <a:off x="-60875" y="292275"/>
              <a:ext cx="9265800" cy="4558950"/>
              <a:chOff x="-60875" y="292275"/>
              <a:chExt cx="9265800" cy="4558950"/>
            </a:xfrm>
          </p:grpSpPr>
          <p:cxnSp>
            <p:nvCxnSpPr>
              <p:cNvPr id="27" name="Google Shape;524;p11"/>
              <p:cNvCxnSpPr>
                <a:cxnSpLocks noChangeShapeType="1"/>
              </p:cNvCxnSpPr>
              <p:nvPr/>
            </p:nvCxnSpPr>
            <p:spPr bwMode="auto">
              <a:xfrm>
                <a:off x="-60875" y="292275"/>
                <a:ext cx="9265800" cy="0"/>
              </a:xfrm>
              <a:prstGeom prst="straightConnector1">
                <a:avLst/>
              </a:prstGeom>
              <a:noFill/>
              <a:ln w="9525">
                <a:solidFill>
                  <a:srgbClr val="F7B749"/>
                </a:solidFill>
                <a:round/>
                <a:headEnd/>
                <a:tailEnd/>
              </a:ln>
            </p:spPr>
          </p:cxnSp>
          <p:cxnSp>
            <p:nvCxnSpPr>
              <p:cNvPr id="28" name="Google Shape;525;p11"/>
              <p:cNvCxnSpPr>
                <a:cxnSpLocks noChangeShapeType="1"/>
              </p:cNvCxnSpPr>
              <p:nvPr/>
            </p:nvCxnSpPr>
            <p:spPr bwMode="auto">
              <a:xfrm>
                <a:off x="-60875" y="706725"/>
                <a:ext cx="9265800" cy="0"/>
              </a:xfrm>
              <a:prstGeom prst="straightConnector1">
                <a:avLst/>
              </a:prstGeom>
              <a:noFill/>
              <a:ln w="9525">
                <a:solidFill>
                  <a:srgbClr val="F7B749"/>
                </a:solidFill>
                <a:round/>
                <a:headEnd/>
                <a:tailEnd/>
              </a:ln>
            </p:spPr>
          </p:cxnSp>
          <p:cxnSp>
            <p:nvCxnSpPr>
              <p:cNvPr id="29" name="Google Shape;526;p11"/>
              <p:cNvCxnSpPr>
                <a:cxnSpLocks noChangeShapeType="1"/>
              </p:cNvCxnSpPr>
              <p:nvPr/>
            </p:nvCxnSpPr>
            <p:spPr bwMode="auto">
              <a:xfrm>
                <a:off x="-60875" y="1121175"/>
                <a:ext cx="9265800" cy="0"/>
              </a:xfrm>
              <a:prstGeom prst="straightConnector1">
                <a:avLst/>
              </a:prstGeom>
              <a:noFill/>
              <a:ln w="9525">
                <a:solidFill>
                  <a:srgbClr val="F7B749"/>
                </a:solidFill>
                <a:round/>
                <a:headEnd/>
                <a:tailEnd/>
              </a:ln>
            </p:spPr>
          </p:cxnSp>
          <p:cxnSp>
            <p:nvCxnSpPr>
              <p:cNvPr id="30" name="Google Shape;527;p11"/>
              <p:cNvCxnSpPr>
                <a:cxnSpLocks noChangeShapeType="1"/>
              </p:cNvCxnSpPr>
              <p:nvPr/>
            </p:nvCxnSpPr>
            <p:spPr bwMode="auto">
              <a:xfrm>
                <a:off x="-60875" y="1535625"/>
                <a:ext cx="9265800" cy="0"/>
              </a:xfrm>
              <a:prstGeom prst="straightConnector1">
                <a:avLst/>
              </a:prstGeom>
              <a:noFill/>
              <a:ln w="9525">
                <a:solidFill>
                  <a:srgbClr val="F7B749"/>
                </a:solidFill>
                <a:round/>
                <a:headEnd/>
                <a:tailEnd/>
              </a:ln>
            </p:spPr>
          </p:cxnSp>
          <p:cxnSp>
            <p:nvCxnSpPr>
              <p:cNvPr id="31" name="Google Shape;528;p11"/>
              <p:cNvCxnSpPr>
                <a:cxnSpLocks noChangeShapeType="1"/>
              </p:cNvCxnSpPr>
              <p:nvPr/>
            </p:nvCxnSpPr>
            <p:spPr bwMode="auto">
              <a:xfrm>
                <a:off x="-60875" y="1950075"/>
                <a:ext cx="9265800" cy="0"/>
              </a:xfrm>
              <a:prstGeom prst="straightConnector1">
                <a:avLst/>
              </a:prstGeom>
              <a:noFill/>
              <a:ln w="9525">
                <a:solidFill>
                  <a:srgbClr val="F7B749"/>
                </a:solidFill>
                <a:round/>
                <a:headEnd/>
                <a:tailEnd/>
              </a:ln>
            </p:spPr>
          </p:cxnSp>
          <p:cxnSp>
            <p:nvCxnSpPr>
              <p:cNvPr id="32" name="Google Shape;529;p11"/>
              <p:cNvCxnSpPr>
                <a:cxnSpLocks noChangeShapeType="1"/>
              </p:cNvCxnSpPr>
              <p:nvPr/>
            </p:nvCxnSpPr>
            <p:spPr bwMode="auto">
              <a:xfrm>
                <a:off x="-60875" y="2364525"/>
                <a:ext cx="9265800" cy="0"/>
              </a:xfrm>
              <a:prstGeom prst="straightConnector1">
                <a:avLst/>
              </a:prstGeom>
              <a:noFill/>
              <a:ln w="9525">
                <a:solidFill>
                  <a:srgbClr val="F7B749"/>
                </a:solidFill>
                <a:round/>
                <a:headEnd/>
                <a:tailEnd/>
              </a:ln>
            </p:spPr>
          </p:cxnSp>
          <p:cxnSp>
            <p:nvCxnSpPr>
              <p:cNvPr id="33" name="Google Shape;530;p11"/>
              <p:cNvCxnSpPr>
                <a:cxnSpLocks noChangeShapeType="1"/>
              </p:cNvCxnSpPr>
              <p:nvPr/>
            </p:nvCxnSpPr>
            <p:spPr bwMode="auto">
              <a:xfrm>
                <a:off x="-60875" y="2778975"/>
                <a:ext cx="9265800" cy="0"/>
              </a:xfrm>
              <a:prstGeom prst="straightConnector1">
                <a:avLst/>
              </a:prstGeom>
              <a:noFill/>
              <a:ln w="9525">
                <a:solidFill>
                  <a:srgbClr val="F7B749"/>
                </a:solidFill>
                <a:round/>
                <a:headEnd/>
                <a:tailEnd/>
              </a:ln>
            </p:spPr>
          </p:cxnSp>
          <p:cxnSp>
            <p:nvCxnSpPr>
              <p:cNvPr id="34" name="Google Shape;531;p11"/>
              <p:cNvCxnSpPr>
                <a:cxnSpLocks noChangeShapeType="1"/>
              </p:cNvCxnSpPr>
              <p:nvPr/>
            </p:nvCxnSpPr>
            <p:spPr bwMode="auto">
              <a:xfrm>
                <a:off x="-60875" y="3193425"/>
                <a:ext cx="9265800" cy="0"/>
              </a:xfrm>
              <a:prstGeom prst="straightConnector1">
                <a:avLst/>
              </a:prstGeom>
              <a:noFill/>
              <a:ln w="9525">
                <a:solidFill>
                  <a:srgbClr val="F7B749"/>
                </a:solidFill>
                <a:round/>
                <a:headEnd/>
                <a:tailEnd/>
              </a:ln>
            </p:spPr>
          </p:cxnSp>
          <p:cxnSp>
            <p:nvCxnSpPr>
              <p:cNvPr id="35" name="Google Shape;532;p11"/>
              <p:cNvCxnSpPr>
                <a:cxnSpLocks noChangeShapeType="1"/>
              </p:cNvCxnSpPr>
              <p:nvPr/>
            </p:nvCxnSpPr>
            <p:spPr bwMode="auto">
              <a:xfrm>
                <a:off x="-60875" y="3607875"/>
                <a:ext cx="9265800" cy="0"/>
              </a:xfrm>
              <a:prstGeom prst="straightConnector1">
                <a:avLst/>
              </a:prstGeom>
              <a:noFill/>
              <a:ln w="9525">
                <a:solidFill>
                  <a:srgbClr val="F7B749"/>
                </a:solidFill>
                <a:round/>
                <a:headEnd/>
                <a:tailEnd/>
              </a:ln>
            </p:spPr>
          </p:cxnSp>
          <p:cxnSp>
            <p:nvCxnSpPr>
              <p:cNvPr id="36" name="Google Shape;533;p11"/>
              <p:cNvCxnSpPr>
                <a:cxnSpLocks noChangeShapeType="1"/>
              </p:cNvCxnSpPr>
              <p:nvPr/>
            </p:nvCxnSpPr>
            <p:spPr bwMode="auto">
              <a:xfrm>
                <a:off x="-60875" y="4022325"/>
                <a:ext cx="9265800" cy="0"/>
              </a:xfrm>
              <a:prstGeom prst="straightConnector1">
                <a:avLst/>
              </a:prstGeom>
              <a:noFill/>
              <a:ln w="9525">
                <a:solidFill>
                  <a:srgbClr val="F7B749"/>
                </a:solidFill>
                <a:round/>
                <a:headEnd/>
                <a:tailEnd/>
              </a:ln>
            </p:spPr>
          </p:cxnSp>
          <p:cxnSp>
            <p:nvCxnSpPr>
              <p:cNvPr id="37" name="Google Shape;534;p11"/>
              <p:cNvCxnSpPr>
                <a:cxnSpLocks noChangeShapeType="1"/>
              </p:cNvCxnSpPr>
              <p:nvPr/>
            </p:nvCxnSpPr>
            <p:spPr bwMode="auto">
              <a:xfrm>
                <a:off x="-60875" y="4436775"/>
                <a:ext cx="9265800" cy="0"/>
              </a:xfrm>
              <a:prstGeom prst="straightConnector1">
                <a:avLst/>
              </a:prstGeom>
              <a:noFill/>
              <a:ln w="9525">
                <a:solidFill>
                  <a:srgbClr val="F7B749"/>
                </a:solidFill>
                <a:round/>
                <a:headEnd/>
                <a:tailEnd/>
              </a:ln>
            </p:spPr>
          </p:cxnSp>
          <p:cxnSp>
            <p:nvCxnSpPr>
              <p:cNvPr id="38" name="Google Shape;535;p11"/>
              <p:cNvCxnSpPr>
                <a:cxnSpLocks noChangeShapeType="1"/>
              </p:cNvCxnSpPr>
              <p:nvPr/>
            </p:nvCxnSpPr>
            <p:spPr bwMode="auto">
              <a:xfrm>
                <a:off x="-60875" y="4851225"/>
                <a:ext cx="9265800" cy="0"/>
              </a:xfrm>
              <a:prstGeom prst="straightConnector1">
                <a:avLst/>
              </a:prstGeom>
              <a:noFill/>
              <a:ln w="9525">
                <a:solidFill>
                  <a:srgbClr val="F7B749"/>
                </a:solidFill>
                <a:round/>
                <a:headEnd/>
                <a:tailEnd/>
              </a:ln>
            </p:spPr>
          </p:cxnSp>
        </p:grpSp>
        <p:grpSp>
          <p:nvGrpSpPr>
            <p:cNvPr id="6" name="Google Shape;536;p11"/>
            <p:cNvGrpSpPr>
              <a:grpSpLocks/>
            </p:cNvGrpSpPr>
            <p:nvPr/>
          </p:nvGrpSpPr>
          <p:grpSpPr bwMode="auto">
            <a:xfrm>
              <a:off x="424088" y="-44400"/>
              <a:ext cx="8295875" cy="5276700"/>
              <a:chOff x="424088" y="-44400"/>
              <a:chExt cx="8295875" cy="5276700"/>
            </a:xfrm>
          </p:grpSpPr>
          <p:cxnSp>
            <p:nvCxnSpPr>
              <p:cNvPr id="7" name="Google Shape;537;p11"/>
              <p:cNvCxnSpPr>
                <a:cxnSpLocks noChangeShapeType="1"/>
              </p:cNvCxnSpPr>
              <p:nvPr/>
            </p:nvCxnSpPr>
            <p:spPr bwMode="auto">
              <a:xfrm>
                <a:off x="424088" y="-44400"/>
                <a:ext cx="0" cy="5276700"/>
              </a:xfrm>
              <a:prstGeom prst="straightConnector1">
                <a:avLst/>
              </a:prstGeom>
              <a:noFill/>
              <a:ln w="9525">
                <a:solidFill>
                  <a:srgbClr val="F7B749"/>
                </a:solidFill>
                <a:round/>
                <a:headEnd/>
                <a:tailEnd/>
              </a:ln>
            </p:spPr>
          </p:cxnSp>
          <p:cxnSp>
            <p:nvCxnSpPr>
              <p:cNvPr id="8" name="Google Shape;538;p11"/>
              <p:cNvCxnSpPr>
                <a:cxnSpLocks noChangeShapeType="1"/>
              </p:cNvCxnSpPr>
              <p:nvPr/>
            </p:nvCxnSpPr>
            <p:spPr bwMode="auto">
              <a:xfrm>
                <a:off x="860713" y="-44400"/>
                <a:ext cx="0" cy="5276700"/>
              </a:xfrm>
              <a:prstGeom prst="straightConnector1">
                <a:avLst/>
              </a:prstGeom>
              <a:noFill/>
              <a:ln w="9525">
                <a:solidFill>
                  <a:srgbClr val="F7B749"/>
                </a:solidFill>
                <a:round/>
                <a:headEnd/>
                <a:tailEnd/>
              </a:ln>
            </p:spPr>
          </p:cxnSp>
          <p:cxnSp>
            <p:nvCxnSpPr>
              <p:cNvPr id="9" name="Google Shape;539;p11"/>
              <p:cNvCxnSpPr>
                <a:cxnSpLocks noChangeShapeType="1"/>
              </p:cNvCxnSpPr>
              <p:nvPr/>
            </p:nvCxnSpPr>
            <p:spPr bwMode="auto">
              <a:xfrm>
                <a:off x="1297338" y="-44400"/>
                <a:ext cx="0" cy="5276700"/>
              </a:xfrm>
              <a:prstGeom prst="straightConnector1">
                <a:avLst/>
              </a:prstGeom>
              <a:noFill/>
              <a:ln w="9525">
                <a:solidFill>
                  <a:srgbClr val="F7B749"/>
                </a:solidFill>
                <a:round/>
                <a:headEnd/>
                <a:tailEnd/>
              </a:ln>
            </p:spPr>
          </p:cxnSp>
          <p:cxnSp>
            <p:nvCxnSpPr>
              <p:cNvPr id="10" name="Google Shape;540;p11"/>
              <p:cNvCxnSpPr>
                <a:cxnSpLocks noChangeShapeType="1"/>
              </p:cNvCxnSpPr>
              <p:nvPr/>
            </p:nvCxnSpPr>
            <p:spPr bwMode="auto">
              <a:xfrm>
                <a:off x="1733963" y="-44400"/>
                <a:ext cx="0" cy="5276700"/>
              </a:xfrm>
              <a:prstGeom prst="straightConnector1">
                <a:avLst/>
              </a:prstGeom>
              <a:noFill/>
              <a:ln w="9525">
                <a:solidFill>
                  <a:srgbClr val="F7B749"/>
                </a:solidFill>
                <a:round/>
                <a:headEnd/>
                <a:tailEnd/>
              </a:ln>
            </p:spPr>
          </p:cxnSp>
          <p:cxnSp>
            <p:nvCxnSpPr>
              <p:cNvPr id="11" name="Google Shape;541;p11"/>
              <p:cNvCxnSpPr>
                <a:cxnSpLocks noChangeShapeType="1"/>
              </p:cNvCxnSpPr>
              <p:nvPr/>
            </p:nvCxnSpPr>
            <p:spPr bwMode="auto">
              <a:xfrm>
                <a:off x="2170588" y="-44400"/>
                <a:ext cx="0" cy="5276700"/>
              </a:xfrm>
              <a:prstGeom prst="straightConnector1">
                <a:avLst/>
              </a:prstGeom>
              <a:noFill/>
              <a:ln w="9525">
                <a:solidFill>
                  <a:srgbClr val="F7B749"/>
                </a:solidFill>
                <a:round/>
                <a:headEnd/>
                <a:tailEnd/>
              </a:ln>
            </p:spPr>
          </p:cxnSp>
          <p:cxnSp>
            <p:nvCxnSpPr>
              <p:cNvPr id="12" name="Google Shape;542;p11"/>
              <p:cNvCxnSpPr>
                <a:cxnSpLocks noChangeShapeType="1"/>
              </p:cNvCxnSpPr>
              <p:nvPr/>
            </p:nvCxnSpPr>
            <p:spPr bwMode="auto">
              <a:xfrm>
                <a:off x="2607213" y="-44400"/>
                <a:ext cx="0" cy="5276700"/>
              </a:xfrm>
              <a:prstGeom prst="straightConnector1">
                <a:avLst/>
              </a:prstGeom>
              <a:noFill/>
              <a:ln w="9525">
                <a:solidFill>
                  <a:srgbClr val="F7B749"/>
                </a:solidFill>
                <a:round/>
                <a:headEnd/>
                <a:tailEnd/>
              </a:ln>
            </p:spPr>
          </p:cxnSp>
          <p:cxnSp>
            <p:nvCxnSpPr>
              <p:cNvPr id="13" name="Google Shape;543;p11"/>
              <p:cNvCxnSpPr>
                <a:cxnSpLocks noChangeShapeType="1"/>
              </p:cNvCxnSpPr>
              <p:nvPr/>
            </p:nvCxnSpPr>
            <p:spPr bwMode="auto">
              <a:xfrm>
                <a:off x="3043838" y="-44400"/>
                <a:ext cx="0" cy="5276700"/>
              </a:xfrm>
              <a:prstGeom prst="straightConnector1">
                <a:avLst/>
              </a:prstGeom>
              <a:noFill/>
              <a:ln w="9525">
                <a:solidFill>
                  <a:srgbClr val="F7B749"/>
                </a:solidFill>
                <a:round/>
                <a:headEnd/>
                <a:tailEnd/>
              </a:ln>
            </p:spPr>
          </p:cxnSp>
          <p:cxnSp>
            <p:nvCxnSpPr>
              <p:cNvPr id="14" name="Google Shape;544;p11"/>
              <p:cNvCxnSpPr>
                <a:cxnSpLocks noChangeShapeType="1"/>
              </p:cNvCxnSpPr>
              <p:nvPr/>
            </p:nvCxnSpPr>
            <p:spPr bwMode="auto">
              <a:xfrm>
                <a:off x="3480463" y="-44400"/>
                <a:ext cx="0" cy="5276700"/>
              </a:xfrm>
              <a:prstGeom prst="straightConnector1">
                <a:avLst/>
              </a:prstGeom>
              <a:noFill/>
              <a:ln w="9525">
                <a:solidFill>
                  <a:srgbClr val="F7B749"/>
                </a:solidFill>
                <a:round/>
                <a:headEnd/>
                <a:tailEnd/>
              </a:ln>
            </p:spPr>
          </p:cxnSp>
          <p:cxnSp>
            <p:nvCxnSpPr>
              <p:cNvPr id="15" name="Google Shape;545;p11"/>
              <p:cNvCxnSpPr>
                <a:cxnSpLocks noChangeShapeType="1"/>
              </p:cNvCxnSpPr>
              <p:nvPr/>
            </p:nvCxnSpPr>
            <p:spPr bwMode="auto">
              <a:xfrm>
                <a:off x="3917088" y="-44400"/>
                <a:ext cx="0" cy="5276700"/>
              </a:xfrm>
              <a:prstGeom prst="straightConnector1">
                <a:avLst/>
              </a:prstGeom>
              <a:noFill/>
              <a:ln w="9525">
                <a:solidFill>
                  <a:srgbClr val="F7B749"/>
                </a:solidFill>
                <a:round/>
                <a:headEnd/>
                <a:tailEnd/>
              </a:ln>
            </p:spPr>
          </p:cxnSp>
          <p:cxnSp>
            <p:nvCxnSpPr>
              <p:cNvPr id="16" name="Google Shape;546;p11"/>
              <p:cNvCxnSpPr>
                <a:cxnSpLocks noChangeShapeType="1"/>
              </p:cNvCxnSpPr>
              <p:nvPr/>
            </p:nvCxnSpPr>
            <p:spPr bwMode="auto">
              <a:xfrm>
                <a:off x="4353713" y="-44400"/>
                <a:ext cx="0" cy="5276700"/>
              </a:xfrm>
              <a:prstGeom prst="straightConnector1">
                <a:avLst/>
              </a:prstGeom>
              <a:noFill/>
              <a:ln w="9525">
                <a:solidFill>
                  <a:srgbClr val="F7B749"/>
                </a:solidFill>
                <a:round/>
                <a:headEnd/>
                <a:tailEnd/>
              </a:ln>
            </p:spPr>
          </p:cxnSp>
          <p:cxnSp>
            <p:nvCxnSpPr>
              <p:cNvPr id="17" name="Google Shape;547;p11"/>
              <p:cNvCxnSpPr>
                <a:cxnSpLocks noChangeShapeType="1"/>
              </p:cNvCxnSpPr>
              <p:nvPr/>
            </p:nvCxnSpPr>
            <p:spPr bwMode="auto">
              <a:xfrm>
                <a:off x="4790338" y="-44400"/>
                <a:ext cx="0" cy="5276700"/>
              </a:xfrm>
              <a:prstGeom prst="straightConnector1">
                <a:avLst/>
              </a:prstGeom>
              <a:noFill/>
              <a:ln w="9525">
                <a:solidFill>
                  <a:srgbClr val="F7B749"/>
                </a:solidFill>
                <a:round/>
                <a:headEnd/>
                <a:tailEnd/>
              </a:ln>
            </p:spPr>
          </p:cxnSp>
          <p:cxnSp>
            <p:nvCxnSpPr>
              <p:cNvPr id="18" name="Google Shape;548;p11"/>
              <p:cNvCxnSpPr>
                <a:cxnSpLocks noChangeShapeType="1"/>
              </p:cNvCxnSpPr>
              <p:nvPr/>
            </p:nvCxnSpPr>
            <p:spPr bwMode="auto">
              <a:xfrm>
                <a:off x="5226963" y="-44400"/>
                <a:ext cx="0" cy="5276700"/>
              </a:xfrm>
              <a:prstGeom prst="straightConnector1">
                <a:avLst/>
              </a:prstGeom>
              <a:noFill/>
              <a:ln w="9525">
                <a:solidFill>
                  <a:srgbClr val="F7B749"/>
                </a:solidFill>
                <a:round/>
                <a:headEnd/>
                <a:tailEnd/>
              </a:ln>
            </p:spPr>
          </p:cxnSp>
          <p:cxnSp>
            <p:nvCxnSpPr>
              <p:cNvPr id="19" name="Google Shape;549;p11"/>
              <p:cNvCxnSpPr>
                <a:cxnSpLocks noChangeShapeType="1"/>
              </p:cNvCxnSpPr>
              <p:nvPr/>
            </p:nvCxnSpPr>
            <p:spPr bwMode="auto">
              <a:xfrm>
                <a:off x="5663588" y="-44400"/>
                <a:ext cx="0" cy="5276700"/>
              </a:xfrm>
              <a:prstGeom prst="straightConnector1">
                <a:avLst/>
              </a:prstGeom>
              <a:noFill/>
              <a:ln w="9525">
                <a:solidFill>
                  <a:srgbClr val="F7B749"/>
                </a:solidFill>
                <a:round/>
                <a:headEnd/>
                <a:tailEnd/>
              </a:ln>
            </p:spPr>
          </p:cxnSp>
          <p:cxnSp>
            <p:nvCxnSpPr>
              <p:cNvPr id="20" name="Google Shape;550;p11"/>
              <p:cNvCxnSpPr>
                <a:cxnSpLocks noChangeShapeType="1"/>
              </p:cNvCxnSpPr>
              <p:nvPr/>
            </p:nvCxnSpPr>
            <p:spPr bwMode="auto">
              <a:xfrm>
                <a:off x="6100213" y="-44400"/>
                <a:ext cx="0" cy="5276700"/>
              </a:xfrm>
              <a:prstGeom prst="straightConnector1">
                <a:avLst/>
              </a:prstGeom>
              <a:noFill/>
              <a:ln w="9525">
                <a:solidFill>
                  <a:srgbClr val="F7B749"/>
                </a:solidFill>
                <a:round/>
                <a:headEnd/>
                <a:tailEnd/>
              </a:ln>
            </p:spPr>
          </p:cxnSp>
          <p:cxnSp>
            <p:nvCxnSpPr>
              <p:cNvPr id="21" name="Google Shape;551;p11"/>
              <p:cNvCxnSpPr>
                <a:cxnSpLocks noChangeShapeType="1"/>
              </p:cNvCxnSpPr>
              <p:nvPr/>
            </p:nvCxnSpPr>
            <p:spPr bwMode="auto">
              <a:xfrm>
                <a:off x="6536838" y="-44400"/>
                <a:ext cx="0" cy="5276700"/>
              </a:xfrm>
              <a:prstGeom prst="straightConnector1">
                <a:avLst/>
              </a:prstGeom>
              <a:noFill/>
              <a:ln w="9525">
                <a:solidFill>
                  <a:srgbClr val="F7B749"/>
                </a:solidFill>
                <a:round/>
                <a:headEnd/>
                <a:tailEnd/>
              </a:ln>
            </p:spPr>
          </p:cxnSp>
          <p:cxnSp>
            <p:nvCxnSpPr>
              <p:cNvPr id="22" name="Google Shape;552;p11"/>
              <p:cNvCxnSpPr>
                <a:cxnSpLocks noChangeShapeType="1"/>
              </p:cNvCxnSpPr>
              <p:nvPr/>
            </p:nvCxnSpPr>
            <p:spPr bwMode="auto">
              <a:xfrm>
                <a:off x="6973463" y="-44400"/>
                <a:ext cx="0" cy="5276700"/>
              </a:xfrm>
              <a:prstGeom prst="straightConnector1">
                <a:avLst/>
              </a:prstGeom>
              <a:noFill/>
              <a:ln w="9525">
                <a:solidFill>
                  <a:srgbClr val="F7B749"/>
                </a:solidFill>
                <a:round/>
                <a:headEnd/>
                <a:tailEnd/>
              </a:ln>
            </p:spPr>
          </p:cxnSp>
          <p:cxnSp>
            <p:nvCxnSpPr>
              <p:cNvPr id="23" name="Google Shape;553;p11"/>
              <p:cNvCxnSpPr>
                <a:cxnSpLocks noChangeShapeType="1"/>
              </p:cNvCxnSpPr>
              <p:nvPr/>
            </p:nvCxnSpPr>
            <p:spPr bwMode="auto">
              <a:xfrm>
                <a:off x="7410088" y="-44400"/>
                <a:ext cx="0" cy="5276700"/>
              </a:xfrm>
              <a:prstGeom prst="straightConnector1">
                <a:avLst/>
              </a:prstGeom>
              <a:noFill/>
              <a:ln w="9525">
                <a:solidFill>
                  <a:srgbClr val="F7B749"/>
                </a:solidFill>
                <a:round/>
                <a:headEnd/>
                <a:tailEnd/>
              </a:ln>
            </p:spPr>
          </p:cxnSp>
          <p:cxnSp>
            <p:nvCxnSpPr>
              <p:cNvPr id="24" name="Google Shape;554;p11"/>
              <p:cNvCxnSpPr>
                <a:cxnSpLocks noChangeShapeType="1"/>
              </p:cNvCxnSpPr>
              <p:nvPr/>
            </p:nvCxnSpPr>
            <p:spPr bwMode="auto">
              <a:xfrm>
                <a:off x="7846713" y="-44400"/>
                <a:ext cx="0" cy="5276700"/>
              </a:xfrm>
              <a:prstGeom prst="straightConnector1">
                <a:avLst/>
              </a:prstGeom>
              <a:noFill/>
              <a:ln w="9525">
                <a:solidFill>
                  <a:srgbClr val="F7B749"/>
                </a:solidFill>
                <a:round/>
                <a:headEnd/>
                <a:tailEnd/>
              </a:ln>
            </p:spPr>
          </p:cxnSp>
          <p:cxnSp>
            <p:nvCxnSpPr>
              <p:cNvPr id="25" name="Google Shape;555;p11"/>
              <p:cNvCxnSpPr>
                <a:cxnSpLocks noChangeShapeType="1"/>
              </p:cNvCxnSpPr>
              <p:nvPr/>
            </p:nvCxnSpPr>
            <p:spPr bwMode="auto">
              <a:xfrm>
                <a:off x="8283338" y="-44400"/>
                <a:ext cx="0" cy="5276700"/>
              </a:xfrm>
              <a:prstGeom prst="straightConnector1">
                <a:avLst/>
              </a:prstGeom>
              <a:noFill/>
              <a:ln w="9525">
                <a:solidFill>
                  <a:srgbClr val="F7B749"/>
                </a:solidFill>
                <a:round/>
                <a:headEnd/>
                <a:tailEnd/>
              </a:ln>
            </p:spPr>
          </p:cxnSp>
          <p:cxnSp>
            <p:nvCxnSpPr>
              <p:cNvPr id="26" name="Google Shape;556;p11"/>
              <p:cNvCxnSpPr>
                <a:cxnSpLocks noChangeShapeType="1"/>
              </p:cNvCxnSpPr>
              <p:nvPr/>
            </p:nvCxnSpPr>
            <p:spPr bwMode="auto">
              <a:xfrm>
                <a:off x="8719963" y="-44400"/>
                <a:ext cx="0" cy="5276700"/>
              </a:xfrm>
              <a:prstGeom prst="straightConnector1">
                <a:avLst/>
              </a:prstGeom>
              <a:noFill/>
              <a:ln w="9525">
                <a:solidFill>
                  <a:srgbClr val="F7B749"/>
                </a:solidFill>
                <a:round/>
                <a:headEnd/>
                <a:tailEnd/>
              </a:ln>
            </p:spPr>
          </p:cxnSp>
        </p:grpSp>
      </p:grpSp>
      <p:grpSp>
        <p:nvGrpSpPr>
          <p:cNvPr id="39" name="Google Shape;557;p11"/>
          <p:cNvGrpSpPr>
            <a:grpSpLocks/>
          </p:cNvGrpSpPr>
          <p:nvPr/>
        </p:nvGrpSpPr>
        <p:grpSpPr bwMode="auto">
          <a:xfrm>
            <a:off x="720725" y="-346075"/>
            <a:ext cx="7747000" cy="5099050"/>
            <a:chOff x="720000" y="-346202"/>
            <a:chExt cx="7747975" cy="5098877"/>
          </a:xfrm>
        </p:grpSpPr>
        <p:grpSp>
          <p:nvGrpSpPr>
            <p:cNvPr id="40" name="Google Shape;558;p11"/>
            <p:cNvGrpSpPr>
              <a:grpSpLocks/>
            </p:cNvGrpSpPr>
            <p:nvPr/>
          </p:nvGrpSpPr>
          <p:grpSpPr bwMode="auto">
            <a:xfrm rot="-7484623">
              <a:off x="3780094" y="495490"/>
              <a:ext cx="2712971" cy="1832690"/>
              <a:chOff x="4222416" y="-1123424"/>
              <a:chExt cx="2713003" cy="1832711"/>
            </a:xfrm>
          </p:grpSpPr>
          <p:grpSp>
            <p:nvGrpSpPr>
              <p:cNvPr id="55" name="Google Shape;559;p11"/>
              <p:cNvGrpSpPr>
                <a:grpSpLocks/>
              </p:cNvGrpSpPr>
              <p:nvPr/>
            </p:nvGrpSpPr>
            <p:grpSpPr bwMode="auto">
              <a:xfrm rot="10184354">
                <a:off x="4222416" y="-1123424"/>
                <a:ext cx="2713003" cy="1584528"/>
                <a:chOff x="1675929" y="1328034"/>
                <a:chExt cx="2265644" cy="1323268"/>
              </a:xfrm>
            </p:grpSpPr>
            <p:sp>
              <p:nvSpPr>
                <p:cNvPr id="62" name="Google Shape;560;p11"/>
                <p:cNvSpPr/>
                <p:nvPr/>
              </p:nvSpPr>
              <p:spPr>
                <a:xfrm>
                  <a:off x="3517699" y="2521674"/>
                  <a:ext cx="33142" cy="42429"/>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3" name="Google Shape;561;p11"/>
                <p:cNvSpPr/>
                <p:nvPr/>
              </p:nvSpPr>
              <p:spPr>
                <a:xfrm>
                  <a:off x="1675929" y="1328034"/>
                  <a:ext cx="2265644" cy="1323268"/>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56" name="Google Shape;562;p11"/>
              <p:cNvGrpSpPr>
                <a:grpSpLocks/>
              </p:cNvGrpSpPr>
              <p:nvPr/>
            </p:nvGrpSpPr>
            <p:grpSpPr bwMode="auto">
              <a:xfrm rot="10184354">
                <a:off x="5400072" y="339348"/>
                <a:ext cx="498464" cy="369939"/>
                <a:chOff x="2670040" y="1121711"/>
                <a:chExt cx="416271" cy="308939"/>
              </a:xfrm>
            </p:grpSpPr>
            <p:sp>
              <p:nvSpPr>
                <p:cNvPr id="60" name="Google Shape;563;p11"/>
                <p:cNvSpPr/>
                <p:nvPr/>
              </p:nvSpPr>
              <p:spPr>
                <a:xfrm>
                  <a:off x="2681811" y="1129506"/>
                  <a:ext cx="387105" cy="287724"/>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1" name="Google Shape;564;p11"/>
                <p:cNvSpPr/>
                <p:nvPr/>
              </p:nvSpPr>
              <p:spPr>
                <a:xfrm>
                  <a:off x="2670040" y="1121711"/>
                  <a:ext cx="416271" cy="308939"/>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57" name="Google Shape;565;p11"/>
              <p:cNvGrpSpPr>
                <a:grpSpLocks/>
              </p:cNvGrpSpPr>
              <p:nvPr/>
            </p:nvGrpSpPr>
            <p:grpSpPr bwMode="auto">
              <a:xfrm rot="10184354">
                <a:off x="5419508" y="458924"/>
                <a:ext cx="536562" cy="184175"/>
                <a:chOff x="2626480" y="1171612"/>
                <a:chExt cx="448087" cy="153805"/>
              </a:xfrm>
            </p:grpSpPr>
            <p:sp>
              <p:nvSpPr>
                <p:cNvPr id="58" name="Google Shape;566;p11"/>
                <p:cNvSpPr/>
                <p:nvPr/>
              </p:nvSpPr>
              <p:spPr>
                <a:xfrm>
                  <a:off x="2642053" y="1184837"/>
                  <a:ext cx="389757" cy="133916"/>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9" name="Google Shape;567;p11"/>
                <p:cNvSpPr/>
                <p:nvPr/>
              </p:nvSpPr>
              <p:spPr>
                <a:xfrm>
                  <a:off x="2626480" y="1171612"/>
                  <a:ext cx="448087" cy="153805"/>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sp>
          <p:nvSpPr>
            <p:cNvPr id="41" name="Google Shape;568;p11"/>
            <p:cNvSpPr/>
            <p:nvPr/>
          </p:nvSpPr>
          <p:spPr>
            <a:xfrm>
              <a:off x="8069463" y="1803200"/>
              <a:ext cx="217514" cy="223830"/>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nvGrpSpPr>
            <p:cNvPr id="42" name="Google Shape;569;p11"/>
            <p:cNvGrpSpPr>
              <a:grpSpLocks/>
            </p:cNvGrpSpPr>
            <p:nvPr/>
          </p:nvGrpSpPr>
          <p:grpSpPr bwMode="auto">
            <a:xfrm>
              <a:off x="7543934" y="4538370"/>
              <a:ext cx="298488" cy="214305"/>
              <a:chOff x="2287134" y="1602695"/>
              <a:chExt cx="298488" cy="214305"/>
            </a:xfrm>
          </p:grpSpPr>
          <p:sp>
            <p:nvSpPr>
              <p:cNvPr id="53" name="Google Shape;570;p11"/>
              <p:cNvSpPr/>
              <p:nvPr/>
            </p:nvSpPr>
            <p:spPr>
              <a:xfrm>
                <a:off x="2287134" y="1602695"/>
                <a:ext cx="258796" cy="214305"/>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4" name="Google Shape;571;p11"/>
              <p:cNvSpPr/>
              <p:nvPr/>
            </p:nvSpPr>
            <p:spPr>
              <a:xfrm>
                <a:off x="2399861" y="1697942"/>
                <a:ext cx="185761" cy="98422"/>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43" name="Google Shape;572;p11"/>
            <p:cNvSpPr/>
            <p:nvPr/>
          </p:nvSpPr>
          <p:spPr>
            <a:xfrm>
              <a:off x="1336028" y="4058962"/>
              <a:ext cx="269909" cy="247642"/>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nvGrpSpPr>
            <p:cNvPr id="44" name="Google Shape;573;p11"/>
            <p:cNvGrpSpPr>
              <a:grpSpLocks/>
            </p:cNvGrpSpPr>
            <p:nvPr/>
          </p:nvGrpSpPr>
          <p:grpSpPr bwMode="auto">
            <a:xfrm>
              <a:off x="720000" y="3846244"/>
              <a:ext cx="465197" cy="515919"/>
              <a:chOff x="2023150" y="834019"/>
              <a:chExt cx="465197" cy="515919"/>
            </a:xfrm>
          </p:grpSpPr>
          <p:sp>
            <p:nvSpPr>
              <p:cNvPr id="46" name="Google Shape;574;p11"/>
              <p:cNvSpPr/>
              <p:nvPr/>
            </p:nvSpPr>
            <p:spPr>
              <a:xfrm>
                <a:off x="2291472" y="834019"/>
                <a:ext cx="196875" cy="21430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7" name="Google Shape;575;p11"/>
              <p:cNvSpPr/>
              <p:nvPr/>
            </p:nvSpPr>
            <p:spPr>
              <a:xfrm>
                <a:off x="2386734" y="834019"/>
                <a:ext cx="101613" cy="107946"/>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8" name="Google Shape;576;p11"/>
              <p:cNvSpPr/>
              <p:nvPr/>
            </p:nvSpPr>
            <p:spPr>
              <a:xfrm>
                <a:off x="2077132" y="930853"/>
                <a:ext cx="344532" cy="355588"/>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9" name="Google Shape;577;p11"/>
              <p:cNvSpPr/>
              <p:nvPr/>
            </p:nvSpPr>
            <p:spPr>
              <a:xfrm>
                <a:off x="2112061" y="997525"/>
                <a:ext cx="184173" cy="207956"/>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0" name="Google Shape;578;p11"/>
              <p:cNvSpPr/>
              <p:nvPr/>
            </p:nvSpPr>
            <p:spPr>
              <a:xfrm>
                <a:off x="2170807" y="1045149"/>
                <a:ext cx="184173" cy="209543"/>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1" name="Google Shape;579;p11"/>
              <p:cNvSpPr/>
              <p:nvPr/>
            </p:nvSpPr>
            <p:spPr>
              <a:xfrm>
                <a:off x="2056492" y="1173732"/>
                <a:ext cx="160357" cy="133345"/>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2" name="Google Shape;580;p11"/>
              <p:cNvSpPr/>
              <p:nvPr/>
            </p:nvSpPr>
            <p:spPr>
              <a:xfrm>
                <a:off x="2023150" y="1192781"/>
                <a:ext cx="169885" cy="157157"/>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45" name="Google Shape;581;p11"/>
            <p:cNvSpPr/>
            <p:nvPr/>
          </p:nvSpPr>
          <p:spPr>
            <a:xfrm>
              <a:off x="8286977" y="1539684"/>
              <a:ext cx="180998" cy="190494"/>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582" name="Google Shape;582;p11"/>
          <p:cNvSpPr txBox="1">
            <a:spLocks noGrp="1"/>
          </p:cNvSpPr>
          <p:nvPr>
            <p:ph type="title"/>
          </p:nvPr>
        </p:nvSpPr>
        <p:spPr>
          <a:xfrm>
            <a:off x="990425" y="1538950"/>
            <a:ext cx="2913900" cy="1511100"/>
          </a:xfrm>
          <a:prstGeom prst="rect">
            <a:avLst/>
          </a:prstGeom>
        </p:spPr>
        <p:txBody>
          <a:bodyPr spcFirstLastPara="1" anchor="b">
            <a:noAutofit/>
          </a:bodyPr>
          <a:lstStyle>
            <a:lvl1pPr lvl="0" algn="ctr">
              <a:spcBef>
                <a:spcPts val="0"/>
              </a:spcBef>
              <a:spcAft>
                <a:spcPts val="0"/>
              </a:spcAft>
              <a:buSzPts val="9600"/>
              <a:buNone/>
              <a:defRPr sz="9600" b="1"/>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lang="en-US"/>
              <a:t>Click to edit Master title style</a:t>
            </a:r>
            <a:endParaRPr/>
          </a:p>
        </p:txBody>
      </p:sp>
      <p:sp>
        <p:nvSpPr>
          <p:cNvPr id="583" name="Google Shape;583;p11"/>
          <p:cNvSpPr txBox="1">
            <a:spLocks noGrp="1"/>
          </p:cNvSpPr>
          <p:nvPr>
            <p:ph type="subTitle" idx="1"/>
          </p:nvPr>
        </p:nvSpPr>
        <p:spPr>
          <a:xfrm>
            <a:off x="990425" y="2922050"/>
            <a:ext cx="2913900" cy="682500"/>
          </a:xfrm>
          <a:prstGeom prst="rect">
            <a:avLst/>
          </a:prstGeom>
        </p:spPr>
        <p:txBody>
          <a:bodyPr spcFirstLastPara="1">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EEC72C4-07B9-4B49-A0C7-21E0FA40F3F4}" type="datetimeFigureOut">
              <a:rPr lang="en-US"/>
              <a:pPr>
                <a:defRPr/>
              </a:pPr>
              <a:t>12/2/2023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29D824-A17C-43AE-98ED-19BB698A7AC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5"/>
        </a:solidFill>
        <a:effectLst/>
      </p:bgPr>
    </p:bg>
    <p:spTree>
      <p:nvGrpSpPr>
        <p:cNvPr id="1" name="Shape 585"/>
        <p:cNvGrpSpPr/>
        <p:nvPr/>
      </p:nvGrpSpPr>
      <p:grpSpPr>
        <a:xfrm>
          <a:off x="0" y="0"/>
          <a:ext cx="0" cy="0"/>
          <a:chOff x="0" y="0"/>
          <a:chExt cx="0" cy="0"/>
        </a:xfrm>
      </p:grpSpPr>
      <p:grpSp>
        <p:nvGrpSpPr>
          <p:cNvPr id="5" name="Google Shape;586;p13"/>
          <p:cNvGrpSpPr>
            <a:grpSpLocks/>
          </p:cNvGrpSpPr>
          <p:nvPr/>
        </p:nvGrpSpPr>
        <p:grpSpPr bwMode="auto">
          <a:xfrm>
            <a:off x="-60325" y="-44450"/>
            <a:ext cx="9264650" cy="5276850"/>
            <a:chOff x="-60875" y="-44400"/>
            <a:chExt cx="9265800" cy="5276700"/>
          </a:xfrm>
        </p:grpSpPr>
        <p:grpSp>
          <p:nvGrpSpPr>
            <p:cNvPr id="6" name="Google Shape;587;p13"/>
            <p:cNvGrpSpPr>
              <a:grpSpLocks/>
            </p:cNvGrpSpPr>
            <p:nvPr/>
          </p:nvGrpSpPr>
          <p:grpSpPr bwMode="auto">
            <a:xfrm>
              <a:off x="-60875" y="292275"/>
              <a:ext cx="9265800" cy="4558950"/>
              <a:chOff x="-60875" y="292275"/>
              <a:chExt cx="9265800" cy="4558950"/>
            </a:xfrm>
          </p:grpSpPr>
          <p:cxnSp>
            <p:nvCxnSpPr>
              <p:cNvPr id="28" name="Google Shape;588;p13"/>
              <p:cNvCxnSpPr>
                <a:cxnSpLocks noChangeShapeType="1"/>
              </p:cNvCxnSpPr>
              <p:nvPr/>
            </p:nvCxnSpPr>
            <p:spPr bwMode="auto">
              <a:xfrm>
                <a:off x="-60875" y="292275"/>
                <a:ext cx="9265800" cy="0"/>
              </a:xfrm>
              <a:prstGeom prst="straightConnector1">
                <a:avLst/>
              </a:prstGeom>
              <a:noFill/>
              <a:ln w="9525">
                <a:solidFill>
                  <a:srgbClr val="DB4D34"/>
                </a:solidFill>
                <a:round/>
                <a:headEnd/>
                <a:tailEnd/>
              </a:ln>
            </p:spPr>
          </p:cxnSp>
          <p:cxnSp>
            <p:nvCxnSpPr>
              <p:cNvPr id="29" name="Google Shape;589;p13"/>
              <p:cNvCxnSpPr>
                <a:cxnSpLocks noChangeShapeType="1"/>
              </p:cNvCxnSpPr>
              <p:nvPr/>
            </p:nvCxnSpPr>
            <p:spPr bwMode="auto">
              <a:xfrm>
                <a:off x="-60875" y="706725"/>
                <a:ext cx="9265800" cy="0"/>
              </a:xfrm>
              <a:prstGeom prst="straightConnector1">
                <a:avLst/>
              </a:prstGeom>
              <a:noFill/>
              <a:ln w="9525">
                <a:solidFill>
                  <a:srgbClr val="DB4D34"/>
                </a:solidFill>
                <a:round/>
                <a:headEnd/>
                <a:tailEnd/>
              </a:ln>
            </p:spPr>
          </p:cxnSp>
          <p:cxnSp>
            <p:nvCxnSpPr>
              <p:cNvPr id="30" name="Google Shape;590;p13"/>
              <p:cNvCxnSpPr>
                <a:cxnSpLocks noChangeShapeType="1"/>
              </p:cNvCxnSpPr>
              <p:nvPr/>
            </p:nvCxnSpPr>
            <p:spPr bwMode="auto">
              <a:xfrm>
                <a:off x="-60875" y="1121175"/>
                <a:ext cx="9265800" cy="0"/>
              </a:xfrm>
              <a:prstGeom prst="straightConnector1">
                <a:avLst/>
              </a:prstGeom>
              <a:noFill/>
              <a:ln w="9525">
                <a:solidFill>
                  <a:srgbClr val="DB4D34"/>
                </a:solidFill>
                <a:round/>
                <a:headEnd/>
                <a:tailEnd/>
              </a:ln>
            </p:spPr>
          </p:cxnSp>
          <p:cxnSp>
            <p:nvCxnSpPr>
              <p:cNvPr id="31" name="Google Shape;591;p13"/>
              <p:cNvCxnSpPr>
                <a:cxnSpLocks noChangeShapeType="1"/>
              </p:cNvCxnSpPr>
              <p:nvPr/>
            </p:nvCxnSpPr>
            <p:spPr bwMode="auto">
              <a:xfrm>
                <a:off x="-60875" y="1535625"/>
                <a:ext cx="9265800" cy="0"/>
              </a:xfrm>
              <a:prstGeom prst="straightConnector1">
                <a:avLst/>
              </a:prstGeom>
              <a:noFill/>
              <a:ln w="9525">
                <a:solidFill>
                  <a:srgbClr val="DB4D34"/>
                </a:solidFill>
                <a:round/>
                <a:headEnd/>
                <a:tailEnd/>
              </a:ln>
            </p:spPr>
          </p:cxnSp>
          <p:cxnSp>
            <p:nvCxnSpPr>
              <p:cNvPr id="32" name="Google Shape;592;p13"/>
              <p:cNvCxnSpPr>
                <a:cxnSpLocks noChangeShapeType="1"/>
              </p:cNvCxnSpPr>
              <p:nvPr/>
            </p:nvCxnSpPr>
            <p:spPr bwMode="auto">
              <a:xfrm>
                <a:off x="-60875" y="1950075"/>
                <a:ext cx="9265800" cy="0"/>
              </a:xfrm>
              <a:prstGeom prst="straightConnector1">
                <a:avLst/>
              </a:prstGeom>
              <a:noFill/>
              <a:ln w="9525">
                <a:solidFill>
                  <a:srgbClr val="DB4D34"/>
                </a:solidFill>
                <a:round/>
                <a:headEnd/>
                <a:tailEnd/>
              </a:ln>
            </p:spPr>
          </p:cxnSp>
          <p:cxnSp>
            <p:nvCxnSpPr>
              <p:cNvPr id="33" name="Google Shape;593;p13"/>
              <p:cNvCxnSpPr>
                <a:cxnSpLocks noChangeShapeType="1"/>
              </p:cNvCxnSpPr>
              <p:nvPr/>
            </p:nvCxnSpPr>
            <p:spPr bwMode="auto">
              <a:xfrm>
                <a:off x="-60875" y="2364525"/>
                <a:ext cx="9265800" cy="0"/>
              </a:xfrm>
              <a:prstGeom prst="straightConnector1">
                <a:avLst/>
              </a:prstGeom>
              <a:noFill/>
              <a:ln w="9525">
                <a:solidFill>
                  <a:srgbClr val="DB4D34"/>
                </a:solidFill>
                <a:round/>
                <a:headEnd/>
                <a:tailEnd/>
              </a:ln>
            </p:spPr>
          </p:cxnSp>
          <p:cxnSp>
            <p:nvCxnSpPr>
              <p:cNvPr id="34" name="Google Shape;594;p13"/>
              <p:cNvCxnSpPr>
                <a:cxnSpLocks noChangeShapeType="1"/>
              </p:cNvCxnSpPr>
              <p:nvPr/>
            </p:nvCxnSpPr>
            <p:spPr bwMode="auto">
              <a:xfrm>
                <a:off x="-60875" y="2778975"/>
                <a:ext cx="9265800" cy="0"/>
              </a:xfrm>
              <a:prstGeom prst="straightConnector1">
                <a:avLst/>
              </a:prstGeom>
              <a:noFill/>
              <a:ln w="9525">
                <a:solidFill>
                  <a:srgbClr val="DB4D34"/>
                </a:solidFill>
                <a:round/>
                <a:headEnd/>
                <a:tailEnd/>
              </a:ln>
            </p:spPr>
          </p:cxnSp>
          <p:cxnSp>
            <p:nvCxnSpPr>
              <p:cNvPr id="35" name="Google Shape;595;p13"/>
              <p:cNvCxnSpPr>
                <a:cxnSpLocks noChangeShapeType="1"/>
              </p:cNvCxnSpPr>
              <p:nvPr/>
            </p:nvCxnSpPr>
            <p:spPr bwMode="auto">
              <a:xfrm>
                <a:off x="-60875" y="3193425"/>
                <a:ext cx="9265800" cy="0"/>
              </a:xfrm>
              <a:prstGeom prst="straightConnector1">
                <a:avLst/>
              </a:prstGeom>
              <a:noFill/>
              <a:ln w="9525">
                <a:solidFill>
                  <a:srgbClr val="DB4D34"/>
                </a:solidFill>
                <a:round/>
                <a:headEnd/>
                <a:tailEnd/>
              </a:ln>
            </p:spPr>
          </p:cxnSp>
          <p:cxnSp>
            <p:nvCxnSpPr>
              <p:cNvPr id="36" name="Google Shape;596;p13"/>
              <p:cNvCxnSpPr>
                <a:cxnSpLocks noChangeShapeType="1"/>
              </p:cNvCxnSpPr>
              <p:nvPr/>
            </p:nvCxnSpPr>
            <p:spPr bwMode="auto">
              <a:xfrm>
                <a:off x="-60875" y="3607875"/>
                <a:ext cx="9265800" cy="0"/>
              </a:xfrm>
              <a:prstGeom prst="straightConnector1">
                <a:avLst/>
              </a:prstGeom>
              <a:noFill/>
              <a:ln w="9525">
                <a:solidFill>
                  <a:srgbClr val="DB4D34"/>
                </a:solidFill>
                <a:round/>
                <a:headEnd/>
                <a:tailEnd/>
              </a:ln>
            </p:spPr>
          </p:cxnSp>
          <p:cxnSp>
            <p:nvCxnSpPr>
              <p:cNvPr id="37" name="Google Shape;597;p13"/>
              <p:cNvCxnSpPr>
                <a:cxnSpLocks noChangeShapeType="1"/>
              </p:cNvCxnSpPr>
              <p:nvPr/>
            </p:nvCxnSpPr>
            <p:spPr bwMode="auto">
              <a:xfrm>
                <a:off x="-60875" y="4022325"/>
                <a:ext cx="9265800" cy="0"/>
              </a:xfrm>
              <a:prstGeom prst="straightConnector1">
                <a:avLst/>
              </a:prstGeom>
              <a:noFill/>
              <a:ln w="9525">
                <a:solidFill>
                  <a:srgbClr val="DB4D34"/>
                </a:solidFill>
                <a:round/>
                <a:headEnd/>
                <a:tailEnd/>
              </a:ln>
            </p:spPr>
          </p:cxnSp>
          <p:cxnSp>
            <p:nvCxnSpPr>
              <p:cNvPr id="38" name="Google Shape;598;p13"/>
              <p:cNvCxnSpPr>
                <a:cxnSpLocks noChangeShapeType="1"/>
              </p:cNvCxnSpPr>
              <p:nvPr/>
            </p:nvCxnSpPr>
            <p:spPr bwMode="auto">
              <a:xfrm>
                <a:off x="-60875" y="4436775"/>
                <a:ext cx="9265800" cy="0"/>
              </a:xfrm>
              <a:prstGeom prst="straightConnector1">
                <a:avLst/>
              </a:prstGeom>
              <a:noFill/>
              <a:ln w="9525">
                <a:solidFill>
                  <a:srgbClr val="DB4D34"/>
                </a:solidFill>
                <a:round/>
                <a:headEnd/>
                <a:tailEnd/>
              </a:ln>
            </p:spPr>
          </p:cxnSp>
          <p:cxnSp>
            <p:nvCxnSpPr>
              <p:cNvPr id="39" name="Google Shape;599;p13"/>
              <p:cNvCxnSpPr>
                <a:cxnSpLocks noChangeShapeType="1"/>
              </p:cNvCxnSpPr>
              <p:nvPr/>
            </p:nvCxnSpPr>
            <p:spPr bwMode="auto">
              <a:xfrm>
                <a:off x="-60875" y="4851225"/>
                <a:ext cx="9265800" cy="0"/>
              </a:xfrm>
              <a:prstGeom prst="straightConnector1">
                <a:avLst/>
              </a:prstGeom>
              <a:noFill/>
              <a:ln w="9525">
                <a:solidFill>
                  <a:srgbClr val="DB4D34"/>
                </a:solidFill>
                <a:round/>
                <a:headEnd/>
                <a:tailEnd/>
              </a:ln>
            </p:spPr>
          </p:cxnSp>
        </p:grpSp>
        <p:grpSp>
          <p:nvGrpSpPr>
            <p:cNvPr id="7" name="Google Shape;600;p13"/>
            <p:cNvGrpSpPr>
              <a:grpSpLocks/>
            </p:cNvGrpSpPr>
            <p:nvPr/>
          </p:nvGrpSpPr>
          <p:grpSpPr bwMode="auto">
            <a:xfrm>
              <a:off x="424088" y="-44400"/>
              <a:ext cx="8295875" cy="5276700"/>
              <a:chOff x="424088" y="-44400"/>
              <a:chExt cx="8295875" cy="5276700"/>
            </a:xfrm>
          </p:grpSpPr>
          <p:cxnSp>
            <p:nvCxnSpPr>
              <p:cNvPr id="8" name="Google Shape;601;p13"/>
              <p:cNvCxnSpPr>
                <a:cxnSpLocks noChangeShapeType="1"/>
              </p:cNvCxnSpPr>
              <p:nvPr/>
            </p:nvCxnSpPr>
            <p:spPr bwMode="auto">
              <a:xfrm>
                <a:off x="424088" y="-44400"/>
                <a:ext cx="0" cy="5276700"/>
              </a:xfrm>
              <a:prstGeom prst="straightConnector1">
                <a:avLst/>
              </a:prstGeom>
              <a:noFill/>
              <a:ln w="9525">
                <a:solidFill>
                  <a:srgbClr val="DB4D34"/>
                </a:solidFill>
                <a:round/>
                <a:headEnd/>
                <a:tailEnd/>
              </a:ln>
            </p:spPr>
          </p:cxnSp>
          <p:cxnSp>
            <p:nvCxnSpPr>
              <p:cNvPr id="9" name="Google Shape;602;p13"/>
              <p:cNvCxnSpPr>
                <a:cxnSpLocks noChangeShapeType="1"/>
              </p:cNvCxnSpPr>
              <p:nvPr/>
            </p:nvCxnSpPr>
            <p:spPr bwMode="auto">
              <a:xfrm>
                <a:off x="860713" y="-44400"/>
                <a:ext cx="0" cy="5276700"/>
              </a:xfrm>
              <a:prstGeom prst="straightConnector1">
                <a:avLst/>
              </a:prstGeom>
              <a:noFill/>
              <a:ln w="9525">
                <a:solidFill>
                  <a:srgbClr val="DB4D34"/>
                </a:solidFill>
                <a:round/>
                <a:headEnd/>
                <a:tailEnd/>
              </a:ln>
            </p:spPr>
          </p:cxnSp>
          <p:cxnSp>
            <p:nvCxnSpPr>
              <p:cNvPr id="10" name="Google Shape;603;p13"/>
              <p:cNvCxnSpPr>
                <a:cxnSpLocks noChangeShapeType="1"/>
              </p:cNvCxnSpPr>
              <p:nvPr/>
            </p:nvCxnSpPr>
            <p:spPr bwMode="auto">
              <a:xfrm>
                <a:off x="1297338" y="-44400"/>
                <a:ext cx="0" cy="5276700"/>
              </a:xfrm>
              <a:prstGeom prst="straightConnector1">
                <a:avLst/>
              </a:prstGeom>
              <a:noFill/>
              <a:ln w="9525">
                <a:solidFill>
                  <a:srgbClr val="DB4D34"/>
                </a:solidFill>
                <a:round/>
                <a:headEnd/>
                <a:tailEnd/>
              </a:ln>
            </p:spPr>
          </p:cxnSp>
          <p:cxnSp>
            <p:nvCxnSpPr>
              <p:cNvPr id="11" name="Google Shape;604;p13"/>
              <p:cNvCxnSpPr>
                <a:cxnSpLocks noChangeShapeType="1"/>
              </p:cNvCxnSpPr>
              <p:nvPr/>
            </p:nvCxnSpPr>
            <p:spPr bwMode="auto">
              <a:xfrm>
                <a:off x="1733963" y="-44400"/>
                <a:ext cx="0" cy="5276700"/>
              </a:xfrm>
              <a:prstGeom prst="straightConnector1">
                <a:avLst/>
              </a:prstGeom>
              <a:noFill/>
              <a:ln w="9525">
                <a:solidFill>
                  <a:srgbClr val="DB4D34"/>
                </a:solidFill>
                <a:round/>
                <a:headEnd/>
                <a:tailEnd/>
              </a:ln>
            </p:spPr>
          </p:cxnSp>
          <p:cxnSp>
            <p:nvCxnSpPr>
              <p:cNvPr id="12" name="Google Shape;605;p13"/>
              <p:cNvCxnSpPr>
                <a:cxnSpLocks noChangeShapeType="1"/>
              </p:cNvCxnSpPr>
              <p:nvPr/>
            </p:nvCxnSpPr>
            <p:spPr bwMode="auto">
              <a:xfrm>
                <a:off x="2170588" y="-44400"/>
                <a:ext cx="0" cy="5276700"/>
              </a:xfrm>
              <a:prstGeom prst="straightConnector1">
                <a:avLst/>
              </a:prstGeom>
              <a:noFill/>
              <a:ln w="9525">
                <a:solidFill>
                  <a:srgbClr val="DB4D34"/>
                </a:solidFill>
                <a:round/>
                <a:headEnd/>
                <a:tailEnd/>
              </a:ln>
            </p:spPr>
          </p:cxnSp>
          <p:cxnSp>
            <p:nvCxnSpPr>
              <p:cNvPr id="13" name="Google Shape;606;p13"/>
              <p:cNvCxnSpPr>
                <a:cxnSpLocks noChangeShapeType="1"/>
              </p:cNvCxnSpPr>
              <p:nvPr/>
            </p:nvCxnSpPr>
            <p:spPr bwMode="auto">
              <a:xfrm>
                <a:off x="2607213" y="-44400"/>
                <a:ext cx="0" cy="5276700"/>
              </a:xfrm>
              <a:prstGeom prst="straightConnector1">
                <a:avLst/>
              </a:prstGeom>
              <a:noFill/>
              <a:ln w="9525">
                <a:solidFill>
                  <a:srgbClr val="DB4D34"/>
                </a:solidFill>
                <a:round/>
                <a:headEnd/>
                <a:tailEnd/>
              </a:ln>
            </p:spPr>
          </p:cxnSp>
          <p:cxnSp>
            <p:nvCxnSpPr>
              <p:cNvPr id="14" name="Google Shape;607;p13"/>
              <p:cNvCxnSpPr>
                <a:cxnSpLocks noChangeShapeType="1"/>
              </p:cNvCxnSpPr>
              <p:nvPr/>
            </p:nvCxnSpPr>
            <p:spPr bwMode="auto">
              <a:xfrm>
                <a:off x="3043838" y="-44400"/>
                <a:ext cx="0" cy="5276700"/>
              </a:xfrm>
              <a:prstGeom prst="straightConnector1">
                <a:avLst/>
              </a:prstGeom>
              <a:noFill/>
              <a:ln w="9525">
                <a:solidFill>
                  <a:srgbClr val="DB4D34"/>
                </a:solidFill>
                <a:round/>
                <a:headEnd/>
                <a:tailEnd/>
              </a:ln>
            </p:spPr>
          </p:cxnSp>
          <p:cxnSp>
            <p:nvCxnSpPr>
              <p:cNvPr id="15" name="Google Shape;608;p13"/>
              <p:cNvCxnSpPr>
                <a:cxnSpLocks noChangeShapeType="1"/>
              </p:cNvCxnSpPr>
              <p:nvPr/>
            </p:nvCxnSpPr>
            <p:spPr bwMode="auto">
              <a:xfrm>
                <a:off x="3480463" y="-44400"/>
                <a:ext cx="0" cy="5276700"/>
              </a:xfrm>
              <a:prstGeom prst="straightConnector1">
                <a:avLst/>
              </a:prstGeom>
              <a:noFill/>
              <a:ln w="9525">
                <a:solidFill>
                  <a:srgbClr val="DB4D34"/>
                </a:solidFill>
                <a:round/>
                <a:headEnd/>
                <a:tailEnd/>
              </a:ln>
            </p:spPr>
          </p:cxnSp>
          <p:cxnSp>
            <p:nvCxnSpPr>
              <p:cNvPr id="16" name="Google Shape;609;p13"/>
              <p:cNvCxnSpPr>
                <a:cxnSpLocks noChangeShapeType="1"/>
              </p:cNvCxnSpPr>
              <p:nvPr/>
            </p:nvCxnSpPr>
            <p:spPr bwMode="auto">
              <a:xfrm>
                <a:off x="3917088" y="-44400"/>
                <a:ext cx="0" cy="5276700"/>
              </a:xfrm>
              <a:prstGeom prst="straightConnector1">
                <a:avLst/>
              </a:prstGeom>
              <a:noFill/>
              <a:ln w="9525">
                <a:solidFill>
                  <a:srgbClr val="DB4D34"/>
                </a:solidFill>
                <a:round/>
                <a:headEnd/>
                <a:tailEnd/>
              </a:ln>
            </p:spPr>
          </p:cxnSp>
          <p:cxnSp>
            <p:nvCxnSpPr>
              <p:cNvPr id="17" name="Google Shape;610;p13"/>
              <p:cNvCxnSpPr>
                <a:cxnSpLocks noChangeShapeType="1"/>
              </p:cNvCxnSpPr>
              <p:nvPr/>
            </p:nvCxnSpPr>
            <p:spPr bwMode="auto">
              <a:xfrm>
                <a:off x="4353713" y="-44400"/>
                <a:ext cx="0" cy="5276700"/>
              </a:xfrm>
              <a:prstGeom prst="straightConnector1">
                <a:avLst/>
              </a:prstGeom>
              <a:noFill/>
              <a:ln w="9525">
                <a:solidFill>
                  <a:srgbClr val="DB4D34"/>
                </a:solidFill>
                <a:round/>
                <a:headEnd/>
                <a:tailEnd/>
              </a:ln>
            </p:spPr>
          </p:cxnSp>
          <p:cxnSp>
            <p:nvCxnSpPr>
              <p:cNvPr id="18" name="Google Shape;611;p13"/>
              <p:cNvCxnSpPr>
                <a:cxnSpLocks noChangeShapeType="1"/>
              </p:cNvCxnSpPr>
              <p:nvPr/>
            </p:nvCxnSpPr>
            <p:spPr bwMode="auto">
              <a:xfrm>
                <a:off x="4790338" y="-44400"/>
                <a:ext cx="0" cy="5276700"/>
              </a:xfrm>
              <a:prstGeom prst="straightConnector1">
                <a:avLst/>
              </a:prstGeom>
              <a:noFill/>
              <a:ln w="9525">
                <a:solidFill>
                  <a:srgbClr val="DB4D34"/>
                </a:solidFill>
                <a:round/>
                <a:headEnd/>
                <a:tailEnd/>
              </a:ln>
            </p:spPr>
          </p:cxnSp>
          <p:cxnSp>
            <p:nvCxnSpPr>
              <p:cNvPr id="19" name="Google Shape;612;p13"/>
              <p:cNvCxnSpPr>
                <a:cxnSpLocks noChangeShapeType="1"/>
              </p:cNvCxnSpPr>
              <p:nvPr/>
            </p:nvCxnSpPr>
            <p:spPr bwMode="auto">
              <a:xfrm>
                <a:off x="5226963" y="-44400"/>
                <a:ext cx="0" cy="5276700"/>
              </a:xfrm>
              <a:prstGeom prst="straightConnector1">
                <a:avLst/>
              </a:prstGeom>
              <a:noFill/>
              <a:ln w="9525">
                <a:solidFill>
                  <a:srgbClr val="DB4D34"/>
                </a:solidFill>
                <a:round/>
                <a:headEnd/>
                <a:tailEnd/>
              </a:ln>
            </p:spPr>
          </p:cxnSp>
          <p:cxnSp>
            <p:nvCxnSpPr>
              <p:cNvPr id="20" name="Google Shape;613;p13"/>
              <p:cNvCxnSpPr>
                <a:cxnSpLocks noChangeShapeType="1"/>
              </p:cNvCxnSpPr>
              <p:nvPr/>
            </p:nvCxnSpPr>
            <p:spPr bwMode="auto">
              <a:xfrm>
                <a:off x="5663588" y="-44400"/>
                <a:ext cx="0" cy="5276700"/>
              </a:xfrm>
              <a:prstGeom prst="straightConnector1">
                <a:avLst/>
              </a:prstGeom>
              <a:noFill/>
              <a:ln w="9525">
                <a:solidFill>
                  <a:srgbClr val="DB4D34"/>
                </a:solidFill>
                <a:round/>
                <a:headEnd/>
                <a:tailEnd/>
              </a:ln>
            </p:spPr>
          </p:cxnSp>
          <p:cxnSp>
            <p:nvCxnSpPr>
              <p:cNvPr id="21" name="Google Shape;614;p13"/>
              <p:cNvCxnSpPr>
                <a:cxnSpLocks noChangeShapeType="1"/>
              </p:cNvCxnSpPr>
              <p:nvPr/>
            </p:nvCxnSpPr>
            <p:spPr bwMode="auto">
              <a:xfrm>
                <a:off x="6100213" y="-44400"/>
                <a:ext cx="0" cy="5276700"/>
              </a:xfrm>
              <a:prstGeom prst="straightConnector1">
                <a:avLst/>
              </a:prstGeom>
              <a:noFill/>
              <a:ln w="9525">
                <a:solidFill>
                  <a:srgbClr val="DB4D34"/>
                </a:solidFill>
                <a:round/>
                <a:headEnd/>
                <a:tailEnd/>
              </a:ln>
            </p:spPr>
          </p:cxnSp>
          <p:cxnSp>
            <p:nvCxnSpPr>
              <p:cNvPr id="22" name="Google Shape;615;p13"/>
              <p:cNvCxnSpPr>
                <a:cxnSpLocks noChangeShapeType="1"/>
              </p:cNvCxnSpPr>
              <p:nvPr/>
            </p:nvCxnSpPr>
            <p:spPr bwMode="auto">
              <a:xfrm>
                <a:off x="6536838" y="-44400"/>
                <a:ext cx="0" cy="5276700"/>
              </a:xfrm>
              <a:prstGeom prst="straightConnector1">
                <a:avLst/>
              </a:prstGeom>
              <a:noFill/>
              <a:ln w="9525">
                <a:solidFill>
                  <a:srgbClr val="DB4D34"/>
                </a:solidFill>
                <a:round/>
                <a:headEnd/>
                <a:tailEnd/>
              </a:ln>
            </p:spPr>
          </p:cxnSp>
          <p:cxnSp>
            <p:nvCxnSpPr>
              <p:cNvPr id="23" name="Google Shape;616;p13"/>
              <p:cNvCxnSpPr>
                <a:cxnSpLocks noChangeShapeType="1"/>
              </p:cNvCxnSpPr>
              <p:nvPr/>
            </p:nvCxnSpPr>
            <p:spPr bwMode="auto">
              <a:xfrm>
                <a:off x="6973463" y="-44400"/>
                <a:ext cx="0" cy="5276700"/>
              </a:xfrm>
              <a:prstGeom prst="straightConnector1">
                <a:avLst/>
              </a:prstGeom>
              <a:noFill/>
              <a:ln w="9525">
                <a:solidFill>
                  <a:srgbClr val="DB4D34"/>
                </a:solidFill>
                <a:round/>
                <a:headEnd/>
                <a:tailEnd/>
              </a:ln>
            </p:spPr>
          </p:cxnSp>
          <p:cxnSp>
            <p:nvCxnSpPr>
              <p:cNvPr id="24" name="Google Shape;617;p13"/>
              <p:cNvCxnSpPr>
                <a:cxnSpLocks noChangeShapeType="1"/>
              </p:cNvCxnSpPr>
              <p:nvPr/>
            </p:nvCxnSpPr>
            <p:spPr bwMode="auto">
              <a:xfrm>
                <a:off x="7410088" y="-44400"/>
                <a:ext cx="0" cy="5276700"/>
              </a:xfrm>
              <a:prstGeom prst="straightConnector1">
                <a:avLst/>
              </a:prstGeom>
              <a:noFill/>
              <a:ln w="9525">
                <a:solidFill>
                  <a:srgbClr val="DB4D34"/>
                </a:solidFill>
                <a:round/>
                <a:headEnd/>
                <a:tailEnd/>
              </a:ln>
            </p:spPr>
          </p:cxnSp>
          <p:cxnSp>
            <p:nvCxnSpPr>
              <p:cNvPr id="25" name="Google Shape;618;p13"/>
              <p:cNvCxnSpPr>
                <a:cxnSpLocks noChangeShapeType="1"/>
              </p:cNvCxnSpPr>
              <p:nvPr/>
            </p:nvCxnSpPr>
            <p:spPr bwMode="auto">
              <a:xfrm>
                <a:off x="7846713" y="-44400"/>
                <a:ext cx="0" cy="5276700"/>
              </a:xfrm>
              <a:prstGeom prst="straightConnector1">
                <a:avLst/>
              </a:prstGeom>
              <a:noFill/>
              <a:ln w="9525">
                <a:solidFill>
                  <a:srgbClr val="DB4D34"/>
                </a:solidFill>
                <a:round/>
                <a:headEnd/>
                <a:tailEnd/>
              </a:ln>
            </p:spPr>
          </p:cxnSp>
          <p:cxnSp>
            <p:nvCxnSpPr>
              <p:cNvPr id="26" name="Google Shape;619;p13"/>
              <p:cNvCxnSpPr>
                <a:cxnSpLocks noChangeShapeType="1"/>
              </p:cNvCxnSpPr>
              <p:nvPr/>
            </p:nvCxnSpPr>
            <p:spPr bwMode="auto">
              <a:xfrm>
                <a:off x="8283338" y="-44400"/>
                <a:ext cx="0" cy="5276700"/>
              </a:xfrm>
              <a:prstGeom prst="straightConnector1">
                <a:avLst/>
              </a:prstGeom>
              <a:noFill/>
              <a:ln w="9525">
                <a:solidFill>
                  <a:srgbClr val="DB4D34"/>
                </a:solidFill>
                <a:round/>
                <a:headEnd/>
                <a:tailEnd/>
              </a:ln>
            </p:spPr>
          </p:cxnSp>
          <p:cxnSp>
            <p:nvCxnSpPr>
              <p:cNvPr id="27" name="Google Shape;620;p13"/>
              <p:cNvCxnSpPr>
                <a:cxnSpLocks noChangeShapeType="1"/>
              </p:cNvCxnSpPr>
              <p:nvPr/>
            </p:nvCxnSpPr>
            <p:spPr bwMode="auto">
              <a:xfrm>
                <a:off x="8719963" y="-44400"/>
                <a:ext cx="0" cy="5276700"/>
              </a:xfrm>
              <a:prstGeom prst="straightConnector1">
                <a:avLst/>
              </a:prstGeom>
              <a:noFill/>
              <a:ln w="9525">
                <a:solidFill>
                  <a:srgbClr val="DB4D34"/>
                </a:solidFill>
                <a:round/>
                <a:headEnd/>
                <a:tailEnd/>
              </a:ln>
            </p:spPr>
          </p:cxnSp>
        </p:grpSp>
      </p:grpSp>
      <p:grpSp>
        <p:nvGrpSpPr>
          <p:cNvPr id="40" name="Google Shape;621;p13"/>
          <p:cNvGrpSpPr>
            <a:grpSpLocks/>
          </p:cNvGrpSpPr>
          <p:nvPr/>
        </p:nvGrpSpPr>
        <p:grpSpPr bwMode="auto">
          <a:xfrm rot="10440599" flipH="1">
            <a:off x="-992188" y="-368300"/>
            <a:ext cx="9151938" cy="4789488"/>
            <a:chOff x="666700" y="727125"/>
            <a:chExt cx="7939189" cy="3876383"/>
          </a:xfrm>
        </p:grpSpPr>
        <p:sp>
          <p:nvSpPr>
            <p:cNvPr id="41" name="Google Shape;622;p13"/>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2" name="Google Shape;623;p13"/>
            <p:cNvSpPr/>
            <p:nvPr/>
          </p:nvSpPr>
          <p:spPr>
            <a:xfrm>
              <a:off x="677266" y="1469625"/>
              <a:ext cx="7919909" cy="19272"/>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3" name="Google Shape;624;p13"/>
            <p:cNvSpPr/>
            <p:nvPr/>
          </p:nvSpPr>
          <p:spPr>
            <a:xfrm>
              <a:off x="677396" y="1914026"/>
              <a:ext cx="7919909" cy="19272"/>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4" name="Google Shape;625;p13"/>
            <p:cNvSpPr/>
            <p:nvPr/>
          </p:nvSpPr>
          <p:spPr>
            <a:xfrm>
              <a:off x="677527" y="2358427"/>
              <a:ext cx="7919909" cy="19272"/>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5" name="Google Shape;626;p13"/>
            <p:cNvSpPr/>
            <p:nvPr/>
          </p:nvSpPr>
          <p:spPr>
            <a:xfrm>
              <a:off x="677657" y="2802828"/>
              <a:ext cx="7919909" cy="19272"/>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6" name="Google Shape;627;p13"/>
            <p:cNvSpPr/>
            <p:nvPr/>
          </p:nvSpPr>
          <p:spPr>
            <a:xfrm>
              <a:off x="676419" y="3247363"/>
              <a:ext cx="7919909" cy="19272"/>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7" name="Google Shape;628;p13"/>
            <p:cNvSpPr/>
            <p:nvPr/>
          </p:nvSpPr>
          <p:spPr>
            <a:xfrm>
              <a:off x="676549" y="3691764"/>
              <a:ext cx="7919909" cy="19272"/>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8" name="Google Shape;629;p13"/>
            <p:cNvSpPr/>
            <p:nvPr/>
          </p:nvSpPr>
          <p:spPr>
            <a:xfrm>
              <a:off x="676679" y="4136165"/>
              <a:ext cx="7919909" cy="19272"/>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630" name="Google Shape;630;p13"/>
          <p:cNvSpPr txBox="1">
            <a:spLocks noGrp="1"/>
          </p:cNvSpPr>
          <p:nvPr>
            <p:ph type="title"/>
          </p:nvPr>
        </p:nvSpPr>
        <p:spPr>
          <a:xfrm>
            <a:off x="909002" y="1828300"/>
            <a:ext cx="4392000" cy="841800"/>
          </a:xfrm>
          <a:prstGeom prst="rect">
            <a:avLst/>
          </a:prstGeom>
        </p:spPr>
        <p:txBody>
          <a:bodyPr spcFirstLastPara="1">
            <a:noAutofit/>
          </a:bodyPr>
          <a:lstStyle>
            <a:lvl1pPr lvl="0" rtl="0">
              <a:spcBef>
                <a:spcPts val="0"/>
              </a:spcBef>
              <a:spcAft>
                <a:spcPts val="0"/>
              </a:spcAft>
              <a:buSzPts val="3600"/>
              <a:buNone/>
              <a:defRPr sz="7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1" name="Google Shape;631;p13"/>
          <p:cNvSpPr txBox="1">
            <a:spLocks noGrp="1"/>
          </p:cNvSpPr>
          <p:nvPr>
            <p:ph type="title" idx="2"/>
          </p:nvPr>
        </p:nvSpPr>
        <p:spPr>
          <a:xfrm>
            <a:off x="908990" y="805938"/>
            <a:ext cx="3663000" cy="841800"/>
          </a:xfrm>
          <a:prstGeom prst="rect">
            <a:avLst/>
          </a:prstGeom>
        </p:spPr>
        <p:txBody>
          <a:bodyPr spcFirstLastPara="1" anchor="b">
            <a:noAutofit/>
          </a:bodyPr>
          <a:lstStyle>
            <a:lvl1pPr lvl="0" rtl="0">
              <a:spcBef>
                <a:spcPts val="0"/>
              </a:spcBef>
              <a:spcAft>
                <a:spcPts val="0"/>
              </a:spcAft>
              <a:buSzPts val="6000"/>
              <a:buNone/>
              <a:defRPr sz="7100" b="1">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lang="en-US"/>
              <a:t>Click to edit Master title style</a:t>
            </a:r>
            <a:endParaRPr/>
          </a:p>
        </p:txBody>
      </p:sp>
      <p:sp>
        <p:nvSpPr>
          <p:cNvPr id="632" name="Google Shape;632;p13"/>
          <p:cNvSpPr txBox="1">
            <a:spLocks noGrp="1"/>
          </p:cNvSpPr>
          <p:nvPr>
            <p:ph type="subTitle" idx="1"/>
          </p:nvPr>
        </p:nvSpPr>
        <p:spPr>
          <a:xfrm>
            <a:off x="908999" y="2783325"/>
            <a:ext cx="4091100" cy="425700"/>
          </a:xfrm>
          <a:prstGeom prst="rect">
            <a:avLst/>
          </a:prstGeom>
        </p:spPr>
        <p:txBody>
          <a:bodyPr spcFirstLastPara="1">
            <a:noAutofit/>
          </a:bodyPr>
          <a:lstStyle>
            <a:lvl1pPr lvl="0"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tx2"/>
        </a:solidFill>
        <a:effectLst/>
      </p:bgPr>
    </p:bg>
    <p:spTree>
      <p:nvGrpSpPr>
        <p:cNvPr id="1" name="Shape 633"/>
        <p:cNvGrpSpPr/>
        <p:nvPr/>
      </p:nvGrpSpPr>
      <p:grpSpPr>
        <a:xfrm>
          <a:off x="0" y="0"/>
          <a:ext cx="0" cy="0"/>
          <a:chOff x="0" y="0"/>
          <a:chExt cx="0" cy="0"/>
        </a:xfrm>
      </p:grpSpPr>
      <p:grpSp>
        <p:nvGrpSpPr>
          <p:cNvPr id="5" name="Google Shape;634;p14"/>
          <p:cNvGrpSpPr>
            <a:grpSpLocks/>
          </p:cNvGrpSpPr>
          <p:nvPr/>
        </p:nvGrpSpPr>
        <p:grpSpPr bwMode="auto">
          <a:xfrm>
            <a:off x="-60325" y="-44450"/>
            <a:ext cx="9264650" cy="5276850"/>
            <a:chOff x="-60875" y="-44400"/>
            <a:chExt cx="9265800" cy="5276700"/>
          </a:xfrm>
        </p:grpSpPr>
        <p:grpSp>
          <p:nvGrpSpPr>
            <p:cNvPr id="6" name="Google Shape;635;p14"/>
            <p:cNvGrpSpPr>
              <a:grpSpLocks/>
            </p:cNvGrpSpPr>
            <p:nvPr/>
          </p:nvGrpSpPr>
          <p:grpSpPr bwMode="auto">
            <a:xfrm>
              <a:off x="-60875" y="292275"/>
              <a:ext cx="9265800" cy="4558950"/>
              <a:chOff x="-60875" y="292275"/>
              <a:chExt cx="9265800" cy="4558950"/>
            </a:xfrm>
          </p:grpSpPr>
          <p:cxnSp>
            <p:nvCxnSpPr>
              <p:cNvPr id="28" name="Google Shape;636;p14"/>
              <p:cNvCxnSpPr>
                <a:cxnSpLocks noChangeShapeType="1"/>
              </p:cNvCxnSpPr>
              <p:nvPr/>
            </p:nvCxnSpPr>
            <p:spPr bwMode="auto">
              <a:xfrm>
                <a:off x="-60875" y="292275"/>
                <a:ext cx="9265800" cy="0"/>
              </a:xfrm>
              <a:prstGeom prst="straightConnector1">
                <a:avLst/>
              </a:prstGeom>
              <a:noFill/>
              <a:ln w="9525">
                <a:solidFill>
                  <a:srgbClr val="4CCAB5"/>
                </a:solidFill>
                <a:round/>
                <a:headEnd/>
                <a:tailEnd/>
              </a:ln>
            </p:spPr>
          </p:cxnSp>
          <p:cxnSp>
            <p:nvCxnSpPr>
              <p:cNvPr id="29" name="Google Shape;637;p14"/>
              <p:cNvCxnSpPr>
                <a:cxnSpLocks noChangeShapeType="1"/>
              </p:cNvCxnSpPr>
              <p:nvPr/>
            </p:nvCxnSpPr>
            <p:spPr bwMode="auto">
              <a:xfrm>
                <a:off x="-60875" y="706725"/>
                <a:ext cx="9265800" cy="0"/>
              </a:xfrm>
              <a:prstGeom prst="straightConnector1">
                <a:avLst/>
              </a:prstGeom>
              <a:noFill/>
              <a:ln w="9525">
                <a:solidFill>
                  <a:srgbClr val="4CCAB5"/>
                </a:solidFill>
                <a:round/>
                <a:headEnd/>
                <a:tailEnd/>
              </a:ln>
            </p:spPr>
          </p:cxnSp>
          <p:cxnSp>
            <p:nvCxnSpPr>
              <p:cNvPr id="30" name="Google Shape;638;p14"/>
              <p:cNvCxnSpPr>
                <a:cxnSpLocks noChangeShapeType="1"/>
              </p:cNvCxnSpPr>
              <p:nvPr/>
            </p:nvCxnSpPr>
            <p:spPr bwMode="auto">
              <a:xfrm>
                <a:off x="-60875" y="1121175"/>
                <a:ext cx="9265800" cy="0"/>
              </a:xfrm>
              <a:prstGeom prst="straightConnector1">
                <a:avLst/>
              </a:prstGeom>
              <a:noFill/>
              <a:ln w="9525">
                <a:solidFill>
                  <a:srgbClr val="4CCAB5"/>
                </a:solidFill>
                <a:round/>
                <a:headEnd/>
                <a:tailEnd/>
              </a:ln>
            </p:spPr>
          </p:cxnSp>
          <p:cxnSp>
            <p:nvCxnSpPr>
              <p:cNvPr id="31" name="Google Shape;639;p14"/>
              <p:cNvCxnSpPr>
                <a:cxnSpLocks noChangeShapeType="1"/>
              </p:cNvCxnSpPr>
              <p:nvPr/>
            </p:nvCxnSpPr>
            <p:spPr bwMode="auto">
              <a:xfrm>
                <a:off x="-60875" y="1535625"/>
                <a:ext cx="9265800" cy="0"/>
              </a:xfrm>
              <a:prstGeom prst="straightConnector1">
                <a:avLst/>
              </a:prstGeom>
              <a:noFill/>
              <a:ln w="9525">
                <a:solidFill>
                  <a:srgbClr val="4CCAB5"/>
                </a:solidFill>
                <a:round/>
                <a:headEnd/>
                <a:tailEnd/>
              </a:ln>
            </p:spPr>
          </p:cxnSp>
          <p:cxnSp>
            <p:nvCxnSpPr>
              <p:cNvPr id="32" name="Google Shape;640;p14"/>
              <p:cNvCxnSpPr>
                <a:cxnSpLocks noChangeShapeType="1"/>
              </p:cNvCxnSpPr>
              <p:nvPr/>
            </p:nvCxnSpPr>
            <p:spPr bwMode="auto">
              <a:xfrm>
                <a:off x="-60875" y="1950075"/>
                <a:ext cx="9265800" cy="0"/>
              </a:xfrm>
              <a:prstGeom prst="straightConnector1">
                <a:avLst/>
              </a:prstGeom>
              <a:noFill/>
              <a:ln w="9525">
                <a:solidFill>
                  <a:srgbClr val="4CCAB5"/>
                </a:solidFill>
                <a:round/>
                <a:headEnd/>
                <a:tailEnd/>
              </a:ln>
            </p:spPr>
          </p:cxnSp>
          <p:cxnSp>
            <p:nvCxnSpPr>
              <p:cNvPr id="33" name="Google Shape;641;p14"/>
              <p:cNvCxnSpPr>
                <a:cxnSpLocks noChangeShapeType="1"/>
              </p:cNvCxnSpPr>
              <p:nvPr/>
            </p:nvCxnSpPr>
            <p:spPr bwMode="auto">
              <a:xfrm>
                <a:off x="-60875" y="2364525"/>
                <a:ext cx="9265800" cy="0"/>
              </a:xfrm>
              <a:prstGeom prst="straightConnector1">
                <a:avLst/>
              </a:prstGeom>
              <a:noFill/>
              <a:ln w="9525">
                <a:solidFill>
                  <a:srgbClr val="4CCAB5"/>
                </a:solidFill>
                <a:round/>
                <a:headEnd/>
                <a:tailEnd/>
              </a:ln>
            </p:spPr>
          </p:cxnSp>
          <p:cxnSp>
            <p:nvCxnSpPr>
              <p:cNvPr id="34" name="Google Shape;642;p14"/>
              <p:cNvCxnSpPr>
                <a:cxnSpLocks noChangeShapeType="1"/>
              </p:cNvCxnSpPr>
              <p:nvPr/>
            </p:nvCxnSpPr>
            <p:spPr bwMode="auto">
              <a:xfrm>
                <a:off x="-60875" y="2778975"/>
                <a:ext cx="9265800" cy="0"/>
              </a:xfrm>
              <a:prstGeom prst="straightConnector1">
                <a:avLst/>
              </a:prstGeom>
              <a:noFill/>
              <a:ln w="9525">
                <a:solidFill>
                  <a:srgbClr val="4CCAB5"/>
                </a:solidFill>
                <a:round/>
                <a:headEnd/>
                <a:tailEnd/>
              </a:ln>
            </p:spPr>
          </p:cxnSp>
          <p:cxnSp>
            <p:nvCxnSpPr>
              <p:cNvPr id="35" name="Google Shape;643;p14"/>
              <p:cNvCxnSpPr>
                <a:cxnSpLocks noChangeShapeType="1"/>
              </p:cNvCxnSpPr>
              <p:nvPr/>
            </p:nvCxnSpPr>
            <p:spPr bwMode="auto">
              <a:xfrm>
                <a:off x="-60875" y="3193425"/>
                <a:ext cx="9265800" cy="0"/>
              </a:xfrm>
              <a:prstGeom prst="straightConnector1">
                <a:avLst/>
              </a:prstGeom>
              <a:noFill/>
              <a:ln w="9525">
                <a:solidFill>
                  <a:srgbClr val="4CCAB5"/>
                </a:solidFill>
                <a:round/>
                <a:headEnd/>
                <a:tailEnd/>
              </a:ln>
            </p:spPr>
          </p:cxnSp>
          <p:cxnSp>
            <p:nvCxnSpPr>
              <p:cNvPr id="36" name="Google Shape;644;p14"/>
              <p:cNvCxnSpPr>
                <a:cxnSpLocks noChangeShapeType="1"/>
              </p:cNvCxnSpPr>
              <p:nvPr/>
            </p:nvCxnSpPr>
            <p:spPr bwMode="auto">
              <a:xfrm>
                <a:off x="-60875" y="3607875"/>
                <a:ext cx="9265800" cy="0"/>
              </a:xfrm>
              <a:prstGeom prst="straightConnector1">
                <a:avLst/>
              </a:prstGeom>
              <a:noFill/>
              <a:ln w="9525">
                <a:solidFill>
                  <a:srgbClr val="4CCAB5"/>
                </a:solidFill>
                <a:round/>
                <a:headEnd/>
                <a:tailEnd/>
              </a:ln>
            </p:spPr>
          </p:cxnSp>
          <p:cxnSp>
            <p:nvCxnSpPr>
              <p:cNvPr id="37" name="Google Shape;645;p14"/>
              <p:cNvCxnSpPr>
                <a:cxnSpLocks noChangeShapeType="1"/>
              </p:cNvCxnSpPr>
              <p:nvPr/>
            </p:nvCxnSpPr>
            <p:spPr bwMode="auto">
              <a:xfrm>
                <a:off x="-60875" y="4022325"/>
                <a:ext cx="9265800" cy="0"/>
              </a:xfrm>
              <a:prstGeom prst="straightConnector1">
                <a:avLst/>
              </a:prstGeom>
              <a:noFill/>
              <a:ln w="9525">
                <a:solidFill>
                  <a:srgbClr val="4CCAB5"/>
                </a:solidFill>
                <a:round/>
                <a:headEnd/>
                <a:tailEnd/>
              </a:ln>
            </p:spPr>
          </p:cxnSp>
          <p:cxnSp>
            <p:nvCxnSpPr>
              <p:cNvPr id="38" name="Google Shape;646;p14"/>
              <p:cNvCxnSpPr>
                <a:cxnSpLocks noChangeShapeType="1"/>
              </p:cNvCxnSpPr>
              <p:nvPr/>
            </p:nvCxnSpPr>
            <p:spPr bwMode="auto">
              <a:xfrm>
                <a:off x="-60875" y="4436775"/>
                <a:ext cx="9265800" cy="0"/>
              </a:xfrm>
              <a:prstGeom prst="straightConnector1">
                <a:avLst/>
              </a:prstGeom>
              <a:noFill/>
              <a:ln w="9525">
                <a:solidFill>
                  <a:srgbClr val="4CCAB5"/>
                </a:solidFill>
                <a:round/>
                <a:headEnd/>
                <a:tailEnd/>
              </a:ln>
            </p:spPr>
          </p:cxnSp>
          <p:cxnSp>
            <p:nvCxnSpPr>
              <p:cNvPr id="39" name="Google Shape;647;p14"/>
              <p:cNvCxnSpPr>
                <a:cxnSpLocks noChangeShapeType="1"/>
              </p:cNvCxnSpPr>
              <p:nvPr/>
            </p:nvCxnSpPr>
            <p:spPr bwMode="auto">
              <a:xfrm>
                <a:off x="-60875" y="4851225"/>
                <a:ext cx="9265800" cy="0"/>
              </a:xfrm>
              <a:prstGeom prst="straightConnector1">
                <a:avLst/>
              </a:prstGeom>
              <a:noFill/>
              <a:ln w="9525">
                <a:solidFill>
                  <a:srgbClr val="4CCAB5"/>
                </a:solidFill>
                <a:round/>
                <a:headEnd/>
                <a:tailEnd/>
              </a:ln>
            </p:spPr>
          </p:cxnSp>
        </p:grpSp>
        <p:grpSp>
          <p:nvGrpSpPr>
            <p:cNvPr id="7" name="Google Shape;648;p14"/>
            <p:cNvGrpSpPr>
              <a:grpSpLocks/>
            </p:cNvGrpSpPr>
            <p:nvPr/>
          </p:nvGrpSpPr>
          <p:grpSpPr bwMode="auto">
            <a:xfrm>
              <a:off x="424088" y="-44400"/>
              <a:ext cx="8295875" cy="5276700"/>
              <a:chOff x="424088" y="-44400"/>
              <a:chExt cx="8295875" cy="5276700"/>
            </a:xfrm>
          </p:grpSpPr>
          <p:cxnSp>
            <p:nvCxnSpPr>
              <p:cNvPr id="8" name="Google Shape;649;p14"/>
              <p:cNvCxnSpPr>
                <a:cxnSpLocks noChangeShapeType="1"/>
              </p:cNvCxnSpPr>
              <p:nvPr/>
            </p:nvCxnSpPr>
            <p:spPr bwMode="auto">
              <a:xfrm>
                <a:off x="424088" y="-44400"/>
                <a:ext cx="0" cy="5276700"/>
              </a:xfrm>
              <a:prstGeom prst="straightConnector1">
                <a:avLst/>
              </a:prstGeom>
              <a:noFill/>
              <a:ln w="9525">
                <a:solidFill>
                  <a:srgbClr val="4CCAB5"/>
                </a:solidFill>
                <a:round/>
                <a:headEnd/>
                <a:tailEnd/>
              </a:ln>
            </p:spPr>
          </p:cxnSp>
          <p:cxnSp>
            <p:nvCxnSpPr>
              <p:cNvPr id="9" name="Google Shape;650;p14"/>
              <p:cNvCxnSpPr>
                <a:cxnSpLocks noChangeShapeType="1"/>
              </p:cNvCxnSpPr>
              <p:nvPr/>
            </p:nvCxnSpPr>
            <p:spPr bwMode="auto">
              <a:xfrm>
                <a:off x="860713" y="-44400"/>
                <a:ext cx="0" cy="5276700"/>
              </a:xfrm>
              <a:prstGeom prst="straightConnector1">
                <a:avLst/>
              </a:prstGeom>
              <a:noFill/>
              <a:ln w="9525">
                <a:solidFill>
                  <a:srgbClr val="4CCAB5"/>
                </a:solidFill>
                <a:round/>
                <a:headEnd/>
                <a:tailEnd/>
              </a:ln>
            </p:spPr>
          </p:cxnSp>
          <p:cxnSp>
            <p:nvCxnSpPr>
              <p:cNvPr id="10" name="Google Shape;651;p14"/>
              <p:cNvCxnSpPr>
                <a:cxnSpLocks noChangeShapeType="1"/>
              </p:cNvCxnSpPr>
              <p:nvPr/>
            </p:nvCxnSpPr>
            <p:spPr bwMode="auto">
              <a:xfrm>
                <a:off x="1297338" y="-44400"/>
                <a:ext cx="0" cy="5276700"/>
              </a:xfrm>
              <a:prstGeom prst="straightConnector1">
                <a:avLst/>
              </a:prstGeom>
              <a:noFill/>
              <a:ln w="9525">
                <a:solidFill>
                  <a:srgbClr val="4CCAB5"/>
                </a:solidFill>
                <a:round/>
                <a:headEnd/>
                <a:tailEnd/>
              </a:ln>
            </p:spPr>
          </p:cxnSp>
          <p:cxnSp>
            <p:nvCxnSpPr>
              <p:cNvPr id="11" name="Google Shape;652;p14"/>
              <p:cNvCxnSpPr>
                <a:cxnSpLocks noChangeShapeType="1"/>
              </p:cNvCxnSpPr>
              <p:nvPr/>
            </p:nvCxnSpPr>
            <p:spPr bwMode="auto">
              <a:xfrm>
                <a:off x="1733963" y="-44400"/>
                <a:ext cx="0" cy="5276700"/>
              </a:xfrm>
              <a:prstGeom prst="straightConnector1">
                <a:avLst/>
              </a:prstGeom>
              <a:noFill/>
              <a:ln w="9525">
                <a:solidFill>
                  <a:srgbClr val="4CCAB5"/>
                </a:solidFill>
                <a:round/>
                <a:headEnd/>
                <a:tailEnd/>
              </a:ln>
            </p:spPr>
          </p:cxnSp>
          <p:cxnSp>
            <p:nvCxnSpPr>
              <p:cNvPr id="12" name="Google Shape;653;p14"/>
              <p:cNvCxnSpPr>
                <a:cxnSpLocks noChangeShapeType="1"/>
              </p:cNvCxnSpPr>
              <p:nvPr/>
            </p:nvCxnSpPr>
            <p:spPr bwMode="auto">
              <a:xfrm>
                <a:off x="2170588" y="-44400"/>
                <a:ext cx="0" cy="5276700"/>
              </a:xfrm>
              <a:prstGeom prst="straightConnector1">
                <a:avLst/>
              </a:prstGeom>
              <a:noFill/>
              <a:ln w="9525">
                <a:solidFill>
                  <a:srgbClr val="4CCAB5"/>
                </a:solidFill>
                <a:round/>
                <a:headEnd/>
                <a:tailEnd/>
              </a:ln>
            </p:spPr>
          </p:cxnSp>
          <p:cxnSp>
            <p:nvCxnSpPr>
              <p:cNvPr id="13" name="Google Shape;654;p14"/>
              <p:cNvCxnSpPr>
                <a:cxnSpLocks noChangeShapeType="1"/>
              </p:cNvCxnSpPr>
              <p:nvPr/>
            </p:nvCxnSpPr>
            <p:spPr bwMode="auto">
              <a:xfrm>
                <a:off x="2607213" y="-44400"/>
                <a:ext cx="0" cy="5276700"/>
              </a:xfrm>
              <a:prstGeom prst="straightConnector1">
                <a:avLst/>
              </a:prstGeom>
              <a:noFill/>
              <a:ln w="9525">
                <a:solidFill>
                  <a:srgbClr val="4CCAB5"/>
                </a:solidFill>
                <a:round/>
                <a:headEnd/>
                <a:tailEnd/>
              </a:ln>
            </p:spPr>
          </p:cxnSp>
          <p:cxnSp>
            <p:nvCxnSpPr>
              <p:cNvPr id="14" name="Google Shape;655;p14"/>
              <p:cNvCxnSpPr>
                <a:cxnSpLocks noChangeShapeType="1"/>
              </p:cNvCxnSpPr>
              <p:nvPr/>
            </p:nvCxnSpPr>
            <p:spPr bwMode="auto">
              <a:xfrm>
                <a:off x="3043838" y="-44400"/>
                <a:ext cx="0" cy="5276700"/>
              </a:xfrm>
              <a:prstGeom prst="straightConnector1">
                <a:avLst/>
              </a:prstGeom>
              <a:noFill/>
              <a:ln w="9525">
                <a:solidFill>
                  <a:srgbClr val="4CCAB5"/>
                </a:solidFill>
                <a:round/>
                <a:headEnd/>
                <a:tailEnd/>
              </a:ln>
            </p:spPr>
          </p:cxnSp>
          <p:cxnSp>
            <p:nvCxnSpPr>
              <p:cNvPr id="15" name="Google Shape;656;p14"/>
              <p:cNvCxnSpPr>
                <a:cxnSpLocks noChangeShapeType="1"/>
              </p:cNvCxnSpPr>
              <p:nvPr/>
            </p:nvCxnSpPr>
            <p:spPr bwMode="auto">
              <a:xfrm>
                <a:off x="3480463" y="-44400"/>
                <a:ext cx="0" cy="5276700"/>
              </a:xfrm>
              <a:prstGeom prst="straightConnector1">
                <a:avLst/>
              </a:prstGeom>
              <a:noFill/>
              <a:ln w="9525">
                <a:solidFill>
                  <a:srgbClr val="4CCAB5"/>
                </a:solidFill>
                <a:round/>
                <a:headEnd/>
                <a:tailEnd/>
              </a:ln>
            </p:spPr>
          </p:cxnSp>
          <p:cxnSp>
            <p:nvCxnSpPr>
              <p:cNvPr id="16" name="Google Shape;657;p14"/>
              <p:cNvCxnSpPr>
                <a:cxnSpLocks noChangeShapeType="1"/>
              </p:cNvCxnSpPr>
              <p:nvPr/>
            </p:nvCxnSpPr>
            <p:spPr bwMode="auto">
              <a:xfrm>
                <a:off x="3917088" y="-44400"/>
                <a:ext cx="0" cy="5276700"/>
              </a:xfrm>
              <a:prstGeom prst="straightConnector1">
                <a:avLst/>
              </a:prstGeom>
              <a:noFill/>
              <a:ln w="9525">
                <a:solidFill>
                  <a:srgbClr val="4CCAB5"/>
                </a:solidFill>
                <a:round/>
                <a:headEnd/>
                <a:tailEnd/>
              </a:ln>
            </p:spPr>
          </p:cxnSp>
          <p:cxnSp>
            <p:nvCxnSpPr>
              <p:cNvPr id="17" name="Google Shape;658;p14"/>
              <p:cNvCxnSpPr>
                <a:cxnSpLocks noChangeShapeType="1"/>
              </p:cNvCxnSpPr>
              <p:nvPr/>
            </p:nvCxnSpPr>
            <p:spPr bwMode="auto">
              <a:xfrm>
                <a:off x="4353713" y="-44400"/>
                <a:ext cx="0" cy="5276700"/>
              </a:xfrm>
              <a:prstGeom prst="straightConnector1">
                <a:avLst/>
              </a:prstGeom>
              <a:noFill/>
              <a:ln w="9525">
                <a:solidFill>
                  <a:srgbClr val="4CCAB5"/>
                </a:solidFill>
                <a:round/>
                <a:headEnd/>
                <a:tailEnd/>
              </a:ln>
            </p:spPr>
          </p:cxnSp>
          <p:cxnSp>
            <p:nvCxnSpPr>
              <p:cNvPr id="18" name="Google Shape;659;p14"/>
              <p:cNvCxnSpPr>
                <a:cxnSpLocks noChangeShapeType="1"/>
              </p:cNvCxnSpPr>
              <p:nvPr/>
            </p:nvCxnSpPr>
            <p:spPr bwMode="auto">
              <a:xfrm>
                <a:off x="4790338" y="-44400"/>
                <a:ext cx="0" cy="5276700"/>
              </a:xfrm>
              <a:prstGeom prst="straightConnector1">
                <a:avLst/>
              </a:prstGeom>
              <a:noFill/>
              <a:ln w="9525">
                <a:solidFill>
                  <a:srgbClr val="4CCAB5"/>
                </a:solidFill>
                <a:round/>
                <a:headEnd/>
                <a:tailEnd/>
              </a:ln>
            </p:spPr>
          </p:cxnSp>
          <p:cxnSp>
            <p:nvCxnSpPr>
              <p:cNvPr id="19" name="Google Shape;660;p14"/>
              <p:cNvCxnSpPr>
                <a:cxnSpLocks noChangeShapeType="1"/>
              </p:cNvCxnSpPr>
              <p:nvPr/>
            </p:nvCxnSpPr>
            <p:spPr bwMode="auto">
              <a:xfrm>
                <a:off x="5226963" y="-44400"/>
                <a:ext cx="0" cy="5276700"/>
              </a:xfrm>
              <a:prstGeom prst="straightConnector1">
                <a:avLst/>
              </a:prstGeom>
              <a:noFill/>
              <a:ln w="9525">
                <a:solidFill>
                  <a:srgbClr val="4CCAB5"/>
                </a:solidFill>
                <a:round/>
                <a:headEnd/>
                <a:tailEnd/>
              </a:ln>
            </p:spPr>
          </p:cxnSp>
          <p:cxnSp>
            <p:nvCxnSpPr>
              <p:cNvPr id="20" name="Google Shape;661;p14"/>
              <p:cNvCxnSpPr>
                <a:cxnSpLocks noChangeShapeType="1"/>
              </p:cNvCxnSpPr>
              <p:nvPr/>
            </p:nvCxnSpPr>
            <p:spPr bwMode="auto">
              <a:xfrm>
                <a:off x="5663588" y="-44400"/>
                <a:ext cx="0" cy="5276700"/>
              </a:xfrm>
              <a:prstGeom prst="straightConnector1">
                <a:avLst/>
              </a:prstGeom>
              <a:noFill/>
              <a:ln w="9525">
                <a:solidFill>
                  <a:srgbClr val="4CCAB5"/>
                </a:solidFill>
                <a:round/>
                <a:headEnd/>
                <a:tailEnd/>
              </a:ln>
            </p:spPr>
          </p:cxnSp>
          <p:cxnSp>
            <p:nvCxnSpPr>
              <p:cNvPr id="21" name="Google Shape;662;p14"/>
              <p:cNvCxnSpPr>
                <a:cxnSpLocks noChangeShapeType="1"/>
              </p:cNvCxnSpPr>
              <p:nvPr/>
            </p:nvCxnSpPr>
            <p:spPr bwMode="auto">
              <a:xfrm>
                <a:off x="6100213" y="-44400"/>
                <a:ext cx="0" cy="5276700"/>
              </a:xfrm>
              <a:prstGeom prst="straightConnector1">
                <a:avLst/>
              </a:prstGeom>
              <a:noFill/>
              <a:ln w="9525">
                <a:solidFill>
                  <a:srgbClr val="4CCAB5"/>
                </a:solidFill>
                <a:round/>
                <a:headEnd/>
                <a:tailEnd/>
              </a:ln>
            </p:spPr>
          </p:cxnSp>
          <p:cxnSp>
            <p:nvCxnSpPr>
              <p:cNvPr id="22" name="Google Shape;663;p14"/>
              <p:cNvCxnSpPr>
                <a:cxnSpLocks noChangeShapeType="1"/>
              </p:cNvCxnSpPr>
              <p:nvPr/>
            </p:nvCxnSpPr>
            <p:spPr bwMode="auto">
              <a:xfrm>
                <a:off x="6536838" y="-44400"/>
                <a:ext cx="0" cy="5276700"/>
              </a:xfrm>
              <a:prstGeom prst="straightConnector1">
                <a:avLst/>
              </a:prstGeom>
              <a:noFill/>
              <a:ln w="9525">
                <a:solidFill>
                  <a:srgbClr val="4CCAB5"/>
                </a:solidFill>
                <a:round/>
                <a:headEnd/>
                <a:tailEnd/>
              </a:ln>
            </p:spPr>
          </p:cxnSp>
          <p:cxnSp>
            <p:nvCxnSpPr>
              <p:cNvPr id="23" name="Google Shape;664;p14"/>
              <p:cNvCxnSpPr>
                <a:cxnSpLocks noChangeShapeType="1"/>
              </p:cNvCxnSpPr>
              <p:nvPr/>
            </p:nvCxnSpPr>
            <p:spPr bwMode="auto">
              <a:xfrm>
                <a:off x="6973463" y="-44400"/>
                <a:ext cx="0" cy="5276700"/>
              </a:xfrm>
              <a:prstGeom prst="straightConnector1">
                <a:avLst/>
              </a:prstGeom>
              <a:noFill/>
              <a:ln w="9525">
                <a:solidFill>
                  <a:srgbClr val="4CCAB5"/>
                </a:solidFill>
                <a:round/>
                <a:headEnd/>
                <a:tailEnd/>
              </a:ln>
            </p:spPr>
          </p:cxnSp>
          <p:cxnSp>
            <p:nvCxnSpPr>
              <p:cNvPr id="24" name="Google Shape;665;p14"/>
              <p:cNvCxnSpPr>
                <a:cxnSpLocks noChangeShapeType="1"/>
              </p:cNvCxnSpPr>
              <p:nvPr/>
            </p:nvCxnSpPr>
            <p:spPr bwMode="auto">
              <a:xfrm>
                <a:off x="7410088" y="-44400"/>
                <a:ext cx="0" cy="5276700"/>
              </a:xfrm>
              <a:prstGeom prst="straightConnector1">
                <a:avLst/>
              </a:prstGeom>
              <a:noFill/>
              <a:ln w="9525">
                <a:solidFill>
                  <a:srgbClr val="4CCAB5"/>
                </a:solidFill>
                <a:round/>
                <a:headEnd/>
                <a:tailEnd/>
              </a:ln>
            </p:spPr>
          </p:cxnSp>
          <p:cxnSp>
            <p:nvCxnSpPr>
              <p:cNvPr id="25" name="Google Shape;666;p14"/>
              <p:cNvCxnSpPr>
                <a:cxnSpLocks noChangeShapeType="1"/>
              </p:cNvCxnSpPr>
              <p:nvPr/>
            </p:nvCxnSpPr>
            <p:spPr bwMode="auto">
              <a:xfrm>
                <a:off x="7846713" y="-44400"/>
                <a:ext cx="0" cy="5276700"/>
              </a:xfrm>
              <a:prstGeom prst="straightConnector1">
                <a:avLst/>
              </a:prstGeom>
              <a:noFill/>
              <a:ln w="9525">
                <a:solidFill>
                  <a:srgbClr val="4CCAB5"/>
                </a:solidFill>
                <a:round/>
                <a:headEnd/>
                <a:tailEnd/>
              </a:ln>
            </p:spPr>
          </p:cxnSp>
          <p:cxnSp>
            <p:nvCxnSpPr>
              <p:cNvPr id="26" name="Google Shape;667;p14"/>
              <p:cNvCxnSpPr>
                <a:cxnSpLocks noChangeShapeType="1"/>
              </p:cNvCxnSpPr>
              <p:nvPr/>
            </p:nvCxnSpPr>
            <p:spPr bwMode="auto">
              <a:xfrm>
                <a:off x="8283338" y="-44400"/>
                <a:ext cx="0" cy="5276700"/>
              </a:xfrm>
              <a:prstGeom prst="straightConnector1">
                <a:avLst/>
              </a:prstGeom>
              <a:noFill/>
              <a:ln w="9525">
                <a:solidFill>
                  <a:srgbClr val="4CCAB5"/>
                </a:solidFill>
                <a:round/>
                <a:headEnd/>
                <a:tailEnd/>
              </a:ln>
            </p:spPr>
          </p:cxnSp>
          <p:cxnSp>
            <p:nvCxnSpPr>
              <p:cNvPr id="27" name="Google Shape;668;p14"/>
              <p:cNvCxnSpPr>
                <a:cxnSpLocks noChangeShapeType="1"/>
              </p:cNvCxnSpPr>
              <p:nvPr/>
            </p:nvCxnSpPr>
            <p:spPr bwMode="auto">
              <a:xfrm>
                <a:off x="8719963" y="-44400"/>
                <a:ext cx="0" cy="5276700"/>
              </a:xfrm>
              <a:prstGeom prst="straightConnector1">
                <a:avLst/>
              </a:prstGeom>
              <a:noFill/>
              <a:ln w="9525">
                <a:solidFill>
                  <a:srgbClr val="4CCAB5"/>
                </a:solidFill>
                <a:round/>
                <a:headEnd/>
                <a:tailEnd/>
              </a:ln>
            </p:spPr>
          </p:cxnSp>
        </p:grpSp>
      </p:grpSp>
      <p:grpSp>
        <p:nvGrpSpPr>
          <p:cNvPr id="40" name="Google Shape;669;p14"/>
          <p:cNvGrpSpPr>
            <a:grpSpLocks/>
          </p:cNvGrpSpPr>
          <p:nvPr/>
        </p:nvGrpSpPr>
        <p:grpSpPr bwMode="auto">
          <a:xfrm rot="592">
            <a:off x="-41275" y="-42863"/>
            <a:ext cx="9226550" cy="4826001"/>
            <a:chOff x="666700" y="727125"/>
            <a:chExt cx="7939189" cy="3876383"/>
          </a:xfrm>
        </p:grpSpPr>
        <p:sp>
          <p:nvSpPr>
            <p:cNvPr id="41" name="Google Shape;670;p14"/>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2" name="Google Shape;671;p14"/>
            <p:cNvSpPr/>
            <p:nvPr/>
          </p:nvSpPr>
          <p:spPr>
            <a:xfrm>
              <a:off x="677409" y="1467973"/>
              <a:ext cx="7920065" cy="20402"/>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3" name="Google Shape;672;p14"/>
            <p:cNvSpPr/>
            <p:nvPr/>
          </p:nvSpPr>
          <p:spPr>
            <a:xfrm>
              <a:off x="677491" y="1912993"/>
              <a:ext cx="7920065" cy="19126"/>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4" name="Google Shape;673;p14"/>
            <p:cNvSpPr/>
            <p:nvPr/>
          </p:nvSpPr>
          <p:spPr>
            <a:xfrm>
              <a:off x="677573" y="2358011"/>
              <a:ext cx="7920065" cy="19127"/>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5" name="Google Shape;674;p14"/>
            <p:cNvSpPr/>
            <p:nvPr/>
          </p:nvSpPr>
          <p:spPr>
            <a:xfrm>
              <a:off x="676289" y="2801755"/>
              <a:ext cx="7920066" cy="19127"/>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6" name="Google Shape;675;p14"/>
            <p:cNvSpPr/>
            <p:nvPr/>
          </p:nvSpPr>
          <p:spPr>
            <a:xfrm>
              <a:off x="676371" y="3246774"/>
              <a:ext cx="7920066" cy="19126"/>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7" name="Google Shape;676;p14"/>
            <p:cNvSpPr/>
            <p:nvPr/>
          </p:nvSpPr>
          <p:spPr>
            <a:xfrm>
              <a:off x="676453" y="3690518"/>
              <a:ext cx="7920066" cy="20402"/>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8" name="Google Shape;677;p14"/>
            <p:cNvSpPr/>
            <p:nvPr/>
          </p:nvSpPr>
          <p:spPr>
            <a:xfrm>
              <a:off x="676535" y="4135536"/>
              <a:ext cx="7920066" cy="19127"/>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49" name="Google Shape;681;p14"/>
          <p:cNvGrpSpPr>
            <a:grpSpLocks/>
          </p:cNvGrpSpPr>
          <p:nvPr/>
        </p:nvGrpSpPr>
        <p:grpSpPr bwMode="auto">
          <a:xfrm>
            <a:off x="92075" y="660400"/>
            <a:ext cx="8777288" cy="3668713"/>
            <a:chOff x="92349" y="660015"/>
            <a:chExt cx="8776512" cy="3669695"/>
          </a:xfrm>
        </p:grpSpPr>
        <p:sp>
          <p:nvSpPr>
            <p:cNvPr id="50" name="Google Shape;682;p14"/>
            <p:cNvSpPr/>
            <p:nvPr/>
          </p:nvSpPr>
          <p:spPr>
            <a:xfrm>
              <a:off x="8637106" y="3770760"/>
              <a:ext cx="231755" cy="239776"/>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nvGrpSpPr>
            <p:cNvPr id="51" name="Google Shape;683;p14"/>
            <p:cNvGrpSpPr>
              <a:grpSpLocks/>
            </p:cNvGrpSpPr>
            <p:nvPr/>
          </p:nvGrpSpPr>
          <p:grpSpPr bwMode="auto">
            <a:xfrm>
              <a:off x="8070420" y="4101049"/>
              <a:ext cx="319060" cy="228661"/>
              <a:chOff x="2286515" y="1602134"/>
              <a:chExt cx="299811" cy="214867"/>
            </a:xfrm>
          </p:grpSpPr>
          <p:sp>
            <p:nvSpPr>
              <p:cNvPr id="72" name="Google Shape;684;p14"/>
              <p:cNvSpPr/>
              <p:nvPr/>
            </p:nvSpPr>
            <p:spPr>
              <a:xfrm>
                <a:off x="2286515" y="1602134"/>
                <a:ext cx="259538" cy="214867"/>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3" name="Google Shape;685;p14"/>
              <p:cNvSpPr/>
              <p:nvPr/>
            </p:nvSpPr>
            <p:spPr>
              <a:xfrm>
                <a:off x="2399876" y="1697630"/>
                <a:ext cx="186450" cy="98481"/>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52" name="Google Shape;686;p14"/>
            <p:cNvSpPr/>
            <p:nvPr/>
          </p:nvSpPr>
          <p:spPr>
            <a:xfrm>
              <a:off x="1095560" y="3759644"/>
              <a:ext cx="287313" cy="262008"/>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nvGrpSpPr>
            <p:cNvPr id="53" name="Google Shape;687;p14"/>
            <p:cNvGrpSpPr>
              <a:grpSpLocks/>
            </p:cNvGrpSpPr>
            <p:nvPr/>
          </p:nvGrpSpPr>
          <p:grpSpPr bwMode="auto">
            <a:xfrm>
              <a:off x="1027305" y="2952978"/>
              <a:ext cx="495257" cy="549421"/>
              <a:chOff x="2023362" y="833659"/>
              <a:chExt cx="465378" cy="516277"/>
            </a:xfrm>
          </p:grpSpPr>
          <p:sp>
            <p:nvSpPr>
              <p:cNvPr id="65" name="Google Shape;688;p14"/>
              <p:cNvSpPr/>
              <p:nvPr/>
            </p:nvSpPr>
            <p:spPr>
              <a:xfrm>
                <a:off x="2291849" y="833659"/>
                <a:ext cx="196891" cy="214867"/>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6" name="Google Shape;689;p14"/>
              <p:cNvSpPr/>
              <p:nvPr/>
            </p:nvSpPr>
            <p:spPr>
              <a:xfrm>
                <a:off x="2385819" y="833659"/>
                <a:ext cx="102921" cy="107433"/>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7" name="Google Shape;690;p14"/>
              <p:cNvSpPr/>
              <p:nvPr/>
            </p:nvSpPr>
            <p:spPr>
              <a:xfrm>
                <a:off x="2077060" y="930648"/>
                <a:ext cx="344558" cy="356619"/>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8" name="Google Shape;691;p14"/>
              <p:cNvSpPr/>
              <p:nvPr/>
            </p:nvSpPr>
            <p:spPr>
              <a:xfrm>
                <a:off x="2111366" y="997793"/>
                <a:ext cx="184958" cy="207407"/>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9" name="Google Shape;692;p14"/>
              <p:cNvSpPr/>
              <p:nvPr/>
            </p:nvSpPr>
            <p:spPr>
              <a:xfrm>
                <a:off x="2171030" y="1044050"/>
                <a:ext cx="184958" cy="210390"/>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0" name="Google Shape;693;p14"/>
              <p:cNvSpPr/>
              <p:nvPr/>
            </p:nvSpPr>
            <p:spPr>
              <a:xfrm>
                <a:off x="2056177" y="1173864"/>
                <a:ext cx="161092" cy="134292"/>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1" name="Google Shape;694;p14"/>
              <p:cNvSpPr/>
              <p:nvPr/>
            </p:nvSpPr>
            <p:spPr>
              <a:xfrm>
                <a:off x="2023362" y="1191770"/>
                <a:ext cx="170042" cy="158166"/>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54" name="Google Shape;695;p14"/>
            <p:cNvSpPr/>
            <p:nvPr/>
          </p:nvSpPr>
          <p:spPr>
            <a:xfrm>
              <a:off x="8133913" y="3253097"/>
              <a:ext cx="192071" cy="203254"/>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nvGrpSpPr>
            <p:cNvPr id="55" name="Google Shape;696;p14"/>
            <p:cNvGrpSpPr>
              <a:grpSpLocks/>
            </p:cNvGrpSpPr>
            <p:nvPr/>
          </p:nvGrpSpPr>
          <p:grpSpPr bwMode="auto">
            <a:xfrm rot="-7484730">
              <a:off x="423921" y="1319598"/>
              <a:ext cx="2129383" cy="1436570"/>
              <a:chOff x="4223083" y="-1121767"/>
              <a:chExt cx="2714391" cy="1831242"/>
            </a:xfrm>
          </p:grpSpPr>
          <p:grpSp>
            <p:nvGrpSpPr>
              <p:cNvPr id="56" name="Google Shape;697;p14"/>
              <p:cNvGrpSpPr>
                <a:grpSpLocks/>
              </p:cNvGrpSpPr>
              <p:nvPr/>
            </p:nvGrpSpPr>
            <p:grpSpPr bwMode="auto">
              <a:xfrm rot="10184354">
                <a:off x="4223083" y="-1121767"/>
                <a:ext cx="2714391" cy="1584364"/>
                <a:chOff x="1674501" y="1326596"/>
                <a:chExt cx="2266851" cy="1323122"/>
              </a:xfrm>
            </p:grpSpPr>
            <p:sp>
              <p:nvSpPr>
                <p:cNvPr id="63" name="Google Shape;698;p14"/>
                <p:cNvSpPr/>
                <p:nvPr/>
              </p:nvSpPr>
              <p:spPr>
                <a:xfrm>
                  <a:off x="3517357" y="2520342"/>
                  <a:ext cx="32118" cy="4224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4" name="Google Shape;699;p14"/>
                <p:cNvSpPr/>
                <p:nvPr/>
              </p:nvSpPr>
              <p:spPr>
                <a:xfrm>
                  <a:off x="1674501" y="1326596"/>
                  <a:ext cx="2266851" cy="1323122"/>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57" name="Google Shape;700;p14"/>
              <p:cNvGrpSpPr>
                <a:grpSpLocks/>
              </p:cNvGrpSpPr>
              <p:nvPr/>
            </p:nvGrpSpPr>
            <p:grpSpPr bwMode="auto">
              <a:xfrm rot="10184354">
                <a:off x="5402452" y="339182"/>
                <a:ext cx="495924" cy="370293"/>
                <a:chOff x="2670192" y="1121390"/>
                <a:chExt cx="414150" cy="309235"/>
              </a:xfrm>
            </p:grpSpPr>
            <p:sp>
              <p:nvSpPr>
                <p:cNvPr id="61" name="Google Shape;701;p14"/>
                <p:cNvSpPr/>
                <p:nvPr/>
              </p:nvSpPr>
              <p:spPr>
                <a:xfrm>
                  <a:off x="2681573" y="1127347"/>
                  <a:ext cx="385412" cy="288956"/>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2" name="Google Shape;702;p14"/>
                <p:cNvSpPr/>
                <p:nvPr/>
              </p:nvSpPr>
              <p:spPr>
                <a:xfrm>
                  <a:off x="2670192" y="1121390"/>
                  <a:ext cx="414150" cy="30923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58" name="Google Shape;703;p14"/>
              <p:cNvGrpSpPr>
                <a:grpSpLocks/>
              </p:cNvGrpSpPr>
              <p:nvPr/>
            </p:nvGrpSpPr>
            <p:grpSpPr bwMode="auto">
              <a:xfrm rot="10184354">
                <a:off x="5422127" y="459944"/>
                <a:ext cx="536408" cy="184135"/>
                <a:chOff x="2624602" y="1170433"/>
                <a:chExt cx="447958" cy="153772"/>
              </a:xfrm>
            </p:grpSpPr>
            <p:sp>
              <p:nvSpPr>
                <p:cNvPr id="59" name="Google Shape;704;p14"/>
                <p:cNvSpPr/>
                <p:nvPr/>
              </p:nvSpPr>
              <p:spPr>
                <a:xfrm>
                  <a:off x="2639243" y="1183558"/>
                  <a:ext cx="388793" cy="133493"/>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0" name="Google Shape;705;p14"/>
                <p:cNvSpPr/>
                <p:nvPr/>
              </p:nvSpPr>
              <p:spPr>
                <a:xfrm>
                  <a:off x="2624602" y="1170433"/>
                  <a:ext cx="447958" cy="153772"/>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grpSp>
      <p:sp>
        <p:nvSpPr>
          <p:cNvPr id="678" name="Google Shape;678;p14"/>
          <p:cNvSpPr txBox="1">
            <a:spLocks noGrp="1"/>
          </p:cNvSpPr>
          <p:nvPr>
            <p:ph type="title"/>
          </p:nvPr>
        </p:nvSpPr>
        <p:spPr>
          <a:xfrm>
            <a:off x="2591236" y="2295875"/>
            <a:ext cx="3961500" cy="841800"/>
          </a:xfrm>
          <a:prstGeom prst="rect">
            <a:avLst/>
          </a:prstGeom>
        </p:spPr>
        <p:txBody>
          <a:bodyPr spcFirstLastPara="1">
            <a:noAutofit/>
          </a:bodyPr>
          <a:lstStyle>
            <a:lvl1pPr lvl="0" algn="ctr" rtl="0">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9" name="Google Shape;679;p14"/>
          <p:cNvSpPr txBox="1">
            <a:spLocks noGrp="1"/>
          </p:cNvSpPr>
          <p:nvPr>
            <p:ph type="title" idx="2"/>
          </p:nvPr>
        </p:nvSpPr>
        <p:spPr>
          <a:xfrm>
            <a:off x="2591238" y="1660325"/>
            <a:ext cx="3961500" cy="841800"/>
          </a:xfrm>
          <a:prstGeom prst="rect">
            <a:avLst/>
          </a:prstGeom>
        </p:spPr>
        <p:txBody>
          <a:bodyPr spcFirstLastPara="1" anchor="b">
            <a:noAutofit/>
          </a:bodyPr>
          <a:lstStyle>
            <a:lvl1pPr lvl="0" algn="ctr" rtl="0">
              <a:spcBef>
                <a:spcPts val="0"/>
              </a:spcBef>
              <a:spcAft>
                <a:spcPts val="0"/>
              </a:spcAft>
              <a:buSzPts val="6000"/>
              <a:buNone/>
              <a:defRPr sz="7100" b="1">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lang="en-US"/>
              <a:t>Click to edit Master title style</a:t>
            </a:r>
            <a:endParaRPr/>
          </a:p>
        </p:txBody>
      </p:sp>
      <p:sp>
        <p:nvSpPr>
          <p:cNvPr id="680" name="Google Shape;680;p14"/>
          <p:cNvSpPr txBox="1">
            <a:spLocks noGrp="1"/>
          </p:cNvSpPr>
          <p:nvPr>
            <p:ph type="subTitle" idx="1"/>
          </p:nvPr>
        </p:nvSpPr>
        <p:spPr>
          <a:xfrm>
            <a:off x="2591259" y="3057475"/>
            <a:ext cx="3961500" cy="425700"/>
          </a:xfrm>
          <a:prstGeom prst="rect">
            <a:avLst/>
          </a:prstGeom>
        </p:spPr>
        <p:txBody>
          <a:bodyPr spcFirstLastPara="1">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bg2"/>
        </a:solidFill>
        <a:effectLst/>
      </p:bgPr>
    </p:bg>
    <p:spTree>
      <p:nvGrpSpPr>
        <p:cNvPr id="1" name="Shape 706"/>
        <p:cNvGrpSpPr/>
        <p:nvPr/>
      </p:nvGrpSpPr>
      <p:grpSpPr>
        <a:xfrm>
          <a:off x="0" y="0"/>
          <a:ext cx="0" cy="0"/>
          <a:chOff x="0" y="0"/>
          <a:chExt cx="0" cy="0"/>
        </a:xfrm>
      </p:grpSpPr>
      <p:grpSp>
        <p:nvGrpSpPr>
          <p:cNvPr id="5" name="Google Shape;707;p15"/>
          <p:cNvGrpSpPr>
            <a:grpSpLocks/>
          </p:cNvGrpSpPr>
          <p:nvPr/>
        </p:nvGrpSpPr>
        <p:grpSpPr bwMode="auto">
          <a:xfrm>
            <a:off x="-60325" y="-44450"/>
            <a:ext cx="9264650" cy="5276850"/>
            <a:chOff x="-60875" y="-44400"/>
            <a:chExt cx="9265800" cy="5276700"/>
          </a:xfrm>
        </p:grpSpPr>
        <p:grpSp>
          <p:nvGrpSpPr>
            <p:cNvPr id="6" name="Google Shape;708;p15"/>
            <p:cNvGrpSpPr>
              <a:grpSpLocks/>
            </p:cNvGrpSpPr>
            <p:nvPr/>
          </p:nvGrpSpPr>
          <p:grpSpPr bwMode="auto">
            <a:xfrm>
              <a:off x="-60875" y="292275"/>
              <a:ext cx="9265800" cy="4558950"/>
              <a:chOff x="-60875" y="292275"/>
              <a:chExt cx="9265800" cy="4558950"/>
            </a:xfrm>
          </p:grpSpPr>
          <p:cxnSp>
            <p:nvCxnSpPr>
              <p:cNvPr id="28" name="Google Shape;709;p15"/>
              <p:cNvCxnSpPr>
                <a:cxnSpLocks noChangeShapeType="1"/>
              </p:cNvCxnSpPr>
              <p:nvPr/>
            </p:nvCxnSpPr>
            <p:spPr bwMode="auto">
              <a:xfrm>
                <a:off x="-60875" y="292275"/>
                <a:ext cx="9265800" cy="0"/>
              </a:xfrm>
              <a:prstGeom prst="straightConnector1">
                <a:avLst/>
              </a:prstGeom>
              <a:noFill/>
              <a:ln w="9525">
                <a:solidFill>
                  <a:srgbClr val="003450"/>
                </a:solidFill>
                <a:round/>
                <a:headEnd/>
                <a:tailEnd/>
              </a:ln>
            </p:spPr>
          </p:cxnSp>
          <p:cxnSp>
            <p:nvCxnSpPr>
              <p:cNvPr id="29" name="Google Shape;710;p15"/>
              <p:cNvCxnSpPr>
                <a:cxnSpLocks noChangeShapeType="1"/>
              </p:cNvCxnSpPr>
              <p:nvPr/>
            </p:nvCxnSpPr>
            <p:spPr bwMode="auto">
              <a:xfrm>
                <a:off x="-60875" y="706725"/>
                <a:ext cx="9265800" cy="0"/>
              </a:xfrm>
              <a:prstGeom prst="straightConnector1">
                <a:avLst/>
              </a:prstGeom>
              <a:noFill/>
              <a:ln w="9525">
                <a:solidFill>
                  <a:srgbClr val="003450"/>
                </a:solidFill>
                <a:round/>
                <a:headEnd/>
                <a:tailEnd/>
              </a:ln>
            </p:spPr>
          </p:cxnSp>
          <p:cxnSp>
            <p:nvCxnSpPr>
              <p:cNvPr id="30" name="Google Shape;711;p15"/>
              <p:cNvCxnSpPr>
                <a:cxnSpLocks noChangeShapeType="1"/>
              </p:cNvCxnSpPr>
              <p:nvPr/>
            </p:nvCxnSpPr>
            <p:spPr bwMode="auto">
              <a:xfrm>
                <a:off x="-60875" y="1121175"/>
                <a:ext cx="9265800" cy="0"/>
              </a:xfrm>
              <a:prstGeom prst="straightConnector1">
                <a:avLst/>
              </a:prstGeom>
              <a:noFill/>
              <a:ln w="9525">
                <a:solidFill>
                  <a:srgbClr val="003450"/>
                </a:solidFill>
                <a:round/>
                <a:headEnd/>
                <a:tailEnd/>
              </a:ln>
            </p:spPr>
          </p:cxnSp>
          <p:cxnSp>
            <p:nvCxnSpPr>
              <p:cNvPr id="31" name="Google Shape;712;p15"/>
              <p:cNvCxnSpPr>
                <a:cxnSpLocks noChangeShapeType="1"/>
              </p:cNvCxnSpPr>
              <p:nvPr/>
            </p:nvCxnSpPr>
            <p:spPr bwMode="auto">
              <a:xfrm>
                <a:off x="-60875" y="1535625"/>
                <a:ext cx="9265800" cy="0"/>
              </a:xfrm>
              <a:prstGeom prst="straightConnector1">
                <a:avLst/>
              </a:prstGeom>
              <a:noFill/>
              <a:ln w="9525">
                <a:solidFill>
                  <a:srgbClr val="003450"/>
                </a:solidFill>
                <a:round/>
                <a:headEnd/>
                <a:tailEnd/>
              </a:ln>
            </p:spPr>
          </p:cxnSp>
          <p:cxnSp>
            <p:nvCxnSpPr>
              <p:cNvPr id="32" name="Google Shape;713;p15"/>
              <p:cNvCxnSpPr>
                <a:cxnSpLocks noChangeShapeType="1"/>
              </p:cNvCxnSpPr>
              <p:nvPr/>
            </p:nvCxnSpPr>
            <p:spPr bwMode="auto">
              <a:xfrm>
                <a:off x="-60875" y="1950075"/>
                <a:ext cx="9265800" cy="0"/>
              </a:xfrm>
              <a:prstGeom prst="straightConnector1">
                <a:avLst/>
              </a:prstGeom>
              <a:noFill/>
              <a:ln w="9525">
                <a:solidFill>
                  <a:srgbClr val="003450"/>
                </a:solidFill>
                <a:round/>
                <a:headEnd/>
                <a:tailEnd/>
              </a:ln>
            </p:spPr>
          </p:cxnSp>
          <p:cxnSp>
            <p:nvCxnSpPr>
              <p:cNvPr id="33" name="Google Shape;714;p15"/>
              <p:cNvCxnSpPr>
                <a:cxnSpLocks noChangeShapeType="1"/>
              </p:cNvCxnSpPr>
              <p:nvPr/>
            </p:nvCxnSpPr>
            <p:spPr bwMode="auto">
              <a:xfrm>
                <a:off x="-60875" y="2364525"/>
                <a:ext cx="9265800" cy="0"/>
              </a:xfrm>
              <a:prstGeom prst="straightConnector1">
                <a:avLst/>
              </a:prstGeom>
              <a:noFill/>
              <a:ln w="9525">
                <a:solidFill>
                  <a:srgbClr val="003450"/>
                </a:solidFill>
                <a:round/>
                <a:headEnd/>
                <a:tailEnd/>
              </a:ln>
            </p:spPr>
          </p:cxnSp>
          <p:cxnSp>
            <p:nvCxnSpPr>
              <p:cNvPr id="34" name="Google Shape;715;p15"/>
              <p:cNvCxnSpPr>
                <a:cxnSpLocks noChangeShapeType="1"/>
              </p:cNvCxnSpPr>
              <p:nvPr/>
            </p:nvCxnSpPr>
            <p:spPr bwMode="auto">
              <a:xfrm>
                <a:off x="-60875" y="2778975"/>
                <a:ext cx="9265800" cy="0"/>
              </a:xfrm>
              <a:prstGeom prst="straightConnector1">
                <a:avLst/>
              </a:prstGeom>
              <a:noFill/>
              <a:ln w="9525">
                <a:solidFill>
                  <a:srgbClr val="003450"/>
                </a:solidFill>
                <a:round/>
                <a:headEnd/>
                <a:tailEnd/>
              </a:ln>
            </p:spPr>
          </p:cxnSp>
          <p:cxnSp>
            <p:nvCxnSpPr>
              <p:cNvPr id="35" name="Google Shape;716;p15"/>
              <p:cNvCxnSpPr>
                <a:cxnSpLocks noChangeShapeType="1"/>
              </p:cNvCxnSpPr>
              <p:nvPr/>
            </p:nvCxnSpPr>
            <p:spPr bwMode="auto">
              <a:xfrm>
                <a:off x="-60875" y="3193425"/>
                <a:ext cx="9265800" cy="0"/>
              </a:xfrm>
              <a:prstGeom prst="straightConnector1">
                <a:avLst/>
              </a:prstGeom>
              <a:noFill/>
              <a:ln w="9525">
                <a:solidFill>
                  <a:srgbClr val="003450"/>
                </a:solidFill>
                <a:round/>
                <a:headEnd/>
                <a:tailEnd/>
              </a:ln>
            </p:spPr>
          </p:cxnSp>
          <p:cxnSp>
            <p:nvCxnSpPr>
              <p:cNvPr id="36" name="Google Shape;717;p15"/>
              <p:cNvCxnSpPr>
                <a:cxnSpLocks noChangeShapeType="1"/>
              </p:cNvCxnSpPr>
              <p:nvPr/>
            </p:nvCxnSpPr>
            <p:spPr bwMode="auto">
              <a:xfrm>
                <a:off x="-60875" y="3607875"/>
                <a:ext cx="9265800" cy="0"/>
              </a:xfrm>
              <a:prstGeom prst="straightConnector1">
                <a:avLst/>
              </a:prstGeom>
              <a:noFill/>
              <a:ln w="9525">
                <a:solidFill>
                  <a:srgbClr val="003450"/>
                </a:solidFill>
                <a:round/>
                <a:headEnd/>
                <a:tailEnd/>
              </a:ln>
            </p:spPr>
          </p:cxnSp>
          <p:cxnSp>
            <p:nvCxnSpPr>
              <p:cNvPr id="37" name="Google Shape;718;p15"/>
              <p:cNvCxnSpPr>
                <a:cxnSpLocks noChangeShapeType="1"/>
              </p:cNvCxnSpPr>
              <p:nvPr/>
            </p:nvCxnSpPr>
            <p:spPr bwMode="auto">
              <a:xfrm>
                <a:off x="-60875" y="4022325"/>
                <a:ext cx="9265800" cy="0"/>
              </a:xfrm>
              <a:prstGeom prst="straightConnector1">
                <a:avLst/>
              </a:prstGeom>
              <a:noFill/>
              <a:ln w="9525">
                <a:solidFill>
                  <a:srgbClr val="003450"/>
                </a:solidFill>
                <a:round/>
                <a:headEnd/>
                <a:tailEnd/>
              </a:ln>
            </p:spPr>
          </p:cxnSp>
          <p:cxnSp>
            <p:nvCxnSpPr>
              <p:cNvPr id="38" name="Google Shape;719;p15"/>
              <p:cNvCxnSpPr>
                <a:cxnSpLocks noChangeShapeType="1"/>
              </p:cNvCxnSpPr>
              <p:nvPr/>
            </p:nvCxnSpPr>
            <p:spPr bwMode="auto">
              <a:xfrm>
                <a:off x="-60875" y="4436775"/>
                <a:ext cx="9265800" cy="0"/>
              </a:xfrm>
              <a:prstGeom prst="straightConnector1">
                <a:avLst/>
              </a:prstGeom>
              <a:noFill/>
              <a:ln w="9525">
                <a:solidFill>
                  <a:srgbClr val="003450"/>
                </a:solidFill>
                <a:round/>
                <a:headEnd/>
                <a:tailEnd/>
              </a:ln>
            </p:spPr>
          </p:cxnSp>
          <p:cxnSp>
            <p:nvCxnSpPr>
              <p:cNvPr id="39" name="Google Shape;720;p15"/>
              <p:cNvCxnSpPr>
                <a:cxnSpLocks noChangeShapeType="1"/>
              </p:cNvCxnSpPr>
              <p:nvPr/>
            </p:nvCxnSpPr>
            <p:spPr bwMode="auto">
              <a:xfrm>
                <a:off x="-60875" y="4851225"/>
                <a:ext cx="9265800" cy="0"/>
              </a:xfrm>
              <a:prstGeom prst="straightConnector1">
                <a:avLst/>
              </a:prstGeom>
              <a:noFill/>
              <a:ln w="9525">
                <a:solidFill>
                  <a:srgbClr val="003450"/>
                </a:solidFill>
                <a:round/>
                <a:headEnd/>
                <a:tailEnd/>
              </a:ln>
            </p:spPr>
          </p:cxnSp>
        </p:grpSp>
        <p:grpSp>
          <p:nvGrpSpPr>
            <p:cNvPr id="7" name="Google Shape;721;p15"/>
            <p:cNvGrpSpPr>
              <a:grpSpLocks/>
            </p:cNvGrpSpPr>
            <p:nvPr/>
          </p:nvGrpSpPr>
          <p:grpSpPr bwMode="auto">
            <a:xfrm>
              <a:off x="424088" y="-44400"/>
              <a:ext cx="8295875" cy="5276700"/>
              <a:chOff x="424088" y="-44400"/>
              <a:chExt cx="8295875" cy="5276700"/>
            </a:xfrm>
          </p:grpSpPr>
          <p:cxnSp>
            <p:nvCxnSpPr>
              <p:cNvPr id="8" name="Google Shape;722;p15"/>
              <p:cNvCxnSpPr>
                <a:cxnSpLocks noChangeShapeType="1"/>
              </p:cNvCxnSpPr>
              <p:nvPr/>
            </p:nvCxnSpPr>
            <p:spPr bwMode="auto">
              <a:xfrm>
                <a:off x="424088" y="-44400"/>
                <a:ext cx="0" cy="5276700"/>
              </a:xfrm>
              <a:prstGeom prst="straightConnector1">
                <a:avLst/>
              </a:prstGeom>
              <a:noFill/>
              <a:ln w="9525">
                <a:solidFill>
                  <a:srgbClr val="003450"/>
                </a:solidFill>
                <a:round/>
                <a:headEnd/>
                <a:tailEnd/>
              </a:ln>
            </p:spPr>
          </p:cxnSp>
          <p:cxnSp>
            <p:nvCxnSpPr>
              <p:cNvPr id="9" name="Google Shape;723;p15"/>
              <p:cNvCxnSpPr>
                <a:cxnSpLocks noChangeShapeType="1"/>
              </p:cNvCxnSpPr>
              <p:nvPr/>
            </p:nvCxnSpPr>
            <p:spPr bwMode="auto">
              <a:xfrm>
                <a:off x="860713" y="-44400"/>
                <a:ext cx="0" cy="5276700"/>
              </a:xfrm>
              <a:prstGeom prst="straightConnector1">
                <a:avLst/>
              </a:prstGeom>
              <a:noFill/>
              <a:ln w="9525">
                <a:solidFill>
                  <a:srgbClr val="003450"/>
                </a:solidFill>
                <a:round/>
                <a:headEnd/>
                <a:tailEnd/>
              </a:ln>
            </p:spPr>
          </p:cxnSp>
          <p:cxnSp>
            <p:nvCxnSpPr>
              <p:cNvPr id="10" name="Google Shape;724;p15"/>
              <p:cNvCxnSpPr>
                <a:cxnSpLocks noChangeShapeType="1"/>
              </p:cNvCxnSpPr>
              <p:nvPr/>
            </p:nvCxnSpPr>
            <p:spPr bwMode="auto">
              <a:xfrm>
                <a:off x="1297338" y="-44400"/>
                <a:ext cx="0" cy="5276700"/>
              </a:xfrm>
              <a:prstGeom prst="straightConnector1">
                <a:avLst/>
              </a:prstGeom>
              <a:noFill/>
              <a:ln w="9525">
                <a:solidFill>
                  <a:srgbClr val="003450"/>
                </a:solidFill>
                <a:round/>
                <a:headEnd/>
                <a:tailEnd/>
              </a:ln>
            </p:spPr>
          </p:cxnSp>
          <p:cxnSp>
            <p:nvCxnSpPr>
              <p:cNvPr id="11" name="Google Shape;725;p15"/>
              <p:cNvCxnSpPr>
                <a:cxnSpLocks noChangeShapeType="1"/>
              </p:cNvCxnSpPr>
              <p:nvPr/>
            </p:nvCxnSpPr>
            <p:spPr bwMode="auto">
              <a:xfrm>
                <a:off x="1733963" y="-44400"/>
                <a:ext cx="0" cy="5276700"/>
              </a:xfrm>
              <a:prstGeom prst="straightConnector1">
                <a:avLst/>
              </a:prstGeom>
              <a:noFill/>
              <a:ln w="9525">
                <a:solidFill>
                  <a:srgbClr val="003450"/>
                </a:solidFill>
                <a:round/>
                <a:headEnd/>
                <a:tailEnd/>
              </a:ln>
            </p:spPr>
          </p:cxnSp>
          <p:cxnSp>
            <p:nvCxnSpPr>
              <p:cNvPr id="12" name="Google Shape;726;p15"/>
              <p:cNvCxnSpPr>
                <a:cxnSpLocks noChangeShapeType="1"/>
              </p:cNvCxnSpPr>
              <p:nvPr/>
            </p:nvCxnSpPr>
            <p:spPr bwMode="auto">
              <a:xfrm>
                <a:off x="2170588" y="-44400"/>
                <a:ext cx="0" cy="5276700"/>
              </a:xfrm>
              <a:prstGeom prst="straightConnector1">
                <a:avLst/>
              </a:prstGeom>
              <a:noFill/>
              <a:ln w="9525">
                <a:solidFill>
                  <a:srgbClr val="003450"/>
                </a:solidFill>
                <a:round/>
                <a:headEnd/>
                <a:tailEnd/>
              </a:ln>
            </p:spPr>
          </p:cxnSp>
          <p:cxnSp>
            <p:nvCxnSpPr>
              <p:cNvPr id="13" name="Google Shape;727;p15"/>
              <p:cNvCxnSpPr>
                <a:cxnSpLocks noChangeShapeType="1"/>
              </p:cNvCxnSpPr>
              <p:nvPr/>
            </p:nvCxnSpPr>
            <p:spPr bwMode="auto">
              <a:xfrm>
                <a:off x="2607213" y="-44400"/>
                <a:ext cx="0" cy="5276700"/>
              </a:xfrm>
              <a:prstGeom prst="straightConnector1">
                <a:avLst/>
              </a:prstGeom>
              <a:noFill/>
              <a:ln w="9525">
                <a:solidFill>
                  <a:srgbClr val="003450"/>
                </a:solidFill>
                <a:round/>
                <a:headEnd/>
                <a:tailEnd/>
              </a:ln>
            </p:spPr>
          </p:cxnSp>
          <p:cxnSp>
            <p:nvCxnSpPr>
              <p:cNvPr id="14" name="Google Shape;728;p15"/>
              <p:cNvCxnSpPr>
                <a:cxnSpLocks noChangeShapeType="1"/>
              </p:cNvCxnSpPr>
              <p:nvPr/>
            </p:nvCxnSpPr>
            <p:spPr bwMode="auto">
              <a:xfrm>
                <a:off x="3043838" y="-44400"/>
                <a:ext cx="0" cy="5276700"/>
              </a:xfrm>
              <a:prstGeom prst="straightConnector1">
                <a:avLst/>
              </a:prstGeom>
              <a:noFill/>
              <a:ln w="9525">
                <a:solidFill>
                  <a:srgbClr val="003450"/>
                </a:solidFill>
                <a:round/>
                <a:headEnd/>
                <a:tailEnd/>
              </a:ln>
            </p:spPr>
          </p:cxnSp>
          <p:cxnSp>
            <p:nvCxnSpPr>
              <p:cNvPr id="15" name="Google Shape;729;p15"/>
              <p:cNvCxnSpPr>
                <a:cxnSpLocks noChangeShapeType="1"/>
              </p:cNvCxnSpPr>
              <p:nvPr/>
            </p:nvCxnSpPr>
            <p:spPr bwMode="auto">
              <a:xfrm>
                <a:off x="3480463" y="-44400"/>
                <a:ext cx="0" cy="5276700"/>
              </a:xfrm>
              <a:prstGeom prst="straightConnector1">
                <a:avLst/>
              </a:prstGeom>
              <a:noFill/>
              <a:ln w="9525">
                <a:solidFill>
                  <a:srgbClr val="003450"/>
                </a:solidFill>
                <a:round/>
                <a:headEnd/>
                <a:tailEnd/>
              </a:ln>
            </p:spPr>
          </p:cxnSp>
          <p:cxnSp>
            <p:nvCxnSpPr>
              <p:cNvPr id="16" name="Google Shape;730;p15"/>
              <p:cNvCxnSpPr>
                <a:cxnSpLocks noChangeShapeType="1"/>
              </p:cNvCxnSpPr>
              <p:nvPr/>
            </p:nvCxnSpPr>
            <p:spPr bwMode="auto">
              <a:xfrm>
                <a:off x="3917088" y="-44400"/>
                <a:ext cx="0" cy="5276700"/>
              </a:xfrm>
              <a:prstGeom prst="straightConnector1">
                <a:avLst/>
              </a:prstGeom>
              <a:noFill/>
              <a:ln w="9525">
                <a:solidFill>
                  <a:srgbClr val="003450"/>
                </a:solidFill>
                <a:round/>
                <a:headEnd/>
                <a:tailEnd/>
              </a:ln>
            </p:spPr>
          </p:cxnSp>
          <p:cxnSp>
            <p:nvCxnSpPr>
              <p:cNvPr id="17" name="Google Shape;731;p15"/>
              <p:cNvCxnSpPr>
                <a:cxnSpLocks noChangeShapeType="1"/>
              </p:cNvCxnSpPr>
              <p:nvPr/>
            </p:nvCxnSpPr>
            <p:spPr bwMode="auto">
              <a:xfrm>
                <a:off x="4353713" y="-44400"/>
                <a:ext cx="0" cy="5276700"/>
              </a:xfrm>
              <a:prstGeom prst="straightConnector1">
                <a:avLst/>
              </a:prstGeom>
              <a:noFill/>
              <a:ln w="9525">
                <a:solidFill>
                  <a:srgbClr val="003450"/>
                </a:solidFill>
                <a:round/>
                <a:headEnd/>
                <a:tailEnd/>
              </a:ln>
            </p:spPr>
          </p:cxnSp>
          <p:cxnSp>
            <p:nvCxnSpPr>
              <p:cNvPr id="18" name="Google Shape;732;p15"/>
              <p:cNvCxnSpPr>
                <a:cxnSpLocks noChangeShapeType="1"/>
              </p:cNvCxnSpPr>
              <p:nvPr/>
            </p:nvCxnSpPr>
            <p:spPr bwMode="auto">
              <a:xfrm>
                <a:off x="4790338" y="-44400"/>
                <a:ext cx="0" cy="5276700"/>
              </a:xfrm>
              <a:prstGeom prst="straightConnector1">
                <a:avLst/>
              </a:prstGeom>
              <a:noFill/>
              <a:ln w="9525">
                <a:solidFill>
                  <a:srgbClr val="003450"/>
                </a:solidFill>
                <a:round/>
                <a:headEnd/>
                <a:tailEnd/>
              </a:ln>
            </p:spPr>
          </p:cxnSp>
          <p:cxnSp>
            <p:nvCxnSpPr>
              <p:cNvPr id="19" name="Google Shape;733;p15"/>
              <p:cNvCxnSpPr>
                <a:cxnSpLocks noChangeShapeType="1"/>
              </p:cNvCxnSpPr>
              <p:nvPr/>
            </p:nvCxnSpPr>
            <p:spPr bwMode="auto">
              <a:xfrm>
                <a:off x="5226963" y="-44400"/>
                <a:ext cx="0" cy="5276700"/>
              </a:xfrm>
              <a:prstGeom prst="straightConnector1">
                <a:avLst/>
              </a:prstGeom>
              <a:noFill/>
              <a:ln w="9525">
                <a:solidFill>
                  <a:srgbClr val="003450"/>
                </a:solidFill>
                <a:round/>
                <a:headEnd/>
                <a:tailEnd/>
              </a:ln>
            </p:spPr>
          </p:cxnSp>
          <p:cxnSp>
            <p:nvCxnSpPr>
              <p:cNvPr id="20" name="Google Shape;734;p15"/>
              <p:cNvCxnSpPr>
                <a:cxnSpLocks noChangeShapeType="1"/>
              </p:cNvCxnSpPr>
              <p:nvPr/>
            </p:nvCxnSpPr>
            <p:spPr bwMode="auto">
              <a:xfrm>
                <a:off x="5663588" y="-44400"/>
                <a:ext cx="0" cy="5276700"/>
              </a:xfrm>
              <a:prstGeom prst="straightConnector1">
                <a:avLst/>
              </a:prstGeom>
              <a:noFill/>
              <a:ln w="9525">
                <a:solidFill>
                  <a:srgbClr val="003450"/>
                </a:solidFill>
                <a:round/>
                <a:headEnd/>
                <a:tailEnd/>
              </a:ln>
            </p:spPr>
          </p:cxnSp>
          <p:cxnSp>
            <p:nvCxnSpPr>
              <p:cNvPr id="21" name="Google Shape;735;p15"/>
              <p:cNvCxnSpPr>
                <a:cxnSpLocks noChangeShapeType="1"/>
              </p:cNvCxnSpPr>
              <p:nvPr/>
            </p:nvCxnSpPr>
            <p:spPr bwMode="auto">
              <a:xfrm>
                <a:off x="6100213" y="-44400"/>
                <a:ext cx="0" cy="5276700"/>
              </a:xfrm>
              <a:prstGeom prst="straightConnector1">
                <a:avLst/>
              </a:prstGeom>
              <a:noFill/>
              <a:ln w="9525">
                <a:solidFill>
                  <a:srgbClr val="003450"/>
                </a:solidFill>
                <a:round/>
                <a:headEnd/>
                <a:tailEnd/>
              </a:ln>
            </p:spPr>
          </p:cxnSp>
          <p:cxnSp>
            <p:nvCxnSpPr>
              <p:cNvPr id="22" name="Google Shape;736;p15"/>
              <p:cNvCxnSpPr>
                <a:cxnSpLocks noChangeShapeType="1"/>
              </p:cNvCxnSpPr>
              <p:nvPr/>
            </p:nvCxnSpPr>
            <p:spPr bwMode="auto">
              <a:xfrm>
                <a:off x="6536838" y="-44400"/>
                <a:ext cx="0" cy="5276700"/>
              </a:xfrm>
              <a:prstGeom prst="straightConnector1">
                <a:avLst/>
              </a:prstGeom>
              <a:noFill/>
              <a:ln w="9525">
                <a:solidFill>
                  <a:srgbClr val="003450"/>
                </a:solidFill>
                <a:round/>
                <a:headEnd/>
                <a:tailEnd/>
              </a:ln>
            </p:spPr>
          </p:cxnSp>
          <p:cxnSp>
            <p:nvCxnSpPr>
              <p:cNvPr id="23" name="Google Shape;737;p15"/>
              <p:cNvCxnSpPr>
                <a:cxnSpLocks noChangeShapeType="1"/>
              </p:cNvCxnSpPr>
              <p:nvPr/>
            </p:nvCxnSpPr>
            <p:spPr bwMode="auto">
              <a:xfrm>
                <a:off x="6973463" y="-44400"/>
                <a:ext cx="0" cy="5276700"/>
              </a:xfrm>
              <a:prstGeom prst="straightConnector1">
                <a:avLst/>
              </a:prstGeom>
              <a:noFill/>
              <a:ln w="9525">
                <a:solidFill>
                  <a:srgbClr val="003450"/>
                </a:solidFill>
                <a:round/>
                <a:headEnd/>
                <a:tailEnd/>
              </a:ln>
            </p:spPr>
          </p:cxnSp>
          <p:cxnSp>
            <p:nvCxnSpPr>
              <p:cNvPr id="24" name="Google Shape;738;p15"/>
              <p:cNvCxnSpPr>
                <a:cxnSpLocks noChangeShapeType="1"/>
              </p:cNvCxnSpPr>
              <p:nvPr/>
            </p:nvCxnSpPr>
            <p:spPr bwMode="auto">
              <a:xfrm>
                <a:off x="7410088" y="-44400"/>
                <a:ext cx="0" cy="5276700"/>
              </a:xfrm>
              <a:prstGeom prst="straightConnector1">
                <a:avLst/>
              </a:prstGeom>
              <a:noFill/>
              <a:ln w="9525">
                <a:solidFill>
                  <a:srgbClr val="003450"/>
                </a:solidFill>
                <a:round/>
                <a:headEnd/>
                <a:tailEnd/>
              </a:ln>
            </p:spPr>
          </p:cxnSp>
          <p:cxnSp>
            <p:nvCxnSpPr>
              <p:cNvPr id="25" name="Google Shape;739;p15"/>
              <p:cNvCxnSpPr>
                <a:cxnSpLocks noChangeShapeType="1"/>
              </p:cNvCxnSpPr>
              <p:nvPr/>
            </p:nvCxnSpPr>
            <p:spPr bwMode="auto">
              <a:xfrm>
                <a:off x="7846713" y="-44400"/>
                <a:ext cx="0" cy="5276700"/>
              </a:xfrm>
              <a:prstGeom prst="straightConnector1">
                <a:avLst/>
              </a:prstGeom>
              <a:noFill/>
              <a:ln w="9525">
                <a:solidFill>
                  <a:srgbClr val="003450"/>
                </a:solidFill>
                <a:round/>
                <a:headEnd/>
                <a:tailEnd/>
              </a:ln>
            </p:spPr>
          </p:cxnSp>
          <p:cxnSp>
            <p:nvCxnSpPr>
              <p:cNvPr id="26" name="Google Shape;740;p15"/>
              <p:cNvCxnSpPr>
                <a:cxnSpLocks noChangeShapeType="1"/>
              </p:cNvCxnSpPr>
              <p:nvPr/>
            </p:nvCxnSpPr>
            <p:spPr bwMode="auto">
              <a:xfrm>
                <a:off x="8283338" y="-44400"/>
                <a:ext cx="0" cy="5276700"/>
              </a:xfrm>
              <a:prstGeom prst="straightConnector1">
                <a:avLst/>
              </a:prstGeom>
              <a:noFill/>
              <a:ln w="9525">
                <a:solidFill>
                  <a:srgbClr val="003450"/>
                </a:solidFill>
                <a:round/>
                <a:headEnd/>
                <a:tailEnd/>
              </a:ln>
            </p:spPr>
          </p:cxnSp>
          <p:cxnSp>
            <p:nvCxnSpPr>
              <p:cNvPr id="27" name="Google Shape;741;p15"/>
              <p:cNvCxnSpPr>
                <a:cxnSpLocks noChangeShapeType="1"/>
              </p:cNvCxnSpPr>
              <p:nvPr/>
            </p:nvCxnSpPr>
            <p:spPr bwMode="auto">
              <a:xfrm>
                <a:off x="8719963" y="-44400"/>
                <a:ext cx="0" cy="5276700"/>
              </a:xfrm>
              <a:prstGeom prst="straightConnector1">
                <a:avLst/>
              </a:prstGeom>
              <a:noFill/>
              <a:ln w="9525">
                <a:solidFill>
                  <a:srgbClr val="003450"/>
                </a:solidFill>
                <a:round/>
                <a:headEnd/>
                <a:tailEnd/>
              </a:ln>
            </p:spPr>
          </p:cxnSp>
        </p:grpSp>
      </p:grpSp>
      <p:grpSp>
        <p:nvGrpSpPr>
          <p:cNvPr id="40" name="Google Shape;742;p15"/>
          <p:cNvGrpSpPr>
            <a:grpSpLocks/>
          </p:cNvGrpSpPr>
          <p:nvPr/>
        </p:nvGrpSpPr>
        <p:grpSpPr bwMode="auto">
          <a:xfrm rot="21240599" flipH="1">
            <a:off x="1112838" y="723900"/>
            <a:ext cx="9151937" cy="4787900"/>
            <a:chOff x="666700" y="727125"/>
            <a:chExt cx="7939189" cy="3876383"/>
          </a:xfrm>
        </p:grpSpPr>
        <p:sp>
          <p:nvSpPr>
            <p:cNvPr id="41" name="Google Shape;743;p15"/>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2" name="Google Shape;744;p15"/>
            <p:cNvSpPr/>
            <p:nvPr/>
          </p:nvSpPr>
          <p:spPr>
            <a:xfrm>
              <a:off x="678563" y="1468455"/>
              <a:ext cx="7919910" cy="1927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3" name="Google Shape;745;p15"/>
            <p:cNvSpPr/>
            <p:nvPr/>
          </p:nvSpPr>
          <p:spPr>
            <a:xfrm>
              <a:off x="678694" y="1913003"/>
              <a:ext cx="7919910" cy="1927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4" name="Google Shape;746;p15"/>
            <p:cNvSpPr/>
            <p:nvPr/>
          </p:nvSpPr>
          <p:spPr>
            <a:xfrm>
              <a:off x="678752" y="2357555"/>
              <a:ext cx="7919910" cy="17994"/>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5" name="Google Shape;747;p15"/>
            <p:cNvSpPr/>
            <p:nvPr/>
          </p:nvSpPr>
          <p:spPr>
            <a:xfrm>
              <a:off x="678811" y="2800822"/>
              <a:ext cx="7919910" cy="1927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6" name="Google Shape;748;p15"/>
            <p:cNvSpPr/>
            <p:nvPr/>
          </p:nvSpPr>
          <p:spPr>
            <a:xfrm>
              <a:off x="677572" y="3245505"/>
              <a:ext cx="7919909" cy="1927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7" name="Google Shape;749;p15"/>
            <p:cNvSpPr/>
            <p:nvPr/>
          </p:nvSpPr>
          <p:spPr>
            <a:xfrm>
              <a:off x="677703" y="3690053"/>
              <a:ext cx="7919909" cy="1927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8" name="Google Shape;750;p15"/>
            <p:cNvSpPr/>
            <p:nvPr/>
          </p:nvSpPr>
          <p:spPr>
            <a:xfrm>
              <a:off x="677833" y="4134602"/>
              <a:ext cx="7919909" cy="1927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751" name="Google Shape;751;p15"/>
          <p:cNvSpPr txBox="1">
            <a:spLocks noGrp="1"/>
          </p:cNvSpPr>
          <p:nvPr>
            <p:ph type="title"/>
          </p:nvPr>
        </p:nvSpPr>
        <p:spPr>
          <a:xfrm>
            <a:off x="3810000" y="3206975"/>
            <a:ext cx="4605900" cy="841800"/>
          </a:xfrm>
          <a:prstGeom prst="rect">
            <a:avLst/>
          </a:prstGeom>
        </p:spPr>
        <p:txBody>
          <a:bodyPr spcFirstLastPara="1">
            <a:noAutofit/>
          </a:bodyPr>
          <a:lstStyle>
            <a:lvl1pPr lvl="0" algn="r" rtl="0">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2" name="Google Shape;752;p15"/>
          <p:cNvSpPr txBox="1">
            <a:spLocks noGrp="1"/>
          </p:cNvSpPr>
          <p:nvPr>
            <p:ph type="title" idx="2"/>
          </p:nvPr>
        </p:nvSpPr>
        <p:spPr>
          <a:xfrm>
            <a:off x="6117750" y="2014975"/>
            <a:ext cx="2298300" cy="1022100"/>
          </a:xfrm>
          <a:prstGeom prst="rect">
            <a:avLst/>
          </a:prstGeom>
        </p:spPr>
        <p:txBody>
          <a:bodyPr spcFirstLastPara="1" anchor="b">
            <a:noAutofit/>
          </a:bodyPr>
          <a:lstStyle>
            <a:lvl1pPr lvl="0" algn="r" rtl="0">
              <a:spcBef>
                <a:spcPts val="0"/>
              </a:spcBef>
              <a:spcAft>
                <a:spcPts val="0"/>
              </a:spcAft>
              <a:buSzPts val="6000"/>
              <a:buNone/>
              <a:defRPr sz="7100" b="1">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lang="en-US"/>
              <a:t>Click to edit Master title style</a:t>
            </a:r>
            <a:endParaRPr/>
          </a:p>
        </p:txBody>
      </p:sp>
      <p:sp>
        <p:nvSpPr>
          <p:cNvPr id="753" name="Google Shape;753;p15"/>
          <p:cNvSpPr txBox="1">
            <a:spLocks noGrp="1"/>
          </p:cNvSpPr>
          <p:nvPr>
            <p:ph type="subTitle" idx="1"/>
          </p:nvPr>
        </p:nvSpPr>
        <p:spPr>
          <a:xfrm>
            <a:off x="3810026" y="3968575"/>
            <a:ext cx="4605900" cy="425700"/>
          </a:xfrm>
          <a:prstGeom prst="rect">
            <a:avLst/>
          </a:prstGeom>
        </p:spPr>
        <p:txBody>
          <a:bodyPr spcFirstLastPara="1">
            <a:noAutofit/>
          </a:bodyPr>
          <a:lstStyle>
            <a:lvl1pPr lvl="0" algn="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accent2"/>
        </a:solidFill>
        <a:effectLst/>
      </p:bgPr>
    </p:bg>
    <p:spTree>
      <p:nvGrpSpPr>
        <p:cNvPr id="1" name="Shape 754"/>
        <p:cNvGrpSpPr/>
        <p:nvPr/>
      </p:nvGrpSpPr>
      <p:grpSpPr>
        <a:xfrm>
          <a:off x="0" y="0"/>
          <a:ext cx="0" cy="0"/>
          <a:chOff x="0" y="0"/>
          <a:chExt cx="0" cy="0"/>
        </a:xfrm>
      </p:grpSpPr>
      <p:grpSp>
        <p:nvGrpSpPr>
          <p:cNvPr id="5" name="Google Shape;755;p16"/>
          <p:cNvGrpSpPr>
            <a:grpSpLocks/>
          </p:cNvGrpSpPr>
          <p:nvPr/>
        </p:nvGrpSpPr>
        <p:grpSpPr bwMode="auto">
          <a:xfrm>
            <a:off x="-60325" y="-44450"/>
            <a:ext cx="9264650" cy="5276850"/>
            <a:chOff x="-60875" y="-44400"/>
            <a:chExt cx="9265800" cy="5276700"/>
          </a:xfrm>
        </p:grpSpPr>
        <p:grpSp>
          <p:nvGrpSpPr>
            <p:cNvPr id="6" name="Google Shape;756;p16"/>
            <p:cNvGrpSpPr>
              <a:grpSpLocks/>
            </p:cNvGrpSpPr>
            <p:nvPr/>
          </p:nvGrpSpPr>
          <p:grpSpPr bwMode="auto">
            <a:xfrm>
              <a:off x="-60875" y="292275"/>
              <a:ext cx="9265800" cy="4558950"/>
              <a:chOff x="-60875" y="292275"/>
              <a:chExt cx="9265800" cy="4558950"/>
            </a:xfrm>
          </p:grpSpPr>
          <p:cxnSp>
            <p:nvCxnSpPr>
              <p:cNvPr id="28" name="Google Shape;757;p16"/>
              <p:cNvCxnSpPr>
                <a:cxnSpLocks noChangeShapeType="1"/>
              </p:cNvCxnSpPr>
              <p:nvPr/>
            </p:nvCxnSpPr>
            <p:spPr bwMode="auto">
              <a:xfrm>
                <a:off x="-60875" y="292275"/>
                <a:ext cx="9265800" cy="0"/>
              </a:xfrm>
              <a:prstGeom prst="straightConnector1">
                <a:avLst/>
              </a:prstGeom>
              <a:noFill/>
              <a:ln w="9525">
                <a:solidFill>
                  <a:srgbClr val="5F5DA5"/>
                </a:solidFill>
                <a:round/>
                <a:headEnd/>
                <a:tailEnd/>
              </a:ln>
            </p:spPr>
          </p:cxnSp>
          <p:cxnSp>
            <p:nvCxnSpPr>
              <p:cNvPr id="29" name="Google Shape;758;p16"/>
              <p:cNvCxnSpPr>
                <a:cxnSpLocks noChangeShapeType="1"/>
              </p:cNvCxnSpPr>
              <p:nvPr/>
            </p:nvCxnSpPr>
            <p:spPr bwMode="auto">
              <a:xfrm>
                <a:off x="-60875" y="706725"/>
                <a:ext cx="9265800" cy="0"/>
              </a:xfrm>
              <a:prstGeom prst="straightConnector1">
                <a:avLst/>
              </a:prstGeom>
              <a:noFill/>
              <a:ln w="9525">
                <a:solidFill>
                  <a:srgbClr val="5F5DA5"/>
                </a:solidFill>
                <a:round/>
                <a:headEnd/>
                <a:tailEnd/>
              </a:ln>
            </p:spPr>
          </p:cxnSp>
          <p:cxnSp>
            <p:nvCxnSpPr>
              <p:cNvPr id="30" name="Google Shape;759;p16"/>
              <p:cNvCxnSpPr>
                <a:cxnSpLocks noChangeShapeType="1"/>
              </p:cNvCxnSpPr>
              <p:nvPr/>
            </p:nvCxnSpPr>
            <p:spPr bwMode="auto">
              <a:xfrm>
                <a:off x="-60875" y="1121175"/>
                <a:ext cx="9265800" cy="0"/>
              </a:xfrm>
              <a:prstGeom prst="straightConnector1">
                <a:avLst/>
              </a:prstGeom>
              <a:noFill/>
              <a:ln w="9525">
                <a:solidFill>
                  <a:srgbClr val="5F5DA5"/>
                </a:solidFill>
                <a:round/>
                <a:headEnd/>
                <a:tailEnd/>
              </a:ln>
            </p:spPr>
          </p:cxnSp>
          <p:cxnSp>
            <p:nvCxnSpPr>
              <p:cNvPr id="31" name="Google Shape;760;p16"/>
              <p:cNvCxnSpPr>
                <a:cxnSpLocks noChangeShapeType="1"/>
              </p:cNvCxnSpPr>
              <p:nvPr/>
            </p:nvCxnSpPr>
            <p:spPr bwMode="auto">
              <a:xfrm>
                <a:off x="-60875" y="1535625"/>
                <a:ext cx="9265800" cy="0"/>
              </a:xfrm>
              <a:prstGeom prst="straightConnector1">
                <a:avLst/>
              </a:prstGeom>
              <a:noFill/>
              <a:ln w="9525">
                <a:solidFill>
                  <a:srgbClr val="5F5DA5"/>
                </a:solidFill>
                <a:round/>
                <a:headEnd/>
                <a:tailEnd/>
              </a:ln>
            </p:spPr>
          </p:cxnSp>
          <p:cxnSp>
            <p:nvCxnSpPr>
              <p:cNvPr id="32" name="Google Shape;761;p16"/>
              <p:cNvCxnSpPr>
                <a:cxnSpLocks noChangeShapeType="1"/>
              </p:cNvCxnSpPr>
              <p:nvPr/>
            </p:nvCxnSpPr>
            <p:spPr bwMode="auto">
              <a:xfrm>
                <a:off x="-60875" y="1950075"/>
                <a:ext cx="9265800" cy="0"/>
              </a:xfrm>
              <a:prstGeom prst="straightConnector1">
                <a:avLst/>
              </a:prstGeom>
              <a:noFill/>
              <a:ln w="9525">
                <a:solidFill>
                  <a:srgbClr val="5F5DA5"/>
                </a:solidFill>
                <a:round/>
                <a:headEnd/>
                <a:tailEnd/>
              </a:ln>
            </p:spPr>
          </p:cxnSp>
          <p:cxnSp>
            <p:nvCxnSpPr>
              <p:cNvPr id="33" name="Google Shape;762;p16"/>
              <p:cNvCxnSpPr>
                <a:cxnSpLocks noChangeShapeType="1"/>
              </p:cNvCxnSpPr>
              <p:nvPr/>
            </p:nvCxnSpPr>
            <p:spPr bwMode="auto">
              <a:xfrm>
                <a:off x="-60875" y="2364525"/>
                <a:ext cx="9265800" cy="0"/>
              </a:xfrm>
              <a:prstGeom prst="straightConnector1">
                <a:avLst/>
              </a:prstGeom>
              <a:noFill/>
              <a:ln w="9525">
                <a:solidFill>
                  <a:srgbClr val="5F5DA5"/>
                </a:solidFill>
                <a:round/>
                <a:headEnd/>
                <a:tailEnd/>
              </a:ln>
            </p:spPr>
          </p:cxnSp>
          <p:cxnSp>
            <p:nvCxnSpPr>
              <p:cNvPr id="34" name="Google Shape;763;p16"/>
              <p:cNvCxnSpPr>
                <a:cxnSpLocks noChangeShapeType="1"/>
              </p:cNvCxnSpPr>
              <p:nvPr/>
            </p:nvCxnSpPr>
            <p:spPr bwMode="auto">
              <a:xfrm>
                <a:off x="-60875" y="2778975"/>
                <a:ext cx="9265800" cy="0"/>
              </a:xfrm>
              <a:prstGeom prst="straightConnector1">
                <a:avLst/>
              </a:prstGeom>
              <a:noFill/>
              <a:ln w="9525">
                <a:solidFill>
                  <a:srgbClr val="5F5DA5"/>
                </a:solidFill>
                <a:round/>
                <a:headEnd/>
                <a:tailEnd/>
              </a:ln>
            </p:spPr>
          </p:cxnSp>
          <p:cxnSp>
            <p:nvCxnSpPr>
              <p:cNvPr id="35" name="Google Shape;764;p16"/>
              <p:cNvCxnSpPr>
                <a:cxnSpLocks noChangeShapeType="1"/>
              </p:cNvCxnSpPr>
              <p:nvPr/>
            </p:nvCxnSpPr>
            <p:spPr bwMode="auto">
              <a:xfrm>
                <a:off x="-60875" y="3193425"/>
                <a:ext cx="9265800" cy="0"/>
              </a:xfrm>
              <a:prstGeom prst="straightConnector1">
                <a:avLst/>
              </a:prstGeom>
              <a:noFill/>
              <a:ln w="9525">
                <a:solidFill>
                  <a:srgbClr val="5F5DA5"/>
                </a:solidFill>
                <a:round/>
                <a:headEnd/>
                <a:tailEnd/>
              </a:ln>
            </p:spPr>
          </p:cxnSp>
          <p:cxnSp>
            <p:nvCxnSpPr>
              <p:cNvPr id="36" name="Google Shape;765;p16"/>
              <p:cNvCxnSpPr>
                <a:cxnSpLocks noChangeShapeType="1"/>
              </p:cNvCxnSpPr>
              <p:nvPr/>
            </p:nvCxnSpPr>
            <p:spPr bwMode="auto">
              <a:xfrm>
                <a:off x="-60875" y="3607875"/>
                <a:ext cx="9265800" cy="0"/>
              </a:xfrm>
              <a:prstGeom prst="straightConnector1">
                <a:avLst/>
              </a:prstGeom>
              <a:noFill/>
              <a:ln w="9525">
                <a:solidFill>
                  <a:srgbClr val="5F5DA5"/>
                </a:solidFill>
                <a:round/>
                <a:headEnd/>
                <a:tailEnd/>
              </a:ln>
            </p:spPr>
          </p:cxnSp>
          <p:cxnSp>
            <p:nvCxnSpPr>
              <p:cNvPr id="37" name="Google Shape;766;p16"/>
              <p:cNvCxnSpPr>
                <a:cxnSpLocks noChangeShapeType="1"/>
              </p:cNvCxnSpPr>
              <p:nvPr/>
            </p:nvCxnSpPr>
            <p:spPr bwMode="auto">
              <a:xfrm>
                <a:off x="-60875" y="4022325"/>
                <a:ext cx="9265800" cy="0"/>
              </a:xfrm>
              <a:prstGeom prst="straightConnector1">
                <a:avLst/>
              </a:prstGeom>
              <a:noFill/>
              <a:ln w="9525">
                <a:solidFill>
                  <a:srgbClr val="5F5DA5"/>
                </a:solidFill>
                <a:round/>
                <a:headEnd/>
                <a:tailEnd/>
              </a:ln>
            </p:spPr>
          </p:cxnSp>
          <p:cxnSp>
            <p:nvCxnSpPr>
              <p:cNvPr id="38" name="Google Shape;767;p16"/>
              <p:cNvCxnSpPr>
                <a:cxnSpLocks noChangeShapeType="1"/>
              </p:cNvCxnSpPr>
              <p:nvPr/>
            </p:nvCxnSpPr>
            <p:spPr bwMode="auto">
              <a:xfrm>
                <a:off x="-60875" y="4436775"/>
                <a:ext cx="9265800" cy="0"/>
              </a:xfrm>
              <a:prstGeom prst="straightConnector1">
                <a:avLst/>
              </a:prstGeom>
              <a:noFill/>
              <a:ln w="9525">
                <a:solidFill>
                  <a:srgbClr val="5F5DA5"/>
                </a:solidFill>
                <a:round/>
                <a:headEnd/>
                <a:tailEnd/>
              </a:ln>
            </p:spPr>
          </p:cxnSp>
          <p:cxnSp>
            <p:nvCxnSpPr>
              <p:cNvPr id="39" name="Google Shape;768;p16"/>
              <p:cNvCxnSpPr>
                <a:cxnSpLocks noChangeShapeType="1"/>
              </p:cNvCxnSpPr>
              <p:nvPr/>
            </p:nvCxnSpPr>
            <p:spPr bwMode="auto">
              <a:xfrm>
                <a:off x="-60875" y="4851225"/>
                <a:ext cx="9265800" cy="0"/>
              </a:xfrm>
              <a:prstGeom prst="straightConnector1">
                <a:avLst/>
              </a:prstGeom>
              <a:noFill/>
              <a:ln w="9525">
                <a:solidFill>
                  <a:srgbClr val="5F5DA5"/>
                </a:solidFill>
                <a:round/>
                <a:headEnd/>
                <a:tailEnd/>
              </a:ln>
            </p:spPr>
          </p:cxnSp>
        </p:grpSp>
        <p:grpSp>
          <p:nvGrpSpPr>
            <p:cNvPr id="7" name="Google Shape;769;p16"/>
            <p:cNvGrpSpPr>
              <a:grpSpLocks/>
            </p:cNvGrpSpPr>
            <p:nvPr/>
          </p:nvGrpSpPr>
          <p:grpSpPr bwMode="auto">
            <a:xfrm>
              <a:off x="424088" y="-44400"/>
              <a:ext cx="8295875" cy="5276700"/>
              <a:chOff x="424088" y="-44400"/>
              <a:chExt cx="8295875" cy="5276700"/>
            </a:xfrm>
          </p:grpSpPr>
          <p:cxnSp>
            <p:nvCxnSpPr>
              <p:cNvPr id="8" name="Google Shape;770;p16"/>
              <p:cNvCxnSpPr>
                <a:cxnSpLocks noChangeShapeType="1"/>
              </p:cNvCxnSpPr>
              <p:nvPr/>
            </p:nvCxnSpPr>
            <p:spPr bwMode="auto">
              <a:xfrm>
                <a:off x="424088" y="-44400"/>
                <a:ext cx="0" cy="5276700"/>
              </a:xfrm>
              <a:prstGeom prst="straightConnector1">
                <a:avLst/>
              </a:prstGeom>
              <a:noFill/>
              <a:ln w="9525">
                <a:solidFill>
                  <a:srgbClr val="5F5DA5"/>
                </a:solidFill>
                <a:round/>
                <a:headEnd/>
                <a:tailEnd/>
              </a:ln>
            </p:spPr>
          </p:cxnSp>
          <p:cxnSp>
            <p:nvCxnSpPr>
              <p:cNvPr id="9" name="Google Shape;771;p16"/>
              <p:cNvCxnSpPr>
                <a:cxnSpLocks noChangeShapeType="1"/>
              </p:cNvCxnSpPr>
              <p:nvPr/>
            </p:nvCxnSpPr>
            <p:spPr bwMode="auto">
              <a:xfrm>
                <a:off x="860713" y="-44400"/>
                <a:ext cx="0" cy="5276700"/>
              </a:xfrm>
              <a:prstGeom prst="straightConnector1">
                <a:avLst/>
              </a:prstGeom>
              <a:noFill/>
              <a:ln w="9525">
                <a:solidFill>
                  <a:srgbClr val="5F5DA5"/>
                </a:solidFill>
                <a:round/>
                <a:headEnd/>
                <a:tailEnd/>
              </a:ln>
            </p:spPr>
          </p:cxnSp>
          <p:cxnSp>
            <p:nvCxnSpPr>
              <p:cNvPr id="10" name="Google Shape;772;p16"/>
              <p:cNvCxnSpPr>
                <a:cxnSpLocks noChangeShapeType="1"/>
              </p:cNvCxnSpPr>
              <p:nvPr/>
            </p:nvCxnSpPr>
            <p:spPr bwMode="auto">
              <a:xfrm>
                <a:off x="1297338" y="-44400"/>
                <a:ext cx="0" cy="5276700"/>
              </a:xfrm>
              <a:prstGeom prst="straightConnector1">
                <a:avLst/>
              </a:prstGeom>
              <a:noFill/>
              <a:ln w="9525">
                <a:solidFill>
                  <a:srgbClr val="5F5DA5"/>
                </a:solidFill>
                <a:round/>
                <a:headEnd/>
                <a:tailEnd/>
              </a:ln>
            </p:spPr>
          </p:cxnSp>
          <p:cxnSp>
            <p:nvCxnSpPr>
              <p:cNvPr id="11" name="Google Shape;773;p16"/>
              <p:cNvCxnSpPr>
                <a:cxnSpLocks noChangeShapeType="1"/>
              </p:cNvCxnSpPr>
              <p:nvPr/>
            </p:nvCxnSpPr>
            <p:spPr bwMode="auto">
              <a:xfrm>
                <a:off x="1733963" y="-44400"/>
                <a:ext cx="0" cy="5276700"/>
              </a:xfrm>
              <a:prstGeom prst="straightConnector1">
                <a:avLst/>
              </a:prstGeom>
              <a:noFill/>
              <a:ln w="9525">
                <a:solidFill>
                  <a:srgbClr val="5F5DA5"/>
                </a:solidFill>
                <a:round/>
                <a:headEnd/>
                <a:tailEnd/>
              </a:ln>
            </p:spPr>
          </p:cxnSp>
          <p:cxnSp>
            <p:nvCxnSpPr>
              <p:cNvPr id="12" name="Google Shape;774;p16"/>
              <p:cNvCxnSpPr>
                <a:cxnSpLocks noChangeShapeType="1"/>
              </p:cNvCxnSpPr>
              <p:nvPr/>
            </p:nvCxnSpPr>
            <p:spPr bwMode="auto">
              <a:xfrm>
                <a:off x="2170588" y="-44400"/>
                <a:ext cx="0" cy="5276700"/>
              </a:xfrm>
              <a:prstGeom prst="straightConnector1">
                <a:avLst/>
              </a:prstGeom>
              <a:noFill/>
              <a:ln w="9525">
                <a:solidFill>
                  <a:srgbClr val="5F5DA5"/>
                </a:solidFill>
                <a:round/>
                <a:headEnd/>
                <a:tailEnd/>
              </a:ln>
            </p:spPr>
          </p:cxnSp>
          <p:cxnSp>
            <p:nvCxnSpPr>
              <p:cNvPr id="13" name="Google Shape;775;p16"/>
              <p:cNvCxnSpPr>
                <a:cxnSpLocks noChangeShapeType="1"/>
              </p:cNvCxnSpPr>
              <p:nvPr/>
            </p:nvCxnSpPr>
            <p:spPr bwMode="auto">
              <a:xfrm>
                <a:off x="2607213" y="-44400"/>
                <a:ext cx="0" cy="5276700"/>
              </a:xfrm>
              <a:prstGeom prst="straightConnector1">
                <a:avLst/>
              </a:prstGeom>
              <a:noFill/>
              <a:ln w="9525">
                <a:solidFill>
                  <a:srgbClr val="5F5DA5"/>
                </a:solidFill>
                <a:round/>
                <a:headEnd/>
                <a:tailEnd/>
              </a:ln>
            </p:spPr>
          </p:cxnSp>
          <p:cxnSp>
            <p:nvCxnSpPr>
              <p:cNvPr id="14" name="Google Shape;776;p16"/>
              <p:cNvCxnSpPr>
                <a:cxnSpLocks noChangeShapeType="1"/>
              </p:cNvCxnSpPr>
              <p:nvPr/>
            </p:nvCxnSpPr>
            <p:spPr bwMode="auto">
              <a:xfrm>
                <a:off x="3043838" y="-44400"/>
                <a:ext cx="0" cy="5276700"/>
              </a:xfrm>
              <a:prstGeom prst="straightConnector1">
                <a:avLst/>
              </a:prstGeom>
              <a:noFill/>
              <a:ln w="9525">
                <a:solidFill>
                  <a:srgbClr val="5F5DA5"/>
                </a:solidFill>
                <a:round/>
                <a:headEnd/>
                <a:tailEnd/>
              </a:ln>
            </p:spPr>
          </p:cxnSp>
          <p:cxnSp>
            <p:nvCxnSpPr>
              <p:cNvPr id="15" name="Google Shape;777;p16"/>
              <p:cNvCxnSpPr>
                <a:cxnSpLocks noChangeShapeType="1"/>
              </p:cNvCxnSpPr>
              <p:nvPr/>
            </p:nvCxnSpPr>
            <p:spPr bwMode="auto">
              <a:xfrm>
                <a:off x="3480463" y="-44400"/>
                <a:ext cx="0" cy="5276700"/>
              </a:xfrm>
              <a:prstGeom prst="straightConnector1">
                <a:avLst/>
              </a:prstGeom>
              <a:noFill/>
              <a:ln w="9525">
                <a:solidFill>
                  <a:srgbClr val="5F5DA5"/>
                </a:solidFill>
                <a:round/>
                <a:headEnd/>
                <a:tailEnd/>
              </a:ln>
            </p:spPr>
          </p:cxnSp>
          <p:cxnSp>
            <p:nvCxnSpPr>
              <p:cNvPr id="16" name="Google Shape;778;p16"/>
              <p:cNvCxnSpPr>
                <a:cxnSpLocks noChangeShapeType="1"/>
              </p:cNvCxnSpPr>
              <p:nvPr/>
            </p:nvCxnSpPr>
            <p:spPr bwMode="auto">
              <a:xfrm>
                <a:off x="3917088" y="-44400"/>
                <a:ext cx="0" cy="5276700"/>
              </a:xfrm>
              <a:prstGeom prst="straightConnector1">
                <a:avLst/>
              </a:prstGeom>
              <a:noFill/>
              <a:ln w="9525">
                <a:solidFill>
                  <a:srgbClr val="5F5DA5"/>
                </a:solidFill>
                <a:round/>
                <a:headEnd/>
                <a:tailEnd/>
              </a:ln>
            </p:spPr>
          </p:cxnSp>
          <p:cxnSp>
            <p:nvCxnSpPr>
              <p:cNvPr id="17" name="Google Shape;779;p16"/>
              <p:cNvCxnSpPr>
                <a:cxnSpLocks noChangeShapeType="1"/>
              </p:cNvCxnSpPr>
              <p:nvPr/>
            </p:nvCxnSpPr>
            <p:spPr bwMode="auto">
              <a:xfrm>
                <a:off x="4353713" y="-44400"/>
                <a:ext cx="0" cy="5276700"/>
              </a:xfrm>
              <a:prstGeom prst="straightConnector1">
                <a:avLst/>
              </a:prstGeom>
              <a:noFill/>
              <a:ln w="9525">
                <a:solidFill>
                  <a:srgbClr val="5F5DA5"/>
                </a:solidFill>
                <a:round/>
                <a:headEnd/>
                <a:tailEnd/>
              </a:ln>
            </p:spPr>
          </p:cxnSp>
          <p:cxnSp>
            <p:nvCxnSpPr>
              <p:cNvPr id="18" name="Google Shape;780;p16"/>
              <p:cNvCxnSpPr>
                <a:cxnSpLocks noChangeShapeType="1"/>
              </p:cNvCxnSpPr>
              <p:nvPr/>
            </p:nvCxnSpPr>
            <p:spPr bwMode="auto">
              <a:xfrm>
                <a:off x="4790338" y="-44400"/>
                <a:ext cx="0" cy="5276700"/>
              </a:xfrm>
              <a:prstGeom prst="straightConnector1">
                <a:avLst/>
              </a:prstGeom>
              <a:noFill/>
              <a:ln w="9525">
                <a:solidFill>
                  <a:srgbClr val="5F5DA5"/>
                </a:solidFill>
                <a:round/>
                <a:headEnd/>
                <a:tailEnd/>
              </a:ln>
            </p:spPr>
          </p:cxnSp>
          <p:cxnSp>
            <p:nvCxnSpPr>
              <p:cNvPr id="19" name="Google Shape;781;p16"/>
              <p:cNvCxnSpPr>
                <a:cxnSpLocks noChangeShapeType="1"/>
              </p:cNvCxnSpPr>
              <p:nvPr/>
            </p:nvCxnSpPr>
            <p:spPr bwMode="auto">
              <a:xfrm>
                <a:off x="5226963" y="-44400"/>
                <a:ext cx="0" cy="5276700"/>
              </a:xfrm>
              <a:prstGeom prst="straightConnector1">
                <a:avLst/>
              </a:prstGeom>
              <a:noFill/>
              <a:ln w="9525">
                <a:solidFill>
                  <a:srgbClr val="5F5DA5"/>
                </a:solidFill>
                <a:round/>
                <a:headEnd/>
                <a:tailEnd/>
              </a:ln>
            </p:spPr>
          </p:cxnSp>
          <p:cxnSp>
            <p:nvCxnSpPr>
              <p:cNvPr id="20" name="Google Shape;782;p16"/>
              <p:cNvCxnSpPr>
                <a:cxnSpLocks noChangeShapeType="1"/>
              </p:cNvCxnSpPr>
              <p:nvPr/>
            </p:nvCxnSpPr>
            <p:spPr bwMode="auto">
              <a:xfrm>
                <a:off x="5663588" y="-44400"/>
                <a:ext cx="0" cy="5276700"/>
              </a:xfrm>
              <a:prstGeom prst="straightConnector1">
                <a:avLst/>
              </a:prstGeom>
              <a:noFill/>
              <a:ln w="9525">
                <a:solidFill>
                  <a:srgbClr val="5F5DA5"/>
                </a:solidFill>
                <a:round/>
                <a:headEnd/>
                <a:tailEnd/>
              </a:ln>
            </p:spPr>
          </p:cxnSp>
          <p:cxnSp>
            <p:nvCxnSpPr>
              <p:cNvPr id="21" name="Google Shape;783;p16"/>
              <p:cNvCxnSpPr>
                <a:cxnSpLocks noChangeShapeType="1"/>
              </p:cNvCxnSpPr>
              <p:nvPr/>
            </p:nvCxnSpPr>
            <p:spPr bwMode="auto">
              <a:xfrm>
                <a:off x="6100213" y="-44400"/>
                <a:ext cx="0" cy="5276700"/>
              </a:xfrm>
              <a:prstGeom prst="straightConnector1">
                <a:avLst/>
              </a:prstGeom>
              <a:noFill/>
              <a:ln w="9525">
                <a:solidFill>
                  <a:srgbClr val="5F5DA5"/>
                </a:solidFill>
                <a:round/>
                <a:headEnd/>
                <a:tailEnd/>
              </a:ln>
            </p:spPr>
          </p:cxnSp>
          <p:cxnSp>
            <p:nvCxnSpPr>
              <p:cNvPr id="22" name="Google Shape;784;p16"/>
              <p:cNvCxnSpPr>
                <a:cxnSpLocks noChangeShapeType="1"/>
              </p:cNvCxnSpPr>
              <p:nvPr/>
            </p:nvCxnSpPr>
            <p:spPr bwMode="auto">
              <a:xfrm>
                <a:off x="6536838" y="-44400"/>
                <a:ext cx="0" cy="5276700"/>
              </a:xfrm>
              <a:prstGeom prst="straightConnector1">
                <a:avLst/>
              </a:prstGeom>
              <a:noFill/>
              <a:ln w="9525">
                <a:solidFill>
                  <a:srgbClr val="5F5DA5"/>
                </a:solidFill>
                <a:round/>
                <a:headEnd/>
                <a:tailEnd/>
              </a:ln>
            </p:spPr>
          </p:cxnSp>
          <p:cxnSp>
            <p:nvCxnSpPr>
              <p:cNvPr id="23" name="Google Shape;785;p16"/>
              <p:cNvCxnSpPr>
                <a:cxnSpLocks noChangeShapeType="1"/>
              </p:cNvCxnSpPr>
              <p:nvPr/>
            </p:nvCxnSpPr>
            <p:spPr bwMode="auto">
              <a:xfrm>
                <a:off x="6973463" y="-44400"/>
                <a:ext cx="0" cy="5276700"/>
              </a:xfrm>
              <a:prstGeom prst="straightConnector1">
                <a:avLst/>
              </a:prstGeom>
              <a:noFill/>
              <a:ln w="9525">
                <a:solidFill>
                  <a:srgbClr val="5F5DA5"/>
                </a:solidFill>
                <a:round/>
                <a:headEnd/>
                <a:tailEnd/>
              </a:ln>
            </p:spPr>
          </p:cxnSp>
          <p:cxnSp>
            <p:nvCxnSpPr>
              <p:cNvPr id="24" name="Google Shape;786;p16"/>
              <p:cNvCxnSpPr>
                <a:cxnSpLocks noChangeShapeType="1"/>
              </p:cNvCxnSpPr>
              <p:nvPr/>
            </p:nvCxnSpPr>
            <p:spPr bwMode="auto">
              <a:xfrm>
                <a:off x="7410088" y="-44400"/>
                <a:ext cx="0" cy="5276700"/>
              </a:xfrm>
              <a:prstGeom prst="straightConnector1">
                <a:avLst/>
              </a:prstGeom>
              <a:noFill/>
              <a:ln w="9525">
                <a:solidFill>
                  <a:srgbClr val="5F5DA5"/>
                </a:solidFill>
                <a:round/>
                <a:headEnd/>
                <a:tailEnd/>
              </a:ln>
            </p:spPr>
          </p:cxnSp>
          <p:cxnSp>
            <p:nvCxnSpPr>
              <p:cNvPr id="25" name="Google Shape;787;p16"/>
              <p:cNvCxnSpPr>
                <a:cxnSpLocks noChangeShapeType="1"/>
              </p:cNvCxnSpPr>
              <p:nvPr/>
            </p:nvCxnSpPr>
            <p:spPr bwMode="auto">
              <a:xfrm>
                <a:off x="7846713" y="-44400"/>
                <a:ext cx="0" cy="5276700"/>
              </a:xfrm>
              <a:prstGeom prst="straightConnector1">
                <a:avLst/>
              </a:prstGeom>
              <a:noFill/>
              <a:ln w="9525">
                <a:solidFill>
                  <a:srgbClr val="5F5DA5"/>
                </a:solidFill>
                <a:round/>
                <a:headEnd/>
                <a:tailEnd/>
              </a:ln>
            </p:spPr>
          </p:cxnSp>
          <p:cxnSp>
            <p:nvCxnSpPr>
              <p:cNvPr id="26" name="Google Shape;788;p16"/>
              <p:cNvCxnSpPr>
                <a:cxnSpLocks noChangeShapeType="1"/>
              </p:cNvCxnSpPr>
              <p:nvPr/>
            </p:nvCxnSpPr>
            <p:spPr bwMode="auto">
              <a:xfrm>
                <a:off x="8283338" y="-44400"/>
                <a:ext cx="0" cy="5276700"/>
              </a:xfrm>
              <a:prstGeom prst="straightConnector1">
                <a:avLst/>
              </a:prstGeom>
              <a:noFill/>
              <a:ln w="9525">
                <a:solidFill>
                  <a:srgbClr val="5F5DA5"/>
                </a:solidFill>
                <a:round/>
                <a:headEnd/>
                <a:tailEnd/>
              </a:ln>
            </p:spPr>
          </p:cxnSp>
          <p:cxnSp>
            <p:nvCxnSpPr>
              <p:cNvPr id="27" name="Google Shape;789;p16"/>
              <p:cNvCxnSpPr>
                <a:cxnSpLocks noChangeShapeType="1"/>
              </p:cNvCxnSpPr>
              <p:nvPr/>
            </p:nvCxnSpPr>
            <p:spPr bwMode="auto">
              <a:xfrm>
                <a:off x="8719963" y="-44400"/>
                <a:ext cx="0" cy="5276700"/>
              </a:xfrm>
              <a:prstGeom prst="straightConnector1">
                <a:avLst/>
              </a:prstGeom>
              <a:noFill/>
              <a:ln w="9525">
                <a:solidFill>
                  <a:srgbClr val="5F5DA5"/>
                </a:solidFill>
                <a:round/>
                <a:headEnd/>
                <a:tailEnd/>
              </a:ln>
            </p:spPr>
          </p:cxnSp>
        </p:grpSp>
      </p:grpSp>
      <p:grpSp>
        <p:nvGrpSpPr>
          <p:cNvPr id="40" name="Google Shape;790;p16"/>
          <p:cNvGrpSpPr>
            <a:grpSpLocks/>
          </p:cNvGrpSpPr>
          <p:nvPr/>
        </p:nvGrpSpPr>
        <p:grpSpPr bwMode="auto">
          <a:xfrm rot="359401">
            <a:off x="-669925" y="750888"/>
            <a:ext cx="9151938" cy="4789487"/>
            <a:chOff x="666700" y="727125"/>
            <a:chExt cx="7939189" cy="3876383"/>
          </a:xfrm>
        </p:grpSpPr>
        <p:sp>
          <p:nvSpPr>
            <p:cNvPr id="41" name="Google Shape;791;p16"/>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2" name="Google Shape;792;p16"/>
            <p:cNvSpPr/>
            <p:nvPr/>
          </p:nvSpPr>
          <p:spPr>
            <a:xfrm>
              <a:off x="677122" y="1468347"/>
              <a:ext cx="7919909" cy="19272"/>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3" name="Google Shape;793;p16"/>
            <p:cNvSpPr/>
            <p:nvPr/>
          </p:nvSpPr>
          <p:spPr>
            <a:xfrm>
              <a:off x="677253" y="1912748"/>
              <a:ext cx="7919909" cy="19272"/>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4" name="Google Shape;794;p16"/>
            <p:cNvSpPr/>
            <p:nvPr/>
          </p:nvSpPr>
          <p:spPr>
            <a:xfrm>
              <a:off x="677383" y="2357149"/>
              <a:ext cx="7919909" cy="19272"/>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5" name="Google Shape;795;p16"/>
            <p:cNvSpPr/>
            <p:nvPr/>
          </p:nvSpPr>
          <p:spPr>
            <a:xfrm>
              <a:off x="677514" y="2801550"/>
              <a:ext cx="7919909" cy="19272"/>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6" name="Google Shape;796;p16"/>
            <p:cNvSpPr/>
            <p:nvPr/>
          </p:nvSpPr>
          <p:spPr>
            <a:xfrm>
              <a:off x="676274" y="3246085"/>
              <a:ext cx="7919909" cy="19272"/>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7" name="Google Shape;797;p16"/>
            <p:cNvSpPr/>
            <p:nvPr/>
          </p:nvSpPr>
          <p:spPr>
            <a:xfrm>
              <a:off x="676404" y="3690486"/>
              <a:ext cx="7919909" cy="19272"/>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8" name="Google Shape;798;p16"/>
            <p:cNvSpPr/>
            <p:nvPr/>
          </p:nvSpPr>
          <p:spPr>
            <a:xfrm>
              <a:off x="676535" y="4134888"/>
              <a:ext cx="7919909" cy="19272"/>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799" name="Google Shape;799;p16"/>
          <p:cNvSpPr txBox="1">
            <a:spLocks noGrp="1"/>
          </p:cNvSpPr>
          <p:nvPr>
            <p:ph type="title"/>
          </p:nvPr>
        </p:nvSpPr>
        <p:spPr>
          <a:xfrm>
            <a:off x="720001" y="3194125"/>
            <a:ext cx="3849000" cy="841800"/>
          </a:xfrm>
          <a:prstGeom prst="rect">
            <a:avLst/>
          </a:prstGeom>
        </p:spPr>
        <p:txBody>
          <a:bodyPr spcFirstLastPara="1">
            <a:noAutofit/>
          </a:bodyPr>
          <a:lstStyle>
            <a:lvl1pPr lvl="0" rtl="0">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00" name="Google Shape;800;p16"/>
          <p:cNvSpPr txBox="1">
            <a:spLocks noGrp="1"/>
          </p:cNvSpPr>
          <p:nvPr>
            <p:ph type="title" idx="2"/>
          </p:nvPr>
        </p:nvSpPr>
        <p:spPr>
          <a:xfrm>
            <a:off x="720000" y="1769425"/>
            <a:ext cx="3849000" cy="1222500"/>
          </a:xfrm>
          <a:prstGeom prst="rect">
            <a:avLst/>
          </a:prstGeom>
        </p:spPr>
        <p:txBody>
          <a:bodyPr spcFirstLastPara="1" anchor="b">
            <a:noAutofit/>
          </a:bodyPr>
          <a:lstStyle>
            <a:lvl1pPr lvl="0" rtl="0">
              <a:spcBef>
                <a:spcPts val="0"/>
              </a:spcBef>
              <a:spcAft>
                <a:spcPts val="0"/>
              </a:spcAft>
              <a:buSzPts val="6000"/>
              <a:buNone/>
              <a:defRPr sz="71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lang="en-US"/>
              <a:t>Click to edit Master title style</a:t>
            </a:r>
            <a:endParaRPr/>
          </a:p>
        </p:txBody>
      </p:sp>
      <p:sp>
        <p:nvSpPr>
          <p:cNvPr id="801" name="Google Shape;801;p16"/>
          <p:cNvSpPr txBox="1">
            <a:spLocks noGrp="1"/>
          </p:cNvSpPr>
          <p:nvPr>
            <p:ph type="subTitle" idx="1"/>
          </p:nvPr>
        </p:nvSpPr>
        <p:spPr>
          <a:xfrm>
            <a:off x="720025" y="3955725"/>
            <a:ext cx="4330500" cy="425700"/>
          </a:xfrm>
          <a:prstGeom prst="rect">
            <a:avLst/>
          </a:prstGeom>
        </p:spPr>
        <p:txBody>
          <a:bodyPr spcFirstLastPara="1">
            <a:noAutofit/>
          </a:bodyPr>
          <a:lstStyle>
            <a:lvl1pPr lvl="0"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accent1"/>
        </a:solidFill>
        <a:effectLst/>
      </p:bgPr>
    </p:bg>
    <p:spTree>
      <p:nvGrpSpPr>
        <p:cNvPr id="1" name="Shape 802"/>
        <p:cNvGrpSpPr/>
        <p:nvPr/>
      </p:nvGrpSpPr>
      <p:grpSpPr>
        <a:xfrm>
          <a:off x="0" y="0"/>
          <a:ext cx="0" cy="0"/>
          <a:chOff x="0" y="0"/>
          <a:chExt cx="0" cy="0"/>
        </a:xfrm>
      </p:grpSpPr>
      <p:grpSp>
        <p:nvGrpSpPr>
          <p:cNvPr id="5" name="Google Shape;803;p17"/>
          <p:cNvGrpSpPr>
            <a:grpSpLocks/>
          </p:cNvGrpSpPr>
          <p:nvPr/>
        </p:nvGrpSpPr>
        <p:grpSpPr bwMode="auto">
          <a:xfrm>
            <a:off x="-60325" y="-44450"/>
            <a:ext cx="9264650" cy="5276850"/>
            <a:chOff x="-60875" y="-44400"/>
            <a:chExt cx="9265800" cy="5276700"/>
          </a:xfrm>
        </p:grpSpPr>
        <p:grpSp>
          <p:nvGrpSpPr>
            <p:cNvPr id="6" name="Google Shape;804;p17"/>
            <p:cNvGrpSpPr>
              <a:grpSpLocks/>
            </p:cNvGrpSpPr>
            <p:nvPr/>
          </p:nvGrpSpPr>
          <p:grpSpPr bwMode="auto">
            <a:xfrm>
              <a:off x="-60875" y="292275"/>
              <a:ext cx="9265800" cy="4558950"/>
              <a:chOff x="-60875" y="292275"/>
              <a:chExt cx="9265800" cy="4558950"/>
            </a:xfrm>
          </p:grpSpPr>
          <p:cxnSp>
            <p:nvCxnSpPr>
              <p:cNvPr id="28" name="Google Shape;805;p17"/>
              <p:cNvCxnSpPr>
                <a:cxnSpLocks noChangeShapeType="1"/>
              </p:cNvCxnSpPr>
              <p:nvPr/>
            </p:nvCxnSpPr>
            <p:spPr bwMode="auto">
              <a:xfrm>
                <a:off x="-60875" y="292275"/>
                <a:ext cx="9265800" cy="0"/>
              </a:xfrm>
              <a:prstGeom prst="straightConnector1">
                <a:avLst/>
              </a:prstGeom>
              <a:noFill/>
              <a:ln w="9525">
                <a:solidFill>
                  <a:srgbClr val="039CAA"/>
                </a:solidFill>
                <a:round/>
                <a:headEnd/>
                <a:tailEnd/>
              </a:ln>
            </p:spPr>
          </p:cxnSp>
          <p:cxnSp>
            <p:nvCxnSpPr>
              <p:cNvPr id="29" name="Google Shape;806;p17"/>
              <p:cNvCxnSpPr>
                <a:cxnSpLocks noChangeShapeType="1"/>
              </p:cNvCxnSpPr>
              <p:nvPr/>
            </p:nvCxnSpPr>
            <p:spPr bwMode="auto">
              <a:xfrm>
                <a:off x="-60875" y="706725"/>
                <a:ext cx="9265800" cy="0"/>
              </a:xfrm>
              <a:prstGeom prst="straightConnector1">
                <a:avLst/>
              </a:prstGeom>
              <a:noFill/>
              <a:ln w="9525">
                <a:solidFill>
                  <a:srgbClr val="039CAA"/>
                </a:solidFill>
                <a:round/>
                <a:headEnd/>
                <a:tailEnd/>
              </a:ln>
            </p:spPr>
          </p:cxnSp>
          <p:cxnSp>
            <p:nvCxnSpPr>
              <p:cNvPr id="30" name="Google Shape;807;p17"/>
              <p:cNvCxnSpPr>
                <a:cxnSpLocks noChangeShapeType="1"/>
              </p:cNvCxnSpPr>
              <p:nvPr/>
            </p:nvCxnSpPr>
            <p:spPr bwMode="auto">
              <a:xfrm>
                <a:off x="-60875" y="1121175"/>
                <a:ext cx="9265800" cy="0"/>
              </a:xfrm>
              <a:prstGeom prst="straightConnector1">
                <a:avLst/>
              </a:prstGeom>
              <a:noFill/>
              <a:ln w="9525">
                <a:solidFill>
                  <a:srgbClr val="039CAA"/>
                </a:solidFill>
                <a:round/>
                <a:headEnd/>
                <a:tailEnd/>
              </a:ln>
            </p:spPr>
          </p:cxnSp>
          <p:cxnSp>
            <p:nvCxnSpPr>
              <p:cNvPr id="31" name="Google Shape;808;p17"/>
              <p:cNvCxnSpPr>
                <a:cxnSpLocks noChangeShapeType="1"/>
              </p:cNvCxnSpPr>
              <p:nvPr/>
            </p:nvCxnSpPr>
            <p:spPr bwMode="auto">
              <a:xfrm>
                <a:off x="-60875" y="1535625"/>
                <a:ext cx="9265800" cy="0"/>
              </a:xfrm>
              <a:prstGeom prst="straightConnector1">
                <a:avLst/>
              </a:prstGeom>
              <a:noFill/>
              <a:ln w="9525">
                <a:solidFill>
                  <a:srgbClr val="039CAA"/>
                </a:solidFill>
                <a:round/>
                <a:headEnd/>
                <a:tailEnd/>
              </a:ln>
            </p:spPr>
          </p:cxnSp>
          <p:cxnSp>
            <p:nvCxnSpPr>
              <p:cNvPr id="32" name="Google Shape;809;p17"/>
              <p:cNvCxnSpPr>
                <a:cxnSpLocks noChangeShapeType="1"/>
              </p:cNvCxnSpPr>
              <p:nvPr/>
            </p:nvCxnSpPr>
            <p:spPr bwMode="auto">
              <a:xfrm>
                <a:off x="-60875" y="1950075"/>
                <a:ext cx="9265800" cy="0"/>
              </a:xfrm>
              <a:prstGeom prst="straightConnector1">
                <a:avLst/>
              </a:prstGeom>
              <a:noFill/>
              <a:ln w="9525">
                <a:solidFill>
                  <a:srgbClr val="039CAA"/>
                </a:solidFill>
                <a:round/>
                <a:headEnd/>
                <a:tailEnd/>
              </a:ln>
            </p:spPr>
          </p:cxnSp>
          <p:cxnSp>
            <p:nvCxnSpPr>
              <p:cNvPr id="33" name="Google Shape;810;p17"/>
              <p:cNvCxnSpPr>
                <a:cxnSpLocks noChangeShapeType="1"/>
              </p:cNvCxnSpPr>
              <p:nvPr/>
            </p:nvCxnSpPr>
            <p:spPr bwMode="auto">
              <a:xfrm>
                <a:off x="-60875" y="2364525"/>
                <a:ext cx="9265800" cy="0"/>
              </a:xfrm>
              <a:prstGeom prst="straightConnector1">
                <a:avLst/>
              </a:prstGeom>
              <a:noFill/>
              <a:ln w="9525">
                <a:solidFill>
                  <a:srgbClr val="039CAA"/>
                </a:solidFill>
                <a:round/>
                <a:headEnd/>
                <a:tailEnd/>
              </a:ln>
            </p:spPr>
          </p:cxnSp>
          <p:cxnSp>
            <p:nvCxnSpPr>
              <p:cNvPr id="34" name="Google Shape;811;p17"/>
              <p:cNvCxnSpPr>
                <a:cxnSpLocks noChangeShapeType="1"/>
              </p:cNvCxnSpPr>
              <p:nvPr/>
            </p:nvCxnSpPr>
            <p:spPr bwMode="auto">
              <a:xfrm>
                <a:off x="-60875" y="2778975"/>
                <a:ext cx="9265800" cy="0"/>
              </a:xfrm>
              <a:prstGeom prst="straightConnector1">
                <a:avLst/>
              </a:prstGeom>
              <a:noFill/>
              <a:ln w="9525">
                <a:solidFill>
                  <a:srgbClr val="039CAA"/>
                </a:solidFill>
                <a:round/>
                <a:headEnd/>
                <a:tailEnd/>
              </a:ln>
            </p:spPr>
          </p:cxnSp>
          <p:cxnSp>
            <p:nvCxnSpPr>
              <p:cNvPr id="35" name="Google Shape;812;p17"/>
              <p:cNvCxnSpPr>
                <a:cxnSpLocks noChangeShapeType="1"/>
              </p:cNvCxnSpPr>
              <p:nvPr/>
            </p:nvCxnSpPr>
            <p:spPr bwMode="auto">
              <a:xfrm>
                <a:off x="-60875" y="3193425"/>
                <a:ext cx="9265800" cy="0"/>
              </a:xfrm>
              <a:prstGeom prst="straightConnector1">
                <a:avLst/>
              </a:prstGeom>
              <a:noFill/>
              <a:ln w="9525">
                <a:solidFill>
                  <a:srgbClr val="039CAA"/>
                </a:solidFill>
                <a:round/>
                <a:headEnd/>
                <a:tailEnd/>
              </a:ln>
            </p:spPr>
          </p:cxnSp>
          <p:cxnSp>
            <p:nvCxnSpPr>
              <p:cNvPr id="36" name="Google Shape;813;p17"/>
              <p:cNvCxnSpPr>
                <a:cxnSpLocks noChangeShapeType="1"/>
              </p:cNvCxnSpPr>
              <p:nvPr/>
            </p:nvCxnSpPr>
            <p:spPr bwMode="auto">
              <a:xfrm>
                <a:off x="-60875" y="3607875"/>
                <a:ext cx="9265800" cy="0"/>
              </a:xfrm>
              <a:prstGeom prst="straightConnector1">
                <a:avLst/>
              </a:prstGeom>
              <a:noFill/>
              <a:ln w="9525">
                <a:solidFill>
                  <a:srgbClr val="039CAA"/>
                </a:solidFill>
                <a:round/>
                <a:headEnd/>
                <a:tailEnd/>
              </a:ln>
            </p:spPr>
          </p:cxnSp>
          <p:cxnSp>
            <p:nvCxnSpPr>
              <p:cNvPr id="37" name="Google Shape;814;p17"/>
              <p:cNvCxnSpPr>
                <a:cxnSpLocks noChangeShapeType="1"/>
              </p:cNvCxnSpPr>
              <p:nvPr/>
            </p:nvCxnSpPr>
            <p:spPr bwMode="auto">
              <a:xfrm>
                <a:off x="-60875" y="4022325"/>
                <a:ext cx="9265800" cy="0"/>
              </a:xfrm>
              <a:prstGeom prst="straightConnector1">
                <a:avLst/>
              </a:prstGeom>
              <a:noFill/>
              <a:ln w="9525">
                <a:solidFill>
                  <a:srgbClr val="039CAA"/>
                </a:solidFill>
                <a:round/>
                <a:headEnd/>
                <a:tailEnd/>
              </a:ln>
            </p:spPr>
          </p:cxnSp>
          <p:cxnSp>
            <p:nvCxnSpPr>
              <p:cNvPr id="38" name="Google Shape;815;p17"/>
              <p:cNvCxnSpPr>
                <a:cxnSpLocks noChangeShapeType="1"/>
              </p:cNvCxnSpPr>
              <p:nvPr/>
            </p:nvCxnSpPr>
            <p:spPr bwMode="auto">
              <a:xfrm>
                <a:off x="-60875" y="4436775"/>
                <a:ext cx="9265800" cy="0"/>
              </a:xfrm>
              <a:prstGeom prst="straightConnector1">
                <a:avLst/>
              </a:prstGeom>
              <a:noFill/>
              <a:ln w="9525">
                <a:solidFill>
                  <a:srgbClr val="039CAA"/>
                </a:solidFill>
                <a:round/>
                <a:headEnd/>
                <a:tailEnd/>
              </a:ln>
            </p:spPr>
          </p:cxnSp>
          <p:cxnSp>
            <p:nvCxnSpPr>
              <p:cNvPr id="39" name="Google Shape;816;p17"/>
              <p:cNvCxnSpPr>
                <a:cxnSpLocks noChangeShapeType="1"/>
              </p:cNvCxnSpPr>
              <p:nvPr/>
            </p:nvCxnSpPr>
            <p:spPr bwMode="auto">
              <a:xfrm>
                <a:off x="-60875" y="4851225"/>
                <a:ext cx="9265800" cy="0"/>
              </a:xfrm>
              <a:prstGeom prst="straightConnector1">
                <a:avLst/>
              </a:prstGeom>
              <a:noFill/>
              <a:ln w="9525">
                <a:solidFill>
                  <a:srgbClr val="039CAA"/>
                </a:solidFill>
                <a:round/>
                <a:headEnd/>
                <a:tailEnd/>
              </a:ln>
            </p:spPr>
          </p:cxnSp>
        </p:grpSp>
        <p:grpSp>
          <p:nvGrpSpPr>
            <p:cNvPr id="7" name="Google Shape;817;p17"/>
            <p:cNvGrpSpPr>
              <a:grpSpLocks/>
            </p:cNvGrpSpPr>
            <p:nvPr/>
          </p:nvGrpSpPr>
          <p:grpSpPr bwMode="auto">
            <a:xfrm>
              <a:off x="424088" y="-44400"/>
              <a:ext cx="8295875" cy="5276700"/>
              <a:chOff x="424088" y="-44400"/>
              <a:chExt cx="8295875" cy="5276700"/>
            </a:xfrm>
          </p:grpSpPr>
          <p:cxnSp>
            <p:nvCxnSpPr>
              <p:cNvPr id="8" name="Google Shape;818;p17"/>
              <p:cNvCxnSpPr>
                <a:cxnSpLocks noChangeShapeType="1"/>
              </p:cNvCxnSpPr>
              <p:nvPr/>
            </p:nvCxnSpPr>
            <p:spPr bwMode="auto">
              <a:xfrm>
                <a:off x="424088" y="-44400"/>
                <a:ext cx="0" cy="5276700"/>
              </a:xfrm>
              <a:prstGeom prst="straightConnector1">
                <a:avLst/>
              </a:prstGeom>
              <a:noFill/>
              <a:ln w="9525">
                <a:solidFill>
                  <a:srgbClr val="039CAA"/>
                </a:solidFill>
                <a:round/>
                <a:headEnd/>
                <a:tailEnd/>
              </a:ln>
            </p:spPr>
          </p:cxnSp>
          <p:cxnSp>
            <p:nvCxnSpPr>
              <p:cNvPr id="9" name="Google Shape;819;p17"/>
              <p:cNvCxnSpPr>
                <a:cxnSpLocks noChangeShapeType="1"/>
              </p:cNvCxnSpPr>
              <p:nvPr/>
            </p:nvCxnSpPr>
            <p:spPr bwMode="auto">
              <a:xfrm>
                <a:off x="860713" y="-44400"/>
                <a:ext cx="0" cy="5276700"/>
              </a:xfrm>
              <a:prstGeom prst="straightConnector1">
                <a:avLst/>
              </a:prstGeom>
              <a:noFill/>
              <a:ln w="9525">
                <a:solidFill>
                  <a:srgbClr val="039CAA"/>
                </a:solidFill>
                <a:round/>
                <a:headEnd/>
                <a:tailEnd/>
              </a:ln>
            </p:spPr>
          </p:cxnSp>
          <p:cxnSp>
            <p:nvCxnSpPr>
              <p:cNvPr id="10" name="Google Shape;820;p17"/>
              <p:cNvCxnSpPr>
                <a:cxnSpLocks noChangeShapeType="1"/>
              </p:cNvCxnSpPr>
              <p:nvPr/>
            </p:nvCxnSpPr>
            <p:spPr bwMode="auto">
              <a:xfrm>
                <a:off x="1297338" y="-44400"/>
                <a:ext cx="0" cy="5276700"/>
              </a:xfrm>
              <a:prstGeom prst="straightConnector1">
                <a:avLst/>
              </a:prstGeom>
              <a:noFill/>
              <a:ln w="9525">
                <a:solidFill>
                  <a:srgbClr val="039CAA"/>
                </a:solidFill>
                <a:round/>
                <a:headEnd/>
                <a:tailEnd/>
              </a:ln>
            </p:spPr>
          </p:cxnSp>
          <p:cxnSp>
            <p:nvCxnSpPr>
              <p:cNvPr id="11" name="Google Shape;821;p17"/>
              <p:cNvCxnSpPr>
                <a:cxnSpLocks noChangeShapeType="1"/>
              </p:cNvCxnSpPr>
              <p:nvPr/>
            </p:nvCxnSpPr>
            <p:spPr bwMode="auto">
              <a:xfrm>
                <a:off x="1733963" y="-44400"/>
                <a:ext cx="0" cy="5276700"/>
              </a:xfrm>
              <a:prstGeom prst="straightConnector1">
                <a:avLst/>
              </a:prstGeom>
              <a:noFill/>
              <a:ln w="9525">
                <a:solidFill>
                  <a:srgbClr val="039CAA"/>
                </a:solidFill>
                <a:round/>
                <a:headEnd/>
                <a:tailEnd/>
              </a:ln>
            </p:spPr>
          </p:cxnSp>
          <p:cxnSp>
            <p:nvCxnSpPr>
              <p:cNvPr id="12" name="Google Shape;822;p17"/>
              <p:cNvCxnSpPr>
                <a:cxnSpLocks noChangeShapeType="1"/>
              </p:cNvCxnSpPr>
              <p:nvPr/>
            </p:nvCxnSpPr>
            <p:spPr bwMode="auto">
              <a:xfrm>
                <a:off x="2170588" y="-44400"/>
                <a:ext cx="0" cy="5276700"/>
              </a:xfrm>
              <a:prstGeom prst="straightConnector1">
                <a:avLst/>
              </a:prstGeom>
              <a:noFill/>
              <a:ln w="9525">
                <a:solidFill>
                  <a:srgbClr val="039CAA"/>
                </a:solidFill>
                <a:round/>
                <a:headEnd/>
                <a:tailEnd/>
              </a:ln>
            </p:spPr>
          </p:cxnSp>
          <p:cxnSp>
            <p:nvCxnSpPr>
              <p:cNvPr id="13" name="Google Shape;823;p17"/>
              <p:cNvCxnSpPr>
                <a:cxnSpLocks noChangeShapeType="1"/>
              </p:cNvCxnSpPr>
              <p:nvPr/>
            </p:nvCxnSpPr>
            <p:spPr bwMode="auto">
              <a:xfrm>
                <a:off x="2607213" y="-44400"/>
                <a:ext cx="0" cy="5276700"/>
              </a:xfrm>
              <a:prstGeom prst="straightConnector1">
                <a:avLst/>
              </a:prstGeom>
              <a:noFill/>
              <a:ln w="9525">
                <a:solidFill>
                  <a:srgbClr val="039CAA"/>
                </a:solidFill>
                <a:round/>
                <a:headEnd/>
                <a:tailEnd/>
              </a:ln>
            </p:spPr>
          </p:cxnSp>
          <p:cxnSp>
            <p:nvCxnSpPr>
              <p:cNvPr id="14" name="Google Shape;824;p17"/>
              <p:cNvCxnSpPr>
                <a:cxnSpLocks noChangeShapeType="1"/>
              </p:cNvCxnSpPr>
              <p:nvPr/>
            </p:nvCxnSpPr>
            <p:spPr bwMode="auto">
              <a:xfrm>
                <a:off x="3043838" y="-44400"/>
                <a:ext cx="0" cy="5276700"/>
              </a:xfrm>
              <a:prstGeom prst="straightConnector1">
                <a:avLst/>
              </a:prstGeom>
              <a:noFill/>
              <a:ln w="9525">
                <a:solidFill>
                  <a:srgbClr val="039CAA"/>
                </a:solidFill>
                <a:round/>
                <a:headEnd/>
                <a:tailEnd/>
              </a:ln>
            </p:spPr>
          </p:cxnSp>
          <p:cxnSp>
            <p:nvCxnSpPr>
              <p:cNvPr id="15" name="Google Shape;825;p17"/>
              <p:cNvCxnSpPr>
                <a:cxnSpLocks noChangeShapeType="1"/>
              </p:cNvCxnSpPr>
              <p:nvPr/>
            </p:nvCxnSpPr>
            <p:spPr bwMode="auto">
              <a:xfrm>
                <a:off x="3480463" y="-44400"/>
                <a:ext cx="0" cy="5276700"/>
              </a:xfrm>
              <a:prstGeom prst="straightConnector1">
                <a:avLst/>
              </a:prstGeom>
              <a:noFill/>
              <a:ln w="9525">
                <a:solidFill>
                  <a:srgbClr val="039CAA"/>
                </a:solidFill>
                <a:round/>
                <a:headEnd/>
                <a:tailEnd/>
              </a:ln>
            </p:spPr>
          </p:cxnSp>
          <p:cxnSp>
            <p:nvCxnSpPr>
              <p:cNvPr id="16" name="Google Shape;826;p17"/>
              <p:cNvCxnSpPr>
                <a:cxnSpLocks noChangeShapeType="1"/>
              </p:cNvCxnSpPr>
              <p:nvPr/>
            </p:nvCxnSpPr>
            <p:spPr bwMode="auto">
              <a:xfrm>
                <a:off x="3917088" y="-44400"/>
                <a:ext cx="0" cy="5276700"/>
              </a:xfrm>
              <a:prstGeom prst="straightConnector1">
                <a:avLst/>
              </a:prstGeom>
              <a:noFill/>
              <a:ln w="9525">
                <a:solidFill>
                  <a:srgbClr val="039CAA"/>
                </a:solidFill>
                <a:round/>
                <a:headEnd/>
                <a:tailEnd/>
              </a:ln>
            </p:spPr>
          </p:cxnSp>
          <p:cxnSp>
            <p:nvCxnSpPr>
              <p:cNvPr id="17" name="Google Shape;827;p17"/>
              <p:cNvCxnSpPr>
                <a:cxnSpLocks noChangeShapeType="1"/>
              </p:cNvCxnSpPr>
              <p:nvPr/>
            </p:nvCxnSpPr>
            <p:spPr bwMode="auto">
              <a:xfrm>
                <a:off x="4353713" y="-44400"/>
                <a:ext cx="0" cy="5276700"/>
              </a:xfrm>
              <a:prstGeom prst="straightConnector1">
                <a:avLst/>
              </a:prstGeom>
              <a:noFill/>
              <a:ln w="9525">
                <a:solidFill>
                  <a:srgbClr val="039CAA"/>
                </a:solidFill>
                <a:round/>
                <a:headEnd/>
                <a:tailEnd/>
              </a:ln>
            </p:spPr>
          </p:cxnSp>
          <p:cxnSp>
            <p:nvCxnSpPr>
              <p:cNvPr id="18" name="Google Shape;828;p17"/>
              <p:cNvCxnSpPr>
                <a:cxnSpLocks noChangeShapeType="1"/>
              </p:cNvCxnSpPr>
              <p:nvPr/>
            </p:nvCxnSpPr>
            <p:spPr bwMode="auto">
              <a:xfrm>
                <a:off x="4790338" y="-44400"/>
                <a:ext cx="0" cy="5276700"/>
              </a:xfrm>
              <a:prstGeom prst="straightConnector1">
                <a:avLst/>
              </a:prstGeom>
              <a:noFill/>
              <a:ln w="9525">
                <a:solidFill>
                  <a:srgbClr val="039CAA"/>
                </a:solidFill>
                <a:round/>
                <a:headEnd/>
                <a:tailEnd/>
              </a:ln>
            </p:spPr>
          </p:cxnSp>
          <p:cxnSp>
            <p:nvCxnSpPr>
              <p:cNvPr id="19" name="Google Shape;829;p17"/>
              <p:cNvCxnSpPr>
                <a:cxnSpLocks noChangeShapeType="1"/>
              </p:cNvCxnSpPr>
              <p:nvPr/>
            </p:nvCxnSpPr>
            <p:spPr bwMode="auto">
              <a:xfrm>
                <a:off x="5226963" y="-44400"/>
                <a:ext cx="0" cy="5276700"/>
              </a:xfrm>
              <a:prstGeom prst="straightConnector1">
                <a:avLst/>
              </a:prstGeom>
              <a:noFill/>
              <a:ln w="9525">
                <a:solidFill>
                  <a:srgbClr val="039CAA"/>
                </a:solidFill>
                <a:round/>
                <a:headEnd/>
                <a:tailEnd/>
              </a:ln>
            </p:spPr>
          </p:cxnSp>
          <p:cxnSp>
            <p:nvCxnSpPr>
              <p:cNvPr id="20" name="Google Shape;830;p17"/>
              <p:cNvCxnSpPr>
                <a:cxnSpLocks noChangeShapeType="1"/>
              </p:cNvCxnSpPr>
              <p:nvPr/>
            </p:nvCxnSpPr>
            <p:spPr bwMode="auto">
              <a:xfrm>
                <a:off x="5663588" y="-44400"/>
                <a:ext cx="0" cy="5276700"/>
              </a:xfrm>
              <a:prstGeom prst="straightConnector1">
                <a:avLst/>
              </a:prstGeom>
              <a:noFill/>
              <a:ln w="9525">
                <a:solidFill>
                  <a:srgbClr val="039CAA"/>
                </a:solidFill>
                <a:round/>
                <a:headEnd/>
                <a:tailEnd/>
              </a:ln>
            </p:spPr>
          </p:cxnSp>
          <p:cxnSp>
            <p:nvCxnSpPr>
              <p:cNvPr id="21" name="Google Shape;831;p17"/>
              <p:cNvCxnSpPr>
                <a:cxnSpLocks noChangeShapeType="1"/>
              </p:cNvCxnSpPr>
              <p:nvPr/>
            </p:nvCxnSpPr>
            <p:spPr bwMode="auto">
              <a:xfrm>
                <a:off x="6100213" y="-44400"/>
                <a:ext cx="0" cy="5276700"/>
              </a:xfrm>
              <a:prstGeom prst="straightConnector1">
                <a:avLst/>
              </a:prstGeom>
              <a:noFill/>
              <a:ln w="9525">
                <a:solidFill>
                  <a:srgbClr val="039CAA"/>
                </a:solidFill>
                <a:round/>
                <a:headEnd/>
                <a:tailEnd/>
              </a:ln>
            </p:spPr>
          </p:cxnSp>
          <p:cxnSp>
            <p:nvCxnSpPr>
              <p:cNvPr id="22" name="Google Shape;832;p17"/>
              <p:cNvCxnSpPr>
                <a:cxnSpLocks noChangeShapeType="1"/>
              </p:cNvCxnSpPr>
              <p:nvPr/>
            </p:nvCxnSpPr>
            <p:spPr bwMode="auto">
              <a:xfrm>
                <a:off x="6536838" y="-44400"/>
                <a:ext cx="0" cy="5276700"/>
              </a:xfrm>
              <a:prstGeom prst="straightConnector1">
                <a:avLst/>
              </a:prstGeom>
              <a:noFill/>
              <a:ln w="9525">
                <a:solidFill>
                  <a:srgbClr val="039CAA"/>
                </a:solidFill>
                <a:round/>
                <a:headEnd/>
                <a:tailEnd/>
              </a:ln>
            </p:spPr>
          </p:cxnSp>
          <p:cxnSp>
            <p:nvCxnSpPr>
              <p:cNvPr id="23" name="Google Shape;833;p17"/>
              <p:cNvCxnSpPr>
                <a:cxnSpLocks noChangeShapeType="1"/>
              </p:cNvCxnSpPr>
              <p:nvPr/>
            </p:nvCxnSpPr>
            <p:spPr bwMode="auto">
              <a:xfrm>
                <a:off x="6973463" y="-44400"/>
                <a:ext cx="0" cy="5276700"/>
              </a:xfrm>
              <a:prstGeom prst="straightConnector1">
                <a:avLst/>
              </a:prstGeom>
              <a:noFill/>
              <a:ln w="9525">
                <a:solidFill>
                  <a:srgbClr val="039CAA"/>
                </a:solidFill>
                <a:round/>
                <a:headEnd/>
                <a:tailEnd/>
              </a:ln>
            </p:spPr>
          </p:cxnSp>
          <p:cxnSp>
            <p:nvCxnSpPr>
              <p:cNvPr id="24" name="Google Shape;834;p17"/>
              <p:cNvCxnSpPr>
                <a:cxnSpLocks noChangeShapeType="1"/>
              </p:cNvCxnSpPr>
              <p:nvPr/>
            </p:nvCxnSpPr>
            <p:spPr bwMode="auto">
              <a:xfrm>
                <a:off x="7410088" y="-44400"/>
                <a:ext cx="0" cy="5276700"/>
              </a:xfrm>
              <a:prstGeom prst="straightConnector1">
                <a:avLst/>
              </a:prstGeom>
              <a:noFill/>
              <a:ln w="9525">
                <a:solidFill>
                  <a:srgbClr val="039CAA"/>
                </a:solidFill>
                <a:round/>
                <a:headEnd/>
                <a:tailEnd/>
              </a:ln>
            </p:spPr>
          </p:cxnSp>
          <p:cxnSp>
            <p:nvCxnSpPr>
              <p:cNvPr id="25" name="Google Shape;835;p17"/>
              <p:cNvCxnSpPr>
                <a:cxnSpLocks noChangeShapeType="1"/>
              </p:cNvCxnSpPr>
              <p:nvPr/>
            </p:nvCxnSpPr>
            <p:spPr bwMode="auto">
              <a:xfrm>
                <a:off x="7846713" y="-44400"/>
                <a:ext cx="0" cy="5276700"/>
              </a:xfrm>
              <a:prstGeom prst="straightConnector1">
                <a:avLst/>
              </a:prstGeom>
              <a:noFill/>
              <a:ln w="9525">
                <a:solidFill>
                  <a:srgbClr val="039CAA"/>
                </a:solidFill>
                <a:round/>
                <a:headEnd/>
                <a:tailEnd/>
              </a:ln>
            </p:spPr>
          </p:cxnSp>
          <p:cxnSp>
            <p:nvCxnSpPr>
              <p:cNvPr id="26" name="Google Shape;836;p17"/>
              <p:cNvCxnSpPr>
                <a:cxnSpLocks noChangeShapeType="1"/>
              </p:cNvCxnSpPr>
              <p:nvPr/>
            </p:nvCxnSpPr>
            <p:spPr bwMode="auto">
              <a:xfrm>
                <a:off x="8283338" y="-44400"/>
                <a:ext cx="0" cy="5276700"/>
              </a:xfrm>
              <a:prstGeom prst="straightConnector1">
                <a:avLst/>
              </a:prstGeom>
              <a:noFill/>
              <a:ln w="9525">
                <a:solidFill>
                  <a:srgbClr val="039CAA"/>
                </a:solidFill>
                <a:round/>
                <a:headEnd/>
                <a:tailEnd/>
              </a:ln>
            </p:spPr>
          </p:cxnSp>
          <p:cxnSp>
            <p:nvCxnSpPr>
              <p:cNvPr id="27" name="Google Shape;837;p17"/>
              <p:cNvCxnSpPr>
                <a:cxnSpLocks noChangeShapeType="1"/>
              </p:cNvCxnSpPr>
              <p:nvPr/>
            </p:nvCxnSpPr>
            <p:spPr bwMode="auto">
              <a:xfrm>
                <a:off x="8719963" y="-44400"/>
                <a:ext cx="0" cy="5276700"/>
              </a:xfrm>
              <a:prstGeom prst="straightConnector1">
                <a:avLst/>
              </a:prstGeom>
              <a:noFill/>
              <a:ln w="9525">
                <a:solidFill>
                  <a:srgbClr val="039CAA"/>
                </a:solidFill>
                <a:round/>
                <a:headEnd/>
                <a:tailEnd/>
              </a:ln>
            </p:spPr>
          </p:cxnSp>
        </p:grpSp>
      </p:grpSp>
      <p:grpSp>
        <p:nvGrpSpPr>
          <p:cNvPr id="40" name="Google Shape;838;p17"/>
          <p:cNvGrpSpPr>
            <a:grpSpLocks/>
          </p:cNvGrpSpPr>
          <p:nvPr/>
        </p:nvGrpSpPr>
        <p:grpSpPr bwMode="auto">
          <a:xfrm rot="-10622932">
            <a:off x="539750" y="461963"/>
            <a:ext cx="8064500" cy="4219575"/>
            <a:chOff x="666700" y="727125"/>
            <a:chExt cx="7939189" cy="3876383"/>
          </a:xfrm>
        </p:grpSpPr>
        <p:sp>
          <p:nvSpPr>
            <p:cNvPr id="41" name="Google Shape;839;p17"/>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2" name="Google Shape;840;p17"/>
            <p:cNvSpPr/>
            <p:nvPr/>
          </p:nvSpPr>
          <p:spPr>
            <a:xfrm>
              <a:off x="679417" y="1469205"/>
              <a:ext cx="7918872" cy="20417"/>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3" name="Google Shape;841;p17"/>
            <p:cNvSpPr/>
            <p:nvPr/>
          </p:nvSpPr>
          <p:spPr>
            <a:xfrm>
              <a:off x="680506" y="1914550"/>
              <a:ext cx="7918873" cy="1895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4" name="Google Shape;842;p17"/>
            <p:cNvSpPr/>
            <p:nvPr/>
          </p:nvSpPr>
          <p:spPr>
            <a:xfrm>
              <a:off x="680074" y="2359967"/>
              <a:ext cx="7918873" cy="1895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5" name="Google Shape;843;p17"/>
            <p:cNvSpPr/>
            <p:nvPr/>
          </p:nvSpPr>
          <p:spPr>
            <a:xfrm>
              <a:off x="679562" y="2803929"/>
              <a:ext cx="7918873" cy="1895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6" name="Google Shape;844;p17"/>
            <p:cNvSpPr/>
            <p:nvPr/>
          </p:nvSpPr>
          <p:spPr>
            <a:xfrm>
              <a:off x="680692" y="3249273"/>
              <a:ext cx="7918872" cy="1895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7" name="Google Shape;845;p17"/>
            <p:cNvSpPr/>
            <p:nvPr/>
          </p:nvSpPr>
          <p:spPr>
            <a:xfrm>
              <a:off x="680140" y="3691777"/>
              <a:ext cx="7918872" cy="20417"/>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8" name="Google Shape;846;p17"/>
            <p:cNvSpPr/>
            <p:nvPr/>
          </p:nvSpPr>
          <p:spPr>
            <a:xfrm>
              <a:off x="679668" y="4137197"/>
              <a:ext cx="7918872" cy="1895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847" name="Google Shape;847;p17"/>
          <p:cNvSpPr txBox="1">
            <a:spLocks noGrp="1"/>
          </p:cNvSpPr>
          <p:nvPr>
            <p:ph type="title"/>
          </p:nvPr>
        </p:nvSpPr>
        <p:spPr>
          <a:xfrm>
            <a:off x="2742893" y="2386525"/>
            <a:ext cx="3658200" cy="841800"/>
          </a:xfrm>
          <a:prstGeom prst="rect">
            <a:avLst/>
          </a:prstGeom>
        </p:spPr>
        <p:txBody>
          <a:bodyPr spcFirstLastPara="1">
            <a:noAutofit/>
          </a:bodyPr>
          <a:lstStyle>
            <a:lvl1pPr lvl="0" algn="ctr" rtl="0">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8" name="Google Shape;848;p17"/>
          <p:cNvSpPr txBox="1">
            <a:spLocks noGrp="1"/>
          </p:cNvSpPr>
          <p:nvPr>
            <p:ph type="title" idx="2"/>
          </p:nvPr>
        </p:nvSpPr>
        <p:spPr>
          <a:xfrm>
            <a:off x="3391575" y="991625"/>
            <a:ext cx="2360700" cy="1187400"/>
          </a:xfrm>
          <a:prstGeom prst="rect">
            <a:avLst/>
          </a:prstGeom>
        </p:spPr>
        <p:txBody>
          <a:bodyPr spcFirstLastPara="1" anchor="b">
            <a:noAutofit/>
          </a:bodyPr>
          <a:lstStyle>
            <a:lvl1pPr lvl="0" algn="ctr" rtl="0">
              <a:spcBef>
                <a:spcPts val="0"/>
              </a:spcBef>
              <a:spcAft>
                <a:spcPts val="0"/>
              </a:spcAft>
              <a:buSzPts val="6000"/>
              <a:buNone/>
              <a:defRPr sz="71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lang="en-US"/>
              <a:t>Click to edit Master title style</a:t>
            </a:r>
            <a:endParaRPr/>
          </a:p>
        </p:txBody>
      </p:sp>
      <p:sp>
        <p:nvSpPr>
          <p:cNvPr id="849" name="Google Shape;849;p17"/>
          <p:cNvSpPr txBox="1">
            <a:spLocks noGrp="1"/>
          </p:cNvSpPr>
          <p:nvPr>
            <p:ph type="subTitle" idx="1"/>
          </p:nvPr>
        </p:nvSpPr>
        <p:spPr>
          <a:xfrm>
            <a:off x="2498693" y="3259375"/>
            <a:ext cx="4146600" cy="425700"/>
          </a:xfrm>
          <a:prstGeom prst="rect">
            <a:avLst/>
          </a:prstGeom>
        </p:spPr>
        <p:txBody>
          <a:bodyPr spcFirstLastPara="1">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850"/>
        <p:cNvGrpSpPr/>
        <p:nvPr/>
      </p:nvGrpSpPr>
      <p:grpSpPr>
        <a:xfrm>
          <a:off x="0" y="0"/>
          <a:ext cx="0" cy="0"/>
          <a:chOff x="0" y="0"/>
          <a:chExt cx="0" cy="0"/>
        </a:xfrm>
      </p:grpSpPr>
      <p:grpSp>
        <p:nvGrpSpPr>
          <p:cNvPr id="20" name="Google Shape;851;p18"/>
          <p:cNvGrpSpPr>
            <a:grpSpLocks/>
          </p:cNvGrpSpPr>
          <p:nvPr/>
        </p:nvGrpSpPr>
        <p:grpSpPr bwMode="auto">
          <a:xfrm>
            <a:off x="-60325" y="-44450"/>
            <a:ext cx="9264650" cy="5276850"/>
            <a:chOff x="-60875" y="-44400"/>
            <a:chExt cx="9265800" cy="5276700"/>
          </a:xfrm>
        </p:grpSpPr>
        <p:grpSp>
          <p:nvGrpSpPr>
            <p:cNvPr id="21" name="Google Shape;852;p18"/>
            <p:cNvGrpSpPr>
              <a:grpSpLocks/>
            </p:cNvGrpSpPr>
            <p:nvPr/>
          </p:nvGrpSpPr>
          <p:grpSpPr bwMode="auto">
            <a:xfrm>
              <a:off x="-60875" y="292275"/>
              <a:ext cx="9265800" cy="4558950"/>
              <a:chOff x="-60875" y="292275"/>
              <a:chExt cx="9265800" cy="4558950"/>
            </a:xfrm>
          </p:grpSpPr>
          <p:cxnSp>
            <p:nvCxnSpPr>
              <p:cNvPr id="43" name="Google Shape;853;p18"/>
              <p:cNvCxnSpPr>
                <a:cxnSpLocks noChangeShapeType="1"/>
              </p:cNvCxnSpPr>
              <p:nvPr/>
            </p:nvCxnSpPr>
            <p:spPr bwMode="auto">
              <a:xfrm>
                <a:off x="-60875" y="292275"/>
                <a:ext cx="9265800" cy="0"/>
              </a:xfrm>
              <a:prstGeom prst="straightConnector1">
                <a:avLst/>
              </a:prstGeom>
              <a:noFill/>
              <a:ln w="9525">
                <a:solidFill>
                  <a:srgbClr val="F58BBD"/>
                </a:solidFill>
                <a:round/>
                <a:headEnd/>
                <a:tailEnd/>
              </a:ln>
            </p:spPr>
          </p:cxnSp>
          <p:cxnSp>
            <p:nvCxnSpPr>
              <p:cNvPr id="44" name="Google Shape;854;p18"/>
              <p:cNvCxnSpPr>
                <a:cxnSpLocks noChangeShapeType="1"/>
              </p:cNvCxnSpPr>
              <p:nvPr/>
            </p:nvCxnSpPr>
            <p:spPr bwMode="auto">
              <a:xfrm>
                <a:off x="-60875" y="706725"/>
                <a:ext cx="9265800" cy="0"/>
              </a:xfrm>
              <a:prstGeom prst="straightConnector1">
                <a:avLst/>
              </a:prstGeom>
              <a:noFill/>
              <a:ln w="9525">
                <a:solidFill>
                  <a:srgbClr val="F58BBD"/>
                </a:solidFill>
                <a:round/>
                <a:headEnd/>
                <a:tailEnd/>
              </a:ln>
            </p:spPr>
          </p:cxnSp>
          <p:cxnSp>
            <p:nvCxnSpPr>
              <p:cNvPr id="45" name="Google Shape;855;p18"/>
              <p:cNvCxnSpPr>
                <a:cxnSpLocks noChangeShapeType="1"/>
              </p:cNvCxnSpPr>
              <p:nvPr/>
            </p:nvCxnSpPr>
            <p:spPr bwMode="auto">
              <a:xfrm>
                <a:off x="-60875" y="1121175"/>
                <a:ext cx="9265800" cy="0"/>
              </a:xfrm>
              <a:prstGeom prst="straightConnector1">
                <a:avLst/>
              </a:prstGeom>
              <a:noFill/>
              <a:ln w="9525">
                <a:solidFill>
                  <a:srgbClr val="F58BBD"/>
                </a:solidFill>
                <a:round/>
                <a:headEnd/>
                <a:tailEnd/>
              </a:ln>
            </p:spPr>
          </p:cxnSp>
          <p:cxnSp>
            <p:nvCxnSpPr>
              <p:cNvPr id="46" name="Google Shape;856;p18"/>
              <p:cNvCxnSpPr>
                <a:cxnSpLocks noChangeShapeType="1"/>
              </p:cNvCxnSpPr>
              <p:nvPr/>
            </p:nvCxnSpPr>
            <p:spPr bwMode="auto">
              <a:xfrm>
                <a:off x="-60875" y="1535625"/>
                <a:ext cx="9265800" cy="0"/>
              </a:xfrm>
              <a:prstGeom prst="straightConnector1">
                <a:avLst/>
              </a:prstGeom>
              <a:noFill/>
              <a:ln w="9525">
                <a:solidFill>
                  <a:srgbClr val="F58BBD"/>
                </a:solidFill>
                <a:round/>
                <a:headEnd/>
                <a:tailEnd/>
              </a:ln>
            </p:spPr>
          </p:cxnSp>
          <p:cxnSp>
            <p:nvCxnSpPr>
              <p:cNvPr id="47" name="Google Shape;857;p18"/>
              <p:cNvCxnSpPr>
                <a:cxnSpLocks noChangeShapeType="1"/>
              </p:cNvCxnSpPr>
              <p:nvPr/>
            </p:nvCxnSpPr>
            <p:spPr bwMode="auto">
              <a:xfrm>
                <a:off x="-60875" y="1950075"/>
                <a:ext cx="9265800" cy="0"/>
              </a:xfrm>
              <a:prstGeom prst="straightConnector1">
                <a:avLst/>
              </a:prstGeom>
              <a:noFill/>
              <a:ln w="9525">
                <a:solidFill>
                  <a:srgbClr val="F58BBD"/>
                </a:solidFill>
                <a:round/>
                <a:headEnd/>
                <a:tailEnd/>
              </a:ln>
            </p:spPr>
          </p:cxnSp>
          <p:cxnSp>
            <p:nvCxnSpPr>
              <p:cNvPr id="48" name="Google Shape;858;p18"/>
              <p:cNvCxnSpPr>
                <a:cxnSpLocks noChangeShapeType="1"/>
              </p:cNvCxnSpPr>
              <p:nvPr/>
            </p:nvCxnSpPr>
            <p:spPr bwMode="auto">
              <a:xfrm>
                <a:off x="-60875" y="2364525"/>
                <a:ext cx="9265800" cy="0"/>
              </a:xfrm>
              <a:prstGeom prst="straightConnector1">
                <a:avLst/>
              </a:prstGeom>
              <a:noFill/>
              <a:ln w="9525">
                <a:solidFill>
                  <a:srgbClr val="F58BBD"/>
                </a:solidFill>
                <a:round/>
                <a:headEnd/>
                <a:tailEnd/>
              </a:ln>
            </p:spPr>
          </p:cxnSp>
          <p:cxnSp>
            <p:nvCxnSpPr>
              <p:cNvPr id="49" name="Google Shape;859;p18"/>
              <p:cNvCxnSpPr>
                <a:cxnSpLocks noChangeShapeType="1"/>
              </p:cNvCxnSpPr>
              <p:nvPr/>
            </p:nvCxnSpPr>
            <p:spPr bwMode="auto">
              <a:xfrm>
                <a:off x="-60875" y="2778975"/>
                <a:ext cx="9265800" cy="0"/>
              </a:xfrm>
              <a:prstGeom prst="straightConnector1">
                <a:avLst/>
              </a:prstGeom>
              <a:noFill/>
              <a:ln w="9525">
                <a:solidFill>
                  <a:srgbClr val="F58BBD"/>
                </a:solidFill>
                <a:round/>
                <a:headEnd/>
                <a:tailEnd/>
              </a:ln>
            </p:spPr>
          </p:cxnSp>
          <p:cxnSp>
            <p:nvCxnSpPr>
              <p:cNvPr id="50" name="Google Shape;860;p18"/>
              <p:cNvCxnSpPr>
                <a:cxnSpLocks noChangeShapeType="1"/>
              </p:cNvCxnSpPr>
              <p:nvPr/>
            </p:nvCxnSpPr>
            <p:spPr bwMode="auto">
              <a:xfrm>
                <a:off x="-60875" y="3193425"/>
                <a:ext cx="9265800" cy="0"/>
              </a:xfrm>
              <a:prstGeom prst="straightConnector1">
                <a:avLst/>
              </a:prstGeom>
              <a:noFill/>
              <a:ln w="9525">
                <a:solidFill>
                  <a:srgbClr val="F58BBD"/>
                </a:solidFill>
                <a:round/>
                <a:headEnd/>
                <a:tailEnd/>
              </a:ln>
            </p:spPr>
          </p:cxnSp>
          <p:cxnSp>
            <p:nvCxnSpPr>
              <p:cNvPr id="51" name="Google Shape;861;p18"/>
              <p:cNvCxnSpPr>
                <a:cxnSpLocks noChangeShapeType="1"/>
              </p:cNvCxnSpPr>
              <p:nvPr/>
            </p:nvCxnSpPr>
            <p:spPr bwMode="auto">
              <a:xfrm>
                <a:off x="-60875" y="3607875"/>
                <a:ext cx="9265800" cy="0"/>
              </a:xfrm>
              <a:prstGeom prst="straightConnector1">
                <a:avLst/>
              </a:prstGeom>
              <a:noFill/>
              <a:ln w="9525">
                <a:solidFill>
                  <a:srgbClr val="F58BBD"/>
                </a:solidFill>
                <a:round/>
                <a:headEnd/>
                <a:tailEnd/>
              </a:ln>
            </p:spPr>
          </p:cxnSp>
          <p:cxnSp>
            <p:nvCxnSpPr>
              <p:cNvPr id="52" name="Google Shape;862;p18"/>
              <p:cNvCxnSpPr>
                <a:cxnSpLocks noChangeShapeType="1"/>
              </p:cNvCxnSpPr>
              <p:nvPr/>
            </p:nvCxnSpPr>
            <p:spPr bwMode="auto">
              <a:xfrm>
                <a:off x="-60875" y="4022325"/>
                <a:ext cx="9265800" cy="0"/>
              </a:xfrm>
              <a:prstGeom prst="straightConnector1">
                <a:avLst/>
              </a:prstGeom>
              <a:noFill/>
              <a:ln w="9525">
                <a:solidFill>
                  <a:srgbClr val="F58BBD"/>
                </a:solidFill>
                <a:round/>
                <a:headEnd/>
                <a:tailEnd/>
              </a:ln>
            </p:spPr>
          </p:cxnSp>
          <p:cxnSp>
            <p:nvCxnSpPr>
              <p:cNvPr id="53" name="Google Shape;863;p18"/>
              <p:cNvCxnSpPr>
                <a:cxnSpLocks noChangeShapeType="1"/>
              </p:cNvCxnSpPr>
              <p:nvPr/>
            </p:nvCxnSpPr>
            <p:spPr bwMode="auto">
              <a:xfrm>
                <a:off x="-60875" y="4436775"/>
                <a:ext cx="9265800" cy="0"/>
              </a:xfrm>
              <a:prstGeom prst="straightConnector1">
                <a:avLst/>
              </a:prstGeom>
              <a:noFill/>
              <a:ln w="9525">
                <a:solidFill>
                  <a:srgbClr val="F58BBD"/>
                </a:solidFill>
                <a:round/>
                <a:headEnd/>
                <a:tailEnd/>
              </a:ln>
            </p:spPr>
          </p:cxnSp>
          <p:cxnSp>
            <p:nvCxnSpPr>
              <p:cNvPr id="54" name="Google Shape;864;p18"/>
              <p:cNvCxnSpPr>
                <a:cxnSpLocks noChangeShapeType="1"/>
              </p:cNvCxnSpPr>
              <p:nvPr/>
            </p:nvCxnSpPr>
            <p:spPr bwMode="auto">
              <a:xfrm>
                <a:off x="-60875" y="4851225"/>
                <a:ext cx="9265800" cy="0"/>
              </a:xfrm>
              <a:prstGeom prst="straightConnector1">
                <a:avLst/>
              </a:prstGeom>
              <a:noFill/>
              <a:ln w="9525">
                <a:solidFill>
                  <a:srgbClr val="F58BBD"/>
                </a:solidFill>
                <a:round/>
                <a:headEnd/>
                <a:tailEnd/>
              </a:ln>
            </p:spPr>
          </p:cxnSp>
        </p:grpSp>
        <p:grpSp>
          <p:nvGrpSpPr>
            <p:cNvPr id="22" name="Google Shape;865;p18"/>
            <p:cNvGrpSpPr>
              <a:grpSpLocks/>
            </p:cNvGrpSpPr>
            <p:nvPr/>
          </p:nvGrpSpPr>
          <p:grpSpPr bwMode="auto">
            <a:xfrm>
              <a:off x="424088" y="-44400"/>
              <a:ext cx="8295875" cy="5276700"/>
              <a:chOff x="424088" y="-44400"/>
              <a:chExt cx="8295875" cy="5276700"/>
            </a:xfrm>
          </p:grpSpPr>
          <p:cxnSp>
            <p:nvCxnSpPr>
              <p:cNvPr id="23" name="Google Shape;866;p18"/>
              <p:cNvCxnSpPr>
                <a:cxnSpLocks noChangeShapeType="1"/>
              </p:cNvCxnSpPr>
              <p:nvPr/>
            </p:nvCxnSpPr>
            <p:spPr bwMode="auto">
              <a:xfrm>
                <a:off x="424088" y="-44400"/>
                <a:ext cx="0" cy="5276700"/>
              </a:xfrm>
              <a:prstGeom prst="straightConnector1">
                <a:avLst/>
              </a:prstGeom>
              <a:noFill/>
              <a:ln w="9525">
                <a:solidFill>
                  <a:srgbClr val="F58BBD"/>
                </a:solidFill>
                <a:round/>
                <a:headEnd/>
                <a:tailEnd/>
              </a:ln>
            </p:spPr>
          </p:cxnSp>
          <p:cxnSp>
            <p:nvCxnSpPr>
              <p:cNvPr id="24" name="Google Shape;867;p18"/>
              <p:cNvCxnSpPr>
                <a:cxnSpLocks noChangeShapeType="1"/>
              </p:cNvCxnSpPr>
              <p:nvPr/>
            </p:nvCxnSpPr>
            <p:spPr bwMode="auto">
              <a:xfrm>
                <a:off x="860713" y="-44400"/>
                <a:ext cx="0" cy="5276700"/>
              </a:xfrm>
              <a:prstGeom prst="straightConnector1">
                <a:avLst/>
              </a:prstGeom>
              <a:noFill/>
              <a:ln w="9525">
                <a:solidFill>
                  <a:srgbClr val="F58BBD"/>
                </a:solidFill>
                <a:round/>
                <a:headEnd/>
                <a:tailEnd/>
              </a:ln>
            </p:spPr>
          </p:cxnSp>
          <p:cxnSp>
            <p:nvCxnSpPr>
              <p:cNvPr id="25" name="Google Shape;868;p18"/>
              <p:cNvCxnSpPr>
                <a:cxnSpLocks noChangeShapeType="1"/>
              </p:cNvCxnSpPr>
              <p:nvPr/>
            </p:nvCxnSpPr>
            <p:spPr bwMode="auto">
              <a:xfrm>
                <a:off x="1297338" y="-44400"/>
                <a:ext cx="0" cy="5276700"/>
              </a:xfrm>
              <a:prstGeom prst="straightConnector1">
                <a:avLst/>
              </a:prstGeom>
              <a:noFill/>
              <a:ln w="9525">
                <a:solidFill>
                  <a:srgbClr val="F58BBD"/>
                </a:solidFill>
                <a:round/>
                <a:headEnd/>
                <a:tailEnd/>
              </a:ln>
            </p:spPr>
          </p:cxnSp>
          <p:cxnSp>
            <p:nvCxnSpPr>
              <p:cNvPr id="26" name="Google Shape;869;p18"/>
              <p:cNvCxnSpPr>
                <a:cxnSpLocks noChangeShapeType="1"/>
              </p:cNvCxnSpPr>
              <p:nvPr/>
            </p:nvCxnSpPr>
            <p:spPr bwMode="auto">
              <a:xfrm>
                <a:off x="1733963" y="-44400"/>
                <a:ext cx="0" cy="5276700"/>
              </a:xfrm>
              <a:prstGeom prst="straightConnector1">
                <a:avLst/>
              </a:prstGeom>
              <a:noFill/>
              <a:ln w="9525">
                <a:solidFill>
                  <a:srgbClr val="F58BBD"/>
                </a:solidFill>
                <a:round/>
                <a:headEnd/>
                <a:tailEnd/>
              </a:ln>
            </p:spPr>
          </p:cxnSp>
          <p:cxnSp>
            <p:nvCxnSpPr>
              <p:cNvPr id="27" name="Google Shape;870;p18"/>
              <p:cNvCxnSpPr>
                <a:cxnSpLocks noChangeShapeType="1"/>
              </p:cNvCxnSpPr>
              <p:nvPr/>
            </p:nvCxnSpPr>
            <p:spPr bwMode="auto">
              <a:xfrm>
                <a:off x="2170588" y="-44400"/>
                <a:ext cx="0" cy="5276700"/>
              </a:xfrm>
              <a:prstGeom prst="straightConnector1">
                <a:avLst/>
              </a:prstGeom>
              <a:noFill/>
              <a:ln w="9525">
                <a:solidFill>
                  <a:srgbClr val="F58BBD"/>
                </a:solidFill>
                <a:round/>
                <a:headEnd/>
                <a:tailEnd/>
              </a:ln>
            </p:spPr>
          </p:cxnSp>
          <p:cxnSp>
            <p:nvCxnSpPr>
              <p:cNvPr id="28" name="Google Shape;871;p18"/>
              <p:cNvCxnSpPr>
                <a:cxnSpLocks noChangeShapeType="1"/>
              </p:cNvCxnSpPr>
              <p:nvPr/>
            </p:nvCxnSpPr>
            <p:spPr bwMode="auto">
              <a:xfrm>
                <a:off x="2607213" y="-44400"/>
                <a:ext cx="0" cy="5276700"/>
              </a:xfrm>
              <a:prstGeom prst="straightConnector1">
                <a:avLst/>
              </a:prstGeom>
              <a:noFill/>
              <a:ln w="9525">
                <a:solidFill>
                  <a:srgbClr val="F58BBD"/>
                </a:solidFill>
                <a:round/>
                <a:headEnd/>
                <a:tailEnd/>
              </a:ln>
            </p:spPr>
          </p:cxnSp>
          <p:cxnSp>
            <p:nvCxnSpPr>
              <p:cNvPr id="29" name="Google Shape;872;p18"/>
              <p:cNvCxnSpPr>
                <a:cxnSpLocks noChangeShapeType="1"/>
              </p:cNvCxnSpPr>
              <p:nvPr/>
            </p:nvCxnSpPr>
            <p:spPr bwMode="auto">
              <a:xfrm>
                <a:off x="3043838" y="-44400"/>
                <a:ext cx="0" cy="5276700"/>
              </a:xfrm>
              <a:prstGeom prst="straightConnector1">
                <a:avLst/>
              </a:prstGeom>
              <a:noFill/>
              <a:ln w="9525">
                <a:solidFill>
                  <a:srgbClr val="F58BBD"/>
                </a:solidFill>
                <a:round/>
                <a:headEnd/>
                <a:tailEnd/>
              </a:ln>
            </p:spPr>
          </p:cxnSp>
          <p:cxnSp>
            <p:nvCxnSpPr>
              <p:cNvPr id="30" name="Google Shape;873;p18"/>
              <p:cNvCxnSpPr>
                <a:cxnSpLocks noChangeShapeType="1"/>
              </p:cNvCxnSpPr>
              <p:nvPr/>
            </p:nvCxnSpPr>
            <p:spPr bwMode="auto">
              <a:xfrm>
                <a:off x="3480463" y="-44400"/>
                <a:ext cx="0" cy="5276700"/>
              </a:xfrm>
              <a:prstGeom prst="straightConnector1">
                <a:avLst/>
              </a:prstGeom>
              <a:noFill/>
              <a:ln w="9525">
                <a:solidFill>
                  <a:srgbClr val="F58BBD"/>
                </a:solidFill>
                <a:round/>
                <a:headEnd/>
                <a:tailEnd/>
              </a:ln>
            </p:spPr>
          </p:cxnSp>
          <p:cxnSp>
            <p:nvCxnSpPr>
              <p:cNvPr id="31" name="Google Shape;874;p18"/>
              <p:cNvCxnSpPr>
                <a:cxnSpLocks noChangeShapeType="1"/>
              </p:cNvCxnSpPr>
              <p:nvPr/>
            </p:nvCxnSpPr>
            <p:spPr bwMode="auto">
              <a:xfrm>
                <a:off x="3917088" y="-44400"/>
                <a:ext cx="0" cy="5276700"/>
              </a:xfrm>
              <a:prstGeom prst="straightConnector1">
                <a:avLst/>
              </a:prstGeom>
              <a:noFill/>
              <a:ln w="9525">
                <a:solidFill>
                  <a:srgbClr val="F58BBD"/>
                </a:solidFill>
                <a:round/>
                <a:headEnd/>
                <a:tailEnd/>
              </a:ln>
            </p:spPr>
          </p:cxnSp>
          <p:cxnSp>
            <p:nvCxnSpPr>
              <p:cNvPr id="32" name="Google Shape;875;p18"/>
              <p:cNvCxnSpPr>
                <a:cxnSpLocks noChangeShapeType="1"/>
              </p:cNvCxnSpPr>
              <p:nvPr/>
            </p:nvCxnSpPr>
            <p:spPr bwMode="auto">
              <a:xfrm>
                <a:off x="4353713" y="-44400"/>
                <a:ext cx="0" cy="5276700"/>
              </a:xfrm>
              <a:prstGeom prst="straightConnector1">
                <a:avLst/>
              </a:prstGeom>
              <a:noFill/>
              <a:ln w="9525">
                <a:solidFill>
                  <a:srgbClr val="F58BBD"/>
                </a:solidFill>
                <a:round/>
                <a:headEnd/>
                <a:tailEnd/>
              </a:ln>
            </p:spPr>
          </p:cxnSp>
          <p:cxnSp>
            <p:nvCxnSpPr>
              <p:cNvPr id="33" name="Google Shape;876;p18"/>
              <p:cNvCxnSpPr>
                <a:cxnSpLocks noChangeShapeType="1"/>
              </p:cNvCxnSpPr>
              <p:nvPr/>
            </p:nvCxnSpPr>
            <p:spPr bwMode="auto">
              <a:xfrm>
                <a:off x="4790338" y="-44400"/>
                <a:ext cx="0" cy="5276700"/>
              </a:xfrm>
              <a:prstGeom prst="straightConnector1">
                <a:avLst/>
              </a:prstGeom>
              <a:noFill/>
              <a:ln w="9525">
                <a:solidFill>
                  <a:srgbClr val="F58BBD"/>
                </a:solidFill>
                <a:round/>
                <a:headEnd/>
                <a:tailEnd/>
              </a:ln>
            </p:spPr>
          </p:cxnSp>
          <p:cxnSp>
            <p:nvCxnSpPr>
              <p:cNvPr id="34" name="Google Shape;877;p18"/>
              <p:cNvCxnSpPr>
                <a:cxnSpLocks noChangeShapeType="1"/>
              </p:cNvCxnSpPr>
              <p:nvPr/>
            </p:nvCxnSpPr>
            <p:spPr bwMode="auto">
              <a:xfrm>
                <a:off x="5226963" y="-44400"/>
                <a:ext cx="0" cy="5276700"/>
              </a:xfrm>
              <a:prstGeom prst="straightConnector1">
                <a:avLst/>
              </a:prstGeom>
              <a:noFill/>
              <a:ln w="9525">
                <a:solidFill>
                  <a:srgbClr val="F58BBD"/>
                </a:solidFill>
                <a:round/>
                <a:headEnd/>
                <a:tailEnd/>
              </a:ln>
            </p:spPr>
          </p:cxnSp>
          <p:cxnSp>
            <p:nvCxnSpPr>
              <p:cNvPr id="35" name="Google Shape;878;p18"/>
              <p:cNvCxnSpPr>
                <a:cxnSpLocks noChangeShapeType="1"/>
              </p:cNvCxnSpPr>
              <p:nvPr/>
            </p:nvCxnSpPr>
            <p:spPr bwMode="auto">
              <a:xfrm>
                <a:off x="5663588" y="-44400"/>
                <a:ext cx="0" cy="5276700"/>
              </a:xfrm>
              <a:prstGeom prst="straightConnector1">
                <a:avLst/>
              </a:prstGeom>
              <a:noFill/>
              <a:ln w="9525">
                <a:solidFill>
                  <a:srgbClr val="F58BBD"/>
                </a:solidFill>
                <a:round/>
                <a:headEnd/>
                <a:tailEnd/>
              </a:ln>
            </p:spPr>
          </p:cxnSp>
          <p:cxnSp>
            <p:nvCxnSpPr>
              <p:cNvPr id="36" name="Google Shape;879;p18"/>
              <p:cNvCxnSpPr>
                <a:cxnSpLocks noChangeShapeType="1"/>
              </p:cNvCxnSpPr>
              <p:nvPr/>
            </p:nvCxnSpPr>
            <p:spPr bwMode="auto">
              <a:xfrm>
                <a:off x="6100213" y="-44400"/>
                <a:ext cx="0" cy="5276700"/>
              </a:xfrm>
              <a:prstGeom prst="straightConnector1">
                <a:avLst/>
              </a:prstGeom>
              <a:noFill/>
              <a:ln w="9525">
                <a:solidFill>
                  <a:srgbClr val="F58BBD"/>
                </a:solidFill>
                <a:round/>
                <a:headEnd/>
                <a:tailEnd/>
              </a:ln>
            </p:spPr>
          </p:cxnSp>
          <p:cxnSp>
            <p:nvCxnSpPr>
              <p:cNvPr id="37" name="Google Shape;880;p18"/>
              <p:cNvCxnSpPr>
                <a:cxnSpLocks noChangeShapeType="1"/>
              </p:cNvCxnSpPr>
              <p:nvPr/>
            </p:nvCxnSpPr>
            <p:spPr bwMode="auto">
              <a:xfrm>
                <a:off x="6536838" y="-44400"/>
                <a:ext cx="0" cy="5276700"/>
              </a:xfrm>
              <a:prstGeom prst="straightConnector1">
                <a:avLst/>
              </a:prstGeom>
              <a:noFill/>
              <a:ln w="9525">
                <a:solidFill>
                  <a:srgbClr val="F58BBD"/>
                </a:solidFill>
                <a:round/>
                <a:headEnd/>
                <a:tailEnd/>
              </a:ln>
            </p:spPr>
          </p:cxnSp>
          <p:cxnSp>
            <p:nvCxnSpPr>
              <p:cNvPr id="38" name="Google Shape;881;p18"/>
              <p:cNvCxnSpPr>
                <a:cxnSpLocks noChangeShapeType="1"/>
              </p:cNvCxnSpPr>
              <p:nvPr/>
            </p:nvCxnSpPr>
            <p:spPr bwMode="auto">
              <a:xfrm>
                <a:off x="6973463" y="-44400"/>
                <a:ext cx="0" cy="5276700"/>
              </a:xfrm>
              <a:prstGeom prst="straightConnector1">
                <a:avLst/>
              </a:prstGeom>
              <a:noFill/>
              <a:ln w="9525">
                <a:solidFill>
                  <a:srgbClr val="F58BBD"/>
                </a:solidFill>
                <a:round/>
                <a:headEnd/>
                <a:tailEnd/>
              </a:ln>
            </p:spPr>
          </p:cxnSp>
          <p:cxnSp>
            <p:nvCxnSpPr>
              <p:cNvPr id="39" name="Google Shape;882;p18"/>
              <p:cNvCxnSpPr>
                <a:cxnSpLocks noChangeShapeType="1"/>
              </p:cNvCxnSpPr>
              <p:nvPr/>
            </p:nvCxnSpPr>
            <p:spPr bwMode="auto">
              <a:xfrm>
                <a:off x="7410088" y="-44400"/>
                <a:ext cx="0" cy="5276700"/>
              </a:xfrm>
              <a:prstGeom prst="straightConnector1">
                <a:avLst/>
              </a:prstGeom>
              <a:noFill/>
              <a:ln w="9525">
                <a:solidFill>
                  <a:srgbClr val="F58BBD"/>
                </a:solidFill>
                <a:round/>
                <a:headEnd/>
                <a:tailEnd/>
              </a:ln>
            </p:spPr>
          </p:cxnSp>
          <p:cxnSp>
            <p:nvCxnSpPr>
              <p:cNvPr id="40" name="Google Shape;883;p18"/>
              <p:cNvCxnSpPr>
                <a:cxnSpLocks noChangeShapeType="1"/>
              </p:cNvCxnSpPr>
              <p:nvPr/>
            </p:nvCxnSpPr>
            <p:spPr bwMode="auto">
              <a:xfrm>
                <a:off x="7846713" y="-44400"/>
                <a:ext cx="0" cy="5276700"/>
              </a:xfrm>
              <a:prstGeom prst="straightConnector1">
                <a:avLst/>
              </a:prstGeom>
              <a:noFill/>
              <a:ln w="9525">
                <a:solidFill>
                  <a:srgbClr val="F58BBD"/>
                </a:solidFill>
                <a:round/>
                <a:headEnd/>
                <a:tailEnd/>
              </a:ln>
            </p:spPr>
          </p:cxnSp>
          <p:cxnSp>
            <p:nvCxnSpPr>
              <p:cNvPr id="41" name="Google Shape;884;p18"/>
              <p:cNvCxnSpPr>
                <a:cxnSpLocks noChangeShapeType="1"/>
              </p:cNvCxnSpPr>
              <p:nvPr/>
            </p:nvCxnSpPr>
            <p:spPr bwMode="auto">
              <a:xfrm>
                <a:off x="8283338" y="-44400"/>
                <a:ext cx="0" cy="5276700"/>
              </a:xfrm>
              <a:prstGeom prst="straightConnector1">
                <a:avLst/>
              </a:prstGeom>
              <a:noFill/>
              <a:ln w="9525">
                <a:solidFill>
                  <a:srgbClr val="F58BBD"/>
                </a:solidFill>
                <a:round/>
                <a:headEnd/>
                <a:tailEnd/>
              </a:ln>
            </p:spPr>
          </p:cxnSp>
          <p:cxnSp>
            <p:nvCxnSpPr>
              <p:cNvPr id="42" name="Google Shape;885;p18"/>
              <p:cNvCxnSpPr>
                <a:cxnSpLocks noChangeShapeType="1"/>
              </p:cNvCxnSpPr>
              <p:nvPr/>
            </p:nvCxnSpPr>
            <p:spPr bwMode="auto">
              <a:xfrm>
                <a:off x="8719963" y="-44400"/>
                <a:ext cx="0" cy="5276700"/>
              </a:xfrm>
              <a:prstGeom prst="straightConnector1">
                <a:avLst/>
              </a:prstGeom>
              <a:noFill/>
              <a:ln w="9525">
                <a:solidFill>
                  <a:srgbClr val="F58BBD"/>
                </a:solidFill>
                <a:round/>
                <a:headEnd/>
                <a:tailEnd/>
              </a:ln>
            </p:spPr>
          </p:cxnSp>
        </p:grpSp>
      </p:grpSp>
      <p:grpSp>
        <p:nvGrpSpPr>
          <p:cNvPr id="55" name="Google Shape;886;p18"/>
          <p:cNvGrpSpPr>
            <a:grpSpLocks/>
          </p:cNvGrpSpPr>
          <p:nvPr/>
        </p:nvGrpSpPr>
        <p:grpSpPr bwMode="auto">
          <a:xfrm>
            <a:off x="417513" y="352425"/>
            <a:ext cx="8062912" cy="4438650"/>
            <a:chOff x="417467" y="353089"/>
            <a:chExt cx="8063201" cy="4437331"/>
          </a:xfrm>
        </p:grpSpPr>
        <p:grpSp>
          <p:nvGrpSpPr>
            <p:cNvPr id="56" name="Google Shape;887;p18"/>
            <p:cNvGrpSpPr>
              <a:grpSpLocks/>
            </p:cNvGrpSpPr>
            <p:nvPr/>
          </p:nvGrpSpPr>
          <p:grpSpPr bwMode="auto">
            <a:xfrm>
              <a:off x="3149653" y="687952"/>
              <a:ext cx="2590893" cy="1845714"/>
              <a:chOff x="1571562" y="829443"/>
              <a:chExt cx="2086569" cy="1353857"/>
            </a:xfrm>
          </p:grpSpPr>
          <p:sp>
            <p:nvSpPr>
              <p:cNvPr id="82" name="Google Shape;888;p18"/>
              <p:cNvSpPr/>
              <p:nvPr/>
            </p:nvSpPr>
            <p:spPr>
              <a:xfrm>
                <a:off x="1571562" y="829443"/>
                <a:ext cx="2086569" cy="1353857"/>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3" name="Google Shape;889;p18"/>
              <p:cNvSpPr/>
              <p:nvPr/>
            </p:nvSpPr>
            <p:spPr>
              <a:xfrm>
                <a:off x="1829826" y="1290430"/>
                <a:ext cx="1828305" cy="11641"/>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4" name="Google Shape;890;p18"/>
              <p:cNvSpPr/>
              <p:nvPr/>
            </p:nvSpPr>
            <p:spPr>
              <a:xfrm>
                <a:off x="1829826" y="1636169"/>
                <a:ext cx="1828305" cy="12806"/>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5" name="Google Shape;891;p18"/>
              <p:cNvSpPr/>
              <p:nvPr/>
            </p:nvSpPr>
            <p:spPr>
              <a:xfrm>
                <a:off x="1829826" y="1983073"/>
                <a:ext cx="1828305" cy="11641"/>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57" name="Google Shape;892;p18"/>
            <p:cNvGrpSpPr>
              <a:grpSpLocks/>
            </p:cNvGrpSpPr>
            <p:nvPr/>
          </p:nvGrpSpPr>
          <p:grpSpPr bwMode="auto">
            <a:xfrm rot="221644">
              <a:off x="5834211" y="434028"/>
              <a:ext cx="2589305" cy="1845714"/>
              <a:chOff x="1572176" y="829094"/>
              <a:chExt cx="2085324" cy="1353828"/>
            </a:xfrm>
          </p:grpSpPr>
          <p:sp>
            <p:nvSpPr>
              <p:cNvPr id="78" name="Google Shape;893;p18"/>
              <p:cNvSpPr/>
              <p:nvPr/>
            </p:nvSpPr>
            <p:spPr>
              <a:xfrm>
                <a:off x="1572176" y="829094"/>
                <a:ext cx="2085324" cy="1353828"/>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9" name="Google Shape;894;p18"/>
              <p:cNvSpPr/>
              <p:nvPr/>
            </p:nvSpPr>
            <p:spPr>
              <a:xfrm>
                <a:off x="1829836" y="1289077"/>
                <a:ext cx="1827057" cy="11641"/>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0" name="Google Shape;895;p18"/>
              <p:cNvSpPr/>
              <p:nvPr/>
            </p:nvSpPr>
            <p:spPr>
              <a:xfrm>
                <a:off x="1830101" y="1635515"/>
                <a:ext cx="1827056" cy="1280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1" name="Google Shape;896;p18"/>
              <p:cNvSpPr/>
              <p:nvPr/>
            </p:nvSpPr>
            <p:spPr>
              <a:xfrm>
                <a:off x="1830283" y="1981956"/>
                <a:ext cx="1827057" cy="11641"/>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58" name="Google Shape;897;p18"/>
            <p:cNvGrpSpPr>
              <a:grpSpLocks/>
            </p:cNvGrpSpPr>
            <p:nvPr/>
          </p:nvGrpSpPr>
          <p:grpSpPr bwMode="auto">
            <a:xfrm>
              <a:off x="466681" y="2636823"/>
              <a:ext cx="2589307" cy="1845714"/>
              <a:chOff x="1572158" y="829458"/>
              <a:chExt cx="2085292" cy="1353857"/>
            </a:xfrm>
          </p:grpSpPr>
          <p:sp>
            <p:nvSpPr>
              <p:cNvPr id="74" name="Google Shape;898;p18"/>
              <p:cNvSpPr/>
              <p:nvPr/>
            </p:nvSpPr>
            <p:spPr>
              <a:xfrm>
                <a:off x="1572158" y="829458"/>
                <a:ext cx="2085291" cy="1353857"/>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5" name="Google Shape;899;p18"/>
              <p:cNvSpPr/>
              <p:nvPr/>
            </p:nvSpPr>
            <p:spPr>
              <a:xfrm>
                <a:off x="1830423" y="1290445"/>
                <a:ext cx="1827027" cy="11641"/>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6" name="Google Shape;900;p18"/>
              <p:cNvSpPr/>
              <p:nvPr/>
            </p:nvSpPr>
            <p:spPr>
              <a:xfrm>
                <a:off x="1830423" y="1636185"/>
                <a:ext cx="1827027" cy="12806"/>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7" name="Google Shape;901;p18"/>
              <p:cNvSpPr/>
              <p:nvPr/>
            </p:nvSpPr>
            <p:spPr>
              <a:xfrm>
                <a:off x="1830423" y="1983089"/>
                <a:ext cx="1827027" cy="11641"/>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59" name="Google Shape;902;p18"/>
            <p:cNvGrpSpPr>
              <a:grpSpLocks/>
            </p:cNvGrpSpPr>
            <p:nvPr/>
          </p:nvGrpSpPr>
          <p:grpSpPr bwMode="auto">
            <a:xfrm rot="-307179">
              <a:off x="3149653" y="2833614"/>
              <a:ext cx="2590908" cy="1845713"/>
              <a:chOff x="1571557" y="829521"/>
              <a:chExt cx="2086659" cy="1353815"/>
            </a:xfrm>
          </p:grpSpPr>
          <p:sp>
            <p:nvSpPr>
              <p:cNvPr id="70" name="Google Shape;903;p18"/>
              <p:cNvSpPr/>
              <p:nvPr/>
            </p:nvSpPr>
            <p:spPr>
              <a:xfrm>
                <a:off x="1571557" y="829521"/>
                <a:ext cx="2086647" cy="135381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1" name="Google Shape;904;p18"/>
              <p:cNvSpPr/>
              <p:nvPr/>
            </p:nvSpPr>
            <p:spPr>
              <a:xfrm>
                <a:off x="1829287" y="1289622"/>
                <a:ext cx="1828374" cy="11641"/>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2" name="Google Shape;905;p18"/>
              <p:cNvSpPr/>
              <p:nvPr/>
            </p:nvSpPr>
            <p:spPr>
              <a:xfrm>
                <a:off x="1829842" y="1635615"/>
                <a:ext cx="1828374" cy="1280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3" name="Google Shape;906;p18"/>
              <p:cNvSpPr/>
              <p:nvPr/>
            </p:nvSpPr>
            <p:spPr>
              <a:xfrm>
                <a:off x="1829123" y="1982669"/>
                <a:ext cx="1828374" cy="11641"/>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60" name="Google Shape;907;p18"/>
            <p:cNvGrpSpPr>
              <a:grpSpLocks/>
            </p:cNvGrpSpPr>
            <p:nvPr/>
          </p:nvGrpSpPr>
          <p:grpSpPr bwMode="auto">
            <a:xfrm>
              <a:off x="5834211" y="2636823"/>
              <a:ext cx="2589305" cy="1845714"/>
              <a:chOff x="1572173" y="829458"/>
              <a:chExt cx="2085290" cy="1353857"/>
            </a:xfrm>
          </p:grpSpPr>
          <p:sp>
            <p:nvSpPr>
              <p:cNvPr id="66" name="Google Shape;908;p18"/>
              <p:cNvSpPr/>
              <p:nvPr/>
            </p:nvSpPr>
            <p:spPr>
              <a:xfrm>
                <a:off x="1572173" y="829458"/>
                <a:ext cx="2085290" cy="1353857"/>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7" name="Google Shape;909;p18"/>
              <p:cNvSpPr/>
              <p:nvPr/>
            </p:nvSpPr>
            <p:spPr>
              <a:xfrm>
                <a:off x="1830437" y="1290445"/>
                <a:ext cx="1827026" cy="11641"/>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8" name="Google Shape;910;p18"/>
              <p:cNvSpPr/>
              <p:nvPr/>
            </p:nvSpPr>
            <p:spPr>
              <a:xfrm>
                <a:off x="1830437" y="1636185"/>
                <a:ext cx="1827026" cy="12806"/>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9" name="Google Shape;911;p18"/>
              <p:cNvSpPr/>
              <p:nvPr/>
            </p:nvSpPr>
            <p:spPr>
              <a:xfrm>
                <a:off x="1830437" y="1983089"/>
                <a:ext cx="1827026" cy="11641"/>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61" name="Google Shape;912;p18"/>
            <p:cNvGrpSpPr>
              <a:grpSpLocks/>
            </p:cNvGrpSpPr>
            <p:nvPr/>
          </p:nvGrpSpPr>
          <p:grpSpPr bwMode="auto">
            <a:xfrm rot="-188916">
              <a:off x="466681" y="434028"/>
              <a:ext cx="2589306" cy="1845713"/>
              <a:chOff x="1572226" y="829090"/>
              <a:chExt cx="2085334" cy="1353898"/>
            </a:xfrm>
          </p:grpSpPr>
          <p:sp>
            <p:nvSpPr>
              <p:cNvPr id="62" name="Google Shape;913;p18"/>
              <p:cNvSpPr/>
              <p:nvPr/>
            </p:nvSpPr>
            <p:spPr>
              <a:xfrm>
                <a:off x="1572226" y="829090"/>
                <a:ext cx="2085334" cy="1353898"/>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3" name="Google Shape;914;p18"/>
              <p:cNvSpPr/>
              <p:nvPr/>
            </p:nvSpPr>
            <p:spPr>
              <a:xfrm>
                <a:off x="1829355" y="1289189"/>
                <a:ext cx="1827064" cy="11641"/>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4" name="Google Shape;915;p18"/>
              <p:cNvSpPr/>
              <p:nvPr/>
            </p:nvSpPr>
            <p:spPr>
              <a:xfrm>
                <a:off x="1830165" y="1635503"/>
                <a:ext cx="1827064" cy="12806"/>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5" name="Google Shape;916;p18"/>
              <p:cNvSpPr/>
              <p:nvPr/>
            </p:nvSpPr>
            <p:spPr>
              <a:xfrm>
                <a:off x="1829769" y="1981756"/>
                <a:ext cx="1827064" cy="11641"/>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sp>
        <p:nvSpPr>
          <p:cNvPr id="917" name="Google Shape;917;p18"/>
          <p:cNvSpPr txBox="1">
            <a:spLocks noGrp="1"/>
          </p:cNvSpPr>
          <p:nvPr>
            <p:ph type="title"/>
          </p:nvPr>
        </p:nvSpPr>
        <p:spPr>
          <a:xfrm>
            <a:off x="720000" y="1093113"/>
            <a:ext cx="2336400" cy="527700"/>
          </a:xfrm>
          <a:prstGeom prst="rect">
            <a:avLst/>
          </a:prstGeom>
        </p:spPr>
        <p:txBody>
          <a:bodyPr spcFirstLastPara="1">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18" name="Google Shape;918;p18"/>
          <p:cNvSpPr txBox="1">
            <a:spLocks noGrp="1"/>
          </p:cNvSpPr>
          <p:nvPr>
            <p:ph type="title" idx="2"/>
          </p:nvPr>
        </p:nvSpPr>
        <p:spPr>
          <a:xfrm>
            <a:off x="720000" y="605163"/>
            <a:ext cx="1275300" cy="593400"/>
          </a:xfrm>
          <a:prstGeom prst="rect">
            <a:avLst/>
          </a:prstGeom>
        </p:spPr>
        <p:txBody>
          <a:bodyPr spcFirstLastPara="1" anchor="b">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919" name="Google Shape;919;p18"/>
          <p:cNvSpPr txBox="1">
            <a:spLocks noGrp="1"/>
          </p:cNvSpPr>
          <p:nvPr>
            <p:ph type="subTitle" idx="1"/>
          </p:nvPr>
        </p:nvSpPr>
        <p:spPr>
          <a:xfrm>
            <a:off x="720000" y="1550663"/>
            <a:ext cx="2336400" cy="4848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20" name="Google Shape;920;p18"/>
          <p:cNvSpPr txBox="1">
            <a:spLocks noGrp="1"/>
          </p:cNvSpPr>
          <p:nvPr>
            <p:ph type="title" idx="3"/>
          </p:nvPr>
        </p:nvSpPr>
        <p:spPr>
          <a:xfrm>
            <a:off x="3403800" y="1346638"/>
            <a:ext cx="2336400" cy="527700"/>
          </a:xfrm>
          <a:prstGeom prst="rect">
            <a:avLst/>
          </a:prstGeom>
        </p:spPr>
        <p:txBody>
          <a:bodyPr spcFirstLastPara="1">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1" name="Google Shape;921;p18"/>
          <p:cNvSpPr txBox="1">
            <a:spLocks noGrp="1"/>
          </p:cNvSpPr>
          <p:nvPr>
            <p:ph type="title" idx="4"/>
          </p:nvPr>
        </p:nvSpPr>
        <p:spPr>
          <a:xfrm>
            <a:off x="3403800" y="858688"/>
            <a:ext cx="1275300" cy="593400"/>
          </a:xfrm>
          <a:prstGeom prst="rect">
            <a:avLst/>
          </a:prstGeom>
        </p:spPr>
        <p:txBody>
          <a:bodyPr spcFirstLastPara="1" anchor="b">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922" name="Google Shape;922;p18"/>
          <p:cNvSpPr txBox="1">
            <a:spLocks noGrp="1"/>
          </p:cNvSpPr>
          <p:nvPr>
            <p:ph type="subTitle" idx="5"/>
          </p:nvPr>
        </p:nvSpPr>
        <p:spPr>
          <a:xfrm>
            <a:off x="3403800" y="1804188"/>
            <a:ext cx="2336400" cy="4848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23" name="Google Shape;923;p18"/>
          <p:cNvSpPr txBox="1">
            <a:spLocks noGrp="1"/>
          </p:cNvSpPr>
          <p:nvPr>
            <p:ph type="title" idx="6"/>
          </p:nvPr>
        </p:nvSpPr>
        <p:spPr>
          <a:xfrm>
            <a:off x="6087600" y="1093113"/>
            <a:ext cx="2336400" cy="527700"/>
          </a:xfrm>
          <a:prstGeom prst="rect">
            <a:avLst/>
          </a:prstGeom>
        </p:spPr>
        <p:txBody>
          <a:bodyPr spcFirstLastPara="1">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4" name="Google Shape;924;p18"/>
          <p:cNvSpPr txBox="1">
            <a:spLocks noGrp="1"/>
          </p:cNvSpPr>
          <p:nvPr>
            <p:ph type="title" idx="7"/>
          </p:nvPr>
        </p:nvSpPr>
        <p:spPr>
          <a:xfrm>
            <a:off x="6087600" y="605163"/>
            <a:ext cx="1275300" cy="593400"/>
          </a:xfrm>
          <a:prstGeom prst="rect">
            <a:avLst/>
          </a:prstGeom>
        </p:spPr>
        <p:txBody>
          <a:bodyPr spcFirstLastPara="1" anchor="b">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925" name="Google Shape;925;p18"/>
          <p:cNvSpPr txBox="1">
            <a:spLocks noGrp="1"/>
          </p:cNvSpPr>
          <p:nvPr>
            <p:ph type="subTitle" idx="8"/>
          </p:nvPr>
        </p:nvSpPr>
        <p:spPr>
          <a:xfrm>
            <a:off x="6087600" y="1550663"/>
            <a:ext cx="2336400" cy="4848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26" name="Google Shape;926;p18"/>
          <p:cNvSpPr txBox="1">
            <a:spLocks noGrp="1"/>
          </p:cNvSpPr>
          <p:nvPr>
            <p:ph type="title" idx="9"/>
          </p:nvPr>
        </p:nvSpPr>
        <p:spPr>
          <a:xfrm>
            <a:off x="720000" y="3295488"/>
            <a:ext cx="2336400" cy="527700"/>
          </a:xfrm>
          <a:prstGeom prst="rect">
            <a:avLst/>
          </a:prstGeom>
        </p:spPr>
        <p:txBody>
          <a:bodyPr spcFirstLastPara="1">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7" name="Google Shape;927;p18"/>
          <p:cNvSpPr txBox="1">
            <a:spLocks noGrp="1"/>
          </p:cNvSpPr>
          <p:nvPr>
            <p:ph type="title" idx="13"/>
          </p:nvPr>
        </p:nvSpPr>
        <p:spPr>
          <a:xfrm>
            <a:off x="720000" y="2807538"/>
            <a:ext cx="1275300" cy="593400"/>
          </a:xfrm>
          <a:prstGeom prst="rect">
            <a:avLst/>
          </a:prstGeom>
        </p:spPr>
        <p:txBody>
          <a:bodyPr spcFirstLastPara="1" anchor="b">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928" name="Google Shape;928;p18"/>
          <p:cNvSpPr txBox="1">
            <a:spLocks noGrp="1"/>
          </p:cNvSpPr>
          <p:nvPr>
            <p:ph type="subTitle" idx="14"/>
          </p:nvPr>
        </p:nvSpPr>
        <p:spPr>
          <a:xfrm>
            <a:off x="720000" y="3753038"/>
            <a:ext cx="2336400" cy="4848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29" name="Google Shape;929;p18"/>
          <p:cNvSpPr txBox="1">
            <a:spLocks noGrp="1"/>
          </p:cNvSpPr>
          <p:nvPr>
            <p:ph type="title" idx="15"/>
          </p:nvPr>
        </p:nvSpPr>
        <p:spPr>
          <a:xfrm>
            <a:off x="3403800" y="3492113"/>
            <a:ext cx="2336400" cy="527700"/>
          </a:xfrm>
          <a:prstGeom prst="rect">
            <a:avLst/>
          </a:prstGeom>
        </p:spPr>
        <p:txBody>
          <a:bodyPr spcFirstLastPara="1">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30" name="Google Shape;930;p18"/>
          <p:cNvSpPr txBox="1">
            <a:spLocks noGrp="1"/>
          </p:cNvSpPr>
          <p:nvPr>
            <p:ph type="title" idx="16"/>
          </p:nvPr>
        </p:nvSpPr>
        <p:spPr>
          <a:xfrm>
            <a:off x="3403800" y="3004163"/>
            <a:ext cx="1275300" cy="593400"/>
          </a:xfrm>
          <a:prstGeom prst="rect">
            <a:avLst/>
          </a:prstGeom>
        </p:spPr>
        <p:txBody>
          <a:bodyPr spcFirstLastPara="1" anchor="b">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931" name="Google Shape;931;p18"/>
          <p:cNvSpPr txBox="1">
            <a:spLocks noGrp="1"/>
          </p:cNvSpPr>
          <p:nvPr>
            <p:ph type="subTitle" idx="17"/>
          </p:nvPr>
        </p:nvSpPr>
        <p:spPr>
          <a:xfrm>
            <a:off x="3403800" y="3949663"/>
            <a:ext cx="2336400" cy="4848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32" name="Google Shape;932;p18"/>
          <p:cNvSpPr txBox="1">
            <a:spLocks noGrp="1"/>
          </p:cNvSpPr>
          <p:nvPr>
            <p:ph type="title" idx="18"/>
          </p:nvPr>
        </p:nvSpPr>
        <p:spPr>
          <a:xfrm>
            <a:off x="6087600" y="3295488"/>
            <a:ext cx="2336400" cy="527700"/>
          </a:xfrm>
          <a:prstGeom prst="rect">
            <a:avLst/>
          </a:prstGeom>
        </p:spPr>
        <p:txBody>
          <a:bodyPr spcFirstLastPara="1">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33" name="Google Shape;933;p18"/>
          <p:cNvSpPr txBox="1">
            <a:spLocks noGrp="1"/>
          </p:cNvSpPr>
          <p:nvPr>
            <p:ph type="title" idx="19"/>
          </p:nvPr>
        </p:nvSpPr>
        <p:spPr>
          <a:xfrm>
            <a:off x="6087600" y="2807538"/>
            <a:ext cx="1275300" cy="593400"/>
          </a:xfrm>
          <a:prstGeom prst="rect">
            <a:avLst/>
          </a:prstGeom>
        </p:spPr>
        <p:txBody>
          <a:bodyPr spcFirstLastPara="1" anchor="b">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934" name="Google Shape;934;p18"/>
          <p:cNvSpPr txBox="1">
            <a:spLocks noGrp="1"/>
          </p:cNvSpPr>
          <p:nvPr>
            <p:ph type="subTitle" idx="20"/>
          </p:nvPr>
        </p:nvSpPr>
        <p:spPr>
          <a:xfrm>
            <a:off x="6087600" y="3753038"/>
            <a:ext cx="2336400" cy="4848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5"/>
        </a:solidFill>
        <a:effectLst/>
      </p:bgPr>
    </p:bg>
    <p:spTree>
      <p:nvGrpSpPr>
        <p:cNvPr id="1" name="Shape 973"/>
        <p:cNvGrpSpPr/>
        <p:nvPr/>
      </p:nvGrpSpPr>
      <p:grpSpPr>
        <a:xfrm>
          <a:off x="0" y="0"/>
          <a:ext cx="0" cy="0"/>
          <a:chOff x="0" y="0"/>
          <a:chExt cx="0" cy="0"/>
        </a:xfrm>
      </p:grpSpPr>
      <p:grpSp>
        <p:nvGrpSpPr>
          <p:cNvPr id="4" name="Google Shape;974;p20"/>
          <p:cNvGrpSpPr>
            <a:grpSpLocks/>
          </p:cNvGrpSpPr>
          <p:nvPr/>
        </p:nvGrpSpPr>
        <p:grpSpPr bwMode="auto">
          <a:xfrm>
            <a:off x="-60325" y="-44450"/>
            <a:ext cx="9264650" cy="5276850"/>
            <a:chOff x="-60875" y="-44400"/>
            <a:chExt cx="9265800" cy="5276700"/>
          </a:xfrm>
        </p:grpSpPr>
        <p:grpSp>
          <p:nvGrpSpPr>
            <p:cNvPr id="5" name="Google Shape;975;p20"/>
            <p:cNvGrpSpPr>
              <a:grpSpLocks/>
            </p:cNvGrpSpPr>
            <p:nvPr/>
          </p:nvGrpSpPr>
          <p:grpSpPr bwMode="auto">
            <a:xfrm>
              <a:off x="-60875" y="292275"/>
              <a:ext cx="9265800" cy="4558950"/>
              <a:chOff x="-60875" y="292275"/>
              <a:chExt cx="9265800" cy="4558950"/>
            </a:xfrm>
          </p:grpSpPr>
          <p:cxnSp>
            <p:nvCxnSpPr>
              <p:cNvPr id="27" name="Google Shape;976;p20"/>
              <p:cNvCxnSpPr>
                <a:cxnSpLocks noChangeShapeType="1"/>
              </p:cNvCxnSpPr>
              <p:nvPr/>
            </p:nvCxnSpPr>
            <p:spPr bwMode="auto">
              <a:xfrm>
                <a:off x="-60875" y="292275"/>
                <a:ext cx="9265800" cy="0"/>
              </a:xfrm>
              <a:prstGeom prst="straightConnector1">
                <a:avLst/>
              </a:prstGeom>
              <a:noFill/>
              <a:ln w="9525">
                <a:solidFill>
                  <a:srgbClr val="DB4D34"/>
                </a:solidFill>
                <a:round/>
                <a:headEnd/>
                <a:tailEnd/>
              </a:ln>
            </p:spPr>
          </p:cxnSp>
          <p:cxnSp>
            <p:nvCxnSpPr>
              <p:cNvPr id="28" name="Google Shape;977;p20"/>
              <p:cNvCxnSpPr>
                <a:cxnSpLocks noChangeShapeType="1"/>
              </p:cNvCxnSpPr>
              <p:nvPr/>
            </p:nvCxnSpPr>
            <p:spPr bwMode="auto">
              <a:xfrm>
                <a:off x="-60875" y="706725"/>
                <a:ext cx="9265800" cy="0"/>
              </a:xfrm>
              <a:prstGeom prst="straightConnector1">
                <a:avLst/>
              </a:prstGeom>
              <a:noFill/>
              <a:ln w="9525">
                <a:solidFill>
                  <a:srgbClr val="DB4D34"/>
                </a:solidFill>
                <a:round/>
                <a:headEnd/>
                <a:tailEnd/>
              </a:ln>
            </p:spPr>
          </p:cxnSp>
          <p:cxnSp>
            <p:nvCxnSpPr>
              <p:cNvPr id="29" name="Google Shape;978;p20"/>
              <p:cNvCxnSpPr>
                <a:cxnSpLocks noChangeShapeType="1"/>
              </p:cNvCxnSpPr>
              <p:nvPr/>
            </p:nvCxnSpPr>
            <p:spPr bwMode="auto">
              <a:xfrm>
                <a:off x="-60875" y="1121175"/>
                <a:ext cx="9265800" cy="0"/>
              </a:xfrm>
              <a:prstGeom prst="straightConnector1">
                <a:avLst/>
              </a:prstGeom>
              <a:noFill/>
              <a:ln w="9525">
                <a:solidFill>
                  <a:srgbClr val="DB4D34"/>
                </a:solidFill>
                <a:round/>
                <a:headEnd/>
                <a:tailEnd/>
              </a:ln>
            </p:spPr>
          </p:cxnSp>
          <p:cxnSp>
            <p:nvCxnSpPr>
              <p:cNvPr id="30" name="Google Shape;979;p20"/>
              <p:cNvCxnSpPr>
                <a:cxnSpLocks noChangeShapeType="1"/>
              </p:cNvCxnSpPr>
              <p:nvPr/>
            </p:nvCxnSpPr>
            <p:spPr bwMode="auto">
              <a:xfrm>
                <a:off x="-60875" y="1535625"/>
                <a:ext cx="9265800" cy="0"/>
              </a:xfrm>
              <a:prstGeom prst="straightConnector1">
                <a:avLst/>
              </a:prstGeom>
              <a:noFill/>
              <a:ln w="9525">
                <a:solidFill>
                  <a:srgbClr val="DB4D34"/>
                </a:solidFill>
                <a:round/>
                <a:headEnd/>
                <a:tailEnd/>
              </a:ln>
            </p:spPr>
          </p:cxnSp>
          <p:cxnSp>
            <p:nvCxnSpPr>
              <p:cNvPr id="31" name="Google Shape;980;p20"/>
              <p:cNvCxnSpPr>
                <a:cxnSpLocks noChangeShapeType="1"/>
              </p:cNvCxnSpPr>
              <p:nvPr/>
            </p:nvCxnSpPr>
            <p:spPr bwMode="auto">
              <a:xfrm>
                <a:off x="-60875" y="1950075"/>
                <a:ext cx="9265800" cy="0"/>
              </a:xfrm>
              <a:prstGeom prst="straightConnector1">
                <a:avLst/>
              </a:prstGeom>
              <a:noFill/>
              <a:ln w="9525">
                <a:solidFill>
                  <a:srgbClr val="DB4D34"/>
                </a:solidFill>
                <a:round/>
                <a:headEnd/>
                <a:tailEnd/>
              </a:ln>
            </p:spPr>
          </p:cxnSp>
          <p:cxnSp>
            <p:nvCxnSpPr>
              <p:cNvPr id="32" name="Google Shape;981;p20"/>
              <p:cNvCxnSpPr>
                <a:cxnSpLocks noChangeShapeType="1"/>
              </p:cNvCxnSpPr>
              <p:nvPr/>
            </p:nvCxnSpPr>
            <p:spPr bwMode="auto">
              <a:xfrm>
                <a:off x="-60875" y="2364525"/>
                <a:ext cx="9265800" cy="0"/>
              </a:xfrm>
              <a:prstGeom prst="straightConnector1">
                <a:avLst/>
              </a:prstGeom>
              <a:noFill/>
              <a:ln w="9525">
                <a:solidFill>
                  <a:srgbClr val="DB4D34"/>
                </a:solidFill>
                <a:round/>
                <a:headEnd/>
                <a:tailEnd/>
              </a:ln>
            </p:spPr>
          </p:cxnSp>
          <p:cxnSp>
            <p:nvCxnSpPr>
              <p:cNvPr id="33" name="Google Shape;982;p20"/>
              <p:cNvCxnSpPr>
                <a:cxnSpLocks noChangeShapeType="1"/>
              </p:cNvCxnSpPr>
              <p:nvPr/>
            </p:nvCxnSpPr>
            <p:spPr bwMode="auto">
              <a:xfrm>
                <a:off x="-60875" y="2778975"/>
                <a:ext cx="9265800" cy="0"/>
              </a:xfrm>
              <a:prstGeom prst="straightConnector1">
                <a:avLst/>
              </a:prstGeom>
              <a:noFill/>
              <a:ln w="9525">
                <a:solidFill>
                  <a:srgbClr val="DB4D34"/>
                </a:solidFill>
                <a:round/>
                <a:headEnd/>
                <a:tailEnd/>
              </a:ln>
            </p:spPr>
          </p:cxnSp>
          <p:cxnSp>
            <p:nvCxnSpPr>
              <p:cNvPr id="34" name="Google Shape;983;p20"/>
              <p:cNvCxnSpPr>
                <a:cxnSpLocks noChangeShapeType="1"/>
              </p:cNvCxnSpPr>
              <p:nvPr/>
            </p:nvCxnSpPr>
            <p:spPr bwMode="auto">
              <a:xfrm>
                <a:off x="-60875" y="3193425"/>
                <a:ext cx="9265800" cy="0"/>
              </a:xfrm>
              <a:prstGeom prst="straightConnector1">
                <a:avLst/>
              </a:prstGeom>
              <a:noFill/>
              <a:ln w="9525">
                <a:solidFill>
                  <a:srgbClr val="DB4D34"/>
                </a:solidFill>
                <a:round/>
                <a:headEnd/>
                <a:tailEnd/>
              </a:ln>
            </p:spPr>
          </p:cxnSp>
          <p:cxnSp>
            <p:nvCxnSpPr>
              <p:cNvPr id="35" name="Google Shape;984;p20"/>
              <p:cNvCxnSpPr>
                <a:cxnSpLocks noChangeShapeType="1"/>
              </p:cNvCxnSpPr>
              <p:nvPr/>
            </p:nvCxnSpPr>
            <p:spPr bwMode="auto">
              <a:xfrm>
                <a:off x="-60875" y="3607875"/>
                <a:ext cx="9265800" cy="0"/>
              </a:xfrm>
              <a:prstGeom prst="straightConnector1">
                <a:avLst/>
              </a:prstGeom>
              <a:noFill/>
              <a:ln w="9525">
                <a:solidFill>
                  <a:srgbClr val="DB4D34"/>
                </a:solidFill>
                <a:round/>
                <a:headEnd/>
                <a:tailEnd/>
              </a:ln>
            </p:spPr>
          </p:cxnSp>
          <p:cxnSp>
            <p:nvCxnSpPr>
              <p:cNvPr id="36" name="Google Shape;985;p20"/>
              <p:cNvCxnSpPr>
                <a:cxnSpLocks noChangeShapeType="1"/>
              </p:cNvCxnSpPr>
              <p:nvPr/>
            </p:nvCxnSpPr>
            <p:spPr bwMode="auto">
              <a:xfrm>
                <a:off x="-60875" y="4022325"/>
                <a:ext cx="9265800" cy="0"/>
              </a:xfrm>
              <a:prstGeom prst="straightConnector1">
                <a:avLst/>
              </a:prstGeom>
              <a:noFill/>
              <a:ln w="9525">
                <a:solidFill>
                  <a:srgbClr val="DB4D34"/>
                </a:solidFill>
                <a:round/>
                <a:headEnd/>
                <a:tailEnd/>
              </a:ln>
            </p:spPr>
          </p:cxnSp>
          <p:cxnSp>
            <p:nvCxnSpPr>
              <p:cNvPr id="37" name="Google Shape;986;p20"/>
              <p:cNvCxnSpPr>
                <a:cxnSpLocks noChangeShapeType="1"/>
              </p:cNvCxnSpPr>
              <p:nvPr/>
            </p:nvCxnSpPr>
            <p:spPr bwMode="auto">
              <a:xfrm>
                <a:off x="-60875" y="4436775"/>
                <a:ext cx="9265800" cy="0"/>
              </a:xfrm>
              <a:prstGeom prst="straightConnector1">
                <a:avLst/>
              </a:prstGeom>
              <a:noFill/>
              <a:ln w="9525">
                <a:solidFill>
                  <a:srgbClr val="DB4D34"/>
                </a:solidFill>
                <a:round/>
                <a:headEnd/>
                <a:tailEnd/>
              </a:ln>
            </p:spPr>
          </p:cxnSp>
          <p:cxnSp>
            <p:nvCxnSpPr>
              <p:cNvPr id="38" name="Google Shape;987;p20"/>
              <p:cNvCxnSpPr>
                <a:cxnSpLocks noChangeShapeType="1"/>
              </p:cNvCxnSpPr>
              <p:nvPr/>
            </p:nvCxnSpPr>
            <p:spPr bwMode="auto">
              <a:xfrm>
                <a:off x="-60875" y="4851225"/>
                <a:ext cx="9265800" cy="0"/>
              </a:xfrm>
              <a:prstGeom prst="straightConnector1">
                <a:avLst/>
              </a:prstGeom>
              <a:noFill/>
              <a:ln w="9525">
                <a:solidFill>
                  <a:srgbClr val="DB4D34"/>
                </a:solidFill>
                <a:round/>
                <a:headEnd/>
                <a:tailEnd/>
              </a:ln>
            </p:spPr>
          </p:cxnSp>
        </p:grpSp>
        <p:grpSp>
          <p:nvGrpSpPr>
            <p:cNvPr id="6" name="Google Shape;988;p20"/>
            <p:cNvGrpSpPr>
              <a:grpSpLocks/>
            </p:cNvGrpSpPr>
            <p:nvPr/>
          </p:nvGrpSpPr>
          <p:grpSpPr bwMode="auto">
            <a:xfrm>
              <a:off x="424088" y="-44400"/>
              <a:ext cx="8295875" cy="5276700"/>
              <a:chOff x="424088" y="-44400"/>
              <a:chExt cx="8295875" cy="5276700"/>
            </a:xfrm>
          </p:grpSpPr>
          <p:cxnSp>
            <p:nvCxnSpPr>
              <p:cNvPr id="7" name="Google Shape;989;p20"/>
              <p:cNvCxnSpPr>
                <a:cxnSpLocks noChangeShapeType="1"/>
              </p:cNvCxnSpPr>
              <p:nvPr/>
            </p:nvCxnSpPr>
            <p:spPr bwMode="auto">
              <a:xfrm>
                <a:off x="424088" y="-44400"/>
                <a:ext cx="0" cy="5276700"/>
              </a:xfrm>
              <a:prstGeom prst="straightConnector1">
                <a:avLst/>
              </a:prstGeom>
              <a:noFill/>
              <a:ln w="9525">
                <a:solidFill>
                  <a:srgbClr val="DB4D34"/>
                </a:solidFill>
                <a:round/>
                <a:headEnd/>
                <a:tailEnd/>
              </a:ln>
            </p:spPr>
          </p:cxnSp>
          <p:cxnSp>
            <p:nvCxnSpPr>
              <p:cNvPr id="8" name="Google Shape;990;p20"/>
              <p:cNvCxnSpPr>
                <a:cxnSpLocks noChangeShapeType="1"/>
              </p:cNvCxnSpPr>
              <p:nvPr/>
            </p:nvCxnSpPr>
            <p:spPr bwMode="auto">
              <a:xfrm>
                <a:off x="860713" y="-44400"/>
                <a:ext cx="0" cy="5276700"/>
              </a:xfrm>
              <a:prstGeom prst="straightConnector1">
                <a:avLst/>
              </a:prstGeom>
              <a:noFill/>
              <a:ln w="9525">
                <a:solidFill>
                  <a:srgbClr val="DB4D34"/>
                </a:solidFill>
                <a:round/>
                <a:headEnd/>
                <a:tailEnd/>
              </a:ln>
            </p:spPr>
          </p:cxnSp>
          <p:cxnSp>
            <p:nvCxnSpPr>
              <p:cNvPr id="9" name="Google Shape;991;p20"/>
              <p:cNvCxnSpPr>
                <a:cxnSpLocks noChangeShapeType="1"/>
              </p:cNvCxnSpPr>
              <p:nvPr/>
            </p:nvCxnSpPr>
            <p:spPr bwMode="auto">
              <a:xfrm>
                <a:off x="1297338" y="-44400"/>
                <a:ext cx="0" cy="5276700"/>
              </a:xfrm>
              <a:prstGeom prst="straightConnector1">
                <a:avLst/>
              </a:prstGeom>
              <a:noFill/>
              <a:ln w="9525">
                <a:solidFill>
                  <a:srgbClr val="DB4D34"/>
                </a:solidFill>
                <a:round/>
                <a:headEnd/>
                <a:tailEnd/>
              </a:ln>
            </p:spPr>
          </p:cxnSp>
          <p:cxnSp>
            <p:nvCxnSpPr>
              <p:cNvPr id="10" name="Google Shape;992;p20"/>
              <p:cNvCxnSpPr>
                <a:cxnSpLocks noChangeShapeType="1"/>
              </p:cNvCxnSpPr>
              <p:nvPr/>
            </p:nvCxnSpPr>
            <p:spPr bwMode="auto">
              <a:xfrm>
                <a:off x="1733963" y="-44400"/>
                <a:ext cx="0" cy="5276700"/>
              </a:xfrm>
              <a:prstGeom prst="straightConnector1">
                <a:avLst/>
              </a:prstGeom>
              <a:noFill/>
              <a:ln w="9525">
                <a:solidFill>
                  <a:srgbClr val="DB4D34"/>
                </a:solidFill>
                <a:round/>
                <a:headEnd/>
                <a:tailEnd/>
              </a:ln>
            </p:spPr>
          </p:cxnSp>
          <p:cxnSp>
            <p:nvCxnSpPr>
              <p:cNvPr id="11" name="Google Shape;993;p20"/>
              <p:cNvCxnSpPr>
                <a:cxnSpLocks noChangeShapeType="1"/>
              </p:cNvCxnSpPr>
              <p:nvPr/>
            </p:nvCxnSpPr>
            <p:spPr bwMode="auto">
              <a:xfrm>
                <a:off x="2170588" y="-44400"/>
                <a:ext cx="0" cy="5276700"/>
              </a:xfrm>
              <a:prstGeom prst="straightConnector1">
                <a:avLst/>
              </a:prstGeom>
              <a:noFill/>
              <a:ln w="9525">
                <a:solidFill>
                  <a:srgbClr val="DB4D34"/>
                </a:solidFill>
                <a:round/>
                <a:headEnd/>
                <a:tailEnd/>
              </a:ln>
            </p:spPr>
          </p:cxnSp>
          <p:cxnSp>
            <p:nvCxnSpPr>
              <p:cNvPr id="12" name="Google Shape;994;p20"/>
              <p:cNvCxnSpPr>
                <a:cxnSpLocks noChangeShapeType="1"/>
              </p:cNvCxnSpPr>
              <p:nvPr/>
            </p:nvCxnSpPr>
            <p:spPr bwMode="auto">
              <a:xfrm>
                <a:off x="2607213" y="-44400"/>
                <a:ext cx="0" cy="5276700"/>
              </a:xfrm>
              <a:prstGeom prst="straightConnector1">
                <a:avLst/>
              </a:prstGeom>
              <a:noFill/>
              <a:ln w="9525">
                <a:solidFill>
                  <a:srgbClr val="DB4D34"/>
                </a:solidFill>
                <a:round/>
                <a:headEnd/>
                <a:tailEnd/>
              </a:ln>
            </p:spPr>
          </p:cxnSp>
          <p:cxnSp>
            <p:nvCxnSpPr>
              <p:cNvPr id="13" name="Google Shape;995;p20"/>
              <p:cNvCxnSpPr>
                <a:cxnSpLocks noChangeShapeType="1"/>
              </p:cNvCxnSpPr>
              <p:nvPr/>
            </p:nvCxnSpPr>
            <p:spPr bwMode="auto">
              <a:xfrm>
                <a:off x="3043838" y="-44400"/>
                <a:ext cx="0" cy="5276700"/>
              </a:xfrm>
              <a:prstGeom prst="straightConnector1">
                <a:avLst/>
              </a:prstGeom>
              <a:noFill/>
              <a:ln w="9525">
                <a:solidFill>
                  <a:srgbClr val="DB4D34"/>
                </a:solidFill>
                <a:round/>
                <a:headEnd/>
                <a:tailEnd/>
              </a:ln>
            </p:spPr>
          </p:cxnSp>
          <p:cxnSp>
            <p:nvCxnSpPr>
              <p:cNvPr id="14" name="Google Shape;996;p20"/>
              <p:cNvCxnSpPr>
                <a:cxnSpLocks noChangeShapeType="1"/>
              </p:cNvCxnSpPr>
              <p:nvPr/>
            </p:nvCxnSpPr>
            <p:spPr bwMode="auto">
              <a:xfrm>
                <a:off x="3480463" y="-44400"/>
                <a:ext cx="0" cy="5276700"/>
              </a:xfrm>
              <a:prstGeom prst="straightConnector1">
                <a:avLst/>
              </a:prstGeom>
              <a:noFill/>
              <a:ln w="9525">
                <a:solidFill>
                  <a:srgbClr val="DB4D34"/>
                </a:solidFill>
                <a:round/>
                <a:headEnd/>
                <a:tailEnd/>
              </a:ln>
            </p:spPr>
          </p:cxnSp>
          <p:cxnSp>
            <p:nvCxnSpPr>
              <p:cNvPr id="15" name="Google Shape;997;p20"/>
              <p:cNvCxnSpPr>
                <a:cxnSpLocks noChangeShapeType="1"/>
              </p:cNvCxnSpPr>
              <p:nvPr/>
            </p:nvCxnSpPr>
            <p:spPr bwMode="auto">
              <a:xfrm>
                <a:off x="3917088" y="-44400"/>
                <a:ext cx="0" cy="5276700"/>
              </a:xfrm>
              <a:prstGeom prst="straightConnector1">
                <a:avLst/>
              </a:prstGeom>
              <a:noFill/>
              <a:ln w="9525">
                <a:solidFill>
                  <a:srgbClr val="DB4D34"/>
                </a:solidFill>
                <a:round/>
                <a:headEnd/>
                <a:tailEnd/>
              </a:ln>
            </p:spPr>
          </p:cxnSp>
          <p:cxnSp>
            <p:nvCxnSpPr>
              <p:cNvPr id="16" name="Google Shape;998;p20"/>
              <p:cNvCxnSpPr>
                <a:cxnSpLocks noChangeShapeType="1"/>
              </p:cNvCxnSpPr>
              <p:nvPr/>
            </p:nvCxnSpPr>
            <p:spPr bwMode="auto">
              <a:xfrm>
                <a:off x="4353713" y="-44400"/>
                <a:ext cx="0" cy="5276700"/>
              </a:xfrm>
              <a:prstGeom prst="straightConnector1">
                <a:avLst/>
              </a:prstGeom>
              <a:noFill/>
              <a:ln w="9525">
                <a:solidFill>
                  <a:srgbClr val="DB4D34"/>
                </a:solidFill>
                <a:round/>
                <a:headEnd/>
                <a:tailEnd/>
              </a:ln>
            </p:spPr>
          </p:cxnSp>
          <p:cxnSp>
            <p:nvCxnSpPr>
              <p:cNvPr id="17" name="Google Shape;999;p20"/>
              <p:cNvCxnSpPr>
                <a:cxnSpLocks noChangeShapeType="1"/>
              </p:cNvCxnSpPr>
              <p:nvPr/>
            </p:nvCxnSpPr>
            <p:spPr bwMode="auto">
              <a:xfrm>
                <a:off x="4790338" y="-44400"/>
                <a:ext cx="0" cy="5276700"/>
              </a:xfrm>
              <a:prstGeom prst="straightConnector1">
                <a:avLst/>
              </a:prstGeom>
              <a:noFill/>
              <a:ln w="9525">
                <a:solidFill>
                  <a:srgbClr val="DB4D34"/>
                </a:solidFill>
                <a:round/>
                <a:headEnd/>
                <a:tailEnd/>
              </a:ln>
            </p:spPr>
          </p:cxnSp>
          <p:cxnSp>
            <p:nvCxnSpPr>
              <p:cNvPr id="18" name="Google Shape;1000;p20"/>
              <p:cNvCxnSpPr>
                <a:cxnSpLocks noChangeShapeType="1"/>
              </p:cNvCxnSpPr>
              <p:nvPr/>
            </p:nvCxnSpPr>
            <p:spPr bwMode="auto">
              <a:xfrm>
                <a:off x="5226963" y="-44400"/>
                <a:ext cx="0" cy="5276700"/>
              </a:xfrm>
              <a:prstGeom prst="straightConnector1">
                <a:avLst/>
              </a:prstGeom>
              <a:noFill/>
              <a:ln w="9525">
                <a:solidFill>
                  <a:srgbClr val="DB4D34"/>
                </a:solidFill>
                <a:round/>
                <a:headEnd/>
                <a:tailEnd/>
              </a:ln>
            </p:spPr>
          </p:cxnSp>
          <p:cxnSp>
            <p:nvCxnSpPr>
              <p:cNvPr id="19" name="Google Shape;1001;p20"/>
              <p:cNvCxnSpPr>
                <a:cxnSpLocks noChangeShapeType="1"/>
              </p:cNvCxnSpPr>
              <p:nvPr/>
            </p:nvCxnSpPr>
            <p:spPr bwMode="auto">
              <a:xfrm>
                <a:off x="5663588" y="-44400"/>
                <a:ext cx="0" cy="5276700"/>
              </a:xfrm>
              <a:prstGeom prst="straightConnector1">
                <a:avLst/>
              </a:prstGeom>
              <a:noFill/>
              <a:ln w="9525">
                <a:solidFill>
                  <a:srgbClr val="DB4D34"/>
                </a:solidFill>
                <a:round/>
                <a:headEnd/>
                <a:tailEnd/>
              </a:ln>
            </p:spPr>
          </p:cxnSp>
          <p:cxnSp>
            <p:nvCxnSpPr>
              <p:cNvPr id="20" name="Google Shape;1002;p20"/>
              <p:cNvCxnSpPr>
                <a:cxnSpLocks noChangeShapeType="1"/>
              </p:cNvCxnSpPr>
              <p:nvPr/>
            </p:nvCxnSpPr>
            <p:spPr bwMode="auto">
              <a:xfrm>
                <a:off x="6100213" y="-44400"/>
                <a:ext cx="0" cy="5276700"/>
              </a:xfrm>
              <a:prstGeom prst="straightConnector1">
                <a:avLst/>
              </a:prstGeom>
              <a:noFill/>
              <a:ln w="9525">
                <a:solidFill>
                  <a:srgbClr val="DB4D34"/>
                </a:solidFill>
                <a:round/>
                <a:headEnd/>
                <a:tailEnd/>
              </a:ln>
            </p:spPr>
          </p:cxnSp>
          <p:cxnSp>
            <p:nvCxnSpPr>
              <p:cNvPr id="21" name="Google Shape;1003;p20"/>
              <p:cNvCxnSpPr>
                <a:cxnSpLocks noChangeShapeType="1"/>
              </p:cNvCxnSpPr>
              <p:nvPr/>
            </p:nvCxnSpPr>
            <p:spPr bwMode="auto">
              <a:xfrm>
                <a:off x="6536838" y="-44400"/>
                <a:ext cx="0" cy="5276700"/>
              </a:xfrm>
              <a:prstGeom prst="straightConnector1">
                <a:avLst/>
              </a:prstGeom>
              <a:noFill/>
              <a:ln w="9525">
                <a:solidFill>
                  <a:srgbClr val="DB4D34"/>
                </a:solidFill>
                <a:round/>
                <a:headEnd/>
                <a:tailEnd/>
              </a:ln>
            </p:spPr>
          </p:cxnSp>
          <p:cxnSp>
            <p:nvCxnSpPr>
              <p:cNvPr id="22" name="Google Shape;1004;p20"/>
              <p:cNvCxnSpPr>
                <a:cxnSpLocks noChangeShapeType="1"/>
              </p:cNvCxnSpPr>
              <p:nvPr/>
            </p:nvCxnSpPr>
            <p:spPr bwMode="auto">
              <a:xfrm>
                <a:off x="6973463" y="-44400"/>
                <a:ext cx="0" cy="5276700"/>
              </a:xfrm>
              <a:prstGeom prst="straightConnector1">
                <a:avLst/>
              </a:prstGeom>
              <a:noFill/>
              <a:ln w="9525">
                <a:solidFill>
                  <a:srgbClr val="DB4D34"/>
                </a:solidFill>
                <a:round/>
                <a:headEnd/>
                <a:tailEnd/>
              </a:ln>
            </p:spPr>
          </p:cxnSp>
          <p:cxnSp>
            <p:nvCxnSpPr>
              <p:cNvPr id="23" name="Google Shape;1005;p20"/>
              <p:cNvCxnSpPr>
                <a:cxnSpLocks noChangeShapeType="1"/>
              </p:cNvCxnSpPr>
              <p:nvPr/>
            </p:nvCxnSpPr>
            <p:spPr bwMode="auto">
              <a:xfrm>
                <a:off x="7410088" y="-44400"/>
                <a:ext cx="0" cy="5276700"/>
              </a:xfrm>
              <a:prstGeom prst="straightConnector1">
                <a:avLst/>
              </a:prstGeom>
              <a:noFill/>
              <a:ln w="9525">
                <a:solidFill>
                  <a:srgbClr val="DB4D34"/>
                </a:solidFill>
                <a:round/>
                <a:headEnd/>
                <a:tailEnd/>
              </a:ln>
            </p:spPr>
          </p:cxnSp>
          <p:cxnSp>
            <p:nvCxnSpPr>
              <p:cNvPr id="24" name="Google Shape;1006;p20"/>
              <p:cNvCxnSpPr>
                <a:cxnSpLocks noChangeShapeType="1"/>
              </p:cNvCxnSpPr>
              <p:nvPr/>
            </p:nvCxnSpPr>
            <p:spPr bwMode="auto">
              <a:xfrm>
                <a:off x="7846713" y="-44400"/>
                <a:ext cx="0" cy="5276700"/>
              </a:xfrm>
              <a:prstGeom prst="straightConnector1">
                <a:avLst/>
              </a:prstGeom>
              <a:noFill/>
              <a:ln w="9525">
                <a:solidFill>
                  <a:srgbClr val="DB4D34"/>
                </a:solidFill>
                <a:round/>
                <a:headEnd/>
                <a:tailEnd/>
              </a:ln>
            </p:spPr>
          </p:cxnSp>
          <p:cxnSp>
            <p:nvCxnSpPr>
              <p:cNvPr id="25" name="Google Shape;1007;p20"/>
              <p:cNvCxnSpPr>
                <a:cxnSpLocks noChangeShapeType="1"/>
              </p:cNvCxnSpPr>
              <p:nvPr/>
            </p:nvCxnSpPr>
            <p:spPr bwMode="auto">
              <a:xfrm>
                <a:off x="8283338" y="-44400"/>
                <a:ext cx="0" cy="5276700"/>
              </a:xfrm>
              <a:prstGeom prst="straightConnector1">
                <a:avLst/>
              </a:prstGeom>
              <a:noFill/>
              <a:ln w="9525">
                <a:solidFill>
                  <a:srgbClr val="DB4D34"/>
                </a:solidFill>
                <a:round/>
                <a:headEnd/>
                <a:tailEnd/>
              </a:ln>
            </p:spPr>
          </p:cxnSp>
          <p:cxnSp>
            <p:nvCxnSpPr>
              <p:cNvPr id="26" name="Google Shape;1008;p20"/>
              <p:cNvCxnSpPr>
                <a:cxnSpLocks noChangeShapeType="1"/>
              </p:cNvCxnSpPr>
              <p:nvPr/>
            </p:nvCxnSpPr>
            <p:spPr bwMode="auto">
              <a:xfrm>
                <a:off x="8719963" y="-44400"/>
                <a:ext cx="0" cy="5276700"/>
              </a:xfrm>
              <a:prstGeom prst="straightConnector1">
                <a:avLst/>
              </a:prstGeom>
              <a:noFill/>
              <a:ln w="9525">
                <a:solidFill>
                  <a:srgbClr val="DB4D34"/>
                </a:solidFill>
                <a:round/>
                <a:headEnd/>
                <a:tailEnd/>
              </a:ln>
            </p:spPr>
          </p:cxnSp>
        </p:grpSp>
      </p:grpSp>
      <p:grpSp>
        <p:nvGrpSpPr>
          <p:cNvPr id="39" name="Google Shape;1009;p20"/>
          <p:cNvGrpSpPr>
            <a:grpSpLocks/>
          </p:cNvGrpSpPr>
          <p:nvPr/>
        </p:nvGrpSpPr>
        <p:grpSpPr bwMode="auto">
          <a:xfrm rot="-191934">
            <a:off x="603250" y="633413"/>
            <a:ext cx="7937500" cy="3876675"/>
            <a:chOff x="666700" y="727125"/>
            <a:chExt cx="7939189" cy="3876385"/>
          </a:xfrm>
        </p:grpSpPr>
        <p:sp>
          <p:nvSpPr>
            <p:cNvPr id="40" name="Google Shape;1010;p20"/>
            <p:cNvSpPr/>
            <p:nvPr/>
          </p:nvSpPr>
          <p:spPr>
            <a:xfrm>
              <a:off x="666700" y="727125"/>
              <a:ext cx="7939189" cy="3876385"/>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1" name="Google Shape;1011;p20"/>
            <p:cNvSpPr/>
            <p:nvPr/>
          </p:nvSpPr>
          <p:spPr>
            <a:xfrm>
              <a:off x="677416" y="1468235"/>
              <a:ext cx="7920135" cy="190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2" name="Google Shape;1012;p20"/>
            <p:cNvSpPr/>
            <p:nvPr/>
          </p:nvSpPr>
          <p:spPr>
            <a:xfrm>
              <a:off x="676475" y="1911753"/>
              <a:ext cx="7920135" cy="190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3" name="Google Shape;1013;p20"/>
            <p:cNvSpPr/>
            <p:nvPr/>
          </p:nvSpPr>
          <p:spPr>
            <a:xfrm>
              <a:off x="677031" y="2356944"/>
              <a:ext cx="7920135" cy="190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4" name="Google Shape;1014;p20"/>
            <p:cNvSpPr/>
            <p:nvPr/>
          </p:nvSpPr>
          <p:spPr>
            <a:xfrm>
              <a:off x="677676" y="2800551"/>
              <a:ext cx="7920135" cy="190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5" name="Google Shape;1015;p20"/>
            <p:cNvSpPr/>
            <p:nvPr/>
          </p:nvSpPr>
          <p:spPr>
            <a:xfrm>
              <a:off x="676648" y="3245654"/>
              <a:ext cx="7920135" cy="190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6" name="Google Shape;1016;p20"/>
            <p:cNvSpPr/>
            <p:nvPr/>
          </p:nvSpPr>
          <p:spPr>
            <a:xfrm>
              <a:off x="677293" y="3689260"/>
              <a:ext cx="7920135" cy="190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7" name="Google Shape;1017;p20"/>
            <p:cNvSpPr/>
            <p:nvPr/>
          </p:nvSpPr>
          <p:spPr>
            <a:xfrm>
              <a:off x="3267436" y="1226091"/>
              <a:ext cx="11115" cy="3376359"/>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8" name="Google Shape;1018;p20"/>
            <p:cNvSpPr/>
            <p:nvPr/>
          </p:nvSpPr>
          <p:spPr>
            <a:xfrm>
              <a:off x="2826873" y="1226913"/>
              <a:ext cx="11114" cy="3376359"/>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9" name="Google Shape;1019;p20"/>
            <p:cNvSpPr/>
            <p:nvPr/>
          </p:nvSpPr>
          <p:spPr>
            <a:xfrm>
              <a:off x="2389569" y="1226327"/>
              <a:ext cx="11115" cy="3376360"/>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0" name="Google Shape;1020;p20"/>
            <p:cNvSpPr/>
            <p:nvPr/>
          </p:nvSpPr>
          <p:spPr>
            <a:xfrm>
              <a:off x="1949093" y="1225609"/>
              <a:ext cx="12703" cy="3376359"/>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1" name="Google Shape;1021;p20"/>
            <p:cNvSpPr/>
            <p:nvPr/>
          </p:nvSpPr>
          <p:spPr>
            <a:xfrm>
              <a:off x="1510116" y="1226475"/>
              <a:ext cx="11114" cy="3376359"/>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2" name="Google Shape;1022;p20"/>
            <p:cNvSpPr/>
            <p:nvPr/>
          </p:nvSpPr>
          <p:spPr>
            <a:xfrm>
              <a:off x="1071226" y="1225845"/>
              <a:ext cx="12703" cy="3376360"/>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3" name="Google Shape;1023;p20"/>
            <p:cNvSpPr/>
            <p:nvPr/>
          </p:nvSpPr>
          <p:spPr>
            <a:xfrm>
              <a:off x="5918477" y="1226401"/>
              <a:ext cx="12703" cy="3376360"/>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4" name="Google Shape;1024;p20"/>
            <p:cNvSpPr/>
            <p:nvPr/>
          </p:nvSpPr>
          <p:spPr>
            <a:xfrm>
              <a:off x="5479589" y="1225683"/>
              <a:ext cx="11114" cy="3376359"/>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5" name="Google Shape;1025;p20"/>
            <p:cNvSpPr/>
            <p:nvPr/>
          </p:nvSpPr>
          <p:spPr>
            <a:xfrm>
              <a:off x="5040610" y="1226638"/>
              <a:ext cx="12703" cy="3376359"/>
            </a:xfrm>
            <a:custGeom>
              <a:avLst/>
              <a:gdLst/>
              <a:ahLst/>
              <a:cxnLst/>
              <a:rect l="l" t="t" r="r" b="b"/>
              <a:pathLst>
                <a:path w="287" h="71852" extrusionOk="0">
                  <a:moveTo>
                    <a:pt x="1" y="0"/>
                  </a:moveTo>
                  <a:lnTo>
                    <a:pt x="1"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6" name="Google Shape;1026;p20"/>
            <p:cNvSpPr/>
            <p:nvPr/>
          </p:nvSpPr>
          <p:spPr>
            <a:xfrm>
              <a:off x="4601721" y="1225919"/>
              <a:ext cx="11114" cy="3376360"/>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7" name="Google Shape;1027;p20"/>
            <p:cNvSpPr/>
            <p:nvPr/>
          </p:nvSpPr>
          <p:spPr>
            <a:xfrm>
              <a:off x="4164328" y="1226918"/>
              <a:ext cx="11115" cy="3376360"/>
            </a:xfrm>
            <a:custGeom>
              <a:avLst/>
              <a:gdLst/>
              <a:ahLst/>
              <a:cxnLst/>
              <a:rect l="l" t="t" r="r" b="b"/>
              <a:pathLst>
                <a:path w="287" h="71852" extrusionOk="0">
                  <a:moveTo>
                    <a:pt x="1" y="0"/>
                  </a:moveTo>
                  <a:lnTo>
                    <a:pt x="1" y="71851"/>
                  </a:lnTo>
                  <a:lnTo>
                    <a:pt x="286" y="71851"/>
                  </a:lnTo>
                  <a:lnTo>
                    <a:pt x="286"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8" name="Google Shape;1028;p20"/>
            <p:cNvSpPr/>
            <p:nvPr/>
          </p:nvSpPr>
          <p:spPr>
            <a:xfrm>
              <a:off x="3723854" y="1226155"/>
              <a:ext cx="11114" cy="3376359"/>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9" name="Google Shape;1029;p20"/>
            <p:cNvSpPr/>
            <p:nvPr/>
          </p:nvSpPr>
          <p:spPr>
            <a:xfrm>
              <a:off x="8133801" y="1226125"/>
              <a:ext cx="11115" cy="3376360"/>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0" name="Google Shape;1030;p20"/>
            <p:cNvSpPr/>
            <p:nvPr/>
          </p:nvSpPr>
          <p:spPr>
            <a:xfrm>
              <a:off x="7693238" y="1226947"/>
              <a:ext cx="11114" cy="3376360"/>
            </a:xfrm>
            <a:custGeom>
              <a:avLst/>
              <a:gdLst/>
              <a:ahLst/>
              <a:cxnLst/>
              <a:rect l="l" t="t" r="r" b="b"/>
              <a:pathLst>
                <a:path w="287" h="71852" extrusionOk="0">
                  <a:moveTo>
                    <a:pt x="0" y="0"/>
                  </a:moveTo>
                  <a:lnTo>
                    <a:pt x="0" y="71851"/>
                  </a:lnTo>
                  <a:lnTo>
                    <a:pt x="286" y="71851"/>
                  </a:lnTo>
                  <a:lnTo>
                    <a:pt x="286"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1" name="Google Shape;1031;p20"/>
            <p:cNvSpPr/>
            <p:nvPr/>
          </p:nvSpPr>
          <p:spPr>
            <a:xfrm>
              <a:off x="7255933" y="1226362"/>
              <a:ext cx="11115" cy="3376359"/>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2" name="Google Shape;1032;p20"/>
            <p:cNvSpPr/>
            <p:nvPr/>
          </p:nvSpPr>
          <p:spPr>
            <a:xfrm>
              <a:off x="6815459" y="1225599"/>
              <a:ext cx="11114" cy="3376360"/>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3" name="Google Shape;1033;p20"/>
            <p:cNvSpPr/>
            <p:nvPr/>
          </p:nvSpPr>
          <p:spPr>
            <a:xfrm>
              <a:off x="6378066" y="1226598"/>
              <a:ext cx="11115" cy="3376360"/>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4" name="Google Shape;1034;p20"/>
            <p:cNvSpPr/>
            <p:nvPr/>
          </p:nvSpPr>
          <p:spPr>
            <a:xfrm>
              <a:off x="677849" y="4134452"/>
              <a:ext cx="7920135" cy="190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1035" name="Google Shape;1035;p20"/>
          <p:cNvSpPr txBox="1">
            <a:spLocks noGrp="1"/>
          </p:cNvSpPr>
          <p:nvPr>
            <p:ph type="title"/>
          </p:nvPr>
        </p:nvSpPr>
        <p:spPr>
          <a:xfrm>
            <a:off x="2186005" y="3420300"/>
            <a:ext cx="4772100" cy="531900"/>
          </a:xfrm>
          <a:prstGeom prst="rect">
            <a:avLst/>
          </a:prstGeom>
        </p:spPr>
        <p:txBody>
          <a:bodyPr spcFirstLastPara="1">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36" name="Google Shape;1036;p20"/>
          <p:cNvSpPr txBox="1">
            <a:spLocks noGrp="1"/>
          </p:cNvSpPr>
          <p:nvPr>
            <p:ph type="subTitle" idx="1"/>
          </p:nvPr>
        </p:nvSpPr>
        <p:spPr>
          <a:xfrm>
            <a:off x="2185900" y="1759500"/>
            <a:ext cx="4772100" cy="1591500"/>
          </a:xfrm>
          <a:prstGeom prst="rect">
            <a:avLst/>
          </a:prstGeom>
        </p:spPr>
        <p:txBody>
          <a:bodyPr spcFirstLastPara="1" anchor="ctr">
            <a:noAutofit/>
          </a:bodyPr>
          <a:lstStyle>
            <a:lvl1pPr lvl="0" algn="ctr" rtl="0">
              <a:lnSpc>
                <a:spcPct val="100000"/>
              </a:lnSpc>
              <a:spcBef>
                <a:spcPts val="0"/>
              </a:spcBef>
              <a:spcAft>
                <a:spcPts val="0"/>
              </a:spcAft>
              <a:buSzPts val="1400"/>
              <a:buNone/>
              <a:defRPr sz="2500">
                <a:solidFill>
                  <a:srgbClr val="242348"/>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037"/>
        <p:cNvGrpSpPr/>
        <p:nvPr/>
      </p:nvGrpSpPr>
      <p:grpSpPr>
        <a:xfrm>
          <a:off x="0" y="0"/>
          <a:ext cx="0" cy="0"/>
          <a:chOff x="0" y="0"/>
          <a:chExt cx="0" cy="0"/>
        </a:xfrm>
      </p:grpSpPr>
      <p:grpSp>
        <p:nvGrpSpPr>
          <p:cNvPr id="5" name="Google Shape;1038;p21"/>
          <p:cNvGrpSpPr>
            <a:grpSpLocks/>
          </p:cNvGrpSpPr>
          <p:nvPr/>
        </p:nvGrpSpPr>
        <p:grpSpPr bwMode="auto">
          <a:xfrm>
            <a:off x="-60325" y="-44450"/>
            <a:ext cx="9264650" cy="5276850"/>
            <a:chOff x="-60875" y="-44400"/>
            <a:chExt cx="9265800" cy="5276700"/>
          </a:xfrm>
        </p:grpSpPr>
        <p:grpSp>
          <p:nvGrpSpPr>
            <p:cNvPr id="6" name="Google Shape;1039;p21"/>
            <p:cNvGrpSpPr>
              <a:grpSpLocks/>
            </p:cNvGrpSpPr>
            <p:nvPr/>
          </p:nvGrpSpPr>
          <p:grpSpPr bwMode="auto">
            <a:xfrm>
              <a:off x="-60875" y="292275"/>
              <a:ext cx="9265800" cy="4558950"/>
              <a:chOff x="-60875" y="292275"/>
              <a:chExt cx="9265800" cy="4558950"/>
            </a:xfrm>
          </p:grpSpPr>
          <p:cxnSp>
            <p:nvCxnSpPr>
              <p:cNvPr id="28" name="Google Shape;1040;p21"/>
              <p:cNvCxnSpPr>
                <a:cxnSpLocks noChangeShapeType="1"/>
              </p:cNvCxnSpPr>
              <p:nvPr/>
            </p:nvCxnSpPr>
            <p:spPr bwMode="auto">
              <a:xfrm>
                <a:off x="-60875" y="292275"/>
                <a:ext cx="9265800" cy="0"/>
              </a:xfrm>
              <a:prstGeom prst="straightConnector1">
                <a:avLst/>
              </a:prstGeom>
              <a:noFill/>
              <a:ln w="9525">
                <a:solidFill>
                  <a:srgbClr val="F3F3F3"/>
                </a:solidFill>
                <a:round/>
                <a:headEnd/>
                <a:tailEnd/>
              </a:ln>
            </p:spPr>
          </p:cxnSp>
          <p:cxnSp>
            <p:nvCxnSpPr>
              <p:cNvPr id="29" name="Google Shape;1041;p21"/>
              <p:cNvCxnSpPr>
                <a:cxnSpLocks noChangeShapeType="1"/>
              </p:cNvCxnSpPr>
              <p:nvPr/>
            </p:nvCxnSpPr>
            <p:spPr bwMode="auto">
              <a:xfrm>
                <a:off x="-60875" y="706725"/>
                <a:ext cx="9265800" cy="0"/>
              </a:xfrm>
              <a:prstGeom prst="straightConnector1">
                <a:avLst/>
              </a:prstGeom>
              <a:noFill/>
              <a:ln w="9525">
                <a:solidFill>
                  <a:srgbClr val="F3F3F3"/>
                </a:solidFill>
                <a:round/>
                <a:headEnd/>
                <a:tailEnd/>
              </a:ln>
            </p:spPr>
          </p:cxnSp>
          <p:cxnSp>
            <p:nvCxnSpPr>
              <p:cNvPr id="30" name="Google Shape;1042;p21"/>
              <p:cNvCxnSpPr>
                <a:cxnSpLocks noChangeShapeType="1"/>
              </p:cNvCxnSpPr>
              <p:nvPr/>
            </p:nvCxnSpPr>
            <p:spPr bwMode="auto">
              <a:xfrm>
                <a:off x="-60875" y="1121175"/>
                <a:ext cx="9265800" cy="0"/>
              </a:xfrm>
              <a:prstGeom prst="straightConnector1">
                <a:avLst/>
              </a:prstGeom>
              <a:noFill/>
              <a:ln w="9525">
                <a:solidFill>
                  <a:srgbClr val="F3F3F3"/>
                </a:solidFill>
                <a:round/>
                <a:headEnd/>
                <a:tailEnd/>
              </a:ln>
            </p:spPr>
          </p:cxnSp>
          <p:cxnSp>
            <p:nvCxnSpPr>
              <p:cNvPr id="31" name="Google Shape;1043;p21"/>
              <p:cNvCxnSpPr>
                <a:cxnSpLocks noChangeShapeType="1"/>
              </p:cNvCxnSpPr>
              <p:nvPr/>
            </p:nvCxnSpPr>
            <p:spPr bwMode="auto">
              <a:xfrm>
                <a:off x="-60875" y="1535625"/>
                <a:ext cx="9265800" cy="0"/>
              </a:xfrm>
              <a:prstGeom prst="straightConnector1">
                <a:avLst/>
              </a:prstGeom>
              <a:noFill/>
              <a:ln w="9525">
                <a:solidFill>
                  <a:srgbClr val="F3F3F3"/>
                </a:solidFill>
                <a:round/>
                <a:headEnd/>
                <a:tailEnd/>
              </a:ln>
            </p:spPr>
          </p:cxnSp>
          <p:cxnSp>
            <p:nvCxnSpPr>
              <p:cNvPr id="32" name="Google Shape;1044;p21"/>
              <p:cNvCxnSpPr>
                <a:cxnSpLocks noChangeShapeType="1"/>
              </p:cNvCxnSpPr>
              <p:nvPr/>
            </p:nvCxnSpPr>
            <p:spPr bwMode="auto">
              <a:xfrm>
                <a:off x="-60875" y="1950075"/>
                <a:ext cx="9265800" cy="0"/>
              </a:xfrm>
              <a:prstGeom prst="straightConnector1">
                <a:avLst/>
              </a:prstGeom>
              <a:noFill/>
              <a:ln w="9525">
                <a:solidFill>
                  <a:srgbClr val="F3F3F3"/>
                </a:solidFill>
                <a:round/>
                <a:headEnd/>
                <a:tailEnd/>
              </a:ln>
            </p:spPr>
          </p:cxnSp>
          <p:cxnSp>
            <p:nvCxnSpPr>
              <p:cNvPr id="33" name="Google Shape;1045;p21"/>
              <p:cNvCxnSpPr>
                <a:cxnSpLocks noChangeShapeType="1"/>
              </p:cNvCxnSpPr>
              <p:nvPr/>
            </p:nvCxnSpPr>
            <p:spPr bwMode="auto">
              <a:xfrm>
                <a:off x="-60875" y="2364525"/>
                <a:ext cx="9265800" cy="0"/>
              </a:xfrm>
              <a:prstGeom prst="straightConnector1">
                <a:avLst/>
              </a:prstGeom>
              <a:noFill/>
              <a:ln w="9525">
                <a:solidFill>
                  <a:srgbClr val="F3F3F3"/>
                </a:solidFill>
                <a:round/>
                <a:headEnd/>
                <a:tailEnd/>
              </a:ln>
            </p:spPr>
          </p:cxnSp>
          <p:cxnSp>
            <p:nvCxnSpPr>
              <p:cNvPr id="34" name="Google Shape;1046;p21"/>
              <p:cNvCxnSpPr>
                <a:cxnSpLocks noChangeShapeType="1"/>
              </p:cNvCxnSpPr>
              <p:nvPr/>
            </p:nvCxnSpPr>
            <p:spPr bwMode="auto">
              <a:xfrm>
                <a:off x="-60875" y="2778975"/>
                <a:ext cx="9265800" cy="0"/>
              </a:xfrm>
              <a:prstGeom prst="straightConnector1">
                <a:avLst/>
              </a:prstGeom>
              <a:noFill/>
              <a:ln w="9525">
                <a:solidFill>
                  <a:srgbClr val="F3F3F3"/>
                </a:solidFill>
                <a:round/>
                <a:headEnd/>
                <a:tailEnd/>
              </a:ln>
            </p:spPr>
          </p:cxnSp>
          <p:cxnSp>
            <p:nvCxnSpPr>
              <p:cNvPr id="35" name="Google Shape;1047;p21"/>
              <p:cNvCxnSpPr>
                <a:cxnSpLocks noChangeShapeType="1"/>
              </p:cNvCxnSpPr>
              <p:nvPr/>
            </p:nvCxnSpPr>
            <p:spPr bwMode="auto">
              <a:xfrm>
                <a:off x="-60875" y="3193425"/>
                <a:ext cx="9265800" cy="0"/>
              </a:xfrm>
              <a:prstGeom prst="straightConnector1">
                <a:avLst/>
              </a:prstGeom>
              <a:noFill/>
              <a:ln w="9525">
                <a:solidFill>
                  <a:srgbClr val="F3F3F3"/>
                </a:solidFill>
                <a:round/>
                <a:headEnd/>
                <a:tailEnd/>
              </a:ln>
            </p:spPr>
          </p:cxnSp>
          <p:cxnSp>
            <p:nvCxnSpPr>
              <p:cNvPr id="36" name="Google Shape;1048;p21"/>
              <p:cNvCxnSpPr>
                <a:cxnSpLocks noChangeShapeType="1"/>
              </p:cNvCxnSpPr>
              <p:nvPr/>
            </p:nvCxnSpPr>
            <p:spPr bwMode="auto">
              <a:xfrm>
                <a:off x="-60875" y="3607875"/>
                <a:ext cx="9265800" cy="0"/>
              </a:xfrm>
              <a:prstGeom prst="straightConnector1">
                <a:avLst/>
              </a:prstGeom>
              <a:noFill/>
              <a:ln w="9525">
                <a:solidFill>
                  <a:srgbClr val="F3F3F3"/>
                </a:solidFill>
                <a:round/>
                <a:headEnd/>
                <a:tailEnd/>
              </a:ln>
            </p:spPr>
          </p:cxnSp>
          <p:cxnSp>
            <p:nvCxnSpPr>
              <p:cNvPr id="37" name="Google Shape;1049;p21"/>
              <p:cNvCxnSpPr>
                <a:cxnSpLocks noChangeShapeType="1"/>
              </p:cNvCxnSpPr>
              <p:nvPr/>
            </p:nvCxnSpPr>
            <p:spPr bwMode="auto">
              <a:xfrm>
                <a:off x="-60875" y="4022325"/>
                <a:ext cx="9265800" cy="0"/>
              </a:xfrm>
              <a:prstGeom prst="straightConnector1">
                <a:avLst/>
              </a:prstGeom>
              <a:noFill/>
              <a:ln w="9525">
                <a:solidFill>
                  <a:srgbClr val="F3F3F3"/>
                </a:solidFill>
                <a:round/>
                <a:headEnd/>
                <a:tailEnd/>
              </a:ln>
            </p:spPr>
          </p:cxnSp>
          <p:cxnSp>
            <p:nvCxnSpPr>
              <p:cNvPr id="38" name="Google Shape;1050;p21"/>
              <p:cNvCxnSpPr>
                <a:cxnSpLocks noChangeShapeType="1"/>
              </p:cNvCxnSpPr>
              <p:nvPr/>
            </p:nvCxnSpPr>
            <p:spPr bwMode="auto">
              <a:xfrm>
                <a:off x="-60875" y="4436775"/>
                <a:ext cx="9265800" cy="0"/>
              </a:xfrm>
              <a:prstGeom prst="straightConnector1">
                <a:avLst/>
              </a:prstGeom>
              <a:noFill/>
              <a:ln w="9525">
                <a:solidFill>
                  <a:srgbClr val="F3F3F3"/>
                </a:solidFill>
                <a:round/>
                <a:headEnd/>
                <a:tailEnd/>
              </a:ln>
            </p:spPr>
          </p:cxnSp>
          <p:cxnSp>
            <p:nvCxnSpPr>
              <p:cNvPr id="39" name="Google Shape;1051;p21"/>
              <p:cNvCxnSpPr>
                <a:cxnSpLocks noChangeShapeType="1"/>
              </p:cNvCxnSpPr>
              <p:nvPr/>
            </p:nvCxnSpPr>
            <p:spPr bwMode="auto">
              <a:xfrm>
                <a:off x="-60875" y="4851225"/>
                <a:ext cx="9265800" cy="0"/>
              </a:xfrm>
              <a:prstGeom prst="straightConnector1">
                <a:avLst/>
              </a:prstGeom>
              <a:noFill/>
              <a:ln w="9525">
                <a:solidFill>
                  <a:srgbClr val="F3F3F3"/>
                </a:solidFill>
                <a:round/>
                <a:headEnd/>
                <a:tailEnd/>
              </a:ln>
            </p:spPr>
          </p:cxnSp>
        </p:grpSp>
        <p:grpSp>
          <p:nvGrpSpPr>
            <p:cNvPr id="7" name="Google Shape;1052;p21"/>
            <p:cNvGrpSpPr>
              <a:grpSpLocks/>
            </p:cNvGrpSpPr>
            <p:nvPr/>
          </p:nvGrpSpPr>
          <p:grpSpPr bwMode="auto">
            <a:xfrm>
              <a:off x="424088" y="-44400"/>
              <a:ext cx="8295875" cy="5276700"/>
              <a:chOff x="424088" y="-44400"/>
              <a:chExt cx="8295875" cy="5276700"/>
            </a:xfrm>
          </p:grpSpPr>
          <p:cxnSp>
            <p:nvCxnSpPr>
              <p:cNvPr id="8" name="Google Shape;1053;p21"/>
              <p:cNvCxnSpPr>
                <a:cxnSpLocks noChangeShapeType="1"/>
              </p:cNvCxnSpPr>
              <p:nvPr/>
            </p:nvCxnSpPr>
            <p:spPr bwMode="auto">
              <a:xfrm>
                <a:off x="424088" y="-44400"/>
                <a:ext cx="0" cy="5276700"/>
              </a:xfrm>
              <a:prstGeom prst="straightConnector1">
                <a:avLst/>
              </a:prstGeom>
              <a:noFill/>
              <a:ln w="9525">
                <a:solidFill>
                  <a:srgbClr val="F3F3F3"/>
                </a:solidFill>
                <a:round/>
                <a:headEnd/>
                <a:tailEnd/>
              </a:ln>
            </p:spPr>
          </p:cxnSp>
          <p:cxnSp>
            <p:nvCxnSpPr>
              <p:cNvPr id="9" name="Google Shape;1054;p21"/>
              <p:cNvCxnSpPr>
                <a:cxnSpLocks noChangeShapeType="1"/>
              </p:cNvCxnSpPr>
              <p:nvPr/>
            </p:nvCxnSpPr>
            <p:spPr bwMode="auto">
              <a:xfrm>
                <a:off x="860713" y="-44400"/>
                <a:ext cx="0" cy="5276700"/>
              </a:xfrm>
              <a:prstGeom prst="straightConnector1">
                <a:avLst/>
              </a:prstGeom>
              <a:noFill/>
              <a:ln w="9525">
                <a:solidFill>
                  <a:srgbClr val="F3F3F3"/>
                </a:solidFill>
                <a:round/>
                <a:headEnd/>
                <a:tailEnd/>
              </a:ln>
            </p:spPr>
          </p:cxnSp>
          <p:cxnSp>
            <p:nvCxnSpPr>
              <p:cNvPr id="10" name="Google Shape;1055;p21"/>
              <p:cNvCxnSpPr>
                <a:cxnSpLocks noChangeShapeType="1"/>
              </p:cNvCxnSpPr>
              <p:nvPr/>
            </p:nvCxnSpPr>
            <p:spPr bwMode="auto">
              <a:xfrm>
                <a:off x="1297338" y="-44400"/>
                <a:ext cx="0" cy="5276700"/>
              </a:xfrm>
              <a:prstGeom prst="straightConnector1">
                <a:avLst/>
              </a:prstGeom>
              <a:noFill/>
              <a:ln w="9525">
                <a:solidFill>
                  <a:srgbClr val="F3F3F3"/>
                </a:solidFill>
                <a:round/>
                <a:headEnd/>
                <a:tailEnd/>
              </a:ln>
            </p:spPr>
          </p:cxnSp>
          <p:cxnSp>
            <p:nvCxnSpPr>
              <p:cNvPr id="11" name="Google Shape;1056;p21"/>
              <p:cNvCxnSpPr>
                <a:cxnSpLocks noChangeShapeType="1"/>
              </p:cNvCxnSpPr>
              <p:nvPr/>
            </p:nvCxnSpPr>
            <p:spPr bwMode="auto">
              <a:xfrm>
                <a:off x="1733963" y="-44400"/>
                <a:ext cx="0" cy="5276700"/>
              </a:xfrm>
              <a:prstGeom prst="straightConnector1">
                <a:avLst/>
              </a:prstGeom>
              <a:noFill/>
              <a:ln w="9525">
                <a:solidFill>
                  <a:srgbClr val="F3F3F3"/>
                </a:solidFill>
                <a:round/>
                <a:headEnd/>
                <a:tailEnd/>
              </a:ln>
            </p:spPr>
          </p:cxnSp>
          <p:cxnSp>
            <p:nvCxnSpPr>
              <p:cNvPr id="12" name="Google Shape;1057;p21"/>
              <p:cNvCxnSpPr>
                <a:cxnSpLocks noChangeShapeType="1"/>
              </p:cNvCxnSpPr>
              <p:nvPr/>
            </p:nvCxnSpPr>
            <p:spPr bwMode="auto">
              <a:xfrm>
                <a:off x="2170588" y="-44400"/>
                <a:ext cx="0" cy="5276700"/>
              </a:xfrm>
              <a:prstGeom prst="straightConnector1">
                <a:avLst/>
              </a:prstGeom>
              <a:noFill/>
              <a:ln w="9525">
                <a:solidFill>
                  <a:srgbClr val="F3F3F3"/>
                </a:solidFill>
                <a:round/>
                <a:headEnd/>
                <a:tailEnd/>
              </a:ln>
            </p:spPr>
          </p:cxnSp>
          <p:cxnSp>
            <p:nvCxnSpPr>
              <p:cNvPr id="13" name="Google Shape;1058;p21"/>
              <p:cNvCxnSpPr>
                <a:cxnSpLocks noChangeShapeType="1"/>
              </p:cNvCxnSpPr>
              <p:nvPr/>
            </p:nvCxnSpPr>
            <p:spPr bwMode="auto">
              <a:xfrm>
                <a:off x="2607213" y="-44400"/>
                <a:ext cx="0" cy="5276700"/>
              </a:xfrm>
              <a:prstGeom prst="straightConnector1">
                <a:avLst/>
              </a:prstGeom>
              <a:noFill/>
              <a:ln w="9525">
                <a:solidFill>
                  <a:srgbClr val="F3F3F3"/>
                </a:solidFill>
                <a:round/>
                <a:headEnd/>
                <a:tailEnd/>
              </a:ln>
            </p:spPr>
          </p:cxnSp>
          <p:cxnSp>
            <p:nvCxnSpPr>
              <p:cNvPr id="14" name="Google Shape;1059;p21"/>
              <p:cNvCxnSpPr>
                <a:cxnSpLocks noChangeShapeType="1"/>
              </p:cNvCxnSpPr>
              <p:nvPr/>
            </p:nvCxnSpPr>
            <p:spPr bwMode="auto">
              <a:xfrm>
                <a:off x="3043838" y="-44400"/>
                <a:ext cx="0" cy="5276700"/>
              </a:xfrm>
              <a:prstGeom prst="straightConnector1">
                <a:avLst/>
              </a:prstGeom>
              <a:noFill/>
              <a:ln w="9525">
                <a:solidFill>
                  <a:srgbClr val="F3F3F3"/>
                </a:solidFill>
                <a:round/>
                <a:headEnd/>
                <a:tailEnd/>
              </a:ln>
            </p:spPr>
          </p:cxnSp>
          <p:cxnSp>
            <p:nvCxnSpPr>
              <p:cNvPr id="15" name="Google Shape;1060;p21"/>
              <p:cNvCxnSpPr>
                <a:cxnSpLocks noChangeShapeType="1"/>
              </p:cNvCxnSpPr>
              <p:nvPr/>
            </p:nvCxnSpPr>
            <p:spPr bwMode="auto">
              <a:xfrm>
                <a:off x="3480463" y="-44400"/>
                <a:ext cx="0" cy="5276700"/>
              </a:xfrm>
              <a:prstGeom prst="straightConnector1">
                <a:avLst/>
              </a:prstGeom>
              <a:noFill/>
              <a:ln w="9525">
                <a:solidFill>
                  <a:srgbClr val="F3F3F3"/>
                </a:solidFill>
                <a:round/>
                <a:headEnd/>
                <a:tailEnd/>
              </a:ln>
            </p:spPr>
          </p:cxnSp>
          <p:cxnSp>
            <p:nvCxnSpPr>
              <p:cNvPr id="16" name="Google Shape;1061;p21"/>
              <p:cNvCxnSpPr>
                <a:cxnSpLocks noChangeShapeType="1"/>
              </p:cNvCxnSpPr>
              <p:nvPr/>
            </p:nvCxnSpPr>
            <p:spPr bwMode="auto">
              <a:xfrm>
                <a:off x="3917088" y="-44400"/>
                <a:ext cx="0" cy="5276700"/>
              </a:xfrm>
              <a:prstGeom prst="straightConnector1">
                <a:avLst/>
              </a:prstGeom>
              <a:noFill/>
              <a:ln w="9525">
                <a:solidFill>
                  <a:srgbClr val="F3F3F3"/>
                </a:solidFill>
                <a:round/>
                <a:headEnd/>
                <a:tailEnd/>
              </a:ln>
            </p:spPr>
          </p:cxnSp>
          <p:cxnSp>
            <p:nvCxnSpPr>
              <p:cNvPr id="17" name="Google Shape;1062;p21"/>
              <p:cNvCxnSpPr>
                <a:cxnSpLocks noChangeShapeType="1"/>
              </p:cNvCxnSpPr>
              <p:nvPr/>
            </p:nvCxnSpPr>
            <p:spPr bwMode="auto">
              <a:xfrm>
                <a:off x="4353713" y="-44400"/>
                <a:ext cx="0" cy="5276700"/>
              </a:xfrm>
              <a:prstGeom prst="straightConnector1">
                <a:avLst/>
              </a:prstGeom>
              <a:noFill/>
              <a:ln w="9525">
                <a:solidFill>
                  <a:srgbClr val="F3F3F3"/>
                </a:solidFill>
                <a:round/>
                <a:headEnd/>
                <a:tailEnd/>
              </a:ln>
            </p:spPr>
          </p:cxnSp>
          <p:cxnSp>
            <p:nvCxnSpPr>
              <p:cNvPr id="18" name="Google Shape;1063;p21"/>
              <p:cNvCxnSpPr>
                <a:cxnSpLocks noChangeShapeType="1"/>
              </p:cNvCxnSpPr>
              <p:nvPr/>
            </p:nvCxnSpPr>
            <p:spPr bwMode="auto">
              <a:xfrm>
                <a:off x="4790338" y="-44400"/>
                <a:ext cx="0" cy="5276700"/>
              </a:xfrm>
              <a:prstGeom prst="straightConnector1">
                <a:avLst/>
              </a:prstGeom>
              <a:noFill/>
              <a:ln w="9525">
                <a:solidFill>
                  <a:srgbClr val="F3F3F3"/>
                </a:solidFill>
                <a:round/>
                <a:headEnd/>
                <a:tailEnd/>
              </a:ln>
            </p:spPr>
          </p:cxnSp>
          <p:cxnSp>
            <p:nvCxnSpPr>
              <p:cNvPr id="19" name="Google Shape;1064;p21"/>
              <p:cNvCxnSpPr>
                <a:cxnSpLocks noChangeShapeType="1"/>
              </p:cNvCxnSpPr>
              <p:nvPr/>
            </p:nvCxnSpPr>
            <p:spPr bwMode="auto">
              <a:xfrm>
                <a:off x="5226963" y="-44400"/>
                <a:ext cx="0" cy="5276700"/>
              </a:xfrm>
              <a:prstGeom prst="straightConnector1">
                <a:avLst/>
              </a:prstGeom>
              <a:noFill/>
              <a:ln w="9525">
                <a:solidFill>
                  <a:srgbClr val="F3F3F3"/>
                </a:solidFill>
                <a:round/>
                <a:headEnd/>
                <a:tailEnd/>
              </a:ln>
            </p:spPr>
          </p:cxnSp>
          <p:cxnSp>
            <p:nvCxnSpPr>
              <p:cNvPr id="20" name="Google Shape;1065;p21"/>
              <p:cNvCxnSpPr>
                <a:cxnSpLocks noChangeShapeType="1"/>
              </p:cNvCxnSpPr>
              <p:nvPr/>
            </p:nvCxnSpPr>
            <p:spPr bwMode="auto">
              <a:xfrm>
                <a:off x="5663588" y="-44400"/>
                <a:ext cx="0" cy="5276700"/>
              </a:xfrm>
              <a:prstGeom prst="straightConnector1">
                <a:avLst/>
              </a:prstGeom>
              <a:noFill/>
              <a:ln w="9525">
                <a:solidFill>
                  <a:srgbClr val="F3F3F3"/>
                </a:solidFill>
                <a:round/>
                <a:headEnd/>
                <a:tailEnd/>
              </a:ln>
            </p:spPr>
          </p:cxnSp>
          <p:cxnSp>
            <p:nvCxnSpPr>
              <p:cNvPr id="21" name="Google Shape;1066;p21"/>
              <p:cNvCxnSpPr>
                <a:cxnSpLocks noChangeShapeType="1"/>
              </p:cNvCxnSpPr>
              <p:nvPr/>
            </p:nvCxnSpPr>
            <p:spPr bwMode="auto">
              <a:xfrm>
                <a:off x="6100213" y="-44400"/>
                <a:ext cx="0" cy="5276700"/>
              </a:xfrm>
              <a:prstGeom prst="straightConnector1">
                <a:avLst/>
              </a:prstGeom>
              <a:noFill/>
              <a:ln w="9525">
                <a:solidFill>
                  <a:srgbClr val="F3F3F3"/>
                </a:solidFill>
                <a:round/>
                <a:headEnd/>
                <a:tailEnd/>
              </a:ln>
            </p:spPr>
          </p:cxnSp>
          <p:cxnSp>
            <p:nvCxnSpPr>
              <p:cNvPr id="22" name="Google Shape;1067;p21"/>
              <p:cNvCxnSpPr>
                <a:cxnSpLocks noChangeShapeType="1"/>
              </p:cNvCxnSpPr>
              <p:nvPr/>
            </p:nvCxnSpPr>
            <p:spPr bwMode="auto">
              <a:xfrm>
                <a:off x="6536838" y="-44400"/>
                <a:ext cx="0" cy="5276700"/>
              </a:xfrm>
              <a:prstGeom prst="straightConnector1">
                <a:avLst/>
              </a:prstGeom>
              <a:noFill/>
              <a:ln w="9525">
                <a:solidFill>
                  <a:srgbClr val="F3F3F3"/>
                </a:solidFill>
                <a:round/>
                <a:headEnd/>
                <a:tailEnd/>
              </a:ln>
            </p:spPr>
          </p:cxnSp>
          <p:cxnSp>
            <p:nvCxnSpPr>
              <p:cNvPr id="23" name="Google Shape;1068;p21"/>
              <p:cNvCxnSpPr>
                <a:cxnSpLocks noChangeShapeType="1"/>
              </p:cNvCxnSpPr>
              <p:nvPr/>
            </p:nvCxnSpPr>
            <p:spPr bwMode="auto">
              <a:xfrm>
                <a:off x="6973463" y="-44400"/>
                <a:ext cx="0" cy="5276700"/>
              </a:xfrm>
              <a:prstGeom prst="straightConnector1">
                <a:avLst/>
              </a:prstGeom>
              <a:noFill/>
              <a:ln w="9525">
                <a:solidFill>
                  <a:srgbClr val="F3F3F3"/>
                </a:solidFill>
                <a:round/>
                <a:headEnd/>
                <a:tailEnd/>
              </a:ln>
            </p:spPr>
          </p:cxnSp>
          <p:cxnSp>
            <p:nvCxnSpPr>
              <p:cNvPr id="24" name="Google Shape;1069;p21"/>
              <p:cNvCxnSpPr>
                <a:cxnSpLocks noChangeShapeType="1"/>
              </p:cNvCxnSpPr>
              <p:nvPr/>
            </p:nvCxnSpPr>
            <p:spPr bwMode="auto">
              <a:xfrm>
                <a:off x="7410088" y="-44400"/>
                <a:ext cx="0" cy="5276700"/>
              </a:xfrm>
              <a:prstGeom prst="straightConnector1">
                <a:avLst/>
              </a:prstGeom>
              <a:noFill/>
              <a:ln w="9525">
                <a:solidFill>
                  <a:srgbClr val="F3F3F3"/>
                </a:solidFill>
                <a:round/>
                <a:headEnd/>
                <a:tailEnd/>
              </a:ln>
            </p:spPr>
          </p:cxnSp>
          <p:cxnSp>
            <p:nvCxnSpPr>
              <p:cNvPr id="25" name="Google Shape;1070;p21"/>
              <p:cNvCxnSpPr>
                <a:cxnSpLocks noChangeShapeType="1"/>
              </p:cNvCxnSpPr>
              <p:nvPr/>
            </p:nvCxnSpPr>
            <p:spPr bwMode="auto">
              <a:xfrm>
                <a:off x="7846713" y="-44400"/>
                <a:ext cx="0" cy="5276700"/>
              </a:xfrm>
              <a:prstGeom prst="straightConnector1">
                <a:avLst/>
              </a:prstGeom>
              <a:noFill/>
              <a:ln w="9525">
                <a:solidFill>
                  <a:srgbClr val="F3F3F3"/>
                </a:solidFill>
                <a:round/>
                <a:headEnd/>
                <a:tailEnd/>
              </a:ln>
            </p:spPr>
          </p:cxnSp>
          <p:cxnSp>
            <p:nvCxnSpPr>
              <p:cNvPr id="26" name="Google Shape;1071;p21"/>
              <p:cNvCxnSpPr>
                <a:cxnSpLocks noChangeShapeType="1"/>
              </p:cNvCxnSpPr>
              <p:nvPr/>
            </p:nvCxnSpPr>
            <p:spPr bwMode="auto">
              <a:xfrm>
                <a:off x="8283338" y="-44400"/>
                <a:ext cx="0" cy="5276700"/>
              </a:xfrm>
              <a:prstGeom prst="straightConnector1">
                <a:avLst/>
              </a:prstGeom>
              <a:noFill/>
              <a:ln w="9525">
                <a:solidFill>
                  <a:srgbClr val="F3F3F3"/>
                </a:solidFill>
                <a:round/>
                <a:headEnd/>
                <a:tailEnd/>
              </a:ln>
            </p:spPr>
          </p:cxnSp>
          <p:cxnSp>
            <p:nvCxnSpPr>
              <p:cNvPr id="27" name="Google Shape;1072;p21"/>
              <p:cNvCxnSpPr>
                <a:cxnSpLocks noChangeShapeType="1"/>
              </p:cNvCxnSpPr>
              <p:nvPr/>
            </p:nvCxnSpPr>
            <p:spPr bwMode="auto">
              <a:xfrm>
                <a:off x="8719963" y="-44400"/>
                <a:ext cx="0" cy="5276700"/>
              </a:xfrm>
              <a:prstGeom prst="straightConnector1">
                <a:avLst/>
              </a:prstGeom>
              <a:noFill/>
              <a:ln w="9525">
                <a:solidFill>
                  <a:srgbClr val="F3F3F3"/>
                </a:solidFill>
                <a:round/>
                <a:headEnd/>
                <a:tailEnd/>
              </a:ln>
            </p:spPr>
          </p:cxnSp>
        </p:grpSp>
      </p:grpSp>
      <p:sp>
        <p:nvSpPr>
          <p:cNvPr id="1073" name="Google Shape;1073;p21"/>
          <p:cNvSpPr txBox="1">
            <a:spLocks noGrp="1"/>
          </p:cNvSpPr>
          <p:nvPr>
            <p:ph type="subTitle" idx="1"/>
          </p:nvPr>
        </p:nvSpPr>
        <p:spPr>
          <a:xfrm>
            <a:off x="720000" y="2592025"/>
            <a:ext cx="2689800" cy="12756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4" name="Google Shape;1074;p21"/>
          <p:cNvSpPr txBox="1">
            <a:spLocks noGrp="1"/>
          </p:cNvSpPr>
          <p:nvPr>
            <p:ph type="title"/>
          </p:nvPr>
        </p:nvSpPr>
        <p:spPr>
          <a:xfrm>
            <a:off x="720000" y="1983125"/>
            <a:ext cx="2689800" cy="659700"/>
          </a:xfrm>
          <a:prstGeom prst="rect">
            <a:avLst/>
          </a:prstGeom>
        </p:spPr>
        <p:txBody>
          <a:bodyPr spcFirstLastPara="1">
            <a:noAutofit/>
          </a:bodyPr>
          <a:lstStyle>
            <a:lvl1pPr lvl="0"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75" name="Google Shape;1075;p21"/>
          <p:cNvSpPr txBox="1">
            <a:spLocks noGrp="1"/>
          </p:cNvSpPr>
          <p:nvPr>
            <p:ph type="title" idx="2"/>
          </p:nvPr>
        </p:nvSpPr>
        <p:spPr>
          <a:xfrm>
            <a:off x="720000" y="540000"/>
            <a:ext cx="7704000" cy="5643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76"/>
        <p:cNvGrpSpPr/>
        <p:nvPr/>
      </p:nvGrpSpPr>
      <p:grpSpPr>
        <a:xfrm>
          <a:off x="0" y="0"/>
          <a:ext cx="0" cy="0"/>
          <a:chOff x="0" y="0"/>
          <a:chExt cx="0" cy="0"/>
        </a:xfrm>
      </p:grpSpPr>
      <p:grpSp>
        <p:nvGrpSpPr>
          <p:cNvPr id="5" name="Google Shape;1077;p22"/>
          <p:cNvGrpSpPr>
            <a:grpSpLocks/>
          </p:cNvGrpSpPr>
          <p:nvPr/>
        </p:nvGrpSpPr>
        <p:grpSpPr bwMode="auto">
          <a:xfrm>
            <a:off x="-60325" y="-44450"/>
            <a:ext cx="9264650" cy="5276850"/>
            <a:chOff x="-60875" y="-44400"/>
            <a:chExt cx="9265800" cy="5276700"/>
          </a:xfrm>
        </p:grpSpPr>
        <p:grpSp>
          <p:nvGrpSpPr>
            <p:cNvPr id="6" name="Google Shape;1078;p22"/>
            <p:cNvGrpSpPr>
              <a:grpSpLocks/>
            </p:cNvGrpSpPr>
            <p:nvPr/>
          </p:nvGrpSpPr>
          <p:grpSpPr bwMode="auto">
            <a:xfrm>
              <a:off x="-60875" y="292275"/>
              <a:ext cx="9265800" cy="4558950"/>
              <a:chOff x="-60875" y="292275"/>
              <a:chExt cx="9265800" cy="4558950"/>
            </a:xfrm>
          </p:grpSpPr>
          <p:cxnSp>
            <p:nvCxnSpPr>
              <p:cNvPr id="28" name="Google Shape;1079;p22"/>
              <p:cNvCxnSpPr>
                <a:cxnSpLocks noChangeShapeType="1"/>
              </p:cNvCxnSpPr>
              <p:nvPr/>
            </p:nvCxnSpPr>
            <p:spPr bwMode="auto">
              <a:xfrm>
                <a:off x="-60875" y="292275"/>
                <a:ext cx="9265800" cy="0"/>
              </a:xfrm>
              <a:prstGeom prst="straightConnector1">
                <a:avLst/>
              </a:prstGeom>
              <a:noFill/>
              <a:ln w="9525">
                <a:solidFill>
                  <a:srgbClr val="F3F3F3"/>
                </a:solidFill>
                <a:round/>
                <a:headEnd/>
                <a:tailEnd/>
              </a:ln>
            </p:spPr>
          </p:cxnSp>
          <p:cxnSp>
            <p:nvCxnSpPr>
              <p:cNvPr id="29" name="Google Shape;1080;p22"/>
              <p:cNvCxnSpPr>
                <a:cxnSpLocks noChangeShapeType="1"/>
              </p:cNvCxnSpPr>
              <p:nvPr/>
            </p:nvCxnSpPr>
            <p:spPr bwMode="auto">
              <a:xfrm>
                <a:off x="-60875" y="706725"/>
                <a:ext cx="9265800" cy="0"/>
              </a:xfrm>
              <a:prstGeom prst="straightConnector1">
                <a:avLst/>
              </a:prstGeom>
              <a:noFill/>
              <a:ln w="9525">
                <a:solidFill>
                  <a:srgbClr val="F3F3F3"/>
                </a:solidFill>
                <a:round/>
                <a:headEnd/>
                <a:tailEnd/>
              </a:ln>
            </p:spPr>
          </p:cxnSp>
          <p:cxnSp>
            <p:nvCxnSpPr>
              <p:cNvPr id="30" name="Google Shape;1081;p22"/>
              <p:cNvCxnSpPr>
                <a:cxnSpLocks noChangeShapeType="1"/>
              </p:cNvCxnSpPr>
              <p:nvPr/>
            </p:nvCxnSpPr>
            <p:spPr bwMode="auto">
              <a:xfrm>
                <a:off x="-60875" y="1121175"/>
                <a:ext cx="9265800" cy="0"/>
              </a:xfrm>
              <a:prstGeom prst="straightConnector1">
                <a:avLst/>
              </a:prstGeom>
              <a:noFill/>
              <a:ln w="9525">
                <a:solidFill>
                  <a:srgbClr val="F3F3F3"/>
                </a:solidFill>
                <a:round/>
                <a:headEnd/>
                <a:tailEnd/>
              </a:ln>
            </p:spPr>
          </p:cxnSp>
          <p:cxnSp>
            <p:nvCxnSpPr>
              <p:cNvPr id="31" name="Google Shape;1082;p22"/>
              <p:cNvCxnSpPr>
                <a:cxnSpLocks noChangeShapeType="1"/>
              </p:cNvCxnSpPr>
              <p:nvPr/>
            </p:nvCxnSpPr>
            <p:spPr bwMode="auto">
              <a:xfrm>
                <a:off x="-60875" y="1535625"/>
                <a:ext cx="9265800" cy="0"/>
              </a:xfrm>
              <a:prstGeom prst="straightConnector1">
                <a:avLst/>
              </a:prstGeom>
              <a:noFill/>
              <a:ln w="9525">
                <a:solidFill>
                  <a:srgbClr val="F3F3F3"/>
                </a:solidFill>
                <a:round/>
                <a:headEnd/>
                <a:tailEnd/>
              </a:ln>
            </p:spPr>
          </p:cxnSp>
          <p:cxnSp>
            <p:nvCxnSpPr>
              <p:cNvPr id="32" name="Google Shape;1083;p22"/>
              <p:cNvCxnSpPr>
                <a:cxnSpLocks noChangeShapeType="1"/>
              </p:cNvCxnSpPr>
              <p:nvPr/>
            </p:nvCxnSpPr>
            <p:spPr bwMode="auto">
              <a:xfrm>
                <a:off x="-60875" y="1950075"/>
                <a:ext cx="9265800" cy="0"/>
              </a:xfrm>
              <a:prstGeom prst="straightConnector1">
                <a:avLst/>
              </a:prstGeom>
              <a:noFill/>
              <a:ln w="9525">
                <a:solidFill>
                  <a:srgbClr val="F3F3F3"/>
                </a:solidFill>
                <a:round/>
                <a:headEnd/>
                <a:tailEnd/>
              </a:ln>
            </p:spPr>
          </p:cxnSp>
          <p:cxnSp>
            <p:nvCxnSpPr>
              <p:cNvPr id="33" name="Google Shape;1084;p22"/>
              <p:cNvCxnSpPr>
                <a:cxnSpLocks noChangeShapeType="1"/>
              </p:cNvCxnSpPr>
              <p:nvPr/>
            </p:nvCxnSpPr>
            <p:spPr bwMode="auto">
              <a:xfrm>
                <a:off x="-60875" y="2364525"/>
                <a:ext cx="9265800" cy="0"/>
              </a:xfrm>
              <a:prstGeom prst="straightConnector1">
                <a:avLst/>
              </a:prstGeom>
              <a:noFill/>
              <a:ln w="9525">
                <a:solidFill>
                  <a:srgbClr val="F3F3F3"/>
                </a:solidFill>
                <a:round/>
                <a:headEnd/>
                <a:tailEnd/>
              </a:ln>
            </p:spPr>
          </p:cxnSp>
          <p:cxnSp>
            <p:nvCxnSpPr>
              <p:cNvPr id="34" name="Google Shape;1085;p22"/>
              <p:cNvCxnSpPr>
                <a:cxnSpLocks noChangeShapeType="1"/>
              </p:cNvCxnSpPr>
              <p:nvPr/>
            </p:nvCxnSpPr>
            <p:spPr bwMode="auto">
              <a:xfrm>
                <a:off x="-60875" y="2778975"/>
                <a:ext cx="9265800" cy="0"/>
              </a:xfrm>
              <a:prstGeom prst="straightConnector1">
                <a:avLst/>
              </a:prstGeom>
              <a:noFill/>
              <a:ln w="9525">
                <a:solidFill>
                  <a:srgbClr val="F3F3F3"/>
                </a:solidFill>
                <a:round/>
                <a:headEnd/>
                <a:tailEnd/>
              </a:ln>
            </p:spPr>
          </p:cxnSp>
          <p:cxnSp>
            <p:nvCxnSpPr>
              <p:cNvPr id="35" name="Google Shape;1086;p22"/>
              <p:cNvCxnSpPr>
                <a:cxnSpLocks noChangeShapeType="1"/>
              </p:cNvCxnSpPr>
              <p:nvPr/>
            </p:nvCxnSpPr>
            <p:spPr bwMode="auto">
              <a:xfrm>
                <a:off x="-60875" y="3193425"/>
                <a:ext cx="9265800" cy="0"/>
              </a:xfrm>
              <a:prstGeom prst="straightConnector1">
                <a:avLst/>
              </a:prstGeom>
              <a:noFill/>
              <a:ln w="9525">
                <a:solidFill>
                  <a:srgbClr val="F3F3F3"/>
                </a:solidFill>
                <a:round/>
                <a:headEnd/>
                <a:tailEnd/>
              </a:ln>
            </p:spPr>
          </p:cxnSp>
          <p:cxnSp>
            <p:nvCxnSpPr>
              <p:cNvPr id="36" name="Google Shape;1087;p22"/>
              <p:cNvCxnSpPr>
                <a:cxnSpLocks noChangeShapeType="1"/>
              </p:cNvCxnSpPr>
              <p:nvPr/>
            </p:nvCxnSpPr>
            <p:spPr bwMode="auto">
              <a:xfrm>
                <a:off x="-60875" y="3607875"/>
                <a:ext cx="9265800" cy="0"/>
              </a:xfrm>
              <a:prstGeom prst="straightConnector1">
                <a:avLst/>
              </a:prstGeom>
              <a:noFill/>
              <a:ln w="9525">
                <a:solidFill>
                  <a:srgbClr val="F3F3F3"/>
                </a:solidFill>
                <a:round/>
                <a:headEnd/>
                <a:tailEnd/>
              </a:ln>
            </p:spPr>
          </p:cxnSp>
          <p:cxnSp>
            <p:nvCxnSpPr>
              <p:cNvPr id="37" name="Google Shape;1088;p22"/>
              <p:cNvCxnSpPr>
                <a:cxnSpLocks noChangeShapeType="1"/>
              </p:cNvCxnSpPr>
              <p:nvPr/>
            </p:nvCxnSpPr>
            <p:spPr bwMode="auto">
              <a:xfrm>
                <a:off x="-60875" y="4022325"/>
                <a:ext cx="9265800" cy="0"/>
              </a:xfrm>
              <a:prstGeom prst="straightConnector1">
                <a:avLst/>
              </a:prstGeom>
              <a:noFill/>
              <a:ln w="9525">
                <a:solidFill>
                  <a:srgbClr val="F3F3F3"/>
                </a:solidFill>
                <a:round/>
                <a:headEnd/>
                <a:tailEnd/>
              </a:ln>
            </p:spPr>
          </p:cxnSp>
          <p:cxnSp>
            <p:nvCxnSpPr>
              <p:cNvPr id="38" name="Google Shape;1089;p22"/>
              <p:cNvCxnSpPr>
                <a:cxnSpLocks noChangeShapeType="1"/>
              </p:cNvCxnSpPr>
              <p:nvPr/>
            </p:nvCxnSpPr>
            <p:spPr bwMode="auto">
              <a:xfrm>
                <a:off x="-60875" y="4436775"/>
                <a:ext cx="9265800" cy="0"/>
              </a:xfrm>
              <a:prstGeom prst="straightConnector1">
                <a:avLst/>
              </a:prstGeom>
              <a:noFill/>
              <a:ln w="9525">
                <a:solidFill>
                  <a:srgbClr val="F3F3F3"/>
                </a:solidFill>
                <a:round/>
                <a:headEnd/>
                <a:tailEnd/>
              </a:ln>
            </p:spPr>
          </p:cxnSp>
          <p:cxnSp>
            <p:nvCxnSpPr>
              <p:cNvPr id="39" name="Google Shape;1090;p22"/>
              <p:cNvCxnSpPr>
                <a:cxnSpLocks noChangeShapeType="1"/>
              </p:cNvCxnSpPr>
              <p:nvPr/>
            </p:nvCxnSpPr>
            <p:spPr bwMode="auto">
              <a:xfrm>
                <a:off x="-60875" y="4851225"/>
                <a:ext cx="9265800" cy="0"/>
              </a:xfrm>
              <a:prstGeom prst="straightConnector1">
                <a:avLst/>
              </a:prstGeom>
              <a:noFill/>
              <a:ln w="9525">
                <a:solidFill>
                  <a:srgbClr val="F3F3F3"/>
                </a:solidFill>
                <a:round/>
                <a:headEnd/>
                <a:tailEnd/>
              </a:ln>
            </p:spPr>
          </p:cxnSp>
        </p:grpSp>
        <p:grpSp>
          <p:nvGrpSpPr>
            <p:cNvPr id="7" name="Google Shape;1091;p22"/>
            <p:cNvGrpSpPr>
              <a:grpSpLocks/>
            </p:cNvGrpSpPr>
            <p:nvPr/>
          </p:nvGrpSpPr>
          <p:grpSpPr bwMode="auto">
            <a:xfrm>
              <a:off x="424088" y="-44400"/>
              <a:ext cx="8295875" cy="5276700"/>
              <a:chOff x="424088" y="-44400"/>
              <a:chExt cx="8295875" cy="5276700"/>
            </a:xfrm>
          </p:grpSpPr>
          <p:cxnSp>
            <p:nvCxnSpPr>
              <p:cNvPr id="8" name="Google Shape;1092;p22"/>
              <p:cNvCxnSpPr>
                <a:cxnSpLocks noChangeShapeType="1"/>
              </p:cNvCxnSpPr>
              <p:nvPr/>
            </p:nvCxnSpPr>
            <p:spPr bwMode="auto">
              <a:xfrm>
                <a:off x="424088" y="-44400"/>
                <a:ext cx="0" cy="5276700"/>
              </a:xfrm>
              <a:prstGeom prst="straightConnector1">
                <a:avLst/>
              </a:prstGeom>
              <a:noFill/>
              <a:ln w="9525">
                <a:solidFill>
                  <a:srgbClr val="F3F3F3"/>
                </a:solidFill>
                <a:round/>
                <a:headEnd/>
                <a:tailEnd/>
              </a:ln>
            </p:spPr>
          </p:cxnSp>
          <p:cxnSp>
            <p:nvCxnSpPr>
              <p:cNvPr id="9" name="Google Shape;1093;p22"/>
              <p:cNvCxnSpPr>
                <a:cxnSpLocks noChangeShapeType="1"/>
              </p:cNvCxnSpPr>
              <p:nvPr/>
            </p:nvCxnSpPr>
            <p:spPr bwMode="auto">
              <a:xfrm>
                <a:off x="860713" y="-44400"/>
                <a:ext cx="0" cy="5276700"/>
              </a:xfrm>
              <a:prstGeom prst="straightConnector1">
                <a:avLst/>
              </a:prstGeom>
              <a:noFill/>
              <a:ln w="9525">
                <a:solidFill>
                  <a:srgbClr val="F3F3F3"/>
                </a:solidFill>
                <a:round/>
                <a:headEnd/>
                <a:tailEnd/>
              </a:ln>
            </p:spPr>
          </p:cxnSp>
          <p:cxnSp>
            <p:nvCxnSpPr>
              <p:cNvPr id="10" name="Google Shape;1094;p22"/>
              <p:cNvCxnSpPr>
                <a:cxnSpLocks noChangeShapeType="1"/>
              </p:cNvCxnSpPr>
              <p:nvPr/>
            </p:nvCxnSpPr>
            <p:spPr bwMode="auto">
              <a:xfrm>
                <a:off x="1297338" y="-44400"/>
                <a:ext cx="0" cy="5276700"/>
              </a:xfrm>
              <a:prstGeom prst="straightConnector1">
                <a:avLst/>
              </a:prstGeom>
              <a:noFill/>
              <a:ln w="9525">
                <a:solidFill>
                  <a:srgbClr val="F3F3F3"/>
                </a:solidFill>
                <a:round/>
                <a:headEnd/>
                <a:tailEnd/>
              </a:ln>
            </p:spPr>
          </p:cxnSp>
          <p:cxnSp>
            <p:nvCxnSpPr>
              <p:cNvPr id="11" name="Google Shape;1095;p22"/>
              <p:cNvCxnSpPr>
                <a:cxnSpLocks noChangeShapeType="1"/>
              </p:cNvCxnSpPr>
              <p:nvPr/>
            </p:nvCxnSpPr>
            <p:spPr bwMode="auto">
              <a:xfrm>
                <a:off x="1733963" y="-44400"/>
                <a:ext cx="0" cy="5276700"/>
              </a:xfrm>
              <a:prstGeom prst="straightConnector1">
                <a:avLst/>
              </a:prstGeom>
              <a:noFill/>
              <a:ln w="9525">
                <a:solidFill>
                  <a:srgbClr val="F3F3F3"/>
                </a:solidFill>
                <a:round/>
                <a:headEnd/>
                <a:tailEnd/>
              </a:ln>
            </p:spPr>
          </p:cxnSp>
          <p:cxnSp>
            <p:nvCxnSpPr>
              <p:cNvPr id="12" name="Google Shape;1096;p22"/>
              <p:cNvCxnSpPr>
                <a:cxnSpLocks noChangeShapeType="1"/>
              </p:cNvCxnSpPr>
              <p:nvPr/>
            </p:nvCxnSpPr>
            <p:spPr bwMode="auto">
              <a:xfrm>
                <a:off x="2170588" y="-44400"/>
                <a:ext cx="0" cy="5276700"/>
              </a:xfrm>
              <a:prstGeom prst="straightConnector1">
                <a:avLst/>
              </a:prstGeom>
              <a:noFill/>
              <a:ln w="9525">
                <a:solidFill>
                  <a:srgbClr val="F3F3F3"/>
                </a:solidFill>
                <a:round/>
                <a:headEnd/>
                <a:tailEnd/>
              </a:ln>
            </p:spPr>
          </p:cxnSp>
          <p:cxnSp>
            <p:nvCxnSpPr>
              <p:cNvPr id="13" name="Google Shape;1097;p22"/>
              <p:cNvCxnSpPr>
                <a:cxnSpLocks noChangeShapeType="1"/>
              </p:cNvCxnSpPr>
              <p:nvPr/>
            </p:nvCxnSpPr>
            <p:spPr bwMode="auto">
              <a:xfrm>
                <a:off x="2607213" y="-44400"/>
                <a:ext cx="0" cy="5276700"/>
              </a:xfrm>
              <a:prstGeom prst="straightConnector1">
                <a:avLst/>
              </a:prstGeom>
              <a:noFill/>
              <a:ln w="9525">
                <a:solidFill>
                  <a:srgbClr val="F3F3F3"/>
                </a:solidFill>
                <a:round/>
                <a:headEnd/>
                <a:tailEnd/>
              </a:ln>
            </p:spPr>
          </p:cxnSp>
          <p:cxnSp>
            <p:nvCxnSpPr>
              <p:cNvPr id="14" name="Google Shape;1098;p22"/>
              <p:cNvCxnSpPr>
                <a:cxnSpLocks noChangeShapeType="1"/>
              </p:cNvCxnSpPr>
              <p:nvPr/>
            </p:nvCxnSpPr>
            <p:spPr bwMode="auto">
              <a:xfrm>
                <a:off x="3043838" y="-44400"/>
                <a:ext cx="0" cy="5276700"/>
              </a:xfrm>
              <a:prstGeom prst="straightConnector1">
                <a:avLst/>
              </a:prstGeom>
              <a:noFill/>
              <a:ln w="9525">
                <a:solidFill>
                  <a:srgbClr val="F3F3F3"/>
                </a:solidFill>
                <a:round/>
                <a:headEnd/>
                <a:tailEnd/>
              </a:ln>
            </p:spPr>
          </p:cxnSp>
          <p:cxnSp>
            <p:nvCxnSpPr>
              <p:cNvPr id="15" name="Google Shape;1099;p22"/>
              <p:cNvCxnSpPr>
                <a:cxnSpLocks noChangeShapeType="1"/>
              </p:cNvCxnSpPr>
              <p:nvPr/>
            </p:nvCxnSpPr>
            <p:spPr bwMode="auto">
              <a:xfrm>
                <a:off x="3480463" y="-44400"/>
                <a:ext cx="0" cy="5276700"/>
              </a:xfrm>
              <a:prstGeom prst="straightConnector1">
                <a:avLst/>
              </a:prstGeom>
              <a:noFill/>
              <a:ln w="9525">
                <a:solidFill>
                  <a:srgbClr val="F3F3F3"/>
                </a:solidFill>
                <a:round/>
                <a:headEnd/>
                <a:tailEnd/>
              </a:ln>
            </p:spPr>
          </p:cxnSp>
          <p:cxnSp>
            <p:nvCxnSpPr>
              <p:cNvPr id="16" name="Google Shape;1100;p22"/>
              <p:cNvCxnSpPr>
                <a:cxnSpLocks noChangeShapeType="1"/>
              </p:cNvCxnSpPr>
              <p:nvPr/>
            </p:nvCxnSpPr>
            <p:spPr bwMode="auto">
              <a:xfrm>
                <a:off x="3917088" y="-44400"/>
                <a:ext cx="0" cy="5276700"/>
              </a:xfrm>
              <a:prstGeom prst="straightConnector1">
                <a:avLst/>
              </a:prstGeom>
              <a:noFill/>
              <a:ln w="9525">
                <a:solidFill>
                  <a:srgbClr val="F3F3F3"/>
                </a:solidFill>
                <a:round/>
                <a:headEnd/>
                <a:tailEnd/>
              </a:ln>
            </p:spPr>
          </p:cxnSp>
          <p:cxnSp>
            <p:nvCxnSpPr>
              <p:cNvPr id="17" name="Google Shape;1101;p22"/>
              <p:cNvCxnSpPr>
                <a:cxnSpLocks noChangeShapeType="1"/>
              </p:cNvCxnSpPr>
              <p:nvPr/>
            </p:nvCxnSpPr>
            <p:spPr bwMode="auto">
              <a:xfrm>
                <a:off x="4353713" y="-44400"/>
                <a:ext cx="0" cy="5276700"/>
              </a:xfrm>
              <a:prstGeom prst="straightConnector1">
                <a:avLst/>
              </a:prstGeom>
              <a:noFill/>
              <a:ln w="9525">
                <a:solidFill>
                  <a:srgbClr val="F3F3F3"/>
                </a:solidFill>
                <a:round/>
                <a:headEnd/>
                <a:tailEnd/>
              </a:ln>
            </p:spPr>
          </p:cxnSp>
          <p:cxnSp>
            <p:nvCxnSpPr>
              <p:cNvPr id="18" name="Google Shape;1102;p22"/>
              <p:cNvCxnSpPr>
                <a:cxnSpLocks noChangeShapeType="1"/>
              </p:cNvCxnSpPr>
              <p:nvPr/>
            </p:nvCxnSpPr>
            <p:spPr bwMode="auto">
              <a:xfrm>
                <a:off x="4790338" y="-44400"/>
                <a:ext cx="0" cy="5276700"/>
              </a:xfrm>
              <a:prstGeom prst="straightConnector1">
                <a:avLst/>
              </a:prstGeom>
              <a:noFill/>
              <a:ln w="9525">
                <a:solidFill>
                  <a:srgbClr val="F3F3F3"/>
                </a:solidFill>
                <a:round/>
                <a:headEnd/>
                <a:tailEnd/>
              </a:ln>
            </p:spPr>
          </p:cxnSp>
          <p:cxnSp>
            <p:nvCxnSpPr>
              <p:cNvPr id="19" name="Google Shape;1103;p22"/>
              <p:cNvCxnSpPr>
                <a:cxnSpLocks noChangeShapeType="1"/>
              </p:cNvCxnSpPr>
              <p:nvPr/>
            </p:nvCxnSpPr>
            <p:spPr bwMode="auto">
              <a:xfrm>
                <a:off x="5226963" y="-44400"/>
                <a:ext cx="0" cy="5276700"/>
              </a:xfrm>
              <a:prstGeom prst="straightConnector1">
                <a:avLst/>
              </a:prstGeom>
              <a:noFill/>
              <a:ln w="9525">
                <a:solidFill>
                  <a:srgbClr val="F3F3F3"/>
                </a:solidFill>
                <a:round/>
                <a:headEnd/>
                <a:tailEnd/>
              </a:ln>
            </p:spPr>
          </p:cxnSp>
          <p:cxnSp>
            <p:nvCxnSpPr>
              <p:cNvPr id="20" name="Google Shape;1104;p22"/>
              <p:cNvCxnSpPr>
                <a:cxnSpLocks noChangeShapeType="1"/>
              </p:cNvCxnSpPr>
              <p:nvPr/>
            </p:nvCxnSpPr>
            <p:spPr bwMode="auto">
              <a:xfrm>
                <a:off x="5663588" y="-44400"/>
                <a:ext cx="0" cy="5276700"/>
              </a:xfrm>
              <a:prstGeom prst="straightConnector1">
                <a:avLst/>
              </a:prstGeom>
              <a:noFill/>
              <a:ln w="9525">
                <a:solidFill>
                  <a:srgbClr val="F3F3F3"/>
                </a:solidFill>
                <a:round/>
                <a:headEnd/>
                <a:tailEnd/>
              </a:ln>
            </p:spPr>
          </p:cxnSp>
          <p:cxnSp>
            <p:nvCxnSpPr>
              <p:cNvPr id="21" name="Google Shape;1105;p22"/>
              <p:cNvCxnSpPr>
                <a:cxnSpLocks noChangeShapeType="1"/>
              </p:cNvCxnSpPr>
              <p:nvPr/>
            </p:nvCxnSpPr>
            <p:spPr bwMode="auto">
              <a:xfrm>
                <a:off x="6100213" y="-44400"/>
                <a:ext cx="0" cy="5276700"/>
              </a:xfrm>
              <a:prstGeom prst="straightConnector1">
                <a:avLst/>
              </a:prstGeom>
              <a:noFill/>
              <a:ln w="9525">
                <a:solidFill>
                  <a:srgbClr val="F3F3F3"/>
                </a:solidFill>
                <a:round/>
                <a:headEnd/>
                <a:tailEnd/>
              </a:ln>
            </p:spPr>
          </p:cxnSp>
          <p:cxnSp>
            <p:nvCxnSpPr>
              <p:cNvPr id="22" name="Google Shape;1106;p22"/>
              <p:cNvCxnSpPr>
                <a:cxnSpLocks noChangeShapeType="1"/>
              </p:cNvCxnSpPr>
              <p:nvPr/>
            </p:nvCxnSpPr>
            <p:spPr bwMode="auto">
              <a:xfrm>
                <a:off x="6536838" y="-44400"/>
                <a:ext cx="0" cy="5276700"/>
              </a:xfrm>
              <a:prstGeom prst="straightConnector1">
                <a:avLst/>
              </a:prstGeom>
              <a:noFill/>
              <a:ln w="9525">
                <a:solidFill>
                  <a:srgbClr val="F3F3F3"/>
                </a:solidFill>
                <a:round/>
                <a:headEnd/>
                <a:tailEnd/>
              </a:ln>
            </p:spPr>
          </p:cxnSp>
          <p:cxnSp>
            <p:nvCxnSpPr>
              <p:cNvPr id="23" name="Google Shape;1107;p22"/>
              <p:cNvCxnSpPr>
                <a:cxnSpLocks noChangeShapeType="1"/>
              </p:cNvCxnSpPr>
              <p:nvPr/>
            </p:nvCxnSpPr>
            <p:spPr bwMode="auto">
              <a:xfrm>
                <a:off x="6973463" y="-44400"/>
                <a:ext cx="0" cy="5276700"/>
              </a:xfrm>
              <a:prstGeom prst="straightConnector1">
                <a:avLst/>
              </a:prstGeom>
              <a:noFill/>
              <a:ln w="9525">
                <a:solidFill>
                  <a:srgbClr val="F3F3F3"/>
                </a:solidFill>
                <a:round/>
                <a:headEnd/>
                <a:tailEnd/>
              </a:ln>
            </p:spPr>
          </p:cxnSp>
          <p:cxnSp>
            <p:nvCxnSpPr>
              <p:cNvPr id="24" name="Google Shape;1108;p22"/>
              <p:cNvCxnSpPr>
                <a:cxnSpLocks noChangeShapeType="1"/>
              </p:cNvCxnSpPr>
              <p:nvPr/>
            </p:nvCxnSpPr>
            <p:spPr bwMode="auto">
              <a:xfrm>
                <a:off x="7410088" y="-44400"/>
                <a:ext cx="0" cy="5276700"/>
              </a:xfrm>
              <a:prstGeom prst="straightConnector1">
                <a:avLst/>
              </a:prstGeom>
              <a:noFill/>
              <a:ln w="9525">
                <a:solidFill>
                  <a:srgbClr val="F3F3F3"/>
                </a:solidFill>
                <a:round/>
                <a:headEnd/>
                <a:tailEnd/>
              </a:ln>
            </p:spPr>
          </p:cxnSp>
          <p:cxnSp>
            <p:nvCxnSpPr>
              <p:cNvPr id="25" name="Google Shape;1109;p22"/>
              <p:cNvCxnSpPr>
                <a:cxnSpLocks noChangeShapeType="1"/>
              </p:cNvCxnSpPr>
              <p:nvPr/>
            </p:nvCxnSpPr>
            <p:spPr bwMode="auto">
              <a:xfrm>
                <a:off x="7846713" y="-44400"/>
                <a:ext cx="0" cy="5276700"/>
              </a:xfrm>
              <a:prstGeom prst="straightConnector1">
                <a:avLst/>
              </a:prstGeom>
              <a:noFill/>
              <a:ln w="9525">
                <a:solidFill>
                  <a:srgbClr val="F3F3F3"/>
                </a:solidFill>
                <a:round/>
                <a:headEnd/>
                <a:tailEnd/>
              </a:ln>
            </p:spPr>
          </p:cxnSp>
          <p:cxnSp>
            <p:nvCxnSpPr>
              <p:cNvPr id="26" name="Google Shape;1110;p22"/>
              <p:cNvCxnSpPr>
                <a:cxnSpLocks noChangeShapeType="1"/>
              </p:cNvCxnSpPr>
              <p:nvPr/>
            </p:nvCxnSpPr>
            <p:spPr bwMode="auto">
              <a:xfrm>
                <a:off x="8283338" y="-44400"/>
                <a:ext cx="0" cy="5276700"/>
              </a:xfrm>
              <a:prstGeom prst="straightConnector1">
                <a:avLst/>
              </a:prstGeom>
              <a:noFill/>
              <a:ln w="9525">
                <a:solidFill>
                  <a:srgbClr val="F3F3F3"/>
                </a:solidFill>
                <a:round/>
                <a:headEnd/>
                <a:tailEnd/>
              </a:ln>
            </p:spPr>
          </p:cxnSp>
          <p:cxnSp>
            <p:nvCxnSpPr>
              <p:cNvPr id="27" name="Google Shape;1111;p22"/>
              <p:cNvCxnSpPr>
                <a:cxnSpLocks noChangeShapeType="1"/>
              </p:cNvCxnSpPr>
              <p:nvPr/>
            </p:nvCxnSpPr>
            <p:spPr bwMode="auto">
              <a:xfrm>
                <a:off x="8719963" y="-44400"/>
                <a:ext cx="0" cy="5276700"/>
              </a:xfrm>
              <a:prstGeom prst="straightConnector1">
                <a:avLst/>
              </a:prstGeom>
              <a:noFill/>
              <a:ln w="9525">
                <a:solidFill>
                  <a:srgbClr val="F3F3F3"/>
                </a:solidFill>
                <a:round/>
                <a:headEnd/>
                <a:tailEnd/>
              </a:ln>
            </p:spPr>
          </p:cxnSp>
        </p:grpSp>
      </p:grpSp>
      <p:sp>
        <p:nvSpPr>
          <p:cNvPr id="1112" name="Google Shape;1112;p22"/>
          <p:cNvSpPr txBox="1">
            <a:spLocks noGrp="1"/>
          </p:cNvSpPr>
          <p:nvPr>
            <p:ph type="title"/>
          </p:nvPr>
        </p:nvSpPr>
        <p:spPr>
          <a:xfrm>
            <a:off x="720000" y="540000"/>
            <a:ext cx="7704000" cy="564300"/>
          </a:xfrm>
          <a:prstGeom prst="rect">
            <a:avLst/>
          </a:prstGeom>
        </p:spPr>
        <p:txBody>
          <a:bodyPr spcFirstLastPara="1">
            <a:noAutofit/>
          </a:bodyPr>
          <a:lstStyle>
            <a:lvl1pPr lvl="0"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3" name="Google Shape;1113;p22"/>
          <p:cNvSpPr txBox="1">
            <a:spLocks noGrp="1"/>
          </p:cNvSpPr>
          <p:nvPr>
            <p:ph type="body" idx="1"/>
          </p:nvPr>
        </p:nvSpPr>
        <p:spPr>
          <a:xfrm>
            <a:off x="720000" y="1237075"/>
            <a:ext cx="3724500" cy="3366300"/>
          </a:xfrm>
          <a:prstGeom prst="rect">
            <a:avLst/>
          </a:prstGeom>
        </p:spPr>
        <p:txBody>
          <a:bodyPr spcFirstLastPara="1">
            <a:noAutofit/>
          </a:bodyPr>
          <a:lstStyle>
            <a:lvl1pPr marL="457189" lvl="0" indent="-317492" rtl="0">
              <a:lnSpc>
                <a:spcPct val="115000"/>
              </a:lnSpc>
              <a:spcBef>
                <a:spcPts val="0"/>
              </a:spcBef>
              <a:spcAft>
                <a:spcPts val="0"/>
              </a:spcAft>
              <a:buClr>
                <a:srgbClr val="434343"/>
              </a:buClr>
              <a:buSzPts val="1400"/>
              <a:buChar char="●"/>
              <a:defRPr sz="1000">
                <a:solidFill>
                  <a:srgbClr val="434343"/>
                </a:solidFill>
              </a:defRPr>
            </a:lvl1pPr>
            <a:lvl2pPr marL="914378" lvl="1" indent="-317492" rtl="0">
              <a:lnSpc>
                <a:spcPct val="115000"/>
              </a:lnSpc>
              <a:spcBef>
                <a:spcPts val="1600"/>
              </a:spcBef>
              <a:spcAft>
                <a:spcPts val="0"/>
              </a:spcAft>
              <a:buClr>
                <a:srgbClr val="434343"/>
              </a:buClr>
              <a:buSzPts val="1400"/>
              <a:buChar char="○"/>
              <a:defRPr>
                <a:solidFill>
                  <a:srgbClr val="434343"/>
                </a:solidFill>
              </a:defRPr>
            </a:lvl2pPr>
            <a:lvl3pPr marL="1371566" lvl="2" indent="-317492" rtl="0">
              <a:lnSpc>
                <a:spcPct val="115000"/>
              </a:lnSpc>
              <a:spcBef>
                <a:spcPts val="1600"/>
              </a:spcBef>
              <a:spcAft>
                <a:spcPts val="0"/>
              </a:spcAft>
              <a:buClr>
                <a:srgbClr val="434343"/>
              </a:buClr>
              <a:buSzPts val="1400"/>
              <a:buChar char="■"/>
              <a:defRPr>
                <a:solidFill>
                  <a:srgbClr val="434343"/>
                </a:solidFill>
              </a:defRPr>
            </a:lvl3pPr>
            <a:lvl4pPr marL="1828754" lvl="3" indent="-317492" rtl="0">
              <a:lnSpc>
                <a:spcPct val="115000"/>
              </a:lnSpc>
              <a:spcBef>
                <a:spcPts val="1600"/>
              </a:spcBef>
              <a:spcAft>
                <a:spcPts val="0"/>
              </a:spcAft>
              <a:buClr>
                <a:srgbClr val="434343"/>
              </a:buClr>
              <a:buSzPts val="1400"/>
              <a:buChar char="●"/>
              <a:defRPr>
                <a:solidFill>
                  <a:srgbClr val="434343"/>
                </a:solidFill>
              </a:defRPr>
            </a:lvl4pPr>
            <a:lvl5pPr marL="2285943" lvl="4" indent="-317492" rtl="0">
              <a:lnSpc>
                <a:spcPct val="115000"/>
              </a:lnSpc>
              <a:spcBef>
                <a:spcPts val="1600"/>
              </a:spcBef>
              <a:spcAft>
                <a:spcPts val="0"/>
              </a:spcAft>
              <a:buClr>
                <a:srgbClr val="434343"/>
              </a:buClr>
              <a:buSzPts val="1400"/>
              <a:buChar char="○"/>
              <a:defRPr>
                <a:solidFill>
                  <a:srgbClr val="434343"/>
                </a:solidFill>
              </a:defRPr>
            </a:lvl5pPr>
            <a:lvl6pPr marL="2743132" lvl="5" indent="-317492" rtl="0">
              <a:lnSpc>
                <a:spcPct val="115000"/>
              </a:lnSpc>
              <a:spcBef>
                <a:spcPts val="1600"/>
              </a:spcBef>
              <a:spcAft>
                <a:spcPts val="0"/>
              </a:spcAft>
              <a:buClr>
                <a:srgbClr val="434343"/>
              </a:buClr>
              <a:buSzPts val="1400"/>
              <a:buChar char="■"/>
              <a:defRPr>
                <a:solidFill>
                  <a:srgbClr val="434343"/>
                </a:solidFill>
              </a:defRPr>
            </a:lvl6pPr>
            <a:lvl7pPr marL="3200320" lvl="6" indent="-317492" rtl="0">
              <a:lnSpc>
                <a:spcPct val="115000"/>
              </a:lnSpc>
              <a:spcBef>
                <a:spcPts val="1600"/>
              </a:spcBef>
              <a:spcAft>
                <a:spcPts val="0"/>
              </a:spcAft>
              <a:buClr>
                <a:srgbClr val="434343"/>
              </a:buClr>
              <a:buSzPts val="1400"/>
              <a:buChar char="●"/>
              <a:defRPr>
                <a:solidFill>
                  <a:srgbClr val="434343"/>
                </a:solidFill>
              </a:defRPr>
            </a:lvl7pPr>
            <a:lvl8pPr marL="3657509" lvl="7" indent="-317492" rtl="0">
              <a:lnSpc>
                <a:spcPct val="115000"/>
              </a:lnSpc>
              <a:spcBef>
                <a:spcPts val="1600"/>
              </a:spcBef>
              <a:spcAft>
                <a:spcPts val="0"/>
              </a:spcAft>
              <a:buClr>
                <a:srgbClr val="434343"/>
              </a:buClr>
              <a:buSzPts val="1400"/>
              <a:buChar char="○"/>
              <a:defRPr>
                <a:solidFill>
                  <a:srgbClr val="434343"/>
                </a:solidFill>
              </a:defRPr>
            </a:lvl8pPr>
            <a:lvl9pPr marL="4114697" lvl="8" indent="-317492"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114" name="Google Shape;1114;p22"/>
          <p:cNvSpPr txBox="1">
            <a:spLocks noGrp="1"/>
          </p:cNvSpPr>
          <p:nvPr>
            <p:ph type="body" idx="2"/>
          </p:nvPr>
        </p:nvSpPr>
        <p:spPr>
          <a:xfrm>
            <a:off x="4699500" y="1237075"/>
            <a:ext cx="3724500" cy="3366300"/>
          </a:xfrm>
          <a:prstGeom prst="rect">
            <a:avLst/>
          </a:prstGeom>
        </p:spPr>
        <p:txBody>
          <a:bodyPr spcFirstLastPara="1">
            <a:noAutofit/>
          </a:bodyPr>
          <a:lstStyle>
            <a:lvl1pPr marL="457189" lvl="0" indent="-317492" rtl="0">
              <a:lnSpc>
                <a:spcPct val="115000"/>
              </a:lnSpc>
              <a:spcBef>
                <a:spcPts val="0"/>
              </a:spcBef>
              <a:spcAft>
                <a:spcPts val="0"/>
              </a:spcAft>
              <a:buClr>
                <a:srgbClr val="434343"/>
              </a:buClr>
              <a:buSzPts val="1400"/>
              <a:buChar char="●"/>
              <a:defRPr sz="1000" u="sng">
                <a:solidFill>
                  <a:srgbClr val="434343"/>
                </a:solidFill>
              </a:defRPr>
            </a:lvl1pPr>
            <a:lvl2pPr marL="914378" lvl="1" indent="-317492" rtl="0">
              <a:lnSpc>
                <a:spcPct val="115000"/>
              </a:lnSpc>
              <a:spcBef>
                <a:spcPts val="1600"/>
              </a:spcBef>
              <a:spcAft>
                <a:spcPts val="0"/>
              </a:spcAft>
              <a:buClr>
                <a:srgbClr val="434343"/>
              </a:buClr>
              <a:buSzPts val="1400"/>
              <a:buChar char="○"/>
              <a:defRPr>
                <a:solidFill>
                  <a:srgbClr val="434343"/>
                </a:solidFill>
              </a:defRPr>
            </a:lvl2pPr>
            <a:lvl3pPr marL="1371566" lvl="2" indent="-317492" rtl="0">
              <a:lnSpc>
                <a:spcPct val="115000"/>
              </a:lnSpc>
              <a:spcBef>
                <a:spcPts val="1600"/>
              </a:spcBef>
              <a:spcAft>
                <a:spcPts val="0"/>
              </a:spcAft>
              <a:buClr>
                <a:srgbClr val="434343"/>
              </a:buClr>
              <a:buSzPts val="1400"/>
              <a:buChar char="■"/>
              <a:defRPr>
                <a:solidFill>
                  <a:srgbClr val="434343"/>
                </a:solidFill>
              </a:defRPr>
            </a:lvl3pPr>
            <a:lvl4pPr marL="1828754" lvl="3" indent="-317492" rtl="0">
              <a:lnSpc>
                <a:spcPct val="115000"/>
              </a:lnSpc>
              <a:spcBef>
                <a:spcPts val="1600"/>
              </a:spcBef>
              <a:spcAft>
                <a:spcPts val="0"/>
              </a:spcAft>
              <a:buClr>
                <a:srgbClr val="434343"/>
              </a:buClr>
              <a:buSzPts val="1400"/>
              <a:buChar char="●"/>
              <a:defRPr>
                <a:solidFill>
                  <a:srgbClr val="434343"/>
                </a:solidFill>
              </a:defRPr>
            </a:lvl4pPr>
            <a:lvl5pPr marL="2285943" lvl="4" indent="-317492" rtl="0">
              <a:lnSpc>
                <a:spcPct val="115000"/>
              </a:lnSpc>
              <a:spcBef>
                <a:spcPts val="1600"/>
              </a:spcBef>
              <a:spcAft>
                <a:spcPts val="0"/>
              </a:spcAft>
              <a:buClr>
                <a:srgbClr val="434343"/>
              </a:buClr>
              <a:buSzPts val="1400"/>
              <a:buChar char="○"/>
              <a:defRPr>
                <a:solidFill>
                  <a:srgbClr val="434343"/>
                </a:solidFill>
              </a:defRPr>
            </a:lvl5pPr>
            <a:lvl6pPr marL="2743132" lvl="5" indent="-317492" rtl="0">
              <a:lnSpc>
                <a:spcPct val="115000"/>
              </a:lnSpc>
              <a:spcBef>
                <a:spcPts val="1600"/>
              </a:spcBef>
              <a:spcAft>
                <a:spcPts val="0"/>
              </a:spcAft>
              <a:buClr>
                <a:srgbClr val="434343"/>
              </a:buClr>
              <a:buSzPts val="1400"/>
              <a:buChar char="■"/>
              <a:defRPr>
                <a:solidFill>
                  <a:srgbClr val="434343"/>
                </a:solidFill>
              </a:defRPr>
            </a:lvl6pPr>
            <a:lvl7pPr marL="3200320" lvl="6" indent="-317492" rtl="0">
              <a:lnSpc>
                <a:spcPct val="115000"/>
              </a:lnSpc>
              <a:spcBef>
                <a:spcPts val="1600"/>
              </a:spcBef>
              <a:spcAft>
                <a:spcPts val="0"/>
              </a:spcAft>
              <a:buClr>
                <a:srgbClr val="434343"/>
              </a:buClr>
              <a:buSzPts val="1400"/>
              <a:buChar char="●"/>
              <a:defRPr>
                <a:solidFill>
                  <a:srgbClr val="434343"/>
                </a:solidFill>
              </a:defRPr>
            </a:lvl7pPr>
            <a:lvl8pPr marL="3657509" lvl="7" indent="-317492" rtl="0">
              <a:lnSpc>
                <a:spcPct val="115000"/>
              </a:lnSpc>
              <a:spcBef>
                <a:spcPts val="1600"/>
              </a:spcBef>
              <a:spcAft>
                <a:spcPts val="0"/>
              </a:spcAft>
              <a:buClr>
                <a:srgbClr val="434343"/>
              </a:buClr>
              <a:buSzPts val="1400"/>
              <a:buChar char="○"/>
              <a:defRPr>
                <a:solidFill>
                  <a:srgbClr val="434343"/>
                </a:solidFill>
              </a:defRPr>
            </a:lvl8pPr>
            <a:lvl9pPr marL="4114697" lvl="8" indent="-317492" rtl="0">
              <a:lnSpc>
                <a:spcPct val="115000"/>
              </a:lnSpc>
              <a:spcBef>
                <a:spcPts val="1600"/>
              </a:spcBef>
              <a:spcAft>
                <a:spcPts val="160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115"/>
        <p:cNvGrpSpPr/>
        <p:nvPr/>
      </p:nvGrpSpPr>
      <p:grpSpPr>
        <a:xfrm>
          <a:off x="0" y="0"/>
          <a:ext cx="0" cy="0"/>
          <a:chOff x="0" y="0"/>
          <a:chExt cx="0" cy="0"/>
        </a:xfrm>
      </p:grpSpPr>
      <p:grpSp>
        <p:nvGrpSpPr>
          <p:cNvPr id="9" name="Google Shape;1116;p23"/>
          <p:cNvGrpSpPr>
            <a:grpSpLocks/>
          </p:cNvGrpSpPr>
          <p:nvPr/>
        </p:nvGrpSpPr>
        <p:grpSpPr bwMode="auto">
          <a:xfrm>
            <a:off x="-60325" y="-44450"/>
            <a:ext cx="9264650" cy="5276850"/>
            <a:chOff x="-60875" y="-44400"/>
            <a:chExt cx="9265800" cy="5276700"/>
          </a:xfrm>
        </p:grpSpPr>
        <p:grpSp>
          <p:nvGrpSpPr>
            <p:cNvPr id="10" name="Google Shape;1117;p23"/>
            <p:cNvGrpSpPr>
              <a:grpSpLocks/>
            </p:cNvGrpSpPr>
            <p:nvPr/>
          </p:nvGrpSpPr>
          <p:grpSpPr bwMode="auto">
            <a:xfrm>
              <a:off x="-60875" y="292275"/>
              <a:ext cx="9265800" cy="4558950"/>
              <a:chOff x="-60875" y="292275"/>
              <a:chExt cx="9265800" cy="4558950"/>
            </a:xfrm>
          </p:grpSpPr>
          <p:cxnSp>
            <p:nvCxnSpPr>
              <p:cNvPr id="32" name="Google Shape;1118;p23"/>
              <p:cNvCxnSpPr>
                <a:cxnSpLocks noChangeShapeType="1"/>
              </p:cNvCxnSpPr>
              <p:nvPr/>
            </p:nvCxnSpPr>
            <p:spPr bwMode="auto">
              <a:xfrm>
                <a:off x="-60875" y="292275"/>
                <a:ext cx="9265800" cy="0"/>
              </a:xfrm>
              <a:prstGeom prst="straightConnector1">
                <a:avLst/>
              </a:prstGeom>
              <a:noFill/>
              <a:ln w="9525">
                <a:solidFill>
                  <a:srgbClr val="F3F3F3"/>
                </a:solidFill>
                <a:round/>
                <a:headEnd/>
                <a:tailEnd/>
              </a:ln>
            </p:spPr>
          </p:cxnSp>
          <p:cxnSp>
            <p:nvCxnSpPr>
              <p:cNvPr id="33" name="Google Shape;1119;p23"/>
              <p:cNvCxnSpPr>
                <a:cxnSpLocks noChangeShapeType="1"/>
              </p:cNvCxnSpPr>
              <p:nvPr/>
            </p:nvCxnSpPr>
            <p:spPr bwMode="auto">
              <a:xfrm>
                <a:off x="-60875" y="706725"/>
                <a:ext cx="9265800" cy="0"/>
              </a:xfrm>
              <a:prstGeom prst="straightConnector1">
                <a:avLst/>
              </a:prstGeom>
              <a:noFill/>
              <a:ln w="9525">
                <a:solidFill>
                  <a:srgbClr val="F3F3F3"/>
                </a:solidFill>
                <a:round/>
                <a:headEnd/>
                <a:tailEnd/>
              </a:ln>
            </p:spPr>
          </p:cxnSp>
          <p:cxnSp>
            <p:nvCxnSpPr>
              <p:cNvPr id="34" name="Google Shape;1120;p23"/>
              <p:cNvCxnSpPr>
                <a:cxnSpLocks noChangeShapeType="1"/>
              </p:cNvCxnSpPr>
              <p:nvPr/>
            </p:nvCxnSpPr>
            <p:spPr bwMode="auto">
              <a:xfrm>
                <a:off x="-60875" y="1121175"/>
                <a:ext cx="9265800" cy="0"/>
              </a:xfrm>
              <a:prstGeom prst="straightConnector1">
                <a:avLst/>
              </a:prstGeom>
              <a:noFill/>
              <a:ln w="9525">
                <a:solidFill>
                  <a:srgbClr val="F3F3F3"/>
                </a:solidFill>
                <a:round/>
                <a:headEnd/>
                <a:tailEnd/>
              </a:ln>
            </p:spPr>
          </p:cxnSp>
          <p:cxnSp>
            <p:nvCxnSpPr>
              <p:cNvPr id="35" name="Google Shape;1121;p23"/>
              <p:cNvCxnSpPr>
                <a:cxnSpLocks noChangeShapeType="1"/>
              </p:cNvCxnSpPr>
              <p:nvPr/>
            </p:nvCxnSpPr>
            <p:spPr bwMode="auto">
              <a:xfrm>
                <a:off x="-60875" y="1535625"/>
                <a:ext cx="9265800" cy="0"/>
              </a:xfrm>
              <a:prstGeom prst="straightConnector1">
                <a:avLst/>
              </a:prstGeom>
              <a:noFill/>
              <a:ln w="9525">
                <a:solidFill>
                  <a:srgbClr val="F3F3F3"/>
                </a:solidFill>
                <a:round/>
                <a:headEnd/>
                <a:tailEnd/>
              </a:ln>
            </p:spPr>
          </p:cxnSp>
          <p:cxnSp>
            <p:nvCxnSpPr>
              <p:cNvPr id="36" name="Google Shape;1122;p23"/>
              <p:cNvCxnSpPr>
                <a:cxnSpLocks noChangeShapeType="1"/>
              </p:cNvCxnSpPr>
              <p:nvPr/>
            </p:nvCxnSpPr>
            <p:spPr bwMode="auto">
              <a:xfrm>
                <a:off x="-60875" y="1950075"/>
                <a:ext cx="9265800" cy="0"/>
              </a:xfrm>
              <a:prstGeom prst="straightConnector1">
                <a:avLst/>
              </a:prstGeom>
              <a:noFill/>
              <a:ln w="9525">
                <a:solidFill>
                  <a:srgbClr val="F3F3F3"/>
                </a:solidFill>
                <a:round/>
                <a:headEnd/>
                <a:tailEnd/>
              </a:ln>
            </p:spPr>
          </p:cxnSp>
          <p:cxnSp>
            <p:nvCxnSpPr>
              <p:cNvPr id="37" name="Google Shape;1123;p23"/>
              <p:cNvCxnSpPr>
                <a:cxnSpLocks noChangeShapeType="1"/>
              </p:cNvCxnSpPr>
              <p:nvPr/>
            </p:nvCxnSpPr>
            <p:spPr bwMode="auto">
              <a:xfrm>
                <a:off x="-60875" y="2364525"/>
                <a:ext cx="9265800" cy="0"/>
              </a:xfrm>
              <a:prstGeom prst="straightConnector1">
                <a:avLst/>
              </a:prstGeom>
              <a:noFill/>
              <a:ln w="9525">
                <a:solidFill>
                  <a:srgbClr val="F3F3F3"/>
                </a:solidFill>
                <a:round/>
                <a:headEnd/>
                <a:tailEnd/>
              </a:ln>
            </p:spPr>
          </p:cxnSp>
          <p:cxnSp>
            <p:nvCxnSpPr>
              <p:cNvPr id="38" name="Google Shape;1124;p23"/>
              <p:cNvCxnSpPr>
                <a:cxnSpLocks noChangeShapeType="1"/>
              </p:cNvCxnSpPr>
              <p:nvPr/>
            </p:nvCxnSpPr>
            <p:spPr bwMode="auto">
              <a:xfrm>
                <a:off x="-60875" y="2778975"/>
                <a:ext cx="9265800" cy="0"/>
              </a:xfrm>
              <a:prstGeom prst="straightConnector1">
                <a:avLst/>
              </a:prstGeom>
              <a:noFill/>
              <a:ln w="9525">
                <a:solidFill>
                  <a:srgbClr val="F3F3F3"/>
                </a:solidFill>
                <a:round/>
                <a:headEnd/>
                <a:tailEnd/>
              </a:ln>
            </p:spPr>
          </p:cxnSp>
          <p:cxnSp>
            <p:nvCxnSpPr>
              <p:cNvPr id="39" name="Google Shape;1125;p23"/>
              <p:cNvCxnSpPr>
                <a:cxnSpLocks noChangeShapeType="1"/>
              </p:cNvCxnSpPr>
              <p:nvPr/>
            </p:nvCxnSpPr>
            <p:spPr bwMode="auto">
              <a:xfrm>
                <a:off x="-60875" y="3193425"/>
                <a:ext cx="9265800" cy="0"/>
              </a:xfrm>
              <a:prstGeom prst="straightConnector1">
                <a:avLst/>
              </a:prstGeom>
              <a:noFill/>
              <a:ln w="9525">
                <a:solidFill>
                  <a:srgbClr val="F3F3F3"/>
                </a:solidFill>
                <a:round/>
                <a:headEnd/>
                <a:tailEnd/>
              </a:ln>
            </p:spPr>
          </p:cxnSp>
          <p:cxnSp>
            <p:nvCxnSpPr>
              <p:cNvPr id="40" name="Google Shape;1126;p23"/>
              <p:cNvCxnSpPr>
                <a:cxnSpLocks noChangeShapeType="1"/>
              </p:cNvCxnSpPr>
              <p:nvPr/>
            </p:nvCxnSpPr>
            <p:spPr bwMode="auto">
              <a:xfrm>
                <a:off x="-60875" y="3607875"/>
                <a:ext cx="9265800" cy="0"/>
              </a:xfrm>
              <a:prstGeom prst="straightConnector1">
                <a:avLst/>
              </a:prstGeom>
              <a:noFill/>
              <a:ln w="9525">
                <a:solidFill>
                  <a:srgbClr val="F3F3F3"/>
                </a:solidFill>
                <a:round/>
                <a:headEnd/>
                <a:tailEnd/>
              </a:ln>
            </p:spPr>
          </p:cxnSp>
          <p:cxnSp>
            <p:nvCxnSpPr>
              <p:cNvPr id="41" name="Google Shape;1127;p23"/>
              <p:cNvCxnSpPr>
                <a:cxnSpLocks noChangeShapeType="1"/>
              </p:cNvCxnSpPr>
              <p:nvPr/>
            </p:nvCxnSpPr>
            <p:spPr bwMode="auto">
              <a:xfrm>
                <a:off x="-60875" y="4022325"/>
                <a:ext cx="9265800" cy="0"/>
              </a:xfrm>
              <a:prstGeom prst="straightConnector1">
                <a:avLst/>
              </a:prstGeom>
              <a:noFill/>
              <a:ln w="9525">
                <a:solidFill>
                  <a:srgbClr val="F3F3F3"/>
                </a:solidFill>
                <a:round/>
                <a:headEnd/>
                <a:tailEnd/>
              </a:ln>
            </p:spPr>
          </p:cxnSp>
          <p:cxnSp>
            <p:nvCxnSpPr>
              <p:cNvPr id="42" name="Google Shape;1128;p23"/>
              <p:cNvCxnSpPr>
                <a:cxnSpLocks noChangeShapeType="1"/>
              </p:cNvCxnSpPr>
              <p:nvPr/>
            </p:nvCxnSpPr>
            <p:spPr bwMode="auto">
              <a:xfrm>
                <a:off x="-60875" y="4436775"/>
                <a:ext cx="9265800" cy="0"/>
              </a:xfrm>
              <a:prstGeom prst="straightConnector1">
                <a:avLst/>
              </a:prstGeom>
              <a:noFill/>
              <a:ln w="9525">
                <a:solidFill>
                  <a:srgbClr val="F3F3F3"/>
                </a:solidFill>
                <a:round/>
                <a:headEnd/>
                <a:tailEnd/>
              </a:ln>
            </p:spPr>
          </p:cxnSp>
          <p:cxnSp>
            <p:nvCxnSpPr>
              <p:cNvPr id="43" name="Google Shape;1129;p23"/>
              <p:cNvCxnSpPr>
                <a:cxnSpLocks noChangeShapeType="1"/>
              </p:cNvCxnSpPr>
              <p:nvPr/>
            </p:nvCxnSpPr>
            <p:spPr bwMode="auto">
              <a:xfrm>
                <a:off x="-60875" y="4851225"/>
                <a:ext cx="9265800" cy="0"/>
              </a:xfrm>
              <a:prstGeom prst="straightConnector1">
                <a:avLst/>
              </a:prstGeom>
              <a:noFill/>
              <a:ln w="9525">
                <a:solidFill>
                  <a:srgbClr val="F3F3F3"/>
                </a:solidFill>
                <a:round/>
                <a:headEnd/>
                <a:tailEnd/>
              </a:ln>
            </p:spPr>
          </p:cxnSp>
        </p:grpSp>
        <p:grpSp>
          <p:nvGrpSpPr>
            <p:cNvPr id="11" name="Google Shape;1130;p23"/>
            <p:cNvGrpSpPr>
              <a:grpSpLocks/>
            </p:cNvGrpSpPr>
            <p:nvPr/>
          </p:nvGrpSpPr>
          <p:grpSpPr bwMode="auto">
            <a:xfrm>
              <a:off x="424088" y="-44400"/>
              <a:ext cx="8295875" cy="5276700"/>
              <a:chOff x="424088" y="-44400"/>
              <a:chExt cx="8295875" cy="5276700"/>
            </a:xfrm>
          </p:grpSpPr>
          <p:cxnSp>
            <p:nvCxnSpPr>
              <p:cNvPr id="12" name="Google Shape;1131;p23"/>
              <p:cNvCxnSpPr>
                <a:cxnSpLocks noChangeShapeType="1"/>
              </p:cNvCxnSpPr>
              <p:nvPr/>
            </p:nvCxnSpPr>
            <p:spPr bwMode="auto">
              <a:xfrm>
                <a:off x="424088" y="-44400"/>
                <a:ext cx="0" cy="5276700"/>
              </a:xfrm>
              <a:prstGeom prst="straightConnector1">
                <a:avLst/>
              </a:prstGeom>
              <a:noFill/>
              <a:ln w="9525">
                <a:solidFill>
                  <a:srgbClr val="F3F3F3"/>
                </a:solidFill>
                <a:round/>
                <a:headEnd/>
                <a:tailEnd/>
              </a:ln>
            </p:spPr>
          </p:cxnSp>
          <p:cxnSp>
            <p:nvCxnSpPr>
              <p:cNvPr id="13" name="Google Shape;1132;p23"/>
              <p:cNvCxnSpPr>
                <a:cxnSpLocks noChangeShapeType="1"/>
              </p:cNvCxnSpPr>
              <p:nvPr/>
            </p:nvCxnSpPr>
            <p:spPr bwMode="auto">
              <a:xfrm>
                <a:off x="860713" y="-44400"/>
                <a:ext cx="0" cy="5276700"/>
              </a:xfrm>
              <a:prstGeom prst="straightConnector1">
                <a:avLst/>
              </a:prstGeom>
              <a:noFill/>
              <a:ln w="9525">
                <a:solidFill>
                  <a:srgbClr val="F3F3F3"/>
                </a:solidFill>
                <a:round/>
                <a:headEnd/>
                <a:tailEnd/>
              </a:ln>
            </p:spPr>
          </p:cxnSp>
          <p:cxnSp>
            <p:nvCxnSpPr>
              <p:cNvPr id="14" name="Google Shape;1133;p23"/>
              <p:cNvCxnSpPr>
                <a:cxnSpLocks noChangeShapeType="1"/>
              </p:cNvCxnSpPr>
              <p:nvPr/>
            </p:nvCxnSpPr>
            <p:spPr bwMode="auto">
              <a:xfrm>
                <a:off x="1297338" y="-44400"/>
                <a:ext cx="0" cy="5276700"/>
              </a:xfrm>
              <a:prstGeom prst="straightConnector1">
                <a:avLst/>
              </a:prstGeom>
              <a:noFill/>
              <a:ln w="9525">
                <a:solidFill>
                  <a:srgbClr val="F3F3F3"/>
                </a:solidFill>
                <a:round/>
                <a:headEnd/>
                <a:tailEnd/>
              </a:ln>
            </p:spPr>
          </p:cxnSp>
          <p:cxnSp>
            <p:nvCxnSpPr>
              <p:cNvPr id="15" name="Google Shape;1134;p23"/>
              <p:cNvCxnSpPr>
                <a:cxnSpLocks noChangeShapeType="1"/>
              </p:cNvCxnSpPr>
              <p:nvPr/>
            </p:nvCxnSpPr>
            <p:spPr bwMode="auto">
              <a:xfrm>
                <a:off x="1733963" y="-44400"/>
                <a:ext cx="0" cy="5276700"/>
              </a:xfrm>
              <a:prstGeom prst="straightConnector1">
                <a:avLst/>
              </a:prstGeom>
              <a:noFill/>
              <a:ln w="9525">
                <a:solidFill>
                  <a:srgbClr val="F3F3F3"/>
                </a:solidFill>
                <a:round/>
                <a:headEnd/>
                <a:tailEnd/>
              </a:ln>
            </p:spPr>
          </p:cxnSp>
          <p:cxnSp>
            <p:nvCxnSpPr>
              <p:cNvPr id="16" name="Google Shape;1135;p23"/>
              <p:cNvCxnSpPr>
                <a:cxnSpLocks noChangeShapeType="1"/>
              </p:cNvCxnSpPr>
              <p:nvPr/>
            </p:nvCxnSpPr>
            <p:spPr bwMode="auto">
              <a:xfrm>
                <a:off x="2170588" y="-44400"/>
                <a:ext cx="0" cy="5276700"/>
              </a:xfrm>
              <a:prstGeom prst="straightConnector1">
                <a:avLst/>
              </a:prstGeom>
              <a:noFill/>
              <a:ln w="9525">
                <a:solidFill>
                  <a:srgbClr val="F3F3F3"/>
                </a:solidFill>
                <a:round/>
                <a:headEnd/>
                <a:tailEnd/>
              </a:ln>
            </p:spPr>
          </p:cxnSp>
          <p:cxnSp>
            <p:nvCxnSpPr>
              <p:cNvPr id="17" name="Google Shape;1136;p23"/>
              <p:cNvCxnSpPr>
                <a:cxnSpLocks noChangeShapeType="1"/>
              </p:cNvCxnSpPr>
              <p:nvPr/>
            </p:nvCxnSpPr>
            <p:spPr bwMode="auto">
              <a:xfrm>
                <a:off x="2607213" y="-44400"/>
                <a:ext cx="0" cy="5276700"/>
              </a:xfrm>
              <a:prstGeom prst="straightConnector1">
                <a:avLst/>
              </a:prstGeom>
              <a:noFill/>
              <a:ln w="9525">
                <a:solidFill>
                  <a:srgbClr val="F3F3F3"/>
                </a:solidFill>
                <a:round/>
                <a:headEnd/>
                <a:tailEnd/>
              </a:ln>
            </p:spPr>
          </p:cxnSp>
          <p:cxnSp>
            <p:nvCxnSpPr>
              <p:cNvPr id="18" name="Google Shape;1137;p23"/>
              <p:cNvCxnSpPr>
                <a:cxnSpLocks noChangeShapeType="1"/>
              </p:cNvCxnSpPr>
              <p:nvPr/>
            </p:nvCxnSpPr>
            <p:spPr bwMode="auto">
              <a:xfrm>
                <a:off x="3043838" y="-44400"/>
                <a:ext cx="0" cy="5276700"/>
              </a:xfrm>
              <a:prstGeom prst="straightConnector1">
                <a:avLst/>
              </a:prstGeom>
              <a:noFill/>
              <a:ln w="9525">
                <a:solidFill>
                  <a:srgbClr val="F3F3F3"/>
                </a:solidFill>
                <a:round/>
                <a:headEnd/>
                <a:tailEnd/>
              </a:ln>
            </p:spPr>
          </p:cxnSp>
          <p:cxnSp>
            <p:nvCxnSpPr>
              <p:cNvPr id="19" name="Google Shape;1138;p23"/>
              <p:cNvCxnSpPr>
                <a:cxnSpLocks noChangeShapeType="1"/>
              </p:cNvCxnSpPr>
              <p:nvPr/>
            </p:nvCxnSpPr>
            <p:spPr bwMode="auto">
              <a:xfrm>
                <a:off x="3480463" y="-44400"/>
                <a:ext cx="0" cy="5276700"/>
              </a:xfrm>
              <a:prstGeom prst="straightConnector1">
                <a:avLst/>
              </a:prstGeom>
              <a:noFill/>
              <a:ln w="9525">
                <a:solidFill>
                  <a:srgbClr val="F3F3F3"/>
                </a:solidFill>
                <a:round/>
                <a:headEnd/>
                <a:tailEnd/>
              </a:ln>
            </p:spPr>
          </p:cxnSp>
          <p:cxnSp>
            <p:nvCxnSpPr>
              <p:cNvPr id="20" name="Google Shape;1139;p23"/>
              <p:cNvCxnSpPr>
                <a:cxnSpLocks noChangeShapeType="1"/>
              </p:cNvCxnSpPr>
              <p:nvPr/>
            </p:nvCxnSpPr>
            <p:spPr bwMode="auto">
              <a:xfrm>
                <a:off x="3917088" y="-44400"/>
                <a:ext cx="0" cy="5276700"/>
              </a:xfrm>
              <a:prstGeom prst="straightConnector1">
                <a:avLst/>
              </a:prstGeom>
              <a:noFill/>
              <a:ln w="9525">
                <a:solidFill>
                  <a:srgbClr val="F3F3F3"/>
                </a:solidFill>
                <a:round/>
                <a:headEnd/>
                <a:tailEnd/>
              </a:ln>
            </p:spPr>
          </p:cxnSp>
          <p:cxnSp>
            <p:nvCxnSpPr>
              <p:cNvPr id="21" name="Google Shape;1140;p23"/>
              <p:cNvCxnSpPr>
                <a:cxnSpLocks noChangeShapeType="1"/>
              </p:cNvCxnSpPr>
              <p:nvPr/>
            </p:nvCxnSpPr>
            <p:spPr bwMode="auto">
              <a:xfrm>
                <a:off x="4353713" y="-44400"/>
                <a:ext cx="0" cy="5276700"/>
              </a:xfrm>
              <a:prstGeom prst="straightConnector1">
                <a:avLst/>
              </a:prstGeom>
              <a:noFill/>
              <a:ln w="9525">
                <a:solidFill>
                  <a:srgbClr val="F3F3F3"/>
                </a:solidFill>
                <a:round/>
                <a:headEnd/>
                <a:tailEnd/>
              </a:ln>
            </p:spPr>
          </p:cxnSp>
          <p:cxnSp>
            <p:nvCxnSpPr>
              <p:cNvPr id="22" name="Google Shape;1141;p23"/>
              <p:cNvCxnSpPr>
                <a:cxnSpLocks noChangeShapeType="1"/>
              </p:cNvCxnSpPr>
              <p:nvPr/>
            </p:nvCxnSpPr>
            <p:spPr bwMode="auto">
              <a:xfrm>
                <a:off x="4790338" y="-44400"/>
                <a:ext cx="0" cy="5276700"/>
              </a:xfrm>
              <a:prstGeom prst="straightConnector1">
                <a:avLst/>
              </a:prstGeom>
              <a:noFill/>
              <a:ln w="9525">
                <a:solidFill>
                  <a:srgbClr val="F3F3F3"/>
                </a:solidFill>
                <a:round/>
                <a:headEnd/>
                <a:tailEnd/>
              </a:ln>
            </p:spPr>
          </p:cxnSp>
          <p:cxnSp>
            <p:nvCxnSpPr>
              <p:cNvPr id="23" name="Google Shape;1142;p23"/>
              <p:cNvCxnSpPr>
                <a:cxnSpLocks noChangeShapeType="1"/>
              </p:cNvCxnSpPr>
              <p:nvPr/>
            </p:nvCxnSpPr>
            <p:spPr bwMode="auto">
              <a:xfrm>
                <a:off x="5226963" y="-44400"/>
                <a:ext cx="0" cy="5276700"/>
              </a:xfrm>
              <a:prstGeom prst="straightConnector1">
                <a:avLst/>
              </a:prstGeom>
              <a:noFill/>
              <a:ln w="9525">
                <a:solidFill>
                  <a:srgbClr val="F3F3F3"/>
                </a:solidFill>
                <a:round/>
                <a:headEnd/>
                <a:tailEnd/>
              </a:ln>
            </p:spPr>
          </p:cxnSp>
          <p:cxnSp>
            <p:nvCxnSpPr>
              <p:cNvPr id="24" name="Google Shape;1143;p23"/>
              <p:cNvCxnSpPr>
                <a:cxnSpLocks noChangeShapeType="1"/>
              </p:cNvCxnSpPr>
              <p:nvPr/>
            </p:nvCxnSpPr>
            <p:spPr bwMode="auto">
              <a:xfrm>
                <a:off x="5663588" y="-44400"/>
                <a:ext cx="0" cy="5276700"/>
              </a:xfrm>
              <a:prstGeom prst="straightConnector1">
                <a:avLst/>
              </a:prstGeom>
              <a:noFill/>
              <a:ln w="9525">
                <a:solidFill>
                  <a:srgbClr val="F3F3F3"/>
                </a:solidFill>
                <a:round/>
                <a:headEnd/>
                <a:tailEnd/>
              </a:ln>
            </p:spPr>
          </p:cxnSp>
          <p:cxnSp>
            <p:nvCxnSpPr>
              <p:cNvPr id="25" name="Google Shape;1144;p23"/>
              <p:cNvCxnSpPr>
                <a:cxnSpLocks noChangeShapeType="1"/>
              </p:cNvCxnSpPr>
              <p:nvPr/>
            </p:nvCxnSpPr>
            <p:spPr bwMode="auto">
              <a:xfrm>
                <a:off x="6100213" y="-44400"/>
                <a:ext cx="0" cy="5276700"/>
              </a:xfrm>
              <a:prstGeom prst="straightConnector1">
                <a:avLst/>
              </a:prstGeom>
              <a:noFill/>
              <a:ln w="9525">
                <a:solidFill>
                  <a:srgbClr val="F3F3F3"/>
                </a:solidFill>
                <a:round/>
                <a:headEnd/>
                <a:tailEnd/>
              </a:ln>
            </p:spPr>
          </p:cxnSp>
          <p:cxnSp>
            <p:nvCxnSpPr>
              <p:cNvPr id="26" name="Google Shape;1145;p23"/>
              <p:cNvCxnSpPr>
                <a:cxnSpLocks noChangeShapeType="1"/>
              </p:cNvCxnSpPr>
              <p:nvPr/>
            </p:nvCxnSpPr>
            <p:spPr bwMode="auto">
              <a:xfrm>
                <a:off x="6536838" y="-44400"/>
                <a:ext cx="0" cy="5276700"/>
              </a:xfrm>
              <a:prstGeom prst="straightConnector1">
                <a:avLst/>
              </a:prstGeom>
              <a:noFill/>
              <a:ln w="9525">
                <a:solidFill>
                  <a:srgbClr val="F3F3F3"/>
                </a:solidFill>
                <a:round/>
                <a:headEnd/>
                <a:tailEnd/>
              </a:ln>
            </p:spPr>
          </p:cxnSp>
          <p:cxnSp>
            <p:nvCxnSpPr>
              <p:cNvPr id="27" name="Google Shape;1146;p23"/>
              <p:cNvCxnSpPr>
                <a:cxnSpLocks noChangeShapeType="1"/>
              </p:cNvCxnSpPr>
              <p:nvPr/>
            </p:nvCxnSpPr>
            <p:spPr bwMode="auto">
              <a:xfrm>
                <a:off x="6973463" y="-44400"/>
                <a:ext cx="0" cy="5276700"/>
              </a:xfrm>
              <a:prstGeom prst="straightConnector1">
                <a:avLst/>
              </a:prstGeom>
              <a:noFill/>
              <a:ln w="9525">
                <a:solidFill>
                  <a:srgbClr val="F3F3F3"/>
                </a:solidFill>
                <a:round/>
                <a:headEnd/>
                <a:tailEnd/>
              </a:ln>
            </p:spPr>
          </p:cxnSp>
          <p:cxnSp>
            <p:nvCxnSpPr>
              <p:cNvPr id="28" name="Google Shape;1147;p23"/>
              <p:cNvCxnSpPr>
                <a:cxnSpLocks noChangeShapeType="1"/>
              </p:cNvCxnSpPr>
              <p:nvPr/>
            </p:nvCxnSpPr>
            <p:spPr bwMode="auto">
              <a:xfrm>
                <a:off x="7410088" y="-44400"/>
                <a:ext cx="0" cy="5276700"/>
              </a:xfrm>
              <a:prstGeom prst="straightConnector1">
                <a:avLst/>
              </a:prstGeom>
              <a:noFill/>
              <a:ln w="9525">
                <a:solidFill>
                  <a:srgbClr val="F3F3F3"/>
                </a:solidFill>
                <a:round/>
                <a:headEnd/>
                <a:tailEnd/>
              </a:ln>
            </p:spPr>
          </p:cxnSp>
          <p:cxnSp>
            <p:nvCxnSpPr>
              <p:cNvPr id="29" name="Google Shape;1148;p23"/>
              <p:cNvCxnSpPr>
                <a:cxnSpLocks noChangeShapeType="1"/>
              </p:cNvCxnSpPr>
              <p:nvPr/>
            </p:nvCxnSpPr>
            <p:spPr bwMode="auto">
              <a:xfrm>
                <a:off x="7846713" y="-44400"/>
                <a:ext cx="0" cy="5276700"/>
              </a:xfrm>
              <a:prstGeom prst="straightConnector1">
                <a:avLst/>
              </a:prstGeom>
              <a:noFill/>
              <a:ln w="9525">
                <a:solidFill>
                  <a:srgbClr val="F3F3F3"/>
                </a:solidFill>
                <a:round/>
                <a:headEnd/>
                <a:tailEnd/>
              </a:ln>
            </p:spPr>
          </p:cxnSp>
          <p:cxnSp>
            <p:nvCxnSpPr>
              <p:cNvPr id="30" name="Google Shape;1149;p23"/>
              <p:cNvCxnSpPr>
                <a:cxnSpLocks noChangeShapeType="1"/>
              </p:cNvCxnSpPr>
              <p:nvPr/>
            </p:nvCxnSpPr>
            <p:spPr bwMode="auto">
              <a:xfrm>
                <a:off x="8283338" y="-44400"/>
                <a:ext cx="0" cy="5276700"/>
              </a:xfrm>
              <a:prstGeom prst="straightConnector1">
                <a:avLst/>
              </a:prstGeom>
              <a:noFill/>
              <a:ln w="9525">
                <a:solidFill>
                  <a:srgbClr val="F3F3F3"/>
                </a:solidFill>
                <a:round/>
                <a:headEnd/>
                <a:tailEnd/>
              </a:ln>
            </p:spPr>
          </p:cxnSp>
          <p:cxnSp>
            <p:nvCxnSpPr>
              <p:cNvPr id="31" name="Google Shape;1150;p23"/>
              <p:cNvCxnSpPr>
                <a:cxnSpLocks noChangeShapeType="1"/>
              </p:cNvCxnSpPr>
              <p:nvPr/>
            </p:nvCxnSpPr>
            <p:spPr bwMode="auto">
              <a:xfrm>
                <a:off x="8719963" y="-44400"/>
                <a:ext cx="0" cy="5276700"/>
              </a:xfrm>
              <a:prstGeom prst="straightConnector1">
                <a:avLst/>
              </a:prstGeom>
              <a:noFill/>
              <a:ln w="9525">
                <a:solidFill>
                  <a:srgbClr val="F3F3F3"/>
                </a:solidFill>
                <a:round/>
                <a:headEnd/>
                <a:tailEnd/>
              </a:ln>
            </p:spPr>
          </p:cxnSp>
        </p:grpSp>
      </p:grpSp>
      <p:grpSp>
        <p:nvGrpSpPr>
          <p:cNvPr id="44" name="Google Shape;1158;p23"/>
          <p:cNvGrpSpPr>
            <a:grpSpLocks/>
          </p:cNvGrpSpPr>
          <p:nvPr/>
        </p:nvGrpSpPr>
        <p:grpSpPr bwMode="auto">
          <a:xfrm>
            <a:off x="195263" y="120650"/>
            <a:ext cx="8037512" cy="4800600"/>
            <a:chOff x="195769" y="121132"/>
            <a:chExt cx="8036585" cy="4799990"/>
          </a:xfrm>
        </p:grpSpPr>
        <p:grpSp>
          <p:nvGrpSpPr>
            <p:cNvPr id="45" name="Google Shape;1159;p23"/>
            <p:cNvGrpSpPr>
              <a:grpSpLocks/>
            </p:cNvGrpSpPr>
            <p:nvPr/>
          </p:nvGrpSpPr>
          <p:grpSpPr bwMode="auto">
            <a:xfrm flipH="1">
              <a:off x="6878374" y="737004"/>
              <a:ext cx="588894" cy="446031"/>
              <a:chOff x="6740827" y="921495"/>
              <a:chExt cx="887156" cy="671935"/>
            </a:xfrm>
          </p:grpSpPr>
          <p:sp>
            <p:nvSpPr>
              <p:cNvPr id="55" name="Google Shape;1160;p23"/>
              <p:cNvSpPr/>
              <p:nvPr/>
            </p:nvSpPr>
            <p:spPr>
              <a:xfrm>
                <a:off x="6740827" y="945407"/>
                <a:ext cx="762810" cy="648023"/>
              </a:xfrm>
              <a:custGeom>
                <a:avLst/>
                <a:gdLst/>
                <a:ahLst/>
                <a:cxnLst/>
                <a:rect l="l" t="t" r="r" b="b"/>
                <a:pathLst>
                  <a:path w="30454" h="25902" extrusionOk="0">
                    <a:moveTo>
                      <a:pt x="15971" y="0"/>
                    </a:moveTo>
                    <a:cubicBezTo>
                      <a:pt x="13771" y="0"/>
                      <a:pt x="12625" y="880"/>
                      <a:pt x="12013" y="2434"/>
                    </a:cubicBezTo>
                    <a:cubicBezTo>
                      <a:pt x="11181" y="4539"/>
                      <a:pt x="16548" y="5244"/>
                      <a:pt x="14295" y="7633"/>
                    </a:cubicBezTo>
                    <a:cubicBezTo>
                      <a:pt x="13981" y="7966"/>
                      <a:pt x="13454" y="8075"/>
                      <a:pt x="12795" y="8075"/>
                    </a:cubicBezTo>
                    <a:cubicBezTo>
                      <a:pt x="11553" y="8075"/>
                      <a:pt x="9843" y="7689"/>
                      <a:pt x="8204" y="7689"/>
                    </a:cubicBezTo>
                    <a:cubicBezTo>
                      <a:pt x="6637" y="7689"/>
                      <a:pt x="5136" y="8042"/>
                      <a:pt x="4173" y="9423"/>
                    </a:cubicBezTo>
                    <a:cubicBezTo>
                      <a:pt x="1748" y="12909"/>
                      <a:pt x="9976" y="13789"/>
                      <a:pt x="9885" y="15387"/>
                    </a:cubicBezTo>
                    <a:cubicBezTo>
                      <a:pt x="9792" y="16985"/>
                      <a:pt x="1" y="20384"/>
                      <a:pt x="4142" y="24543"/>
                    </a:cubicBezTo>
                    <a:cubicBezTo>
                      <a:pt x="4940" y="25346"/>
                      <a:pt x="5701" y="25673"/>
                      <a:pt x="6420" y="25673"/>
                    </a:cubicBezTo>
                    <a:cubicBezTo>
                      <a:pt x="9556" y="25673"/>
                      <a:pt x="11892" y="19461"/>
                      <a:pt x="13079" y="19461"/>
                    </a:cubicBezTo>
                    <a:cubicBezTo>
                      <a:pt x="13175" y="19461"/>
                      <a:pt x="13263" y="19501"/>
                      <a:pt x="13344" y="19589"/>
                    </a:cubicBezTo>
                    <a:cubicBezTo>
                      <a:pt x="14511" y="20859"/>
                      <a:pt x="13958" y="25902"/>
                      <a:pt x="16296" y="25902"/>
                    </a:cubicBezTo>
                    <a:cubicBezTo>
                      <a:pt x="16581" y="25902"/>
                      <a:pt x="16910" y="25827"/>
                      <a:pt x="17290" y="25661"/>
                    </a:cubicBezTo>
                    <a:cubicBezTo>
                      <a:pt x="20780" y="24133"/>
                      <a:pt x="19096" y="14272"/>
                      <a:pt x="21249" y="14113"/>
                    </a:cubicBezTo>
                    <a:cubicBezTo>
                      <a:pt x="21267" y="14112"/>
                      <a:pt x="21284" y="14111"/>
                      <a:pt x="21301" y="14111"/>
                    </a:cubicBezTo>
                    <a:cubicBezTo>
                      <a:pt x="23189" y="14111"/>
                      <a:pt x="21237" y="22055"/>
                      <a:pt x="24531" y="22055"/>
                    </a:cubicBezTo>
                    <a:cubicBezTo>
                      <a:pt x="24831" y="22055"/>
                      <a:pt x="25174" y="21990"/>
                      <a:pt x="25567" y="21846"/>
                    </a:cubicBezTo>
                    <a:cubicBezTo>
                      <a:pt x="28504" y="20776"/>
                      <a:pt x="30453" y="6219"/>
                      <a:pt x="29125" y="4043"/>
                    </a:cubicBezTo>
                    <a:cubicBezTo>
                      <a:pt x="27795" y="1871"/>
                      <a:pt x="18713" y="337"/>
                      <a:pt x="18713" y="337"/>
                    </a:cubicBezTo>
                    <a:cubicBezTo>
                      <a:pt x="17653" y="110"/>
                      <a:pt x="16747" y="0"/>
                      <a:pt x="15971" y="0"/>
                    </a:cubicBezTo>
                    <a:close/>
                  </a:path>
                </a:pathLst>
              </a:cu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6" name="Google Shape;1161;p23"/>
              <p:cNvSpPr/>
              <p:nvPr/>
            </p:nvSpPr>
            <p:spPr>
              <a:xfrm>
                <a:off x="7092341" y="921495"/>
                <a:ext cx="535642" cy="423248"/>
              </a:xfrm>
              <a:custGeom>
                <a:avLst/>
                <a:gdLst/>
                <a:ahLst/>
                <a:cxnLst/>
                <a:rect l="l" t="t" r="r" b="b"/>
                <a:pathLst>
                  <a:path w="21445" h="16936" extrusionOk="0">
                    <a:moveTo>
                      <a:pt x="20916" y="1"/>
                    </a:moveTo>
                    <a:cubicBezTo>
                      <a:pt x="20842" y="1"/>
                      <a:pt x="20765" y="24"/>
                      <a:pt x="20695" y="80"/>
                    </a:cubicBezTo>
                    <a:cubicBezTo>
                      <a:pt x="18399" y="1911"/>
                      <a:pt x="16106" y="3742"/>
                      <a:pt x="13807" y="5576"/>
                    </a:cubicBezTo>
                    <a:cubicBezTo>
                      <a:pt x="10145" y="8497"/>
                      <a:pt x="6478" y="11424"/>
                      <a:pt x="2815" y="14347"/>
                    </a:cubicBezTo>
                    <a:cubicBezTo>
                      <a:pt x="1967" y="15023"/>
                      <a:pt x="1117" y="15700"/>
                      <a:pt x="270" y="16378"/>
                    </a:cubicBezTo>
                    <a:cubicBezTo>
                      <a:pt x="0" y="16594"/>
                      <a:pt x="247" y="16936"/>
                      <a:pt x="529" y="16936"/>
                    </a:cubicBezTo>
                    <a:cubicBezTo>
                      <a:pt x="603" y="16936"/>
                      <a:pt x="680" y="16912"/>
                      <a:pt x="750" y="16856"/>
                    </a:cubicBezTo>
                    <a:cubicBezTo>
                      <a:pt x="3044" y="15023"/>
                      <a:pt x="5340" y="13194"/>
                      <a:pt x="7636" y="11360"/>
                    </a:cubicBezTo>
                    <a:cubicBezTo>
                      <a:pt x="11303" y="8436"/>
                      <a:pt x="14966" y="5512"/>
                      <a:pt x="18628" y="2589"/>
                    </a:cubicBezTo>
                    <a:cubicBezTo>
                      <a:pt x="19476" y="1911"/>
                      <a:pt x="20326" y="1233"/>
                      <a:pt x="21174" y="558"/>
                    </a:cubicBezTo>
                    <a:cubicBezTo>
                      <a:pt x="21445" y="344"/>
                      <a:pt x="21198" y="1"/>
                      <a:pt x="20916" y="1"/>
                    </a:cubicBez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46" name="Google Shape;1162;p23"/>
            <p:cNvGrpSpPr>
              <a:grpSpLocks/>
            </p:cNvGrpSpPr>
            <p:nvPr/>
          </p:nvGrpSpPr>
          <p:grpSpPr bwMode="auto">
            <a:xfrm flipH="1">
              <a:off x="7822823" y="121132"/>
              <a:ext cx="409528" cy="471428"/>
              <a:chOff x="7799625" y="451100"/>
              <a:chExt cx="553341" cy="636979"/>
            </a:xfrm>
          </p:grpSpPr>
          <p:sp>
            <p:nvSpPr>
              <p:cNvPr id="53" name="Google Shape;1163;p23"/>
              <p:cNvSpPr/>
              <p:nvPr/>
            </p:nvSpPr>
            <p:spPr>
              <a:xfrm>
                <a:off x="7799625" y="569060"/>
                <a:ext cx="553341" cy="519019"/>
              </a:xfrm>
              <a:custGeom>
                <a:avLst/>
                <a:gdLst/>
                <a:ahLst/>
                <a:cxnLst/>
                <a:rect l="l" t="t" r="r" b="b"/>
                <a:pathLst>
                  <a:path w="22167" h="20739" extrusionOk="0">
                    <a:moveTo>
                      <a:pt x="5585" y="0"/>
                    </a:moveTo>
                    <a:cubicBezTo>
                      <a:pt x="4919" y="0"/>
                      <a:pt x="4410" y="67"/>
                      <a:pt x="4137" y="211"/>
                    </a:cubicBezTo>
                    <a:cubicBezTo>
                      <a:pt x="2433" y="1115"/>
                      <a:pt x="851" y="7915"/>
                      <a:pt x="851" y="7915"/>
                    </a:cubicBezTo>
                    <a:cubicBezTo>
                      <a:pt x="1" y="10952"/>
                      <a:pt x="572" y="12357"/>
                      <a:pt x="2124" y="13083"/>
                    </a:cubicBezTo>
                    <a:cubicBezTo>
                      <a:pt x="2255" y="13143"/>
                      <a:pt x="2381" y="13171"/>
                      <a:pt x="2501" y="13171"/>
                    </a:cubicBezTo>
                    <a:cubicBezTo>
                      <a:pt x="3550" y="13171"/>
                      <a:pt x="4263" y="11122"/>
                      <a:pt x="5296" y="11122"/>
                    </a:cubicBezTo>
                    <a:cubicBezTo>
                      <a:pt x="5561" y="11122"/>
                      <a:pt x="5847" y="11257"/>
                      <a:pt x="6165" y="11596"/>
                    </a:cubicBezTo>
                    <a:cubicBezTo>
                      <a:pt x="7278" y="12783"/>
                      <a:pt x="4447" y="17276"/>
                      <a:pt x="7049" y="19336"/>
                    </a:cubicBezTo>
                    <a:cubicBezTo>
                      <a:pt x="7400" y="19614"/>
                      <a:pt x="7722" y="19733"/>
                      <a:pt x="8020" y="19733"/>
                    </a:cubicBezTo>
                    <a:cubicBezTo>
                      <a:pt x="9838" y="19733"/>
                      <a:pt x="10762" y="15290"/>
                      <a:pt x="11781" y="15290"/>
                    </a:cubicBezTo>
                    <a:cubicBezTo>
                      <a:pt x="11795" y="15290"/>
                      <a:pt x="11809" y="15291"/>
                      <a:pt x="11823" y="15292"/>
                    </a:cubicBezTo>
                    <a:cubicBezTo>
                      <a:pt x="12834" y="15414"/>
                      <a:pt x="14482" y="20738"/>
                      <a:pt x="16953" y="20738"/>
                    </a:cubicBezTo>
                    <a:cubicBezTo>
                      <a:pt x="17432" y="20738"/>
                      <a:pt x="17942" y="20538"/>
                      <a:pt x="18484" y="20061"/>
                    </a:cubicBezTo>
                    <a:cubicBezTo>
                      <a:pt x="22167" y="16822"/>
                      <a:pt x="14028" y="13794"/>
                      <a:pt x="15163" y="12869"/>
                    </a:cubicBezTo>
                    <a:cubicBezTo>
                      <a:pt x="16299" y="11947"/>
                      <a:pt x="20929" y="12879"/>
                      <a:pt x="19937" y="10168"/>
                    </a:cubicBezTo>
                    <a:cubicBezTo>
                      <a:pt x="18946" y="7457"/>
                      <a:pt x="11406" y="8275"/>
                      <a:pt x="11387" y="6637"/>
                    </a:cubicBezTo>
                    <a:cubicBezTo>
                      <a:pt x="11367" y="5000"/>
                      <a:pt x="18529" y="7405"/>
                      <a:pt x="17439" y="3731"/>
                    </a:cubicBezTo>
                    <a:cubicBezTo>
                      <a:pt x="16872" y="1822"/>
                      <a:pt x="9077" y="0"/>
                      <a:pt x="5585" y="0"/>
                    </a:cubicBez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4" name="Google Shape;1164;p23"/>
              <p:cNvSpPr/>
              <p:nvPr/>
            </p:nvSpPr>
            <p:spPr>
              <a:xfrm>
                <a:off x="7810348" y="451100"/>
                <a:ext cx="306698" cy="420363"/>
              </a:xfrm>
              <a:custGeom>
                <a:avLst/>
                <a:gdLst/>
                <a:ahLst/>
                <a:cxnLst/>
                <a:rect l="l" t="t" r="r" b="b"/>
                <a:pathLst>
                  <a:path w="12316" h="16847" extrusionOk="0">
                    <a:moveTo>
                      <a:pt x="479" y="1"/>
                    </a:moveTo>
                    <a:cubicBezTo>
                      <a:pt x="237" y="1"/>
                      <a:pt x="0" y="241"/>
                      <a:pt x="177" y="491"/>
                    </a:cubicBezTo>
                    <a:cubicBezTo>
                      <a:pt x="3495" y="5224"/>
                      <a:pt x="6815" y="9951"/>
                      <a:pt x="10140" y="14682"/>
                    </a:cubicBezTo>
                    <a:cubicBezTo>
                      <a:pt x="10612" y="15355"/>
                      <a:pt x="11083" y="16026"/>
                      <a:pt x="11557" y="16697"/>
                    </a:cubicBezTo>
                    <a:cubicBezTo>
                      <a:pt x="11630" y="16802"/>
                      <a:pt x="11734" y="16846"/>
                      <a:pt x="11837" y="16846"/>
                    </a:cubicBezTo>
                    <a:cubicBezTo>
                      <a:pt x="12079" y="16846"/>
                      <a:pt x="12316" y="16605"/>
                      <a:pt x="12139" y="16354"/>
                    </a:cubicBezTo>
                    <a:cubicBezTo>
                      <a:pt x="8819" y="11622"/>
                      <a:pt x="5498" y="6894"/>
                      <a:pt x="2176" y="2161"/>
                    </a:cubicBezTo>
                    <a:cubicBezTo>
                      <a:pt x="1702" y="1491"/>
                      <a:pt x="1233" y="820"/>
                      <a:pt x="759" y="149"/>
                    </a:cubicBezTo>
                    <a:cubicBezTo>
                      <a:pt x="685" y="44"/>
                      <a:pt x="582" y="1"/>
                      <a:pt x="479" y="1"/>
                    </a:cubicBez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47" name="Google Shape;1165;p23"/>
            <p:cNvGrpSpPr>
              <a:grpSpLocks/>
            </p:cNvGrpSpPr>
            <p:nvPr/>
          </p:nvGrpSpPr>
          <p:grpSpPr bwMode="auto">
            <a:xfrm flipH="1">
              <a:off x="6087884" y="841763"/>
              <a:ext cx="328574" cy="492062"/>
              <a:chOff x="8201325" y="1281118"/>
              <a:chExt cx="443959" cy="664860"/>
            </a:xfrm>
          </p:grpSpPr>
          <p:sp>
            <p:nvSpPr>
              <p:cNvPr id="51" name="Google Shape;1166;p23"/>
              <p:cNvSpPr/>
              <p:nvPr/>
            </p:nvSpPr>
            <p:spPr>
              <a:xfrm>
                <a:off x="8201325" y="1403367"/>
                <a:ext cx="443959" cy="542611"/>
              </a:xfrm>
              <a:custGeom>
                <a:avLst/>
                <a:gdLst/>
                <a:ahLst/>
                <a:cxnLst/>
                <a:rect l="l" t="t" r="r" b="b"/>
                <a:pathLst>
                  <a:path w="17734" h="21679" extrusionOk="0">
                    <a:moveTo>
                      <a:pt x="7008" y="538"/>
                    </a:moveTo>
                    <a:cubicBezTo>
                      <a:pt x="8318" y="538"/>
                      <a:pt x="12935" y="2890"/>
                      <a:pt x="15444" y="5081"/>
                    </a:cubicBezTo>
                    <a:cubicBezTo>
                      <a:pt x="16702" y="6178"/>
                      <a:pt x="16874" y="6758"/>
                      <a:pt x="16865" y="7007"/>
                    </a:cubicBezTo>
                    <a:cubicBezTo>
                      <a:pt x="16849" y="7495"/>
                      <a:pt x="16722" y="7817"/>
                      <a:pt x="16475" y="7989"/>
                    </a:cubicBezTo>
                    <a:cubicBezTo>
                      <a:pt x="16300" y="8113"/>
                      <a:pt x="16062" y="8163"/>
                      <a:pt x="15785" y="8163"/>
                    </a:cubicBezTo>
                    <a:cubicBezTo>
                      <a:pt x="15129" y="8163"/>
                      <a:pt x="14259" y="7881"/>
                      <a:pt x="13517" y="7640"/>
                    </a:cubicBezTo>
                    <a:cubicBezTo>
                      <a:pt x="12795" y="7404"/>
                      <a:pt x="12181" y="7206"/>
                      <a:pt x="11717" y="7206"/>
                    </a:cubicBezTo>
                    <a:cubicBezTo>
                      <a:pt x="11539" y="7206"/>
                      <a:pt x="11383" y="7235"/>
                      <a:pt x="11251" y="7302"/>
                    </a:cubicBezTo>
                    <a:cubicBezTo>
                      <a:pt x="11090" y="7386"/>
                      <a:pt x="10977" y="7524"/>
                      <a:pt x="10920" y="7699"/>
                    </a:cubicBezTo>
                    <a:cubicBezTo>
                      <a:pt x="10653" y="8537"/>
                      <a:pt x="11890" y="9183"/>
                      <a:pt x="13459" y="10004"/>
                    </a:cubicBezTo>
                    <a:cubicBezTo>
                      <a:pt x="15097" y="10858"/>
                      <a:pt x="17135" y="11921"/>
                      <a:pt x="17176" y="13199"/>
                    </a:cubicBezTo>
                    <a:cubicBezTo>
                      <a:pt x="17187" y="13603"/>
                      <a:pt x="17101" y="13875"/>
                      <a:pt x="16915" y="14034"/>
                    </a:cubicBezTo>
                    <a:cubicBezTo>
                      <a:pt x="16737" y="14183"/>
                      <a:pt x="16463" y="14237"/>
                      <a:pt x="16140" y="14237"/>
                    </a:cubicBezTo>
                    <a:cubicBezTo>
                      <a:pt x="15672" y="14237"/>
                      <a:pt x="15101" y="14123"/>
                      <a:pt x="14571" y="14015"/>
                    </a:cubicBezTo>
                    <a:cubicBezTo>
                      <a:pt x="14039" y="13906"/>
                      <a:pt x="13527" y="13803"/>
                      <a:pt x="13098" y="13803"/>
                    </a:cubicBezTo>
                    <a:cubicBezTo>
                      <a:pt x="12888" y="13803"/>
                      <a:pt x="12697" y="13827"/>
                      <a:pt x="12534" y="13888"/>
                    </a:cubicBezTo>
                    <a:cubicBezTo>
                      <a:pt x="12337" y="13966"/>
                      <a:pt x="12253" y="14104"/>
                      <a:pt x="12219" y="14210"/>
                    </a:cubicBezTo>
                    <a:cubicBezTo>
                      <a:pt x="12087" y="14623"/>
                      <a:pt x="12475" y="15208"/>
                      <a:pt x="13064" y="16092"/>
                    </a:cubicBezTo>
                    <a:cubicBezTo>
                      <a:pt x="13805" y="17207"/>
                      <a:pt x="14823" y="18737"/>
                      <a:pt x="14501" y="19820"/>
                    </a:cubicBezTo>
                    <a:cubicBezTo>
                      <a:pt x="14358" y="20291"/>
                      <a:pt x="13971" y="20661"/>
                      <a:pt x="13318" y="20935"/>
                    </a:cubicBezTo>
                    <a:cubicBezTo>
                      <a:pt x="12998" y="21072"/>
                      <a:pt x="12708" y="21140"/>
                      <a:pt x="12445" y="21140"/>
                    </a:cubicBezTo>
                    <a:cubicBezTo>
                      <a:pt x="12223" y="21140"/>
                      <a:pt x="12020" y="21091"/>
                      <a:pt x="11833" y="20994"/>
                    </a:cubicBezTo>
                    <a:cubicBezTo>
                      <a:pt x="10820" y="20470"/>
                      <a:pt x="10399" y="18555"/>
                      <a:pt x="10088" y="17157"/>
                    </a:cubicBezTo>
                    <a:cubicBezTo>
                      <a:pt x="9809" y="15881"/>
                      <a:pt x="9642" y="15210"/>
                      <a:pt x="9227" y="15015"/>
                    </a:cubicBezTo>
                    <a:cubicBezTo>
                      <a:pt x="9143" y="14972"/>
                      <a:pt x="9057" y="14956"/>
                      <a:pt x="8971" y="14956"/>
                    </a:cubicBezTo>
                    <a:cubicBezTo>
                      <a:pt x="8488" y="14956"/>
                      <a:pt x="7935" y="15495"/>
                      <a:pt x="7262" y="16157"/>
                    </a:cubicBezTo>
                    <a:cubicBezTo>
                      <a:pt x="6541" y="16865"/>
                      <a:pt x="5654" y="17737"/>
                      <a:pt x="4952" y="17737"/>
                    </a:cubicBezTo>
                    <a:cubicBezTo>
                      <a:pt x="4924" y="17737"/>
                      <a:pt x="4896" y="17735"/>
                      <a:pt x="4869" y="17732"/>
                    </a:cubicBezTo>
                    <a:cubicBezTo>
                      <a:pt x="4599" y="17703"/>
                      <a:pt x="4361" y="17529"/>
                      <a:pt x="4143" y="17195"/>
                    </a:cubicBezTo>
                    <a:cubicBezTo>
                      <a:pt x="3255" y="15844"/>
                      <a:pt x="4114" y="14290"/>
                      <a:pt x="4873" y="12916"/>
                    </a:cubicBezTo>
                    <a:cubicBezTo>
                      <a:pt x="5419" y="11921"/>
                      <a:pt x="5895" y="11064"/>
                      <a:pt x="5594" y="10412"/>
                    </a:cubicBezTo>
                    <a:cubicBezTo>
                      <a:pt x="5392" y="9974"/>
                      <a:pt x="5131" y="9711"/>
                      <a:pt x="4805" y="9612"/>
                    </a:cubicBezTo>
                    <a:cubicBezTo>
                      <a:pt x="4706" y="9581"/>
                      <a:pt x="4606" y="9568"/>
                      <a:pt x="4506" y="9568"/>
                    </a:cubicBezTo>
                    <a:cubicBezTo>
                      <a:pt x="4051" y="9568"/>
                      <a:pt x="3586" y="9848"/>
                      <a:pt x="3137" y="10119"/>
                    </a:cubicBezTo>
                    <a:cubicBezTo>
                      <a:pt x="2671" y="10398"/>
                      <a:pt x="2319" y="10595"/>
                      <a:pt x="2039" y="10595"/>
                    </a:cubicBezTo>
                    <a:cubicBezTo>
                      <a:pt x="1906" y="10595"/>
                      <a:pt x="1790" y="10551"/>
                      <a:pt x="1684" y="10450"/>
                    </a:cubicBezTo>
                    <a:cubicBezTo>
                      <a:pt x="909" y="9723"/>
                      <a:pt x="354" y="8628"/>
                      <a:pt x="2092" y="6051"/>
                    </a:cubicBezTo>
                    <a:lnTo>
                      <a:pt x="2097" y="6040"/>
                    </a:lnTo>
                    <a:cubicBezTo>
                      <a:pt x="2983" y="4587"/>
                      <a:pt x="5576" y="768"/>
                      <a:pt x="6874" y="548"/>
                    </a:cubicBezTo>
                    <a:cubicBezTo>
                      <a:pt x="6914" y="541"/>
                      <a:pt x="6959" y="538"/>
                      <a:pt x="7008" y="538"/>
                    </a:cubicBezTo>
                    <a:close/>
                    <a:moveTo>
                      <a:pt x="6971" y="1"/>
                    </a:moveTo>
                    <a:cubicBezTo>
                      <a:pt x="6903" y="1"/>
                      <a:pt x="6840" y="6"/>
                      <a:pt x="6784" y="15"/>
                    </a:cubicBezTo>
                    <a:cubicBezTo>
                      <a:pt x="5016" y="312"/>
                      <a:pt x="1992" y="5171"/>
                      <a:pt x="1639" y="5752"/>
                    </a:cubicBezTo>
                    <a:cubicBezTo>
                      <a:pt x="102" y="8036"/>
                      <a:pt x="0" y="9609"/>
                      <a:pt x="1310" y="10845"/>
                    </a:cubicBezTo>
                    <a:cubicBezTo>
                      <a:pt x="1533" y="11054"/>
                      <a:pt x="1774" y="11135"/>
                      <a:pt x="2020" y="11135"/>
                    </a:cubicBezTo>
                    <a:cubicBezTo>
                      <a:pt x="2494" y="11135"/>
                      <a:pt x="2987" y="10837"/>
                      <a:pt x="3413" y="10579"/>
                    </a:cubicBezTo>
                    <a:cubicBezTo>
                      <a:pt x="3802" y="10345"/>
                      <a:pt x="4200" y="10107"/>
                      <a:pt x="4507" y="10107"/>
                    </a:cubicBezTo>
                    <a:cubicBezTo>
                      <a:pt x="4556" y="10107"/>
                      <a:pt x="4602" y="10113"/>
                      <a:pt x="4646" y="10126"/>
                    </a:cubicBezTo>
                    <a:cubicBezTo>
                      <a:pt x="4814" y="10178"/>
                      <a:pt x="4971" y="10348"/>
                      <a:pt x="5100" y="10634"/>
                    </a:cubicBezTo>
                    <a:cubicBezTo>
                      <a:pt x="5288" y="11039"/>
                      <a:pt x="4853" y="11824"/>
                      <a:pt x="4397" y="12651"/>
                    </a:cubicBezTo>
                    <a:cubicBezTo>
                      <a:pt x="3606" y="14081"/>
                      <a:pt x="2625" y="15867"/>
                      <a:pt x="3690" y="17490"/>
                    </a:cubicBezTo>
                    <a:cubicBezTo>
                      <a:pt x="3996" y="17961"/>
                      <a:pt x="4372" y="18224"/>
                      <a:pt x="4807" y="18270"/>
                    </a:cubicBezTo>
                    <a:cubicBezTo>
                      <a:pt x="4854" y="18275"/>
                      <a:pt x="4901" y="18277"/>
                      <a:pt x="4948" y="18277"/>
                    </a:cubicBezTo>
                    <a:cubicBezTo>
                      <a:pt x="5865" y="18277"/>
                      <a:pt x="6808" y="17357"/>
                      <a:pt x="7640" y="16540"/>
                    </a:cubicBezTo>
                    <a:cubicBezTo>
                      <a:pt x="8049" y="16145"/>
                      <a:pt x="8713" y="15494"/>
                      <a:pt x="8954" y="15494"/>
                    </a:cubicBezTo>
                    <a:cubicBezTo>
                      <a:pt x="8970" y="15494"/>
                      <a:pt x="8984" y="15496"/>
                      <a:pt x="8996" y="15502"/>
                    </a:cubicBezTo>
                    <a:cubicBezTo>
                      <a:pt x="9188" y="15593"/>
                      <a:pt x="9402" y="16561"/>
                      <a:pt x="9556" y="17270"/>
                    </a:cubicBezTo>
                    <a:cubicBezTo>
                      <a:pt x="9905" y="18857"/>
                      <a:pt x="10342" y="20833"/>
                      <a:pt x="11582" y="21474"/>
                    </a:cubicBezTo>
                    <a:cubicBezTo>
                      <a:pt x="11849" y="21610"/>
                      <a:pt x="12135" y="21678"/>
                      <a:pt x="12443" y="21678"/>
                    </a:cubicBezTo>
                    <a:cubicBezTo>
                      <a:pt x="12781" y="21678"/>
                      <a:pt x="13144" y="21597"/>
                      <a:pt x="13529" y="21431"/>
                    </a:cubicBezTo>
                    <a:cubicBezTo>
                      <a:pt x="14327" y="21091"/>
                      <a:pt x="14830" y="20602"/>
                      <a:pt x="15016" y="19972"/>
                    </a:cubicBezTo>
                    <a:cubicBezTo>
                      <a:pt x="15412" y="18648"/>
                      <a:pt x="14358" y="17062"/>
                      <a:pt x="13511" y="15790"/>
                    </a:cubicBezTo>
                    <a:cubicBezTo>
                      <a:pt x="13164" y="15269"/>
                      <a:pt x="12690" y="14557"/>
                      <a:pt x="12724" y="14394"/>
                    </a:cubicBezTo>
                    <a:cubicBezTo>
                      <a:pt x="12822" y="14356"/>
                      <a:pt x="12948" y="14341"/>
                      <a:pt x="13093" y="14341"/>
                    </a:cubicBezTo>
                    <a:cubicBezTo>
                      <a:pt x="13466" y="14341"/>
                      <a:pt x="13969" y="14444"/>
                      <a:pt x="14460" y="14544"/>
                    </a:cubicBezTo>
                    <a:cubicBezTo>
                      <a:pt x="15037" y="14660"/>
                      <a:pt x="15624" y="14779"/>
                      <a:pt x="16142" y="14779"/>
                    </a:cubicBezTo>
                    <a:cubicBezTo>
                      <a:pt x="16581" y="14779"/>
                      <a:pt x="16971" y="14694"/>
                      <a:pt x="17262" y="14448"/>
                    </a:cubicBezTo>
                    <a:cubicBezTo>
                      <a:pt x="17584" y="14179"/>
                      <a:pt x="17733" y="13752"/>
                      <a:pt x="17715" y="13184"/>
                    </a:cubicBezTo>
                    <a:cubicBezTo>
                      <a:pt x="17667" y="11593"/>
                      <a:pt x="15566" y="10493"/>
                      <a:pt x="13710" y="9523"/>
                    </a:cubicBezTo>
                    <a:cubicBezTo>
                      <a:pt x="12638" y="8966"/>
                      <a:pt x="11308" y="8272"/>
                      <a:pt x="11435" y="7866"/>
                    </a:cubicBezTo>
                    <a:cubicBezTo>
                      <a:pt x="11448" y="7821"/>
                      <a:pt x="11471" y="7801"/>
                      <a:pt x="11498" y="7787"/>
                    </a:cubicBezTo>
                    <a:cubicBezTo>
                      <a:pt x="11551" y="7760"/>
                      <a:pt x="11624" y="7748"/>
                      <a:pt x="11713" y="7748"/>
                    </a:cubicBezTo>
                    <a:cubicBezTo>
                      <a:pt x="12090" y="7748"/>
                      <a:pt x="12753" y="7963"/>
                      <a:pt x="13350" y="8159"/>
                    </a:cubicBezTo>
                    <a:cubicBezTo>
                      <a:pt x="14161" y="8420"/>
                      <a:pt x="15040" y="8704"/>
                      <a:pt x="15779" y="8704"/>
                    </a:cubicBezTo>
                    <a:cubicBezTo>
                      <a:pt x="16162" y="8704"/>
                      <a:pt x="16507" y="8628"/>
                      <a:pt x="16786" y="8433"/>
                    </a:cubicBezTo>
                    <a:cubicBezTo>
                      <a:pt x="17176" y="8159"/>
                      <a:pt x="17384" y="7685"/>
                      <a:pt x="17405" y="7028"/>
                    </a:cubicBezTo>
                    <a:cubicBezTo>
                      <a:pt x="17425" y="6407"/>
                      <a:pt x="16897" y="5636"/>
                      <a:pt x="15798" y="4675"/>
                    </a:cubicBezTo>
                    <a:cubicBezTo>
                      <a:pt x="13302" y="2496"/>
                      <a:pt x="8553" y="1"/>
                      <a:pt x="6971" y="1"/>
                    </a:cubicBezTo>
                    <a:close/>
                  </a:path>
                </a:pathLst>
              </a:custGeom>
              <a:solidFill>
                <a:schemeClr val="dk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2" name="Google Shape;1167;p23"/>
              <p:cNvSpPr/>
              <p:nvPr/>
            </p:nvSpPr>
            <p:spPr>
              <a:xfrm>
                <a:off x="8325720" y="1281118"/>
                <a:ext cx="147986" cy="441810"/>
              </a:xfrm>
              <a:custGeom>
                <a:avLst/>
                <a:gdLst/>
                <a:ahLst/>
                <a:cxnLst/>
                <a:rect l="l" t="t" r="r" b="b"/>
                <a:pathLst>
                  <a:path w="5900" h="17623" extrusionOk="0">
                    <a:moveTo>
                      <a:pt x="409" y="0"/>
                    </a:moveTo>
                    <a:cubicBezTo>
                      <a:pt x="206" y="0"/>
                      <a:pt x="1" y="164"/>
                      <a:pt x="77" y="416"/>
                    </a:cubicBezTo>
                    <a:cubicBezTo>
                      <a:pt x="1564" y="5368"/>
                      <a:pt x="3051" y="10318"/>
                      <a:pt x="4535" y="15270"/>
                    </a:cubicBezTo>
                    <a:cubicBezTo>
                      <a:pt x="4748" y="15975"/>
                      <a:pt x="4961" y="16682"/>
                      <a:pt x="5170" y="17387"/>
                    </a:cubicBezTo>
                    <a:cubicBezTo>
                      <a:pt x="5220" y="17551"/>
                      <a:pt x="5353" y="17622"/>
                      <a:pt x="5488" y="17622"/>
                    </a:cubicBezTo>
                    <a:cubicBezTo>
                      <a:pt x="5692" y="17622"/>
                      <a:pt x="5899" y="17459"/>
                      <a:pt x="5823" y="17208"/>
                    </a:cubicBezTo>
                    <a:cubicBezTo>
                      <a:pt x="4334" y="12256"/>
                      <a:pt x="2847" y="7306"/>
                      <a:pt x="1362" y="2353"/>
                    </a:cubicBezTo>
                    <a:cubicBezTo>
                      <a:pt x="1149" y="1648"/>
                      <a:pt x="938" y="944"/>
                      <a:pt x="728" y="239"/>
                    </a:cubicBezTo>
                    <a:cubicBezTo>
                      <a:pt x="678" y="72"/>
                      <a:pt x="544" y="0"/>
                      <a:pt x="409" y="0"/>
                    </a:cubicBezTo>
                    <a:close/>
                  </a:path>
                </a:pathLst>
              </a:custGeom>
              <a:solidFill>
                <a:schemeClr val="dk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48" name="Google Shape;1168;p23"/>
            <p:cNvGrpSpPr>
              <a:grpSpLocks/>
            </p:cNvGrpSpPr>
            <p:nvPr/>
          </p:nvGrpSpPr>
          <p:grpSpPr bwMode="auto">
            <a:xfrm flipH="1">
              <a:off x="195773" y="4554458"/>
              <a:ext cx="320638" cy="366665"/>
              <a:chOff x="7657589" y="2085249"/>
              <a:chExt cx="433236" cy="495426"/>
            </a:xfrm>
          </p:grpSpPr>
          <p:sp>
            <p:nvSpPr>
              <p:cNvPr id="49" name="Google Shape;1169;p23"/>
              <p:cNvSpPr/>
              <p:nvPr/>
            </p:nvSpPr>
            <p:spPr>
              <a:xfrm>
                <a:off x="7657589" y="2138866"/>
                <a:ext cx="433236" cy="441809"/>
              </a:xfrm>
              <a:custGeom>
                <a:avLst/>
                <a:gdLst/>
                <a:ahLst/>
                <a:cxnLst/>
                <a:rect l="l" t="t" r="r" b="b"/>
                <a:pathLst>
                  <a:path w="17303" h="17637" extrusionOk="0">
                    <a:moveTo>
                      <a:pt x="11638" y="0"/>
                    </a:moveTo>
                    <a:cubicBezTo>
                      <a:pt x="9747" y="0"/>
                      <a:pt x="7700" y="285"/>
                      <a:pt x="7700" y="285"/>
                    </a:cubicBezTo>
                    <a:cubicBezTo>
                      <a:pt x="5130" y="527"/>
                      <a:pt x="4223" y="1377"/>
                      <a:pt x="4128" y="2776"/>
                    </a:cubicBezTo>
                    <a:cubicBezTo>
                      <a:pt x="4030" y="4176"/>
                      <a:pt x="7335" y="3594"/>
                      <a:pt x="6449" y="5427"/>
                    </a:cubicBezTo>
                    <a:cubicBezTo>
                      <a:pt x="5868" y="6624"/>
                      <a:pt x="1605" y="5779"/>
                      <a:pt x="791" y="8372"/>
                    </a:cubicBezTo>
                    <a:cubicBezTo>
                      <a:pt x="0" y="10885"/>
                      <a:pt x="5034" y="9876"/>
                      <a:pt x="5279" y="10835"/>
                    </a:cubicBezTo>
                    <a:cubicBezTo>
                      <a:pt x="5524" y="11798"/>
                      <a:pt x="363" y="15636"/>
                      <a:pt x="3588" y="17324"/>
                    </a:cubicBezTo>
                    <a:cubicBezTo>
                      <a:pt x="4002" y="17541"/>
                      <a:pt x="4367" y="17636"/>
                      <a:pt x="4690" y="17636"/>
                    </a:cubicBezTo>
                    <a:cubicBezTo>
                      <a:pt x="7029" y="17636"/>
                      <a:pt x="7181" y="12642"/>
                      <a:pt x="7988" y="12642"/>
                    </a:cubicBezTo>
                    <a:cubicBezTo>
                      <a:pt x="8027" y="12642"/>
                      <a:pt x="8068" y="12653"/>
                      <a:pt x="8110" y="12678"/>
                    </a:cubicBezTo>
                    <a:cubicBezTo>
                      <a:pt x="8975" y="13178"/>
                      <a:pt x="9567" y="15905"/>
                      <a:pt x="10769" y="15905"/>
                    </a:cubicBezTo>
                    <a:cubicBezTo>
                      <a:pt x="11010" y="15905"/>
                      <a:pt x="11276" y="15795"/>
                      <a:pt x="11573" y="15536"/>
                    </a:cubicBezTo>
                    <a:cubicBezTo>
                      <a:pt x="13355" y="13983"/>
                      <a:pt x="10522" y="8462"/>
                      <a:pt x="11764" y="7966"/>
                    </a:cubicBezTo>
                    <a:cubicBezTo>
                      <a:pt x="11812" y="7947"/>
                      <a:pt x="11859" y="7937"/>
                      <a:pt x="11905" y="7937"/>
                    </a:cubicBezTo>
                    <a:cubicBezTo>
                      <a:pt x="12876" y="7937"/>
                      <a:pt x="13258" y="12107"/>
                      <a:pt x="14869" y="12107"/>
                    </a:cubicBezTo>
                    <a:cubicBezTo>
                      <a:pt x="15132" y="12107"/>
                      <a:pt x="15426" y="11997"/>
                      <a:pt x="15762" y="11740"/>
                    </a:cubicBezTo>
                    <a:cubicBezTo>
                      <a:pt x="17303" y="10556"/>
                      <a:pt x="15741" y="1579"/>
                      <a:pt x="14551" y="541"/>
                    </a:cubicBezTo>
                    <a:cubicBezTo>
                      <a:pt x="14076" y="125"/>
                      <a:pt x="12891" y="0"/>
                      <a:pt x="11638" y="0"/>
                    </a:cubicBez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0" name="Google Shape;1170;p23"/>
              <p:cNvSpPr/>
              <p:nvPr/>
            </p:nvSpPr>
            <p:spPr>
              <a:xfrm>
                <a:off x="7848471" y="2085249"/>
                <a:ext cx="225196" cy="315271"/>
              </a:xfrm>
              <a:custGeom>
                <a:avLst/>
                <a:gdLst/>
                <a:ahLst/>
                <a:cxnLst/>
                <a:rect l="l" t="t" r="r" b="b"/>
                <a:pathLst>
                  <a:path w="8997" h="12639" extrusionOk="0">
                    <a:moveTo>
                      <a:pt x="8524" y="1"/>
                    </a:moveTo>
                    <a:cubicBezTo>
                      <a:pt x="8420" y="1"/>
                      <a:pt x="8316" y="46"/>
                      <a:pt x="8243" y="155"/>
                    </a:cubicBezTo>
                    <a:cubicBezTo>
                      <a:pt x="5889" y="3650"/>
                      <a:pt x="3534" y="7147"/>
                      <a:pt x="1179" y="10644"/>
                    </a:cubicBezTo>
                    <a:cubicBezTo>
                      <a:pt x="843" y="11143"/>
                      <a:pt x="508" y="11646"/>
                      <a:pt x="170" y="12144"/>
                    </a:cubicBezTo>
                    <a:cubicBezTo>
                      <a:pt x="1" y="12398"/>
                      <a:pt x="237" y="12638"/>
                      <a:pt x="476" y="12638"/>
                    </a:cubicBezTo>
                    <a:cubicBezTo>
                      <a:pt x="579" y="12638"/>
                      <a:pt x="683" y="12594"/>
                      <a:pt x="755" y="12487"/>
                    </a:cubicBezTo>
                    <a:cubicBezTo>
                      <a:pt x="3112" y="8987"/>
                      <a:pt x="5465" y="5492"/>
                      <a:pt x="7817" y="1993"/>
                    </a:cubicBezTo>
                    <a:cubicBezTo>
                      <a:pt x="8155" y="1494"/>
                      <a:pt x="8490" y="993"/>
                      <a:pt x="8826" y="495"/>
                    </a:cubicBezTo>
                    <a:cubicBezTo>
                      <a:pt x="8997" y="242"/>
                      <a:pt x="8762" y="1"/>
                      <a:pt x="8524" y="1"/>
                    </a:cubicBez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sp>
        <p:nvSpPr>
          <p:cNvPr id="1151" name="Google Shape;1151;p23"/>
          <p:cNvSpPr txBox="1">
            <a:spLocks noGrp="1"/>
          </p:cNvSpPr>
          <p:nvPr>
            <p:ph type="title"/>
          </p:nvPr>
        </p:nvSpPr>
        <p:spPr>
          <a:xfrm>
            <a:off x="720000" y="540000"/>
            <a:ext cx="7704000" cy="5643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2" name="Google Shape;1152;p23"/>
          <p:cNvSpPr txBox="1">
            <a:spLocks noGrp="1"/>
          </p:cNvSpPr>
          <p:nvPr>
            <p:ph type="title" idx="2"/>
          </p:nvPr>
        </p:nvSpPr>
        <p:spPr>
          <a:xfrm>
            <a:off x="720000" y="3802621"/>
            <a:ext cx="2336400" cy="374100"/>
          </a:xfrm>
          <a:prstGeom prst="rect">
            <a:avLst/>
          </a:prstGeom>
        </p:spPr>
        <p:txBody>
          <a:bodyPr spcFirstLastPara="1">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3" name="Google Shape;1153;p23"/>
          <p:cNvSpPr txBox="1">
            <a:spLocks noGrp="1"/>
          </p:cNvSpPr>
          <p:nvPr>
            <p:ph type="subTitle" idx="1"/>
          </p:nvPr>
        </p:nvSpPr>
        <p:spPr>
          <a:xfrm>
            <a:off x="720000" y="4118688"/>
            <a:ext cx="2336400" cy="484800"/>
          </a:xfrm>
          <a:prstGeom prst="rect">
            <a:avLst/>
          </a:prstGeom>
        </p:spPr>
        <p:txBody>
          <a:bodyPr spcFirstLastPara="1">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54" name="Google Shape;1154;p23"/>
          <p:cNvSpPr txBox="1">
            <a:spLocks noGrp="1"/>
          </p:cNvSpPr>
          <p:nvPr>
            <p:ph type="title" idx="3"/>
          </p:nvPr>
        </p:nvSpPr>
        <p:spPr>
          <a:xfrm>
            <a:off x="3403800" y="3802621"/>
            <a:ext cx="2336400" cy="374100"/>
          </a:xfrm>
          <a:prstGeom prst="rect">
            <a:avLst/>
          </a:prstGeom>
        </p:spPr>
        <p:txBody>
          <a:bodyPr spcFirstLastPara="1">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5" name="Google Shape;1155;p23"/>
          <p:cNvSpPr txBox="1">
            <a:spLocks noGrp="1"/>
          </p:cNvSpPr>
          <p:nvPr>
            <p:ph type="subTitle" idx="4"/>
          </p:nvPr>
        </p:nvSpPr>
        <p:spPr>
          <a:xfrm>
            <a:off x="3403800" y="4118688"/>
            <a:ext cx="2336400" cy="484800"/>
          </a:xfrm>
          <a:prstGeom prst="rect">
            <a:avLst/>
          </a:prstGeom>
        </p:spPr>
        <p:txBody>
          <a:bodyPr spcFirstLastPara="1">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56" name="Google Shape;1156;p23"/>
          <p:cNvSpPr txBox="1">
            <a:spLocks noGrp="1"/>
          </p:cNvSpPr>
          <p:nvPr>
            <p:ph type="title" idx="5"/>
          </p:nvPr>
        </p:nvSpPr>
        <p:spPr>
          <a:xfrm>
            <a:off x="6087600" y="3802621"/>
            <a:ext cx="2336400" cy="374100"/>
          </a:xfrm>
          <a:prstGeom prst="rect">
            <a:avLst/>
          </a:prstGeom>
        </p:spPr>
        <p:txBody>
          <a:bodyPr spcFirstLastPara="1">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7" name="Google Shape;1157;p23"/>
          <p:cNvSpPr txBox="1">
            <a:spLocks noGrp="1"/>
          </p:cNvSpPr>
          <p:nvPr>
            <p:ph type="subTitle" idx="6"/>
          </p:nvPr>
        </p:nvSpPr>
        <p:spPr>
          <a:xfrm>
            <a:off x="6087600" y="4118688"/>
            <a:ext cx="2336400" cy="484800"/>
          </a:xfrm>
          <a:prstGeom prst="rect">
            <a:avLst/>
          </a:prstGeom>
        </p:spPr>
        <p:txBody>
          <a:bodyPr spcFirstLastPara="1">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4BE4E42-A872-4773-BEC4-8EC68DAC9A5D}" type="datetimeFigureOut">
              <a:rPr lang="en-US"/>
              <a:pPr>
                <a:defRPr/>
              </a:pPr>
              <a:t>12/2/2023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A7F9BB-E488-4E50-AF56-E8654196E11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71"/>
        <p:cNvGrpSpPr/>
        <p:nvPr/>
      </p:nvGrpSpPr>
      <p:grpSpPr>
        <a:xfrm>
          <a:off x="0" y="0"/>
          <a:ext cx="0" cy="0"/>
          <a:chOff x="0" y="0"/>
          <a:chExt cx="0" cy="0"/>
        </a:xfrm>
      </p:grpSpPr>
      <p:grpSp>
        <p:nvGrpSpPr>
          <p:cNvPr id="11" name="Google Shape;1172;p24"/>
          <p:cNvGrpSpPr>
            <a:grpSpLocks/>
          </p:cNvGrpSpPr>
          <p:nvPr/>
        </p:nvGrpSpPr>
        <p:grpSpPr bwMode="auto">
          <a:xfrm>
            <a:off x="-60325" y="-44450"/>
            <a:ext cx="9264650" cy="5276850"/>
            <a:chOff x="-60875" y="-44400"/>
            <a:chExt cx="9265800" cy="5276700"/>
          </a:xfrm>
        </p:grpSpPr>
        <p:grpSp>
          <p:nvGrpSpPr>
            <p:cNvPr id="12" name="Google Shape;1173;p24"/>
            <p:cNvGrpSpPr>
              <a:grpSpLocks/>
            </p:cNvGrpSpPr>
            <p:nvPr/>
          </p:nvGrpSpPr>
          <p:grpSpPr bwMode="auto">
            <a:xfrm>
              <a:off x="-60875" y="292275"/>
              <a:ext cx="9265800" cy="4558950"/>
              <a:chOff x="-60875" y="292275"/>
              <a:chExt cx="9265800" cy="4558950"/>
            </a:xfrm>
          </p:grpSpPr>
          <p:cxnSp>
            <p:nvCxnSpPr>
              <p:cNvPr id="34" name="Google Shape;1174;p24"/>
              <p:cNvCxnSpPr>
                <a:cxnSpLocks noChangeShapeType="1"/>
              </p:cNvCxnSpPr>
              <p:nvPr/>
            </p:nvCxnSpPr>
            <p:spPr bwMode="auto">
              <a:xfrm>
                <a:off x="-60875" y="292275"/>
                <a:ext cx="9265800" cy="0"/>
              </a:xfrm>
              <a:prstGeom prst="straightConnector1">
                <a:avLst/>
              </a:prstGeom>
              <a:noFill/>
              <a:ln w="9525">
                <a:solidFill>
                  <a:srgbClr val="F3F3F3"/>
                </a:solidFill>
                <a:round/>
                <a:headEnd/>
                <a:tailEnd/>
              </a:ln>
            </p:spPr>
          </p:cxnSp>
          <p:cxnSp>
            <p:nvCxnSpPr>
              <p:cNvPr id="35" name="Google Shape;1175;p24"/>
              <p:cNvCxnSpPr>
                <a:cxnSpLocks noChangeShapeType="1"/>
              </p:cNvCxnSpPr>
              <p:nvPr/>
            </p:nvCxnSpPr>
            <p:spPr bwMode="auto">
              <a:xfrm>
                <a:off x="-60875" y="706725"/>
                <a:ext cx="9265800" cy="0"/>
              </a:xfrm>
              <a:prstGeom prst="straightConnector1">
                <a:avLst/>
              </a:prstGeom>
              <a:noFill/>
              <a:ln w="9525">
                <a:solidFill>
                  <a:srgbClr val="F3F3F3"/>
                </a:solidFill>
                <a:round/>
                <a:headEnd/>
                <a:tailEnd/>
              </a:ln>
            </p:spPr>
          </p:cxnSp>
          <p:cxnSp>
            <p:nvCxnSpPr>
              <p:cNvPr id="36" name="Google Shape;1176;p24"/>
              <p:cNvCxnSpPr>
                <a:cxnSpLocks noChangeShapeType="1"/>
              </p:cNvCxnSpPr>
              <p:nvPr/>
            </p:nvCxnSpPr>
            <p:spPr bwMode="auto">
              <a:xfrm>
                <a:off x="-60875" y="1121175"/>
                <a:ext cx="9265800" cy="0"/>
              </a:xfrm>
              <a:prstGeom prst="straightConnector1">
                <a:avLst/>
              </a:prstGeom>
              <a:noFill/>
              <a:ln w="9525">
                <a:solidFill>
                  <a:srgbClr val="F3F3F3"/>
                </a:solidFill>
                <a:round/>
                <a:headEnd/>
                <a:tailEnd/>
              </a:ln>
            </p:spPr>
          </p:cxnSp>
          <p:cxnSp>
            <p:nvCxnSpPr>
              <p:cNvPr id="37" name="Google Shape;1177;p24"/>
              <p:cNvCxnSpPr>
                <a:cxnSpLocks noChangeShapeType="1"/>
              </p:cNvCxnSpPr>
              <p:nvPr/>
            </p:nvCxnSpPr>
            <p:spPr bwMode="auto">
              <a:xfrm>
                <a:off x="-60875" y="1535625"/>
                <a:ext cx="9265800" cy="0"/>
              </a:xfrm>
              <a:prstGeom prst="straightConnector1">
                <a:avLst/>
              </a:prstGeom>
              <a:noFill/>
              <a:ln w="9525">
                <a:solidFill>
                  <a:srgbClr val="F3F3F3"/>
                </a:solidFill>
                <a:round/>
                <a:headEnd/>
                <a:tailEnd/>
              </a:ln>
            </p:spPr>
          </p:cxnSp>
          <p:cxnSp>
            <p:nvCxnSpPr>
              <p:cNvPr id="38" name="Google Shape;1178;p24"/>
              <p:cNvCxnSpPr>
                <a:cxnSpLocks noChangeShapeType="1"/>
              </p:cNvCxnSpPr>
              <p:nvPr/>
            </p:nvCxnSpPr>
            <p:spPr bwMode="auto">
              <a:xfrm>
                <a:off x="-60875" y="1950075"/>
                <a:ext cx="9265800" cy="0"/>
              </a:xfrm>
              <a:prstGeom prst="straightConnector1">
                <a:avLst/>
              </a:prstGeom>
              <a:noFill/>
              <a:ln w="9525">
                <a:solidFill>
                  <a:srgbClr val="F3F3F3"/>
                </a:solidFill>
                <a:round/>
                <a:headEnd/>
                <a:tailEnd/>
              </a:ln>
            </p:spPr>
          </p:cxnSp>
          <p:cxnSp>
            <p:nvCxnSpPr>
              <p:cNvPr id="39" name="Google Shape;1179;p24"/>
              <p:cNvCxnSpPr>
                <a:cxnSpLocks noChangeShapeType="1"/>
              </p:cNvCxnSpPr>
              <p:nvPr/>
            </p:nvCxnSpPr>
            <p:spPr bwMode="auto">
              <a:xfrm>
                <a:off x="-60875" y="2364525"/>
                <a:ext cx="9265800" cy="0"/>
              </a:xfrm>
              <a:prstGeom prst="straightConnector1">
                <a:avLst/>
              </a:prstGeom>
              <a:noFill/>
              <a:ln w="9525">
                <a:solidFill>
                  <a:srgbClr val="F3F3F3"/>
                </a:solidFill>
                <a:round/>
                <a:headEnd/>
                <a:tailEnd/>
              </a:ln>
            </p:spPr>
          </p:cxnSp>
          <p:cxnSp>
            <p:nvCxnSpPr>
              <p:cNvPr id="40" name="Google Shape;1180;p24"/>
              <p:cNvCxnSpPr>
                <a:cxnSpLocks noChangeShapeType="1"/>
              </p:cNvCxnSpPr>
              <p:nvPr/>
            </p:nvCxnSpPr>
            <p:spPr bwMode="auto">
              <a:xfrm>
                <a:off x="-60875" y="2778975"/>
                <a:ext cx="9265800" cy="0"/>
              </a:xfrm>
              <a:prstGeom prst="straightConnector1">
                <a:avLst/>
              </a:prstGeom>
              <a:noFill/>
              <a:ln w="9525">
                <a:solidFill>
                  <a:srgbClr val="F3F3F3"/>
                </a:solidFill>
                <a:round/>
                <a:headEnd/>
                <a:tailEnd/>
              </a:ln>
            </p:spPr>
          </p:cxnSp>
          <p:cxnSp>
            <p:nvCxnSpPr>
              <p:cNvPr id="41" name="Google Shape;1181;p24"/>
              <p:cNvCxnSpPr>
                <a:cxnSpLocks noChangeShapeType="1"/>
              </p:cNvCxnSpPr>
              <p:nvPr/>
            </p:nvCxnSpPr>
            <p:spPr bwMode="auto">
              <a:xfrm>
                <a:off x="-60875" y="3193425"/>
                <a:ext cx="9265800" cy="0"/>
              </a:xfrm>
              <a:prstGeom prst="straightConnector1">
                <a:avLst/>
              </a:prstGeom>
              <a:noFill/>
              <a:ln w="9525">
                <a:solidFill>
                  <a:srgbClr val="F3F3F3"/>
                </a:solidFill>
                <a:round/>
                <a:headEnd/>
                <a:tailEnd/>
              </a:ln>
            </p:spPr>
          </p:cxnSp>
          <p:cxnSp>
            <p:nvCxnSpPr>
              <p:cNvPr id="42" name="Google Shape;1182;p24"/>
              <p:cNvCxnSpPr>
                <a:cxnSpLocks noChangeShapeType="1"/>
              </p:cNvCxnSpPr>
              <p:nvPr/>
            </p:nvCxnSpPr>
            <p:spPr bwMode="auto">
              <a:xfrm>
                <a:off x="-60875" y="3607875"/>
                <a:ext cx="9265800" cy="0"/>
              </a:xfrm>
              <a:prstGeom prst="straightConnector1">
                <a:avLst/>
              </a:prstGeom>
              <a:noFill/>
              <a:ln w="9525">
                <a:solidFill>
                  <a:srgbClr val="F3F3F3"/>
                </a:solidFill>
                <a:round/>
                <a:headEnd/>
                <a:tailEnd/>
              </a:ln>
            </p:spPr>
          </p:cxnSp>
          <p:cxnSp>
            <p:nvCxnSpPr>
              <p:cNvPr id="43" name="Google Shape;1183;p24"/>
              <p:cNvCxnSpPr>
                <a:cxnSpLocks noChangeShapeType="1"/>
              </p:cNvCxnSpPr>
              <p:nvPr/>
            </p:nvCxnSpPr>
            <p:spPr bwMode="auto">
              <a:xfrm>
                <a:off x="-60875" y="4022325"/>
                <a:ext cx="9265800" cy="0"/>
              </a:xfrm>
              <a:prstGeom prst="straightConnector1">
                <a:avLst/>
              </a:prstGeom>
              <a:noFill/>
              <a:ln w="9525">
                <a:solidFill>
                  <a:srgbClr val="F3F3F3"/>
                </a:solidFill>
                <a:round/>
                <a:headEnd/>
                <a:tailEnd/>
              </a:ln>
            </p:spPr>
          </p:cxnSp>
          <p:cxnSp>
            <p:nvCxnSpPr>
              <p:cNvPr id="44" name="Google Shape;1184;p24"/>
              <p:cNvCxnSpPr>
                <a:cxnSpLocks noChangeShapeType="1"/>
              </p:cNvCxnSpPr>
              <p:nvPr/>
            </p:nvCxnSpPr>
            <p:spPr bwMode="auto">
              <a:xfrm>
                <a:off x="-60875" y="4436775"/>
                <a:ext cx="9265800" cy="0"/>
              </a:xfrm>
              <a:prstGeom prst="straightConnector1">
                <a:avLst/>
              </a:prstGeom>
              <a:noFill/>
              <a:ln w="9525">
                <a:solidFill>
                  <a:srgbClr val="F3F3F3"/>
                </a:solidFill>
                <a:round/>
                <a:headEnd/>
                <a:tailEnd/>
              </a:ln>
            </p:spPr>
          </p:cxnSp>
          <p:cxnSp>
            <p:nvCxnSpPr>
              <p:cNvPr id="45" name="Google Shape;1185;p24"/>
              <p:cNvCxnSpPr>
                <a:cxnSpLocks noChangeShapeType="1"/>
              </p:cNvCxnSpPr>
              <p:nvPr/>
            </p:nvCxnSpPr>
            <p:spPr bwMode="auto">
              <a:xfrm>
                <a:off x="-60875" y="4851225"/>
                <a:ext cx="9265800" cy="0"/>
              </a:xfrm>
              <a:prstGeom prst="straightConnector1">
                <a:avLst/>
              </a:prstGeom>
              <a:noFill/>
              <a:ln w="9525">
                <a:solidFill>
                  <a:srgbClr val="F3F3F3"/>
                </a:solidFill>
                <a:round/>
                <a:headEnd/>
                <a:tailEnd/>
              </a:ln>
            </p:spPr>
          </p:cxnSp>
        </p:grpSp>
        <p:grpSp>
          <p:nvGrpSpPr>
            <p:cNvPr id="13" name="Google Shape;1186;p24"/>
            <p:cNvGrpSpPr>
              <a:grpSpLocks/>
            </p:cNvGrpSpPr>
            <p:nvPr/>
          </p:nvGrpSpPr>
          <p:grpSpPr bwMode="auto">
            <a:xfrm>
              <a:off x="424088" y="-44400"/>
              <a:ext cx="8295875" cy="5276700"/>
              <a:chOff x="424088" y="-44400"/>
              <a:chExt cx="8295875" cy="5276700"/>
            </a:xfrm>
          </p:grpSpPr>
          <p:cxnSp>
            <p:nvCxnSpPr>
              <p:cNvPr id="14" name="Google Shape;1187;p24"/>
              <p:cNvCxnSpPr>
                <a:cxnSpLocks noChangeShapeType="1"/>
              </p:cNvCxnSpPr>
              <p:nvPr/>
            </p:nvCxnSpPr>
            <p:spPr bwMode="auto">
              <a:xfrm>
                <a:off x="424088" y="-44400"/>
                <a:ext cx="0" cy="5276700"/>
              </a:xfrm>
              <a:prstGeom prst="straightConnector1">
                <a:avLst/>
              </a:prstGeom>
              <a:noFill/>
              <a:ln w="9525">
                <a:solidFill>
                  <a:srgbClr val="F3F3F3"/>
                </a:solidFill>
                <a:round/>
                <a:headEnd/>
                <a:tailEnd/>
              </a:ln>
            </p:spPr>
          </p:cxnSp>
          <p:cxnSp>
            <p:nvCxnSpPr>
              <p:cNvPr id="15" name="Google Shape;1188;p24"/>
              <p:cNvCxnSpPr>
                <a:cxnSpLocks noChangeShapeType="1"/>
              </p:cNvCxnSpPr>
              <p:nvPr/>
            </p:nvCxnSpPr>
            <p:spPr bwMode="auto">
              <a:xfrm>
                <a:off x="860713" y="-44400"/>
                <a:ext cx="0" cy="5276700"/>
              </a:xfrm>
              <a:prstGeom prst="straightConnector1">
                <a:avLst/>
              </a:prstGeom>
              <a:noFill/>
              <a:ln w="9525">
                <a:solidFill>
                  <a:srgbClr val="F3F3F3"/>
                </a:solidFill>
                <a:round/>
                <a:headEnd/>
                <a:tailEnd/>
              </a:ln>
            </p:spPr>
          </p:cxnSp>
          <p:cxnSp>
            <p:nvCxnSpPr>
              <p:cNvPr id="16" name="Google Shape;1189;p24"/>
              <p:cNvCxnSpPr>
                <a:cxnSpLocks noChangeShapeType="1"/>
              </p:cNvCxnSpPr>
              <p:nvPr/>
            </p:nvCxnSpPr>
            <p:spPr bwMode="auto">
              <a:xfrm>
                <a:off x="1297338" y="-44400"/>
                <a:ext cx="0" cy="5276700"/>
              </a:xfrm>
              <a:prstGeom prst="straightConnector1">
                <a:avLst/>
              </a:prstGeom>
              <a:noFill/>
              <a:ln w="9525">
                <a:solidFill>
                  <a:srgbClr val="F3F3F3"/>
                </a:solidFill>
                <a:round/>
                <a:headEnd/>
                <a:tailEnd/>
              </a:ln>
            </p:spPr>
          </p:cxnSp>
          <p:cxnSp>
            <p:nvCxnSpPr>
              <p:cNvPr id="17" name="Google Shape;1190;p24"/>
              <p:cNvCxnSpPr>
                <a:cxnSpLocks noChangeShapeType="1"/>
              </p:cNvCxnSpPr>
              <p:nvPr/>
            </p:nvCxnSpPr>
            <p:spPr bwMode="auto">
              <a:xfrm>
                <a:off x="1733963" y="-44400"/>
                <a:ext cx="0" cy="5276700"/>
              </a:xfrm>
              <a:prstGeom prst="straightConnector1">
                <a:avLst/>
              </a:prstGeom>
              <a:noFill/>
              <a:ln w="9525">
                <a:solidFill>
                  <a:srgbClr val="F3F3F3"/>
                </a:solidFill>
                <a:round/>
                <a:headEnd/>
                <a:tailEnd/>
              </a:ln>
            </p:spPr>
          </p:cxnSp>
          <p:cxnSp>
            <p:nvCxnSpPr>
              <p:cNvPr id="18" name="Google Shape;1191;p24"/>
              <p:cNvCxnSpPr>
                <a:cxnSpLocks noChangeShapeType="1"/>
              </p:cNvCxnSpPr>
              <p:nvPr/>
            </p:nvCxnSpPr>
            <p:spPr bwMode="auto">
              <a:xfrm>
                <a:off x="2170588" y="-44400"/>
                <a:ext cx="0" cy="5276700"/>
              </a:xfrm>
              <a:prstGeom prst="straightConnector1">
                <a:avLst/>
              </a:prstGeom>
              <a:noFill/>
              <a:ln w="9525">
                <a:solidFill>
                  <a:srgbClr val="F3F3F3"/>
                </a:solidFill>
                <a:round/>
                <a:headEnd/>
                <a:tailEnd/>
              </a:ln>
            </p:spPr>
          </p:cxnSp>
          <p:cxnSp>
            <p:nvCxnSpPr>
              <p:cNvPr id="19" name="Google Shape;1192;p24"/>
              <p:cNvCxnSpPr>
                <a:cxnSpLocks noChangeShapeType="1"/>
              </p:cNvCxnSpPr>
              <p:nvPr/>
            </p:nvCxnSpPr>
            <p:spPr bwMode="auto">
              <a:xfrm>
                <a:off x="2607213" y="-44400"/>
                <a:ext cx="0" cy="5276700"/>
              </a:xfrm>
              <a:prstGeom prst="straightConnector1">
                <a:avLst/>
              </a:prstGeom>
              <a:noFill/>
              <a:ln w="9525">
                <a:solidFill>
                  <a:srgbClr val="F3F3F3"/>
                </a:solidFill>
                <a:round/>
                <a:headEnd/>
                <a:tailEnd/>
              </a:ln>
            </p:spPr>
          </p:cxnSp>
          <p:cxnSp>
            <p:nvCxnSpPr>
              <p:cNvPr id="20" name="Google Shape;1193;p24"/>
              <p:cNvCxnSpPr>
                <a:cxnSpLocks noChangeShapeType="1"/>
              </p:cNvCxnSpPr>
              <p:nvPr/>
            </p:nvCxnSpPr>
            <p:spPr bwMode="auto">
              <a:xfrm>
                <a:off x="3043838" y="-44400"/>
                <a:ext cx="0" cy="5276700"/>
              </a:xfrm>
              <a:prstGeom prst="straightConnector1">
                <a:avLst/>
              </a:prstGeom>
              <a:noFill/>
              <a:ln w="9525">
                <a:solidFill>
                  <a:srgbClr val="F3F3F3"/>
                </a:solidFill>
                <a:round/>
                <a:headEnd/>
                <a:tailEnd/>
              </a:ln>
            </p:spPr>
          </p:cxnSp>
          <p:cxnSp>
            <p:nvCxnSpPr>
              <p:cNvPr id="21" name="Google Shape;1194;p24"/>
              <p:cNvCxnSpPr>
                <a:cxnSpLocks noChangeShapeType="1"/>
              </p:cNvCxnSpPr>
              <p:nvPr/>
            </p:nvCxnSpPr>
            <p:spPr bwMode="auto">
              <a:xfrm>
                <a:off x="3480463" y="-44400"/>
                <a:ext cx="0" cy="5276700"/>
              </a:xfrm>
              <a:prstGeom prst="straightConnector1">
                <a:avLst/>
              </a:prstGeom>
              <a:noFill/>
              <a:ln w="9525">
                <a:solidFill>
                  <a:srgbClr val="F3F3F3"/>
                </a:solidFill>
                <a:round/>
                <a:headEnd/>
                <a:tailEnd/>
              </a:ln>
            </p:spPr>
          </p:cxnSp>
          <p:cxnSp>
            <p:nvCxnSpPr>
              <p:cNvPr id="22" name="Google Shape;1195;p24"/>
              <p:cNvCxnSpPr>
                <a:cxnSpLocks noChangeShapeType="1"/>
              </p:cNvCxnSpPr>
              <p:nvPr/>
            </p:nvCxnSpPr>
            <p:spPr bwMode="auto">
              <a:xfrm>
                <a:off x="3917088" y="-44400"/>
                <a:ext cx="0" cy="5276700"/>
              </a:xfrm>
              <a:prstGeom prst="straightConnector1">
                <a:avLst/>
              </a:prstGeom>
              <a:noFill/>
              <a:ln w="9525">
                <a:solidFill>
                  <a:srgbClr val="F3F3F3"/>
                </a:solidFill>
                <a:round/>
                <a:headEnd/>
                <a:tailEnd/>
              </a:ln>
            </p:spPr>
          </p:cxnSp>
          <p:cxnSp>
            <p:nvCxnSpPr>
              <p:cNvPr id="23" name="Google Shape;1196;p24"/>
              <p:cNvCxnSpPr>
                <a:cxnSpLocks noChangeShapeType="1"/>
              </p:cNvCxnSpPr>
              <p:nvPr/>
            </p:nvCxnSpPr>
            <p:spPr bwMode="auto">
              <a:xfrm>
                <a:off x="4353713" y="-44400"/>
                <a:ext cx="0" cy="5276700"/>
              </a:xfrm>
              <a:prstGeom prst="straightConnector1">
                <a:avLst/>
              </a:prstGeom>
              <a:noFill/>
              <a:ln w="9525">
                <a:solidFill>
                  <a:srgbClr val="F3F3F3"/>
                </a:solidFill>
                <a:round/>
                <a:headEnd/>
                <a:tailEnd/>
              </a:ln>
            </p:spPr>
          </p:cxnSp>
          <p:cxnSp>
            <p:nvCxnSpPr>
              <p:cNvPr id="24" name="Google Shape;1197;p24"/>
              <p:cNvCxnSpPr>
                <a:cxnSpLocks noChangeShapeType="1"/>
              </p:cNvCxnSpPr>
              <p:nvPr/>
            </p:nvCxnSpPr>
            <p:spPr bwMode="auto">
              <a:xfrm>
                <a:off x="4790338" y="-44400"/>
                <a:ext cx="0" cy="5276700"/>
              </a:xfrm>
              <a:prstGeom prst="straightConnector1">
                <a:avLst/>
              </a:prstGeom>
              <a:noFill/>
              <a:ln w="9525">
                <a:solidFill>
                  <a:srgbClr val="F3F3F3"/>
                </a:solidFill>
                <a:round/>
                <a:headEnd/>
                <a:tailEnd/>
              </a:ln>
            </p:spPr>
          </p:cxnSp>
          <p:cxnSp>
            <p:nvCxnSpPr>
              <p:cNvPr id="25" name="Google Shape;1198;p24"/>
              <p:cNvCxnSpPr>
                <a:cxnSpLocks noChangeShapeType="1"/>
              </p:cNvCxnSpPr>
              <p:nvPr/>
            </p:nvCxnSpPr>
            <p:spPr bwMode="auto">
              <a:xfrm>
                <a:off x="5226963" y="-44400"/>
                <a:ext cx="0" cy="5276700"/>
              </a:xfrm>
              <a:prstGeom prst="straightConnector1">
                <a:avLst/>
              </a:prstGeom>
              <a:noFill/>
              <a:ln w="9525">
                <a:solidFill>
                  <a:srgbClr val="F3F3F3"/>
                </a:solidFill>
                <a:round/>
                <a:headEnd/>
                <a:tailEnd/>
              </a:ln>
            </p:spPr>
          </p:cxnSp>
          <p:cxnSp>
            <p:nvCxnSpPr>
              <p:cNvPr id="26" name="Google Shape;1199;p24"/>
              <p:cNvCxnSpPr>
                <a:cxnSpLocks noChangeShapeType="1"/>
              </p:cNvCxnSpPr>
              <p:nvPr/>
            </p:nvCxnSpPr>
            <p:spPr bwMode="auto">
              <a:xfrm>
                <a:off x="5663588" y="-44400"/>
                <a:ext cx="0" cy="5276700"/>
              </a:xfrm>
              <a:prstGeom prst="straightConnector1">
                <a:avLst/>
              </a:prstGeom>
              <a:noFill/>
              <a:ln w="9525">
                <a:solidFill>
                  <a:srgbClr val="F3F3F3"/>
                </a:solidFill>
                <a:round/>
                <a:headEnd/>
                <a:tailEnd/>
              </a:ln>
            </p:spPr>
          </p:cxnSp>
          <p:cxnSp>
            <p:nvCxnSpPr>
              <p:cNvPr id="27" name="Google Shape;1200;p24"/>
              <p:cNvCxnSpPr>
                <a:cxnSpLocks noChangeShapeType="1"/>
              </p:cNvCxnSpPr>
              <p:nvPr/>
            </p:nvCxnSpPr>
            <p:spPr bwMode="auto">
              <a:xfrm>
                <a:off x="6100213" y="-44400"/>
                <a:ext cx="0" cy="5276700"/>
              </a:xfrm>
              <a:prstGeom prst="straightConnector1">
                <a:avLst/>
              </a:prstGeom>
              <a:noFill/>
              <a:ln w="9525">
                <a:solidFill>
                  <a:srgbClr val="F3F3F3"/>
                </a:solidFill>
                <a:round/>
                <a:headEnd/>
                <a:tailEnd/>
              </a:ln>
            </p:spPr>
          </p:cxnSp>
          <p:cxnSp>
            <p:nvCxnSpPr>
              <p:cNvPr id="28" name="Google Shape;1201;p24"/>
              <p:cNvCxnSpPr>
                <a:cxnSpLocks noChangeShapeType="1"/>
              </p:cNvCxnSpPr>
              <p:nvPr/>
            </p:nvCxnSpPr>
            <p:spPr bwMode="auto">
              <a:xfrm>
                <a:off x="6536838" y="-44400"/>
                <a:ext cx="0" cy="5276700"/>
              </a:xfrm>
              <a:prstGeom prst="straightConnector1">
                <a:avLst/>
              </a:prstGeom>
              <a:noFill/>
              <a:ln w="9525">
                <a:solidFill>
                  <a:srgbClr val="F3F3F3"/>
                </a:solidFill>
                <a:round/>
                <a:headEnd/>
                <a:tailEnd/>
              </a:ln>
            </p:spPr>
          </p:cxnSp>
          <p:cxnSp>
            <p:nvCxnSpPr>
              <p:cNvPr id="29" name="Google Shape;1202;p24"/>
              <p:cNvCxnSpPr>
                <a:cxnSpLocks noChangeShapeType="1"/>
              </p:cNvCxnSpPr>
              <p:nvPr/>
            </p:nvCxnSpPr>
            <p:spPr bwMode="auto">
              <a:xfrm>
                <a:off x="6973463" y="-44400"/>
                <a:ext cx="0" cy="5276700"/>
              </a:xfrm>
              <a:prstGeom prst="straightConnector1">
                <a:avLst/>
              </a:prstGeom>
              <a:noFill/>
              <a:ln w="9525">
                <a:solidFill>
                  <a:srgbClr val="F3F3F3"/>
                </a:solidFill>
                <a:round/>
                <a:headEnd/>
                <a:tailEnd/>
              </a:ln>
            </p:spPr>
          </p:cxnSp>
          <p:cxnSp>
            <p:nvCxnSpPr>
              <p:cNvPr id="30" name="Google Shape;1203;p24"/>
              <p:cNvCxnSpPr>
                <a:cxnSpLocks noChangeShapeType="1"/>
              </p:cNvCxnSpPr>
              <p:nvPr/>
            </p:nvCxnSpPr>
            <p:spPr bwMode="auto">
              <a:xfrm>
                <a:off x="7410088" y="-44400"/>
                <a:ext cx="0" cy="5276700"/>
              </a:xfrm>
              <a:prstGeom prst="straightConnector1">
                <a:avLst/>
              </a:prstGeom>
              <a:noFill/>
              <a:ln w="9525">
                <a:solidFill>
                  <a:srgbClr val="F3F3F3"/>
                </a:solidFill>
                <a:round/>
                <a:headEnd/>
                <a:tailEnd/>
              </a:ln>
            </p:spPr>
          </p:cxnSp>
          <p:cxnSp>
            <p:nvCxnSpPr>
              <p:cNvPr id="31" name="Google Shape;1204;p24"/>
              <p:cNvCxnSpPr>
                <a:cxnSpLocks noChangeShapeType="1"/>
              </p:cNvCxnSpPr>
              <p:nvPr/>
            </p:nvCxnSpPr>
            <p:spPr bwMode="auto">
              <a:xfrm>
                <a:off x="7846713" y="-44400"/>
                <a:ext cx="0" cy="5276700"/>
              </a:xfrm>
              <a:prstGeom prst="straightConnector1">
                <a:avLst/>
              </a:prstGeom>
              <a:noFill/>
              <a:ln w="9525">
                <a:solidFill>
                  <a:srgbClr val="F3F3F3"/>
                </a:solidFill>
                <a:round/>
                <a:headEnd/>
                <a:tailEnd/>
              </a:ln>
            </p:spPr>
          </p:cxnSp>
          <p:cxnSp>
            <p:nvCxnSpPr>
              <p:cNvPr id="32" name="Google Shape;1205;p24"/>
              <p:cNvCxnSpPr>
                <a:cxnSpLocks noChangeShapeType="1"/>
              </p:cNvCxnSpPr>
              <p:nvPr/>
            </p:nvCxnSpPr>
            <p:spPr bwMode="auto">
              <a:xfrm>
                <a:off x="8283338" y="-44400"/>
                <a:ext cx="0" cy="5276700"/>
              </a:xfrm>
              <a:prstGeom prst="straightConnector1">
                <a:avLst/>
              </a:prstGeom>
              <a:noFill/>
              <a:ln w="9525">
                <a:solidFill>
                  <a:srgbClr val="F3F3F3"/>
                </a:solidFill>
                <a:round/>
                <a:headEnd/>
                <a:tailEnd/>
              </a:ln>
            </p:spPr>
          </p:cxnSp>
          <p:cxnSp>
            <p:nvCxnSpPr>
              <p:cNvPr id="33" name="Google Shape;1206;p24"/>
              <p:cNvCxnSpPr>
                <a:cxnSpLocks noChangeShapeType="1"/>
              </p:cNvCxnSpPr>
              <p:nvPr/>
            </p:nvCxnSpPr>
            <p:spPr bwMode="auto">
              <a:xfrm>
                <a:off x="8719963" y="-44400"/>
                <a:ext cx="0" cy="5276700"/>
              </a:xfrm>
              <a:prstGeom prst="straightConnector1">
                <a:avLst/>
              </a:prstGeom>
              <a:noFill/>
              <a:ln w="9525">
                <a:solidFill>
                  <a:srgbClr val="F3F3F3"/>
                </a:solidFill>
                <a:round/>
                <a:headEnd/>
                <a:tailEnd/>
              </a:ln>
            </p:spPr>
          </p:cxnSp>
        </p:grpSp>
      </p:grpSp>
      <p:sp>
        <p:nvSpPr>
          <p:cNvPr id="1207" name="Google Shape;1207;p24"/>
          <p:cNvSpPr txBox="1">
            <a:spLocks noGrp="1"/>
          </p:cNvSpPr>
          <p:nvPr>
            <p:ph type="title"/>
          </p:nvPr>
        </p:nvSpPr>
        <p:spPr>
          <a:xfrm>
            <a:off x="720000" y="540000"/>
            <a:ext cx="7704000" cy="5643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8" name="Google Shape;1208;p24"/>
          <p:cNvSpPr txBox="1">
            <a:spLocks noGrp="1"/>
          </p:cNvSpPr>
          <p:nvPr>
            <p:ph type="title" idx="2"/>
          </p:nvPr>
        </p:nvSpPr>
        <p:spPr>
          <a:xfrm>
            <a:off x="1537463" y="1632100"/>
            <a:ext cx="2867100" cy="527700"/>
          </a:xfrm>
          <a:prstGeom prst="rect">
            <a:avLst/>
          </a:prstGeom>
        </p:spPr>
        <p:txBody>
          <a:bodyPr spcFirstLastPara="1">
            <a:noAutofit/>
          </a:bodyPr>
          <a:lstStyle>
            <a:lvl1pPr lvl="0"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209" name="Google Shape;1209;p24"/>
          <p:cNvSpPr txBox="1">
            <a:spLocks noGrp="1"/>
          </p:cNvSpPr>
          <p:nvPr>
            <p:ph type="subTitle" idx="1"/>
          </p:nvPr>
        </p:nvSpPr>
        <p:spPr>
          <a:xfrm>
            <a:off x="1537463" y="1978600"/>
            <a:ext cx="2867100" cy="4848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10" name="Google Shape;1210;p24"/>
          <p:cNvSpPr txBox="1">
            <a:spLocks noGrp="1"/>
          </p:cNvSpPr>
          <p:nvPr>
            <p:ph type="title" idx="3"/>
          </p:nvPr>
        </p:nvSpPr>
        <p:spPr>
          <a:xfrm>
            <a:off x="5556893" y="1632100"/>
            <a:ext cx="2867100" cy="527700"/>
          </a:xfrm>
          <a:prstGeom prst="rect">
            <a:avLst/>
          </a:prstGeom>
        </p:spPr>
        <p:txBody>
          <a:bodyPr spcFirstLastPara="1">
            <a:noAutofit/>
          </a:bodyPr>
          <a:lstStyle>
            <a:lvl1pPr lvl="0"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211" name="Google Shape;1211;p24"/>
          <p:cNvSpPr txBox="1">
            <a:spLocks noGrp="1"/>
          </p:cNvSpPr>
          <p:nvPr>
            <p:ph type="subTitle" idx="4"/>
          </p:nvPr>
        </p:nvSpPr>
        <p:spPr>
          <a:xfrm>
            <a:off x="5556893" y="1978600"/>
            <a:ext cx="2867100" cy="4848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12" name="Google Shape;1212;p24"/>
          <p:cNvSpPr txBox="1">
            <a:spLocks noGrp="1"/>
          </p:cNvSpPr>
          <p:nvPr>
            <p:ph type="title" idx="5"/>
          </p:nvPr>
        </p:nvSpPr>
        <p:spPr>
          <a:xfrm>
            <a:off x="1537463" y="3406850"/>
            <a:ext cx="2867100" cy="527700"/>
          </a:xfrm>
          <a:prstGeom prst="rect">
            <a:avLst/>
          </a:prstGeom>
        </p:spPr>
        <p:txBody>
          <a:bodyPr spcFirstLastPara="1">
            <a:noAutofit/>
          </a:bodyPr>
          <a:lstStyle>
            <a:lvl1pPr lvl="0"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213" name="Google Shape;1213;p24"/>
          <p:cNvSpPr txBox="1">
            <a:spLocks noGrp="1"/>
          </p:cNvSpPr>
          <p:nvPr>
            <p:ph type="subTitle" idx="6"/>
          </p:nvPr>
        </p:nvSpPr>
        <p:spPr>
          <a:xfrm>
            <a:off x="1537463" y="3753350"/>
            <a:ext cx="2867100" cy="4848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14" name="Google Shape;1214;p24"/>
          <p:cNvSpPr txBox="1">
            <a:spLocks noGrp="1"/>
          </p:cNvSpPr>
          <p:nvPr>
            <p:ph type="title" idx="7"/>
          </p:nvPr>
        </p:nvSpPr>
        <p:spPr>
          <a:xfrm>
            <a:off x="5556893" y="3406850"/>
            <a:ext cx="2867100" cy="527700"/>
          </a:xfrm>
          <a:prstGeom prst="rect">
            <a:avLst/>
          </a:prstGeom>
        </p:spPr>
        <p:txBody>
          <a:bodyPr spcFirstLastPara="1">
            <a:noAutofit/>
          </a:bodyPr>
          <a:lstStyle>
            <a:lvl1pPr lvl="0"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215" name="Google Shape;1215;p24"/>
          <p:cNvSpPr txBox="1">
            <a:spLocks noGrp="1"/>
          </p:cNvSpPr>
          <p:nvPr>
            <p:ph type="subTitle" idx="8"/>
          </p:nvPr>
        </p:nvSpPr>
        <p:spPr>
          <a:xfrm>
            <a:off x="5556893" y="3753350"/>
            <a:ext cx="2867100" cy="4848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6"/>
        <p:cNvGrpSpPr/>
        <p:nvPr/>
      </p:nvGrpSpPr>
      <p:grpSpPr>
        <a:xfrm>
          <a:off x="0" y="0"/>
          <a:ext cx="0" cy="0"/>
          <a:chOff x="0" y="0"/>
          <a:chExt cx="0" cy="0"/>
        </a:xfrm>
      </p:grpSpPr>
      <p:grpSp>
        <p:nvGrpSpPr>
          <p:cNvPr id="15" name="Google Shape;1217;p25"/>
          <p:cNvGrpSpPr>
            <a:grpSpLocks/>
          </p:cNvGrpSpPr>
          <p:nvPr/>
        </p:nvGrpSpPr>
        <p:grpSpPr bwMode="auto">
          <a:xfrm>
            <a:off x="-60325" y="-44450"/>
            <a:ext cx="9264650" cy="5276850"/>
            <a:chOff x="-60875" y="-44400"/>
            <a:chExt cx="9265800" cy="5276700"/>
          </a:xfrm>
        </p:grpSpPr>
        <p:grpSp>
          <p:nvGrpSpPr>
            <p:cNvPr id="16" name="Google Shape;1218;p25"/>
            <p:cNvGrpSpPr>
              <a:grpSpLocks/>
            </p:cNvGrpSpPr>
            <p:nvPr/>
          </p:nvGrpSpPr>
          <p:grpSpPr bwMode="auto">
            <a:xfrm>
              <a:off x="-60875" y="292275"/>
              <a:ext cx="9265800" cy="4558950"/>
              <a:chOff x="-60875" y="292275"/>
              <a:chExt cx="9265800" cy="4558950"/>
            </a:xfrm>
          </p:grpSpPr>
          <p:cxnSp>
            <p:nvCxnSpPr>
              <p:cNvPr id="38" name="Google Shape;1219;p25"/>
              <p:cNvCxnSpPr>
                <a:cxnSpLocks noChangeShapeType="1"/>
              </p:cNvCxnSpPr>
              <p:nvPr/>
            </p:nvCxnSpPr>
            <p:spPr bwMode="auto">
              <a:xfrm>
                <a:off x="-60875" y="292275"/>
                <a:ext cx="9265800" cy="0"/>
              </a:xfrm>
              <a:prstGeom prst="straightConnector1">
                <a:avLst/>
              </a:prstGeom>
              <a:noFill/>
              <a:ln w="9525">
                <a:solidFill>
                  <a:srgbClr val="F3F3F3"/>
                </a:solidFill>
                <a:round/>
                <a:headEnd/>
                <a:tailEnd/>
              </a:ln>
            </p:spPr>
          </p:cxnSp>
          <p:cxnSp>
            <p:nvCxnSpPr>
              <p:cNvPr id="39" name="Google Shape;1220;p25"/>
              <p:cNvCxnSpPr>
                <a:cxnSpLocks noChangeShapeType="1"/>
              </p:cNvCxnSpPr>
              <p:nvPr/>
            </p:nvCxnSpPr>
            <p:spPr bwMode="auto">
              <a:xfrm>
                <a:off x="-60875" y="706725"/>
                <a:ext cx="9265800" cy="0"/>
              </a:xfrm>
              <a:prstGeom prst="straightConnector1">
                <a:avLst/>
              </a:prstGeom>
              <a:noFill/>
              <a:ln w="9525">
                <a:solidFill>
                  <a:srgbClr val="F3F3F3"/>
                </a:solidFill>
                <a:round/>
                <a:headEnd/>
                <a:tailEnd/>
              </a:ln>
            </p:spPr>
          </p:cxnSp>
          <p:cxnSp>
            <p:nvCxnSpPr>
              <p:cNvPr id="40" name="Google Shape;1221;p25"/>
              <p:cNvCxnSpPr>
                <a:cxnSpLocks noChangeShapeType="1"/>
              </p:cNvCxnSpPr>
              <p:nvPr/>
            </p:nvCxnSpPr>
            <p:spPr bwMode="auto">
              <a:xfrm>
                <a:off x="-60875" y="1121175"/>
                <a:ext cx="9265800" cy="0"/>
              </a:xfrm>
              <a:prstGeom prst="straightConnector1">
                <a:avLst/>
              </a:prstGeom>
              <a:noFill/>
              <a:ln w="9525">
                <a:solidFill>
                  <a:srgbClr val="F3F3F3"/>
                </a:solidFill>
                <a:round/>
                <a:headEnd/>
                <a:tailEnd/>
              </a:ln>
            </p:spPr>
          </p:cxnSp>
          <p:cxnSp>
            <p:nvCxnSpPr>
              <p:cNvPr id="41" name="Google Shape;1222;p25"/>
              <p:cNvCxnSpPr>
                <a:cxnSpLocks noChangeShapeType="1"/>
              </p:cNvCxnSpPr>
              <p:nvPr/>
            </p:nvCxnSpPr>
            <p:spPr bwMode="auto">
              <a:xfrm>
                <a:off x="-60875" y="1535625"/>
                <a:ext cx="9265800" cy="0"/>
              </a:xfrm>
              <a:prstGeom prst="straightConnector1">
                <a:avLst/>
              </a:prstGeom>
              <a:noFill/>
              <a:ln w="9525">
                <a:solidFill>
                  <a:srgbClr val="F3F3F3"/>
                </a:solidFill>
                <a:round/>
                <a:headEnd/>
                <a:tailEnd/>
              </a:ln>
            </p:spPr>
          </p:cxnSp>
          <p:cxnSp>
            <p:nvCxnSpPr>
              <p:cNvPr id="42" name="Google Shape;1223;p25"/>
              <p:cNvCxnSpPr>
                <a:cxnSpLocks noChangeShapeType="1"/>
              </p:cNvCxnSpPr>
              <p:nvPr/>
            </p:nvCxnSpPr>
            <p:spPr bwMode="auto">
              <a:xfrm>
                <a:off x="-60875" y="1950075"/>
                <a:ext cx="9265800" cy="0"/>
              </a:xfrm>
              <a:prstGeom prst="straightConnector1">
                <a:avLst/>
              </a:prstGeom>
              <a:noFill/>
              <a:ln w="9525">
                <a:solidFill>
                  <a:srgbClr val="F3F3F3"/>
                </a:solidFill>
                <a:round/>
                <a:headEnd/>
                <a:tailEnd/>
              </a:ln>
            </p:spPr>
          </p:cxnSp>
          <p:cxnSp>
            <p:nvCxnSpPr>
              <p:cNvPr id="43" name="Google Shape;1224;p25"/>
              <p:cNvCxnSpPr>
                <a:cxnSpLocks noChangeShapeType="1"/>
              </p:cNvCxnSpPr>
              <p:nvPr/>
            </p:nvCxnSpPr>
            <p:spPr bwMode="auto">
              <a:xfrm>
                <a:off x="-60875" y="2364525"/>
                <a:ext cx="9265800" cy="0"/>
              </a:xfrm>
              <a:prstGeom prst="straightConnector1">
                <a:avLst/>
              </a:prstGeom>
              <a:noFill/>
              <a:ln w="9525">
                <a:solidFill>
                  <a:srgbClr val="F3F3F3"/>
                </a:solidFill>
                <a:round/>
                <a:headEnd/>
                <a:tailEnd/>
              </a:ln>
            </p:spPr>
          </p:cxnSp>
          <p:cxnSp>
            <p:nvCxnSpPr>
              <p:cNvPr id="44" name="Google Shape;1225;p25"/>
              <p:cNvCxnSpPr>
                <a:cxnSpLocks noChangeShapeType="1"/>
              </p:cNvCxnSpPr>
              <p:nvPr/>
            </p:nvCxnSpPr>
            <p:spPr bwMode="auto">
              <a:xfrm>
                <a:off x="-60875" y="2778975"/>
                <a:ext cx="9265800" cy="0"/>
              </a:xfrm>
              <a:prstGeom prst="straightConnector1">
                <a:avLst/>
              </a:prstGeom>
              <a:noFill/>
              <a:ln w="9525">
                <a:solidFill>
                  <a:srgbClr val="F3F3F3"/>
                </a:solidFill>
                <a:round/>
                <a:headEnd/>
                <a:tailEnd/>
              </a:ln>
            </p:spPr>
          </p:cxnSp>
          <p:cxnSp>
            <p:nvCxnSpPr>
              <p:cNvPr id="45" name="Google Shape;1226;p25"/>
              <p:cNvCxnSpPr>
                <a:cxnSpLocks noChangeShapeType="1"/>
              </p:cNvCxnSpPr>
              <p:nvPr/>
            </p:nvCxnSpPr>
            <p:spPr bwMode="auto">
              <a:xfrm>
                <a:off x="-60875" y="3193425"/>
                <a:ext cx="9265800" cy="0"/>
              </a:xfrm>
              <a:prstGeom prst="straightConnector1">
                <a:avLst/>
              </a:prstGeom>
              <a:noFill/>
              <a:ln w="9525">
                <a:solidFill>
                  <a:srgbClr val="F3F3F3"/>
                </a:solidFill>
                <a:round/>
                <a:headEnd/>
                <a:tailEnd/>
              </a:ln>
            </p:spPr>
          </p:cxnSp>
          <p:cxnSp>
            <p:nvCxnSpPr>
              <p:cNvPr id="46" name="Google Shape;1227;p25"/>
              <p:cNvCxnSpPr>
                <a:cxnSpLocks noChangeShapeType="1"/>
              </p:cNvCxnSpPr>
              <p:nvPr/>
            </p:nvCxnSpPr>
            <p:spPr bwMode="auto">
              <a:xfrm>
                <a:off x="-60875" y="3607875"/>
                <a:ext cx="9265800" cy="0"/>
              </a:xfrm>
              <a:prstGeom prst="straightConnector1">
                <a:avLst/>
              </a:prstGeom>
              <a:noFill/>
              <a:ln w="9525">
                <a:solidFill>
                  <a:srgbClr val="F3F3F3"/>
                </a:solidFill>
                <a:round/>
                <a:headEnd/>
                <a:tailEnd/>
              </a:ln>
            </p:spPr>
          </p:cxnSp>
          <p:cxnSp>
            <p:nvCxnSpPr>
              <p:cNvPr id="47" name="Google Shape;1228;p25"/>
              <p:cNvCxnSpPr>
                <a:cxnSpLocks noChangeShapeType="1"/>
              </p:cNvCxnSpPr>
              <p:nvPr/>
            </p:nvCxnSpPr>
            <p:spPr bwMode="auto">
              <a:xfrm>
                <a:off x="-60875" y="4022325"/>
                <a:ext cx="9265800" cy="0"/>
              </a:xfrm>
              <a:prstGeom prst="straightConnector1">
                <a:avLst/>
              </a:prstGeom>
              <a:noFill/>
              <a:ln w="9525">
                <a:solidFill>
                  <a:srgbClr val="F3F3F3"/>
                </a:solidFill>
                <a:round/>
                <a:headEnd/>
                <a:tailEnd/>
              </a:ln>
            </p:spPr>
          </p:cxnSp>
          <p:cxnSp>
            <p:nvCxnSpPr>
              <p:cNvPr id="48" name="Google Shape;1229;p25"/>
              <p:cNvCxnSpPr>
                <a:cxnSpLocks noChangeShapeType="1"/>
              </p:cNvCxnSpPr>
              <p:nvPr/>
            </p:nvCxnSpPr>
            <p:spPr bwMode="auto">
              <a:xfrm>
                <a:off x="-60875" y="4436775"/>
                <a:ext cx="9265800" cy="0"/>
              </a:xfrm>
              <a:prstGeom prst="straightConnector1">
                <a:avLst/>
              </a:prstGeom>
              <a:noFill/>
              <a:ln w="9525">
                <a:solidFill>
                  <a:srgbClr val="F3F3F3"/>
                </a:solidFill>
                <a:round/>
                <a:headEnd/>
                <a:tailEnd/>
              </a:ln>
            </p:spPr>
          </p:cxnSp>
          <p:cxnSp>
            <p:nvCxnSpPr>
              <p:cNvPr id="49" name="Google Shape;1230;p25"/>
              <p:cNvCxnSpPr>
                <a:cxnSpLocks noChangeShapeType="1"/>
              </p:cNvCxnSpPr>
              <p:nvPr/>
            </p:nvCxnSpPr>
            <p:spPr bwMode="auto">
              <a:xfrm>
                <a:off x="-60875" y="4851225"/>
                <a:ext cx="9265800" cy="0"/>
              </a:xfrm>
              <a:prstGeom prst="straightConnector1">
                <a:avLst/>
              </a:prstGeom>
              <a:noFill/>
              <a:ln w="9525">
                <a:solidFill>
                  <a:srgbClr val="F3F3F3"/>
                </a:solidFill>
                <a:round/>
                <a:headEnd/>
                <a:tailEnd/>
              </a:ln>
            </p:spPr>
          </p:cxnSp>
        </p:grpSp>
        <p:grpSp>
          <p:nvGrpSpPr>
            <p:cNvPr id="17" name="Google Shape;1231;p25"/>
            <p:cNvGrpSpPr>
              <a:grpSpLocks/>
            </p:cNvGrpSpPr>
            <p:nvPr/>
          </p:nvGrpSpPr>
          <p:grpSpPr bwMode="auto">
            <a:xfrm>
              <a:off x="424088" y="-44400"/>
              <a:ext cx="8295875" cy="5276700"/>
              <a:chOff x="424088" y="-44400"/>
              <a:chExt cx="8295875" cy="5276700"/>
            </a:xfrm>
          </p:grpSpPr>
          <p:cxnSp>
            <p:nvCxnSpPr>
              <p:cNvPr id="18" name="Google Shape;1232;p25"/>
              <p:cNvCxnSpPr>
                <a:cxnSpLocks noChangeShapeType="1"/>
              </p:cNvCxnSpPr>
              <p:nvPr/>
            </p:nvCxnSpPr>
            <p:spPr bwMode="auto">
              <a:xfrm>
                <a:off x="424088" y="-44400"/>
                <a:ext cx="0" cy="5276700"/>
              </a:xfrm>
              <a:prstGeom prst="straightConnector1">
                <a:avLst/>
              </a:prstGeom>
              <a:noFill/>
              <a:ln w="9525">
                <a:solidFill>
                  <a:srgbClr val="F3F3F3"/>
                </a:solidFill>
                <a:round/>
                <a:headEnd/>
                <a:tailEnd/>
              </a:ln>
            </p:spPr>
          </p:cxnSp>
          <p:cxnSp>
            <p:nvCxnSpPr>
              <p:cNvPr id="19" name="Google Shape;1233;p25"/>
              <p:cNvCxnSpPr>
                <a:cxnSpLocks noChangeShapeType="1"/>
              </p:cNvCxnSpPr>
              <p:nvPr/>
            </p:nvCxnSpPr>
            <p:spPr bwMode="auto">
              <a:xfrm>
                <a:off x="860713" y="-44400"/>
                <a:ext cx="0" cy="5276700"/>
              </a:xfrm>
              <a:prstGeom prst="straightConnector1">
                <a:avLst/>
              </a:prstGeom>
              <a:noFill/>
              <a:ln w="9525">
                <a:solidFill>
                  <a:srgbClr val="F3F3F3"/>
                </a:solidFill>
                <a:round/>
                <a:headEnd/>
                <a:tailEnd/>
              </a:ln>
            </p:spPr>
          </p:cxnSp>
          <p:cxnSp>
            <p:nvCxnSpPr>
              <p:cNvPr id="20" name="Google Shape;1234;p25"/>
              <p:cNvCxnSpPr>
                <a:cxnSpLocks noChangeShapeType="1"/>
              </p:cNvCxnSpPr>
              <p:nvPr/>
            </p:nvCxnSpPr>
            <p:spPr bwMode="auto">
              <a:xfrm>
                <a:off x="1297338" y="-44400"/>
                <a:ext cx="0" cy="5276700"/>
              </a:xfrm>
              <a:prstGeom prst="straightConnector1">
                <a:avLst/>
              </a:prstGeom>
              <a:noFill/>
              <a:ln w="9525">
                <a:solidFill>
                  <a:srgbClr val="F3F3F3"/>
                </a:solidFill>
                <a:round/>
                <a:headEnd/>
                <a:tailEnd/>
              </a:ln>
            </p:spPr>
          </p:cxnSp>
          <p:cxnSp>
            <p:nvCxnSpPr>
              <p:cNvPr id="21" name="Google Shape;1235;p25"/>
              <p:cNvCxnSpPr>
                <a:cxnSpLocks noChangeShapeType="1"/>
              </p:cNvCxnSpPr>
              <p:nvPr/>
            </p:nvCxnSpPr>
            <p:spPr bwMode="auto">
              <a:xfrm>
                <a:off x="1733963" y="-44400"/>
                <a:ext cx="0" cy="5276700"/>
              </a:xfrm>
              <a:prstGeom prst="straightConnector1">
                <a:avLst/>
              </a:prstGeom>
              <a:noFill/>
              <a:ln w="9525">
                <a:solidFill>
                  <a:srgbClr val="F3F3F3"/>
                </a:solidFill>
                <a:round/>
                <a:headEnd/>
                <a:tailEnd/>
              </a:ln>
            </p:spPr>
          </p:cxnSp>
          <p:cxnSp>
            <p:nvCxnSpPr>
              <p:cNvPr id="22" name="Google Shape;1236;p25"/>
              <p:cNvCxnSpPr>
                <a:cxnSpLocks noChangeShapeType="1"/>
              </p:cNvCxnSpPr>
              <p:nvPr/>
            </p:nvCxnSpPr>
            <p:spPr bwMode="auto">
              <a:xfrm>
                <a:off x="2170588" y="-44400"/>
                <a:ext cx="0" cy="5276700"/>
              </a:xfrm>
              <a:prstGeom prst="straightConnector1">
                <a:avLst/>
              </a:prstGeom>
              <a:noFill/>
              <a:ln w="9525">
                <a:solidFill>
                  <a:srgbClr val="F3F3F3"/>
                </a:solidFill>
                <a:round/>
                <a:headEnd/>
                <a:tailEnd/>
              </a:ln>
            </p:spPr>
          </p:cxnSp>
          <p:cxnSp>
            <p:nvCxnSpPr>
              <p:cNvPr id="23" name="Google Shape;1237;p25"/>
              <p:cNvCxnSpPr>
                <a:cxnSpLocks noChangeShapeType="1"/>
              </p:cNvCxnSpPr>
              <p:nvPr/>
            </p:nvCxnSpPr>
            <p:spPr bwMode="auto">
              <a:xfrm>
                <a:off x="2607213" y="-44400"/>
                <a:ext cx="0" cy="5276700"/>
              </a:xfrm>
              <a:prstGeom prst="straightConnector1">
                <a:avLst/>
              </a:prstGeom>
              <a:noFill/>
              <a:ln w="9525">
                <a:solidFill>
                  <a:srgbClr val="F3F3F3"/>
                </a:solidFill>
                <a:round/>
                <a:headEnd/>
                <a:tailEnd/>
              </a:ln>
            </p:spPr>
          </p:cxnSp>
          <p:cxnSp>
            <p:nvCxnSpPr>
              <p:cNvPr id="24" name="Google Shape;1238;p25"/>
              <p:cNvCxnSpPr>
                <a:cxnSpLocks noChangeShapeType="1"/>
              </p:cNvCxnSpPr>
              <p:nvPr/>
            </p:nvCxnSpPr>
            <p:spPr bwMode="auto">
              <a:xfrm>
                <a:off x="3043838" y="-44400"/>
                <a:ext cx="0" cy="5276700"/>
              </a:xfrm>
              <a:prstGeom prst="straightConnector1">
                <a:avLst/>
              </a:prstGeom>
              <a:noFill/>
              <a:ln w="9525">
                <a:solidFill>
                  <a:srgbClr val="F3F3F3"/>
                </a:solidFill>
                <a:round/>
                <a:headEnd/>
                <a:tailEnd/>
              </a:ln>
            </p:spPr>
          </p:cxnSp>
          <p:cxnSp>
            <p:nvCxnSpPr>
              <p:cNvPr id="25" name="Google Shape;1239;p25"/>
              <p:cNvCxnSpPr>
                <a:cxnSpLocks noChangeShapeType="1"/>
              </p:cNvCxnSpPr>
              <p:nvPr/>
            </p:nvCxnSpPr>
            <p:spPr bwMode="auto">
              <a:xfrm>
                <a:off x="3480463" y="-44400"/>
                <a:ext cx="0" cy="5276700"/>
              </a:xfrm>
              <a:prstGeom prst="straightConnector1">
                <a:avLst/>
              </a:prstGeom>
              <a:noFill/>
              <a:ln w="9525">
                <a:solidFill>
                  <a:srgbClr val="F3F3F3"/>
                </a:solidFill>
                <a:round/>
                <a:headEnd/>
                <a:tailEnd/>
              </a:ln>
            </p:spPr>
          </p:cxnSp>
          <p:cxnSp>
            <p:nvCxnSpPr>
              <p:cNvPr id="26" name="Google Shape;1240;p25"/>
              <p:cNvCxnSpPr>
                <a:cxnSpLocks noChangeShapeType="1"/>
              </p:cNvCxnSpPr>
              <p:nvPr/>
            </p:nvCxnSpPr>
            <p:spPr bwMode="auto">
              <a:xfrm>
                <a:off x="3917088" y="-44400"/>
                <a:ext cx="0" cy="5276700"/>
              </a:xfrm>
              <a:prstGeom prst="straightConnector1">
                <a:avLst/>
              </a:prstGeom>
              <a:noFill/>
              <a:ln w="9525">
                <a:solidFill>
                  <a:srgbClr val="F3F3F3"/>
                </a:solidFill>
                <a:round/>
                <a:headEnd/>
                <a:tailEnd/>
              </a:ln>
            </p:spPr>
          </p:cxnSp>
          <p:cxnSp>
            <p:nvCxnSpPr>
              <p:cNvPr id="27" name="Google Shape;1241;p25"/>
              <p:cNvCxnSpPr>
                <a:cxnSpLocks noChangeShapeType="1"/>
              </p:cNvCxnSpPr>
              <p:nvPr/>
            </p:nvCxnSpPr>
            <p:spPr bwMode="auto">
              <a:xfrm>
                <a:off x="4353713" y="-44400"/>
                <a:ext cx="0" cy="5276700"/>
              </a:xfrm>
              <a:prstGeom prst="straightConnector1">
                <a:avLst/>
              </a:prstGeom>
              <a:noFill/>
              <a:ln w="9525">
                <a:solidFill>
                  <a:srgbClr val="F3F3F3"/>
                </a:solidFill>
                <a:round/>
                <a:headEnd/>
                <a:tailEnd/>
              </a:ln>
            </p:spPr>
          </p:cxnSp>
          <p:cxnSp>
            <p:nvCxnSpPr>
              <p:cNvPr id="28" name="Google Shape;1242;p25"/>
              <p:cNvCxnSpPr>
                <a:cxnSpLocks noChangeShapeType="1"/>
              </p:cNvCxnSpPr>
              <p:nvPr/>
            </p:nvCxnSpPr>
            <p:spPr bwMode="auto">
              <a:xfrm>
                <a:off x="4790338" y="-44400"/>
                <a:ext cx="0" cy="5276700"/>
              </a:xfrm>
              <a:prstGeom prst="straightConnector1">
                <a:avLst/>
              </a:prstGeom>
              <a:noFill/>
              <a:ln w="9525">
                <a:solidFill>
                  <a:srgbClr val="F3F3F3"/>
                </a:solidFill>
                <a:round/>
                <a:headEnd/>
                <a:tailEnd/>
              </a:ln>
            </p:spPr>
          </p:cxnSp>
          <p:cxnSp>
            <p:nvCxnSpPr>
              <p:cNvPr id="29" name="Google Shape;1243;p25"/>
              <p:cNvCxnSpPr>
                <a:cxnSpLocks noChangeShapeType="1"/>
              </p:cNvCxnSpPr>
              <p:nvPr/>
            </p:nvCxnSpPr>
            <p:spPr bwMode="auto">
              <a:xfrm>
                <a:off x="5226963" y="-44400"/>
                <a:ext cx="0" cy="5276700"/>
              </a:xfrm>
              <a:prstGeom prst="straightConnector1">
                <a:avLst/>
              </a:prstGeom>
              <a:noFill/>
              <a:ln w="9525">
                <a:solidFill>
                  <a:srgbClr val="F3F3F3"/>
                </a:solidFill>
                <a:round/>
                <a:headEnd/>
                <a:tailEnd/>
              </a:ln>
            </p:spPr>
          </p:cxnSp>
          <p:cxnSp>
            <p:nvCxnSpPr>
              <p:cNvPr id="30" name="Google Shape;1244;p25"/>
              <p:cNvCxnSpPr>
                <a:cxnSpLocks noChangeShapeType="1"/>
              </p:cNvCxnSpPr>
              <p:nvPr/>
            </p:nvCxnSpPr>
            <p:spPr bwMode="auto">
              <a:xfrm>
                <a:off x="5663588" y="-44400"/>
                <a:ext cx="0" cy="5276700"/>
              </a:xfrm>
              <a:prstGeom prst="straightConnector1">
                <a:avLst/>
              </a:prstGeom>
              <a:noFill/>
              <a:ln w="9525">
                <a:solidFill>
                  <a:srgbClr val="F3F3F3"/>
                </a:solidFill>
                <a:round/>
                <a:headEnd/>
                <a:tailEnd/>
              </a:ln>
            </p:spPr>
          </p:cxnSp>
          <p:cxnSp>
            <p:nvCxnSpPr>
              <p:cNvPr id="31" name="Google Shape;1245;p25"/>
              <p:cNvCxnSpPr>
                <a:cxnSpLocks noChangeShapeType="1"/>
              </p:cNvCxnSpPr>
              <p:nvPr/>
            </p:nvCxnSpPr>
            <p:spPr bwMode="auto">
              <a:xfrm>
                <a:off x="6100213" y="-44400"/>
                <a:ext cx="0" cy="5276700"/>
              </a:xfrm>
              <a:prstGeom prst="straightConnector1">
                <a:avLst/>
              </a:prstGeom>
              <a:noFill/>
              <a:ln w="9525">
                <a:solidFill>
                  <a:srgbClr val="F3F3F3"/>
                </a:solidFill>
                <a:round/>
                <a:headEnd/>
                <a:tailEnd/>
              </a:ln>
            </p:spPr>
          </p:cxnSp>
          <p:cxnSp>
            <p:nvCxnSpPr>
              <p:cNvPr id="32" name="Google Shape;1246;p25"/>
              <p:cNvCxnSpPr>
                <a:cxnSpLocks noChangeShapeType="1"/>
              </p:cNvCxnSpPr>
              <p:nvPr/>
            </p:nvCxnSpPr>
            <p:spPr bwMode="auto">
              <a:xfrm>
                <a:off x="6536838" y="-44400"/>
                <a:ext cx="0" cy="5276700"/>
              </a:xfrm>
              <a:prstGeom prst="straightConnector1">
                <a:avLst/>
              </a:prstGeom>
              <a:noFill/>
              <a:ln w="9525">
                <a:solidFill>
                  <a:srgbClr val="F3F3F3"/>
                </a:solidFill>
                <a:round/>
                <a:headEnd/>
                <a:tailEnd/>
              </a:ln>
            </p:spPr>
          </p:cxnSp>
          <p:cxnSp>
            <p:nvCxnSpPr>
              <p:cNvPr id="33" name="Google Shape;1247;p25"/>
              <p:cNvCxnSpPr>
                <a:cxnSpLocks noChangeShapeType="1"/>
              </p:cNvCxnSpPr>
              <p:nvPr/>
            </p:nvCxnSpPr>
            <p:spPr bwMode="auto">
              <a:xfrm>
                <a:off x="6973463" y="-44400"/>
                <a:ext cx="0" cy="5276700"/>
              </a:xfrm>
              <a:prstGeom prst="straightConnector1">
                <a:avLst/>
              </a:prstGeom>
              <a:noFill/>
              <a:ln w="9525">
                <a:solidFill>
                  <a:srgbClr val="F3F3F3"/>
                </a:solidFill>
                <a:round/>
                <a:headEnd/>
                <a:tailEnd/>
              </a:ln>
            </p:spPr>
          </p:cxnSp>
          <p:cxnSp>
            <p:nvCxnSpPr>
              <p:cNvPr id="34" name="Google Shape;1248;p25"/>
              <p:cNvCxnSpPr>
                <a:cxnSpLocks noChangeShapeType="1"/>
              </p:cNvCxnSpPr>
              <p:nvPr/>
            </p:nvCxnSpPr>
            <p:spPr bwMode="auto">
              <a:xfrm>
                <a:off x="7410088" y="-44400"/>
                <a:ext cx="0" cy="5276700"/>
              </a:xfrm>
              <a:prstGeom prst="straightConnector1">
                <a:avLst/>
              </a:prstGeom>
              <a:noFill/>
              <a:ln w="9525">
                <a:solidFill>
                  <a:srgbClr val="F3F3F3"/>
                </a:solidFill>
                <a:round/>
                <a:headEnd/>
                <a:tailEnd/>
              </a:ln>
            </p:spPr>
          </p:cxnSp>
          <p:cxnSp>
            <p:nvCxnSpPr>
              <p:cNvPr id="35" name="Google Shape;1249;p25"/>
              <p:cNvCxnSpPr>
                <a:cxnSpLocks noChangeShapeType="1"/>
              </p:cNvCxnSpPr>
              <p:nvPr/>
            </p:nvCxnSpPr>
            <p:spPr bwMode="auto">
              <a:xfrm>
                <a:off x="7846713" y="-44400"/>
                <a:ext cx="0" cy="5276700"/>
              </a:xfrm>
              <a:prstGeom prst="straightConnector1">
                <a:avLst/>
              </a:prstGeom>
              <a:noFill/>
              <a:ln w="9525">
                <a:solidFill>
                  <a:srgbClr val="F3F3F3"/>
                </a:solidFill>
                <a:round/>
                <a:headEnd/>
                <a:tailEnd/>
              </a:ln>
            </p:spPr>
          </p:cxnSp>
          <p:cxnSp>
            <p:nvCxnSpPr>
              <p:cNvPr id="36" name="Google Shape;1250;p25"/>
              <p:cNvCxnSpPr>
                <a:cxnSpLocks noChangeShapeType="1"/>
              </p:cNvCxnSpPr>
              <p:nvPr/>
            </p:nvCxnSpPr>
            <p:spPr bwMode="auto">
              <a:xfrm>
                <a:off x="8283338" y="-44400"/>
                <a:ext cx="0" cy="5276700"/>
              </a:xfrm>
              <a:prstGeom prst="straightConnector1">
                <a:avLst/>
              </a:prstGeom>
              <a:noFill/>
              <a:ln w="9525">
                <a:solidFill>
                  <a:srgbClr val="F3F3F3"/>
                </a:solidFill>
                <a:round/>
                <a:headEnd/>
                <a:tailEnd/>
              </a:ln>
            </p:spPr>
          </p:cxnSp>
          <p:cxnSp>
            <p:nvCxnSpPr>
              <p:cNvPr id="37" name="Google Shape;1251;p25"/>
              <p:cNvCxnSpPr>
                <a:cxnSpLocks noChangeShapeType="1"/>
              </p:cNvCxnSpPr>
              <p:nvPr/>
            </p:nvCxnSpPr>
            <p:spPr bwMode="auto">
              <a:xfrm>
                <a:off x="8719963" y="-44400"/>
                <a:ext cx="0" cy="5276700"/>
              </a:xfrm>
              <a:prstGeom prst="straightConnector1">
                <a:avLst/>
              </a:prstGeom>
              <a:noFill/>
              <a:ln w="9525">
                <a:solidFill>
                  <a:srgbClr val="F3F3F3"/>
                </a:solidFill>
                <a:round/>
                <a:headEnd/>
                <a:tailEnd/>
              </a:ln>
            </p:spPr>
          </p:cxnSp>
        </p:grpSp>
      </p:grpSp>
      <p:sp>
        <p:nvSpPr>
          <p:cNvPr id="1252" name="Google Shape;1252;p25"/>
          <p:cNvSpPr txBox="1">
            <a:spLocks noGrp="1"/>
          </p:cNvSpPr>
          <p:nvPr>
            <p:ph type="title"/>
          </p:nvPr>
        </p:nvSpPr>
        <p:spPr>
          <a:xfrm>
            <a:off x="720000" y="540000"/>
            <a:ext cx="7704000" cy="5643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3" name="Google Shape;1253;p25"/>
          <p:cNvSpPr txBox="1">
            <a:spLocks noGrp="1"/>
          </p:cNvSpPr>
          <p:nvPr>
            <p:ph type="title" idx="2"/>
          </p:nvPr>
        </p:nvSpPr>
        <p:spPr>
          <a:xfrm>
            <a:off x="720000" y="1997450"/>
            <a:ext cx="2305500" cy="527700"/>
          </a:xfrm>
          <a:prstGeom prst="rect">
            <a:avLst/>
          </a:prstGeom>
        </p:spPr>
        <p:txBody>
          <a:bodyPr spcFirstLastPara="1">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54" name="Google Shape;1254;p25"/>
          <p:cNvSpPr txBox="1">
            <a:spLocks noGrp="1"/>
          </p:cNvSpPr>
          <p:nvPr>
            <p:ph type="subTitle" idx="1"/>
          </p:nvPr>
        </p:nvSpPr>
        <p:spPr>
          <a:xfrm>
            <a:off x="720000" y="2350550"/>
            <a:ext cx="2305500" cy="478200"/>
          </a:xfrm>
          <a:prstGeom prst="rect">
            <a:avLst/>
          </a:prstGeom>
        </p:spPr>
        <p:txBody>
          <a:bodyPr spcFirstLastPara="1">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5" name="Google Shape;1255;p25"/>
          <p:cNvSpPr txBox="1">
            <a:spLocks noGrp="1"/>
          </p:cNvSpPr>
          <p:nvPr>
            <p:ph type="title" idx="3"/>
          </p:nvPr>
        </p:nvSpPr>
        <p:spPr>
          <a:xfrm>
            <a:off x="3419269" y="1997450"/>
            <a:ext cx="2305500" cy="527700"/>
          </a:xfrm>
          <a:prstGeom prst="rect">
            <a:avLst/>
          </a:prstGeom>
        </p:spPr>
        <p:txBody>
          <a:bodyPr spcFirstLastPara="1">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56" name="Google Shape;1256;p25"/>
          <p:cNvSpPr txBox="1">
            <a:spLocks noGrp="1"/>
          </p:cNvSpPr>
          <p:nvPr>
            <p:ph type="subTitle" idx="4"/>
          </p:nvPr>
        </p:nvSpPr>
        <p:spPr>
          <a:xfrm>
            <a:off x="3419271" y="2350550"/>
            <a:ext cx="2305500" cy="478200"/>
          </a:xfrm>
          <a:prstGeom prst="rect">
            <a:avLst/>
          </a:prstGeom>
        </p:spPr>
        <p:txBody>
          <a:bodyPr spcFirstLastPara="1">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7" name="Google Shape;1257;p25"/>
          <p:cNvSpPr txBox="1">
            <a:spLocks noGrp="1"/>
          </p:cNvSpPr>
          <p:nvPr>
            <p:ph type="title" idx="5"/>
          </p:nvPr>
        </p:nvSpPr>
        <p:spPr>
          <a:xfrm>
            <a:off x="720000" y="3772200"/>
            <a:ext cx="2305500" cy="527700"/>
          </a:xfrm>
          <a:prstGeom prst="rect">
            <a:avLst/>
          </a:prstGeom>
        </p:spPr>
        <p:txBody>
          <a:bodyPr spcFirstLastPara="1">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58" name="Google Shape;1258;p25"/>
          <p:cNvSpPr txBox="1">
            <a:spLocks noGrp="1"/>
          </p:cNvSpPr>
          <p:nvPr>
            <p:ph type="subTitle" idx="6"/>
          </p:nvPr>
        </p:nvSpPr>
        <p:spPr>
          <a:xfrm>
            <a:off x="720000" y="4125300"/>
            <a:ext cx="2305500" cy="478200"/>
          </a:xfrm>
          <a:prstGeom prst="rect">
            <a:avLst/>
          </a:prstGeom>
        </p:spPr>
        <p:txBody>
          <a:bodyPr spcFirstLastPara="1">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9" name="Google Shape;1259;p25"/>
          <p:cNvSpPr txBox="1">
            <a:spLocks noGrp="1"/>
          </p:cNvSpPr>
          <p:nvPr>
            <p:ph type="title" idx="7"/>
          </p:nvPr>
        </p:nvSpPr>
        <p:spPr>
          <a:xfrm>
            <a:off x="3419269" y="3772200"/>
            <a:ext cx="2305500" cy="527700"/>
          </a:xfrm>
          <a:prstGeom prst="rect">
            <a:avLst/>
          </a:prstGeom>
        </p:spPr>
        <p:txBody>
          <a:bodyPr spcFirstLastPara="1">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0" name="Google Shape;1260;p25"/>
          <p:cNvSpPr txBox="1">
            <a:spLocks noGrp="1"/>
          </p:cNvSpPr>
          <p:nvPr>
            <p:ph type="subTitle" idx="8"/>
          </p:nvPr>
        </p:nvSpPr>
        <p:spPr>
          <a:xfrm>
            <a:off x="3419271" y="4125300"/>
            <a:ext cx="2305500" cy="478200"/>
          </a:xfrm>
          <a:prstGeom prst="rect">
            <a:avLst/>
          </a:prstGeom>
        </p:spPr>
        <p:txBody>
          <a:bodyPr spcFirstLastPara="1">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1" name="Google Shape;1261;p25"/>
          <p:cNvSpPr txBox="1">
            <a:spLocks noGrp="1"/>
          </p:cNvSpPr>
          <p:nvPr>
            <p:ph type="title" idx="9"/>
          </p:nvPr>
        </p:nvSpPr>
        <p:spPr>
          <a:xfrm>
            <a:off x="6118545" y="1997450"/>
            <a:ext cx="2305500" cy="527700"/>
          </a:xfrm>
          <a:prstGeom prst="rect">
            <a:avLst/>
          </a:prstGeom>
        </p:spPr>
        <p:txBody>
          <a:bodyPr spcFirstLastPara="1">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2" name="Google Shape;1262;p25"/>
          <p:cNvSpPr txBox="1">
            <a:spLocks noGrp="1"/>
          </p:cNvSpPr>
          <p:nvPr>
            <p:ph type="subTitle" idx="13"/>
          </p:nvPr>
        </p:nvSpPr>
        <p:spPr>
          <a:xfrm>
            <a:off x="6118549" y="2350550"/>
            <a:ext cx="2305500" cy="478200"/>
          </a:xfrm>
          <a:prstGeom prst="rect">
            <a:avLst/>
          </a:prstGeom>
        </p:spPr>
        <p:txBody>
          <a:bodyPr spcFirstLastPara="1">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3" name="Google Shape;1263;p25"/>
          <p:cNvSpPr txBox="1">
            <a:spLocks noGrp="1"/>
          </p:cNvSpPr>
          <p:nvPr>
            <p:ph type="title" idx="14"/>
          </p:nvPr>
        </p:nvSpPr>
        <p:spPr>
          <a:xfrm>
            <a:off x="6118545" y="3772200"/>
            <a:ext cx="2305500" cy="527700"/>
          </a:xfrm>
          <a:prstGeom prst="rect">
            <a:avLst/>
          </a:prstGeom>
        </p:spPr>
        <p:txBody>
          <a:bodyPr spcFirstLastPara="1">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4" name="Google Shape;1264;p25"/>
          <p:cNvSpPr txBox="1">
            <a:spLocks noGrp="1"/>
          </p:cNvSpPr>
          <p:nvPr>
            <p:ph type="subTitle" idx="15"/>
          </p:nvPr>
        </p:nvSpPr>
        <p:spPr>
          <a:xfrm>
            <a:off x="6118549" y="4125300"/>
            <a:ext cx="2305500" cy="478200"/>
          </a:xfrm>
          <a:prstGeom prst="rect">
            <a:avLst/>
          </a:prstGeom>
        </p:spPr>
        <p:txBody>
          <a:bodyPr spcFirstLastPara="1">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65"/>
        <p:cNvGrpSpPr/>
        <p:nvPr/>
      </p:nvGrpSpPr>
      <p:grpSpPr>
        <a:xfrm>
          <a:off x="0" y="0"/>
          <a:ext cx="0" cy="0"/>
          <a:chOff x="0" y="0"/>
          <a:chExt cx="0" cy="0"/>
        </a:xfrm>
      </p:grpSpPr>
      <p:grpSp>
        <p:nvGrpSpPr>
          <p:cNvPr id="9" name="Google Shape;1266;p26"/>
          <p:cNvGrpSpPr>
            <a:grpSpLocks/>
          </p:cNvGrpSpPr>
          <p:nvPr/>
        </p:nvGrpSpPr>
        <p:grpSpPr bwMode="auto">
          <a:xfrm>
            <a:off x="-60325" y="-44450"/>
            <a:ext cx="9264650" cy="5276850"/>
            <a:chOff x="-60875" y="-44400"/>
            <a:chExt cx="9265800" cy="5276700"/>
          </a:xfrm>
        </p:grpSpPr>
        <p:grpSp>
          <p:nvGrpSpPr>
            <p:cNvPr id="10" name="Google Shape;1267;p26"/>
            <p:cNvGrpSpPr>
              <a:grpSpLocks/>
            </p:cNvGrpSpPr>
            <p:nvPr/>
          </p:nvGrpSpPr>
          <p:grpSpPr bwMode="auto">
            <a:xfrm>
              <a:off x="-60875" y="292275"/>
              <a:ext cx="9265800" cy="4558950"/>
              <a:chOff x="-60875" y="292275"/>
              <a:chExt cx="9265800" cy="4558950"/>
            </a:xfrm>
          </p:grpSpPr>
          <p:cxnSp>
            <p:nvCxnSpPr>
              <p:cNvPr id="32" name="Google Shape;1268;p26"/>
              <p:cNvCxnSpPr>
                <a:cxnSpLocks noChangeShapeType="1"/>
              </p:cNvCxnSpPr>
              <p:nvPr/>
            </p:nvCxnSpPr>
            <p:spPr bwMode="auto">
              <a:xfrm>
                <a:off x="-60875" y="292275"/>
                <a:ext cx="9265800" cy="0"/>
              </a:xfrm>
              <a:prstGeom prst="straightConnector1">
                <a:avLst/>
              </a:prstGeom>
              <a:noFill/>
              <a:ln w="9525">
                <a:solidFill>
                  <a:srgbClr val="F3F3F3"/>
                </a:solidFill>
                <a:round/>
                <a:headEnd/>
                <a:tailEnd/>
              </a:ln>
            </p:spPr>
          </p:cxnSp>
          <p:cxnSp>
            <p:nvCxnSpPr>
              <p:cNvPr id="33" name="Google Shape;1269;p26"/>
              <p:cNvCxnSpPr>
                <a:cxnSpLocks noChangeShapeType="1"/>
              </p:cNvCxnSpPr>
              <p:nvPr/>
            </p:nvCxnSpPr>
            <p:spPr bwMode="auto">
              <a:xfrm>
                <a:off x="-60875" y="706725"/>
                <a:ext cx="9265800" cy="0"/>
              </a:xfrm>
              <a:prstGeom prst="straightConnector1">
                <a:avLst/>
              </a:prstGeom>
              <a:noFill/>
              <a:ln w="9525">
                <a:solidFill>
                  <a:srgbClr val="F3F3F3"/>
                </a:solidFill>
                <a:round/>
                <a:headEnd/>
                <a:tailEnd/>
              </a:ln>
            </p:spPr>
          </p:cxnSp>
          <p:cxnSp>
            <p:nvCxnSpPr>
              <p:cNvPr id="34" name="Google Shape;1270;p26"/>
              <p:cNvCxnSpPr>
                <a:cxnSpLocks noChangeShapeType="1"/>
              </p:cNvCxnSpPr>
              <p:nvPr/>
            </p:nvCxnSpPr>
            <p:spPr bwMode="auto">
              <a:xfrm>
                <a:off x="-60875" y="1121175"/>
                <a:ext cx="9265800" cy="0"/>
              </a:xfrm>
              <a:prstGeom prst="straightConnector1">
                <a:avLst/>
              </a:prstGeom>
              <a:noFill/>
              <a:ln w="9525">
                <a:solidFill>
                  <a:srgbClr val="F3F3F3"/>
                </a:solidFill>
                <a:round/>
                <a:headEnd/>
                <a:tailEnd/>
              </a:ln>
            </p:spPr>
          </p:cxnSp>
          <p:cxnSp>
            <p:nvCxnSpPr>
              <p:cNvPr id="35" name="Google Shape;1271;p26"/>
              <p:cNvCxnSpPr>
                <a:cxnSpLocks noChangeShapeType="1"/>
              </p:cNvCxnSpPr>
              <p:nvPr/>
            </p:nvCxnSpPr>
            <p:spPr bwMode="auto">
              <a:xfrm>
                <a:off x="-60875" y="1535625"/>
                <a:ext cx="9265800" cy="0"/>
              </a:xfrm>
              <a:prstGeom prst="straightConnector1">
                <a:avLst/>
              </a:prstGeom>
              <a:noFill/>
              <a:ln w="9525">
                <a:solidFill>
                  <a:srgbClr val="F3F3F3"/>
                </a:solidFill>
                <a:round/>
                <a:headEnd/>
                <a:tailEnd/>
              </a:ln>
            </p:spPr>
          </p:cxnSp>
          <p:cxnSp>
            <p:nvCxnSpPr>
              <p:cNvPr id="36" name="Google Shape;1272;p26"/>
              <p:cNvCxnSpPr>
                <a:cxnSpLocks noChangeShapeType="1"/>
              </p:cNvCxnSpPr>
              <p:nvPr/>
            </p:nvCxnSpPr>
            <p:spPr bwMode="auto">
              <a:xfrm>
                <a:off x="-60875" y="1950075"/>
                <a:ext cx="9265800" cy="0"/>
              </a:xfrm>
              <a:prstGeom prst="straightConnector1">
                <a:avLst/>
              </a:prstGeom>
              <a:noFill/>
              <a:ln w="9525">
                <a:solidFill>
                  <a:srgbClr val="F3F3F3"/>
                </a:solidFill>
                <a:round/>
                <a:headEnd/>
                <a:tailEnd/>
              </a:ln>
            </p:spPr>
          </p:cxnSp>
          <p:cxnSp>
            <p:nvCxnSpPr>
              <p:cNvPr id="37" name="Google Shape;1273;p26"/>
              <p:cNvCxnSpPr>
                <a:cxnSpLocks noChangeShapeType="1"/>
              </p:cNvCxnSpPr>
              <p:nvPr/>
            </p:nvCxnSpPr>
            <p:spPr bwMode="auto">
              <a:xfrm>
                <a:off x="-60875" y="2364525"/>
                <a:ext cx="9265800" cy="0"/>
              </a:xfrm>
              <a:prstGeom prst="straightConnector1">
                <a:avLst/>
              </a:prstGeom>
              <a:noFill/>
              <a:ln w="9525">
                <a:solidFill>
                  <a:srgbClr val="F3F3F3"/>
                </a:solidFill>
                <a:round/>
                <a:headEnd/>
                <a:tailEnd/>
              </a:ln>
            </p:spPr>
          </p:cxnSp>
          <p:cxnSp>
            <p:nvCxnSpPr>
              <p:cNvPr id="38" name="Google Shape;1274;p26"/>
              <p:cNvCxnSpPr>
                <a:cxnSpLocks noChangeShapeType="1"/>
              </p:cNvCxnSpPr>
              <p:nvPr/>
            </p:nvCxnSpPr>
            <p:spPr bwMode="auto">
              <a:xfrm>
                <a:off x="-60875" y="2778975"/>
                <a:ext cx="9265800" cy="0"/>
              </a:xfrm>
              <a:prstGeom prst="straightConnector1">
                <a:avLst/>
              </a:prstGeom>
              <a:noFill/>
              <a:ln w="9525">
                <a:solidFill>
                  <a:srgbClr val="F3F3F3"/>
                </a:solidFill>
                <a:round/>
                <a:headEnd/>
                <a:tailEnd/>
              </a:ln>
            </p:spPr>
          </p:cxnSp>
          <p:cxnSp>
            <p:nvCxnSpPr>
              <p:cNvPr id="39" name="Google Shape;1275;p26"/>
              <p:cNvCxnSpPr>
                <a:cxnSpLocks noChangeShapeType="1"/>
              </p:cNvCxnSpPr>
              <p:nvPr/>
            </p:nvCxnSpPr>
            <p:spPr bwMode="auto">
              <a:xfrm>
                <a:off x="-60875" y="3193425"/>
                <a:ext cx="9265800" cy="0"/>
              </a:xfrm>
              <a:prstGeom prst="straightConnector1">
                <a:avLst/>
              </a:prstGeom>
              <a:noFill/>
              <a:ln w="9525">
                <a:solidFill>
                  <a:srgbClr val="F3F3F3"/>
                </a:solidFill>
                <a:round/>
                <a:headEnd/>
                <a:tailEnd/>
              </a:ln>
            </p:spPr>
          </p:cxnSp>
          <p:cxnSp>
            <p:nvCxnSpPr>
              <p:cNvPr id="40" name="Google Shape;1276;p26"/>
              <p:cNvCxnSpPr>
                <a:cxnSpLocks noChangeShapeType="1"/>
              </p:cNvCxnSpPr>
              <p:nvPr/>
            </p:nvCxnSpPr>
            <p:spPr bwMode="auto">
              <a:xfrm>
                <a:off x="-60875" y="3607875"/>
                <a:ext cx="9265800" cy="0"/>
              </a:xfrm>
              <a:prstGeom prst="straightConnector1">
                <a:avLst/>
              </a:prstGeom>
              <a:noFill/>
              <a:ln w="9525">
                <a:solidFill>
                  <a:srgbClr val="F3F3F3"/>
                </a:solidFill>
                <a:round/>
                <a:headEnd/>
                <a:tailEnd/>
              </a:ln>
            </p:spPr>
          </p:cxnSp>
          <p:cxnSp>
            <p:nvCxnSpPr>
              <p:cNvPr id="41" name="Google Shape;1277;p26"/>
              <p:cNvCxnSpPr>
                <a:cxnSpLocks noChangeShapeType="1"/>
              </p:cNvCxnSpPr>
              <p:nvPr/>
            </p:nvCxnSpPr>
            <p:spPr bwMode="auto">
              <a:xfrm>
                <a:off x="-60875" y="4022325"/>
                <a:ext cx="9265800" cy="0"/>
              </a:xfrm>
              <a:prstGeom prst="straightConnector1">
                <a:avLst/>
              </a:prstGeom>
              <a:noFill/>
              <a:ln w="9525">
                <a:solidFill>
                  <a:srgbClr val="F3F3F3"/>
                </a:solidFill>
                <a:round/>
                <a:headEnd/>
                <a:tailEnd/>
              </a:ln>
            </p:spPr>
          </p:cxnSp>
          <p:cxnSp>
            <p:nvCxnSpPr>
              <p:cNvPr id="42" name="Google Shape;1278;p26"/>
              <p:cNvCxnSpPr>
                <a:cxnSpLocks noChangeShapeType="1"/>
              </p:cNvCxnSpPr>
              <p:nvPr/>
            </p:nvCxnSpPr>
            <p:spPr bwMode="auto">
              <a:xfrm>
                <a:off x="-60875" y="4436775"/>
                <a:ext cx="9265800" cy="0"/>
              </a:xfrm>
              <a:prstGeom prst="straightConnector1">
                <a:avLst/>
              </a:prstGeom>
              <a:noFill/>
              <a:ln w="9525">
                <a:solidFill>
                  <a:srgbClr val="F3F3F3"/>
                </a:solidFill>
                <a:round/>
                <a:headEnd/>
                <a:tailEnd/>
              </a:ln>
            </p:spPr>
          </p:cxnSp>
          <p:cxnSp>
            <p:nvCxnSpPr>
              <p:cNvPr id="43" name="Google Shape;1279;p26"/>
              <p:cNvCxnSpPr>
                <a:cxnSpLocks noChangeShapeType="1"/>
              </p:cNvCxnSpPr>
              <p:nvPr/>
            </p:nvCxnSpPr>
            <p:spPr bwMode="auto">
              <a:xfrm>
                <a:off x="-60875" y="4851225"/>
                <a:ext cx="9265800" cy="0"/>
              </a:xfrm>
              <a:prstGeom prst="straightConnector1">
                <a:avLst/>
              </a:prstGeom>
              <a:noFill/>
              <a:ln w="9525">
                <a:solidFill>
                  <a:srgbClr val="F3F3F3"/>
                </a:solidFill>
                <a:round/>
                <a:headEnd/>
                <a:tailEnd/>
              </a:ln>
            </p:spPr>
          </p:cxnSp>
        </p:grpSp>
        <p:grpSp>
          <p:nvGrpSpPr>
            <p:cNvPr id="11" name="Google Shape;1280;p26"/>
            <p:cNvGrpSpPr>
              <a:grpSpLocks/>
            </p:cNvGrpSpPr>
            <p:nvPr/>
          </p:nvGrpSpPr>
          <p:grpSpPr bwMode="auto">
            <a:xfrm>
              <a:off x="424088" y="-44400"/>
              <a:ext cx="8295875" cy="5276700"/>
              <a:chOff x="424088" y="-44400"/>
              <a:chExt cx="8295875" cy="5276700"/>
            </a:xfrm>
          </p:grpSpPr>
          <p:cxnSp>
            <p:nvCxnSpPr>
              <p:cNvPr id="12" name="Google Shape;1281;p26"/>
              <p:cNvCxnSpPr>
                <a:cxnSpLocks noChangeShapeType="1"/>
              </p:cNvCxnSpPr>
              <p:nvPr/>
            </p:nvCxnSpPr>
            <p:spPr bwMode="auto">
              <a:xfrm>
                <a:off x="424088" y="-44400"/>
                <a:ext cx="0" cy="5276700"/>
              </a:xfrm>
              <a:prstGeom prst="straightConnector1">
                <a:avLst/>
              </a:prstGeom>
              <a:noFill/>
              <a:ln w="9525">
                <a:solidFill>
                  <a:srgbClr val="F3F3F3"/>
                </a:solidFill>
                <a:round/>
                <a:headEnd/>
                <a:tailEnd/>
              </a:ln>
            </p:spPr>
          </p:cxnSp>
          <p:cxnSp>
            <p:nvCxnSpPr>
              <p:cNvPr id="13" name="Google Shape;1282;p26"/>
              <p:cNvCxnSpPr>
                <a:cxnSpLocks noChangeShapeType="1"/>
              </p:cNvCxnSpPr>
              <p:nvPr/>
            </p:nvCxnSpPr>
            <p:spPr bwMode="auto">
              <a:xfrm>
                <a:off x="860713" y="-44400"/>
                <a:ext cx="0" cy="5276700"/>
              </a:xfrm>
              <a:prstGeom prst="straightConnector1">
                <a:avLst/>
              </a:prstGeom>
              <a:noFill/>
              <a:ln w="9525">
                <a:solidFill>
                  <a:srgbClr val="F3F3F3"/>
                </a:solidFill>
                <a:round/>
                <a:headEnd/>
                <a:tailEnd/>
              </a:ln>
            </p:spPr>
          </p:cxnSp>
          <p:cxnSp>
            <p:nvCxnSpPr>
              <p:cNvPr id="14" name="Google Shape;1283;p26"/>
              <p:cNvCxnSpPr>
                <a:cxnSpLocks noChangeShapeType="1"/>
              </p:cNvCxnSpPr>
              <p:nvPr/>
            </p:nvCxnSpPr>
            <p:spPr bwMode="auto">
              <a:xfrm>
                <a:off x="1297338" y="-44400"/>
                <a:ext cx="0" cy="5276700"/>
              </a:xfrm>
              <a:prstGeom prst="straightConnector1">
                <a:avLst/>
              </a:prstGeom>
              <a:noFill/>
              <a:ln w="9525">
                <a:solidFill>
                  <a:srgbClr val="F3F3F3"/>
                </a:solidFill>
                <a:round/>
                <a:headEnd/>
                <a:tailEnd/>
              </a:ln>
            </p:spPr>
          </p:cxnSp>
          <p:cxnSp>
            <p:nvCxnSpPr>
              <p:cNvPr id="15" name="Google Shape;1284;p26"/>
              <p:cNvCxnSpPr>
                <a:cxnSpLocks noChangeShapeType="1"/>
              </p:cNvCxnSpPr>
              <p:nvPr/>
            </p:nvCxnSpPr>
            <p:spPr bwMode="auto">
              <a:xfrm>
                <a:off x="1733963" y="-44400"/>
                <a:ext cx="0" cy="5276700"/>
              </a:xfrm>
              <a:prstGeom prst="straightConnector1">
                <a:avLst/>
              </a:prstGeom>
              <a:noFill/>
              <a:ln w="9525">
                <a:solidFill>
                  <a:srgbClr val="F3F3F3"/>
                </a:solidFill>
                <a:round/>
                <a:headEnd/>
                <a:tailEnd/>
              </a:ln>
            </p:spPr>
          </p:cxnSp>
          <p:cxnSp>
            <p:nvCxnSpPr>
              <p:cNvPr id="16" name="Google Shape;1285;p26"/>
              <p:cNvCxnSpPr>
                <a:cxnSpLocks noChangeShapeType="1"/>
              </p:cNvCxnSpPr>
              <p:nvPr/>
            </p:nvCxnSpPr>
            <p:spPr bwMode="auto">
              <a:xfrm>
                <a:off x="2170588" y="-44400"/>
                <a:ext cx="0" cy="5276700"/>
              </a:xfrm>
              <a:prstGeom prst="straightConnector1">
                <a:avLst/>
              </a:prstGeom>
              <a:noFill/>
              <a:ln w="9525">
                <a:solidFill>
                  <a:srgbClr val="F3F3F3"/>
                </a:solidFill>
                <a:round/>
                <a:headEnd/>
                <a:tailEnd/>
              </a:ln>
            </p:spPr>
          </p:cxnSp>
          <p:cxnSp>
            <p:nvCxnSpPr>
              <p:cNvPr id="17" name="Google Shape;1286;p26"/>
              <p:cNvCxnSpPr>
                <a:cxnSpLocks noChangeShapeType="1"/>
              </p:cNvCxnSpPr>
              <p:nvPr/>
            </p:nvCxnSpPr>
            <p:spPr bwMode="auto">
              <a:xfrm>
                <a:off x="2607213" y="-44400"/>
                <a:ext cx="0" cy="5276700"/>
              </a:xfrm>
              <a:prstGeom prst="straightConnector1">
                <a:avLst/>
              </a:prstGeom>
              <a:noFill/>
              <a:ln w="9525">
                <a:solidFill>
                  <a:srgbClr val="F3F3F3"/>
                </a:solidFill>
                <a:round/>
                <a:headEnd/>
                <a:tailEnd/>
              </a:ln>
            </p:spPr>
          </p:cxnSp>
          <p:cxnSp>
            <p:nvCxnSpPr>
              <p:cNvPr id="18" name="Google Shape;1287;p26"/>
              <p:cNvCxnSpPr>
                <a:cxnSpLocks noChangeShapeType="1"/>
              </p:cNvCxnSpPr>
              <p:nvPr/>
            </p:nvCxnSpPr>
            <p:spPr bwMode="auto">
              <a:xfrm>
                <a:off x="3043838" y="-44400"/>
                <a:ext cx="0" cy="5276700"/>
              </a:xfrm>
              <a:prstGeom prst="straightConnector1">
                <a:avLst/>
              </a:prstGeom>
              <a:noFill/>
              <a:ln w="9525">
                <a:solidFill>
                  <a:srgbClr val="F3F3F3"/>
                </a:solidFill>
                <a:round/>
                <a:headEnd/>
                <a:tailEnd/>
              </a:ln>
            </p:spPr>
          </p:cxnSp>
          <p:cxnSp>
            <p:nvCxnSpPr>
              <p:cNvPr id="19" name="Google Shape;1288;p26"/>
              <p:cNvCxnSpPr>
                <a:cxnSpLocks noChangeShapeType="1"/>
              </p:cNvCxnSpPr>
              <p:nvPr/>
            </p:nvCxnSpPr>
            <p:spPr bwMode="auto">
              <a:xfrm>
                <a:off x="3480463" y="-44400"/>
                <a:ext cx="0" cy="5276700"/>
              </a:xfrm>
              <a:prstGeom prst="straightConnector1">
                <a:avLst/>
              </a:prstGeom>
              <a:noFill/>
              <a:ln w="9525">
                <a:solidFill>
                  <a:srgbClr val="F3F3F3"/>
                </a:solidFill>
                <a:round/>
                <a:headEnd/>
                <a:tailEnd/>
              </a:ln>
            </p:spPr>
          </p:cxnSp>
          <p:cxnSp>
            <p:nvCxnSpPr>
              <p:cNvPr id="20" name="Google Shape;1289;p26"/>
              <p:cNvCxnSpPr>
                <a:cxnSpLocks noChangeShapeType="1"/>
              </p:cNvCxnSpPr>
              <p:nvPr/>
            </p:nvCxnSpPr>
            <p:spPr bwMode="auto">
              <a:xfrm>
                <a:off x="3917088" y="-44400"/>
                <a:ext cx="0" cy="5276700"/>
              </a:xfrm>
              <a:prstGeom prst="straightConnector1">
                <a:avLst/>
              </a:prstGeom>
              <a:noFill/>
              <a:ln w="9525">
                <a:solidFill>
                  <a:srgbClr val="F3F3F3"/>
                </a:solidFill>
                <a:round/>
                <a:headEnd/>
                <a:tailEnd/>
              </a:ln>
            </p:spPr>
          </p:cxnSp>
          <p:cxnSp>
            <p:nvCxnSpPr>
              <p:cNvPr id="21" name="Google Shape;1290;p26"/>
              <p:cNvCxnSpPr>
                <a:cxnSpLocks noChangeShapeType="1"/>
              </p:cNvCxnSpPr>
              <p:nvPr/>
            </p:nvCxnSpPr>
            <p:spPr bwMode="auto">
              <a:xfrm>
                <a:off x="4353713" y="-44400"/>
                <a:ext cx="0" cy="5276700"/>
              </a:xfrm>
              <a:prstGeom prst="straightConnector1">
                <a:avLst/>
              </a:prstGeom>
              <a:noFill/>
              <a:ln w="9525">
                <a:solidFill>
                  <a:srgbClr val="F3F3F3"/>
                </a:solidFill>
                <a:round/>
                <a:headEnd/>
                <a:tailEnd/>
              </a:ln>
            </p:spPr>
          </p:cxnSp>
          <p:cxnSp>
            <p:nvCxnSpPr>
              <p:cNvPr id="22" name="Google Shape;1291;p26"/>
              <p:cNvCxnSpPr>
                <a:cxnSpLocks noChangeShapeType="1"/>
              </p:cNvCxnSpPr>
              <p:nvPr/>
            </p:nvCxnSpPr>
            <p:spPr bwMode="auto">
              <a:xfrm>
                <a:off x="4790338" y="-44400"/>
                <a:ext cx="0" cy="5276700"/>
              </a:xfrm>
              <a:prstGeom prst="straightConnector1">
                <a:avLst/>
              </a:prstGeom>
              <a:noFill/>
              <a:ln w="9525">
                <a:solidFill>
                  <a:srgbClr val="F3F3F3"/>
                </a:solidFill>
                <a:round/>
                <a:headEnd/>
                <a:tailEnd/>
              </a:ln>
            </p:spPr>
          </p:cxnSp>
          <p:cxnSp>
            <p:nvCxnSpPr>
              <p:cNvPr id="23" name="Google Shape;1292;p26"/>
              <p:cNvCxnSpPr>
                <a:cxnSpLocks noChangeShapeType="1"/>
              </p:cNvCxnSpPr>
              <p:nvPr/>
            </p:nvCxnSpPr>
            <p:spPr bwMode="auto">
              <a:xfrm>
                <a:off x="5226963" y="-44400"/>
                <a:ext cx="0" cy="5276700"/>
              </a:xfrm>
              <a:prstGeom prst="straightConnector1">
                <a:avLst/>
              </a:prstGeom>
              <a:noFill/>
              <a:ln w="9525">
                <a:solidFill>
                  <a:srgbClr val="F3F3F3"/>
                </a:solidFill>
                <a:round/>
                <a:headEnd/>
                <a:tailEnd/>
              </a:ln>
            </p:spPr>
          </p:cxnSp>
          <p:cxnSp>
            <p:nvCxnSpPr>
              <p:cNvPr id="24" name="Google Shape;1293;p26"/>
              <p:cNvCxnSpPr>
                <a:cxnSpLocks noChangeShapeType="1"/>
              </p:cNvCxnSpPr>
              <p:nvPr/>
            </p:nvCxnSpPr>
            <p:spPr bwMode="auto">
              <a:xfrm>
                <a:off x="5663588" y="-44400"/>
                <a:ext cx="0" cy="5276700"/>
              </a:xfrm>
              <a:prstGeom prst="straightConnector1">
                <a:avLst/>
              </a:prstGeom>
              <a:noFill/>
              <a:ln w="9525">
                <a:solidFill>
                  <a:srgbClr val="F3F3F3"/>
                </a:solidFill>
                <a:round/>
                <a:headEnd/>
                <a:tailEnd/>
              </a:ln>
            </p:spPr>
          </p:cxnSp>
          <p:cxnSp>
            <p:nvCxnSpPr>
              <p:cNvPr id="25" name="Google Shape;1294;p26"/>
              <p:cNvCxnSpPr>
                <a:cxnSpLocks noChangeShapeType="1"/>
              </p:cNvCxnSpPr>
              <p:nvPr/>
            </p:nvCxnSpPr>
            <p:spPr bwMode="auto">
              <a:xfrm>
                <a:off x="6100213" y="-44400"/>
                <a:ext cx="0" cy="5276700"/>
              </a:xfrm>
              <a:prstGeom prst="straightConnector1">
                <a:avLst/>
              </a:prstGeom>
              <a:noFill/>
              <a:ln w="9525">
                <a:solidFill>
                  <a:srgbClr val="F3F3F3"/>
                </a:solidFill>
                <a:round/>
                <a:headEnd/>
                <a:tailEnd/>
              </a:ln>
            </p:spPr>
          </p:cxnSp>
          <p:cxnSp>
            <p:nvCxnSpPr>
              <p:cNvPr id="26" name="Google Shape;1295;p26"/>
              <p:cNvCxnSpPr>
                <a:cxnSpLocks noChangeShapeType="1"/>
              </p:cNvCxnSpPr>
              <p:nvPr/>
            </p:nvCxnSpPr>
            <p:spPr bwMode="auto">
              <a:xfrm>
                <a:off x="6536838" y="-44400"/>
                <a:ext cx="0" cy="5276700"/>
              </a:xfrm>
              <a:prstGeom prst="straightConnector1">
                <a:avLst/>
              </a:prstGeom>
              <a:noFill/>
              <a:ln w="9525">
                <a:solidFill>
                  <a:srgbClr val="F3F3F3"/>
                </a:solidFill>
                <a:round/>
                <a:headEnd/>
                <a:tailEnd/>
              </a:ln>
            </p:spPr>
          </p:cxnSp>
          <p:cxnSp>
            <p:nvCxnSpPr>
              <p:cNvPr id="27" name="Google Shape;1296;p26"/>
              <p:cNvCxnSpPr>
                <a:cxnSpLocks noChangeShapeType="1"/>
              </p:cNvCxnSpPr>
              <p:nvPr/>
            </p:nvCxnSpPr>
            <p:spPr bwMode="auto">
              <a:xfrm>
                <a:off x="6973463" y="-44400"/>
                <a:ext cx="0" cy="5276700"/>
              </a:xfrm>
              <a:prstGeom prst="straightConnector1">
                <a:avLst/>
              </a:prstGeom>
              <a:noFill/>
              <a:ln w="9525">
                <a:solidFill>
                  <a:srgbClr val="F3F3F3"/>
                </a:solidFill>
                <a:round/>
                <a:headEnd/>
                <a:tailEnd/>
              </a:ln>
            </p:spPr>
          </p:cxnSp>
          <p:cxnSp>
            <p:nvCxnSpPr>
              <p:cNvPr id="28" name="Google Shape;1297;p26"/>
              <p:cNvCxnSpPr>
                <a:cxnSpLocks noChangeShapeType="1"/>
              </p:cNvCxnSpPr>
              <p:nvPr/>
            </p:nvCxnSpPr>
            <p:spPr bwMode="auto">
              <a:xfrm>
                <a:off x="7410088" y="-44400"/>
                <a:ext cx="0" cy="5276700"/>
              </a:xfrm>
              <a:prstGeom prst="straightConnector1">
                <a:avLst/>
              </a:prstGeom>
              <a:noFill/>
              <a:ln w="9525">
                <a:solidFill>
                  <a:srgbClr val="F3F3F3"/>
                </a:solidFill>
                <a:round/>
                <a:headEnd/>
                <a:tailEnd/>
              </a:ln>
            </p:spPr>
          </p:cxnSp>
          <p:cxnSp>
            <p:nvCxnSpPr>
              <p:cNvPr id="29" name="Google Shape;1298;p26"/>
              <p:cNvCxnSpPr>
                <a:cxnSpLocks noChangeShapeType="1"/>
              </p:cNvCxnSpPr>
              <p:nvPr/>
            </p:nvCxnSpPr>
            <p:spPr bwMode="auto">
              <a:xfrm>
                <a:off x="7846713" y="-44400"/>
                <a:ext cx="0" cy="5276700"/>
              </a:xfrm>
              <a:prstGeom prst="straightConnector1">
                <a:avLst/>
              </a:prstGeom>
              <a:noFill/>
              <a:ln w="9525">
                <a:solidFill>
                  <a:srgbClr val="F3F3F3"/>
                </a:solidFill>
                <a:round/>
                <a:headEnd/>
                <a:tailEnd/>
              </a:ln>
            </p:spPr>
          </p:cxnSp>
          <p:cxnSp>
            <p:nvCxnSpPr>
              <p:cNvPr id="30" name="Google Shape;1299;p26"/>
              <p:cNvCxnSpPr>
                <a:cxnSpLocks noChangeShapeType="1"/>
              </p:cNvCxnSpPr>
              <p:nvPr/>
            </p:nvCxnSpPr>
            <p:spPr bwMode="auto">
              <a:xfrm>
                <a:off x="8283338" y="-44400"/>
                <a:ext cx="0" cy="5276700"/>
              </a:xfrm>
              <a:prstGeom prst="straightConnector1">
                <a:avLst/>
              </a:prstGeom>
              <a:noFill/>
              <a:ln w="9525">
                <a:solidFill>
                  <a:srgbClr val="F3F3F3"/>
                </a:solidFill>
                <a:round/>
                <a:headEnd/>
                <a:tailEnd/>
              </a:ln>
            </p:spPr>
          </p:cxnSp>
          <p:cxnSp>
            <p:nvCxnSpPr>
              <p:cNvPr id="31" name="Google Shape;1300;p26"/>
              <p:cNvCxnSpPr>
                <a:cxnSpLocks noChangeShapeType="1"/>
              </p:cNvCxnSpPr>
              <p:nvPr/>
            </p:nvCxnSpPr>
            <p:spPr bwMode="auto">
              <a:xfrm>
                <a:off x="8719963" y="-44400"/>
                <a:ext cx="0" cy="5276700"/>
              </a:xfrm>
              <a:prstGeom prst="straightConnector1">
                <a:avLst/>
              </a:prstGeom>
              <a:noFill/>
              <a:ln w="9525">
                <a:solidFill>
                  <a:srgbClr val="F3F3F3"/>
                </a:solidFill>
                <a:round/>
                <a:headEnd/>
                <a:tailEnd/>
              </a:ln>
            </p:spPr>
          </p:cxnSp>
        </p:grpSp>
      </p:grpSp>
      <p:sp>
        <p:nvSpPr>
          <p:cNvPr id="1301" name="Google Shape;1301;p26"/>
          <p:cNvSpPr txBox="1">
            <a:spLocks noGrp="1"/>
          </p:cNvSpPr>
          <p:nvPr>
            <p:ph type="title"/>
          </p:nvPr>
        </p:nvSpPr>
        <p:spPr>
          <a:xfrm>
            <a:off x="4196263" y="1398688"/>
            <a:ext cx="897300" cy="749700"/>
          </a:xfrm>
          <a:prstGeom prst="rect">
            <a:avLst/>
          </a:prstGeom>
        </p:spPr>
        <p:txBody>
          <a:bodyPr spcFirstLastPara="1" anchor="b">
            <a:noAutofit/>
          </a:bodyPr>
          <a:lstStyle>
            <a:lvl1pPr lvl="0" algn="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rPr lang="en-US"/>
              <a:t>Click to edit Master title style</a:t>
            </a:r>
            <a:endParaRPr/>
          </a:p>
        </p:txBody>
      </p:sp>
      <p:sp>
        <p:nvSpPr>
          <p:cNvPr id="1302" name="Google Shape;1302;p26"/>
          <p:cNvSpPr txBox="1">
            <a:spLocks noGrp="1"/>
          </p:cNvSpPr>
          <p:nvPr>
            <p:ph type="subTitle" idx="1"/>
          </p:nvPr>
        </p:nvSpPr>
        <p:spPr>
          <a:xfrm>
            <a:off x="5219163" y="1398688"/>
            <a:ext cx="2261400" cy="7497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3" name="Google Shape;1303;p26"/>
          <p:cNvSpPr txBox="1">
            <a:spLocks noGrp="1"/>
          </p:cNvSpPr>
          <p:nvPr>
            <p:ph type="title" idx="2"/>
          </p:nvPr>
        </p:nvSpPr>
        <p:spPr>
          <a:xfrm>
            <a:off x="4196263" y="2626238"/>
            <a:ext cx="897300" cy="749700"/>
          </a:xfrm>
          <a:prstGeom prst="rect">
            <a:avLst/>
          </a:prstGeom>
        </p:spPr>
        <p:txBody>
          <a:bodyPr spcFirstLastPara="1" anchor="b">
            <a:noAutofit/>
          </a:bodyPr>
          <a:lstStyle>
            <a:lvl1pPr lvl="0" algn="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rPr lang="en-US"/>
              <a:t>Click to edit Master title style</a:t>
            </a:r>
            <a:endParaRPr/>
          </a:p>
        </p:txBody>
      </p:sp>
      <p:sp>
        <p:nvSpPr>
          <p:cNvPr id="1304" name="Google Shape;1304;p26"/>
          <p:cNvSpPr txBox="1">
            <a:spLocks noGrp="1"/>
          </p:cNvSpPr>
          <p:nvPr>
            <p:ph type="subTitle" idx="3"/>
          </p:nvPr>
        </p:nvSpPr>
        <p:spPr>
          <a:xfrm>
            <a:off x="5219163" y="2626238"/>
            <a:ext cx="2261400" cy="7497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5" name="Google Shape;1305;p26"/>
          <p:cNvSpPr txBox="1">
            <a:spLocks noGrp="1"/>
          </p:cNvSpPr>
          <p:nvPr>
            <p:ph type="title" idx="4"/>
          </p:nvPr>
        </p:nvSpPr>
        <p:spPr>
          <a:xfrm>
            <a:off x="4196263" y="3853788"/>
            <a:ext cx="897300" cy="749700"/>
          </a:xfrm>
          <a:prstGeom prst="rect">
            <a:avLst/>
          </a:prstGeom>
        </p:spPr>
        <p:txBody>
          <a:bodyPr spcFirstLastPara="1" anchor="b">
            <a:noAutofit/>
          </a:bodyPr>
          <a:lstStyle>
            <a:lvl1pPr lvl="0" algn="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rPr lang="en-US"/>
              <a:t>Click to edit Master title style</a:t>
            </a:r>
            <a:endParaRPr/>
          </a:p>
        </p:txBody>
      </p:sp>
      <p:sp>
        <p:nvSpPr>
          <p:cNvPr id="1306" name="Google Shape;1306;p26"/>
          <p:cNvSpPr txBox="1">
            <a:spLocks noGrp="1"/>
          </p:cNvSpPr>
          <p:nvPr>
            <p:ph type="subTitle" idx="5"/>
          </p:nvPr>
        </p:nvSpPr>
        <p:spPr>
          <a:xfrm>
            <a:off x="5219182" y="3853788"/>
            <a:ext cx="2261400" cy="7497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7" name="Google Shape;1307;p26"/>
          <p:cNvSpPr txBox="1">
            <a:spLocks noGrp="1"/>
          </p:cNvSpPr>
          <p:nvPr>
            <p:ph type="title" idx="6"/>
          </p:nvPr>
        </p:nvSpPr>
        <p:spPr>
          <a:xfrm>
            <a:off x="720000" y="540000"/>
            <a:ext cx="7704000" cy="5643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308"/>
        <p:cNvGrpSpPr/>
        <p:nvPr/>
      </p:nvGrpSpPr>
      <p:grpSpPr>
        <a:xfrm>
          <a:off x="0" y="0"/>
          <a:ext cx="0" cy="0"/>
          <a:chOff x="0" y="0"/>
          <a:chExt cx="0" cy="0"/>
        </a:xfrm>
      </p:grpSpPr>
      <p:grpSp>
        <p:nvGrpSpPr>
          <p:cNvPr id="5" name="Google Shape;1309;p27"/>
          <p:cNvGrpSpPr>
            <a:grpSpLocks/>
          </p:cNvGrpSpPr>
          <p:nvPr/>
        </p:nvGrpSpPr>
        <p:grpSpPr bwMode="auto">
          <a:xfrm>
            <a:off x="-60325" y="-44450"/>
            <a:ext cx="9264650" cy="5276850"/>
            <a:chOff x="-60875" y="-44400"/>
            <a:chExt cx="9265800" cy="5276700"/>
          </a:xfrm>
        </p:grpSpPr>
        <p:grpSp>
          <p:nvGrpSpPr>
            <p:cNvPr id="6" name="Google Shape;1310;p27"/>
            <p:cNvGrpSpPr>
              <a:grpSpLocks/>
            </p:cNvGrpSpPr>
            <p:nvPr/>
          </p:nvGrpSpPr>
          <p:grpSpPr bwMode="auto">
            <a:xfrm>
              <a:off x="-60875" y="292275"/>
              <a:ext cx="9265800" cy="4558950"/>
              <a:chOff x="-60875" y="292275"/>
              <a:chExt cx="9265800" cy="4558950"/>
            </a:xfrm>
          </p:grpSpPr>
          <p:cxnSp>
            <p:nvCxnSpPr>
              <p:cNvPr id="28" name="Google Shape;1311;p27"/>
              <p:cNvCxnSpPr>
                <a:cxnSpLocks noChangeShapeType="1"/>
              </p:cNvCxnSpPr>
              <p:nvPr/>
            </p:nvCxnSpPr>
            <p:spPr bwMode="auto">
              <a:xfrm>
                <a:off x="-60875" y="292275"/>
                <a:ext cx="9265800" cy="0"/>
              </a:xfrm>
              <a:prstGeom prst="straightConnector1">
                <a:avLst/>
              </a:prstGeom>
              <a:noFill/>
              <a:ln w="9525">
                <a:solidFill>
                  <a:srgbClr val="5F5DA5"/>
                </a:solidFill>
                <a:round/>
                <a:headEnd/>
                <a:tailEnd/>
              </a:ln>
            </p:spPr>
          </p:cxnSp>
          <p:cxnSp>
            <p:nvCxnSpPr>
              <p:cNvPr id="29" name="Google Shape;1312;p27"/>
              <p:cNvCxnSpPr>
                <a:cxnSpLocks noChangeShapeType="1"/>
              </p:cNvCxnSpPr>
              <p:nvPr/>
            </p:nvCxnSpPr>
            <p:spPr bwMode="auto">
              <a:xfrm>
                <a:off x="-60875" y="706725"/>
                <a:ext cx="9265800" cy="0"/>
              </a:xfrm>
              <a:prstGeom prst="straightConnector1">
                <a:avLst/>
              </a:prstGeom>
              <a:noFill/>
              <a:ln w="9525">
                <a:solidFill>
                  <a:srgbClr val="5F5DA5"/>
                </a:solidFill>
                <a:round/>
                <a:headEnd/>
                <a:tailEnd/>
              </a:ln>
            </p:spPr>
          </p:cxnSp>
          <p:cxnSp>
            <p:nvCxnSpPr>
              <p:cNvPr id="30" name="Google Shape;1313;p27"/>
              <p:cNvCxnSpPr>
                <a:cxnSpLocks noChangeShapeType="1"/>
              </p:cNvCxnSpPr>
              <p:nvPr/>
            </p:nvCxnSpPr>
            <p:spPr bwMode="auto">
              <a:xfrm>
                <a:off x="-60875" y="1121175"/>
                <a:ext cx="9265800" cy="0"/>
              </a:xfrm>
              <a:prstGeom prst="straightConnector1">
                <a:avLst/>
              </a:prstGeom>
              <a:noFill/>
              <a:ln w="9525">
                <a:solidFill>
                  <a:srgbClr val="5F5DA5"/>
                </a:solidFill>
                <a:round/>
                <a:headEnd/>
                <a:tailEnd/>
              </a:ln>
            </p:spPr>
          </p:cxnSp>
          <p:cxnSp>
            <p:nvCxnSpPr>
              <p:cNvPr id="31" name="Google Shape;1314;p27"/>
              <p:cNvCxnSpPr>
                <a:cxnSpLocks noChangeShapeType="1"/>
              </p:cNvCxnSpPr>
              <p:nvPr/>
            </p:nvCxnSpPr>
            <p:spPr bwMode="auto">
              <a:xfrm>
                <a:off x="-60875" y="1535625"/>
                <a:ext cx="9265800" cy="0"/>
              </a:xfrm>
              <a:prstGeom prst="straightConnector1">
                <a:avLst/>
              </a:prstGeom>
              <a:noFill/>
              <a:ln w="9525">
                <a:solidFill>
                  <a:srgbClr val="5F5DA5"/>
                </a:solidFill>
                <a:round/>
                <a:headEnd/>
                <a:tailEnd/>
              </a:ln>
            </p:spPr>
          </p:cxnSp>
          <p:cxnSp>
            <p:nvCxnSpPr>
              <p:cNvPr id="32" name="Google Shape;1315;p27"/>
              <p:cNvCxnSpPr>
                <a:cxnSpLocks noChangeShapeType="1"/>
              </p:cNvCxnSpPr>
              <p:nvPr/>
            </p:nvCxnSpPr>
            <p:spPr bwMode="auto">
              <a:xfrm>
                <a:off x="-60875" y="1950075"/>
                <a:ext cx="9265800" cy="0"/>
              </a:xfrm>
              <a:prstGeom prst="straightConnector1">
                <a:avLst/>
              </a:prstGeom>
              <a:noFill/>
              <a:ln w="9525">
                <a:solidFill>
                  <a:srgbClr val="5F5DA5"/>
                </a:solidFill>
                <a:round/>
                <a:headEnd/>
                <a:tailEnd/>
              </a:ln>
            </p:spPr>
          </p:cxnSp>
          <p:cxnSp>
            <p:nvCxnSpPr>
              <p:cNvPr id="33" name="Google Shape;1316;p27"/>
              <p:cNvCxnSpPr>
                <a:cxnSpLocks noChangeShapeType="1"/>
              </p:cNvCxnSpPr>
              <p:nvPr/>
            </p:nvCxnSpPr>
            <p:spPr bwMode="auto">
              <a:xfrm>
                <a:off x="-60875" y="2364525"/>
                <a:ext cx="9265800" cy="0"/>
              </a:xfrm>
              <a:prstGeom prst="straightConnector1">
                <a:avLst/>
              </a:prstGeom>
              <a:noFill/>
              <a:ln w="9525">
                <a:solidFill>
                  <a:srgbClr val="5F5DA5"/>
                </a:solidFill>
                <a:round/>
                <a:headEnd/>
                <a:tailEnd/>
              </a:ln>
            </p:spPr>
          </p:cxnSp>
          <p:cxnSp>
            <p:nvCxnSpPr>
              <p:cNvPr id="34" name="Google Shape;1317;p27"/>
              <p:cNvCxnSpPr>
                <a:cxnSpLocks noChangeShapeType="1"/>
              </p:cNvCxnSpPr>
              <p:nvPr/>
            </p:nvCxnSpPr>
            <p:spPr bwMode="auto">
              <a:xfrm>
                <a:off x="-60875" y="2778975"/>
                <a:ext cx="9265800" cy="0"/>
              </a:xfrm>
              <a:prstGeom prst="straightConnector1">
                <a:avLst/>
              </a:prstGeom>
              <a:noFill/>
              <a:ln w="9525">
                <a:solidFill>
                  <a:srgbClr val="5F5DA5"/>
                </a:solidFill>
                <a:round/>
                <a:headEnd/>
                <a:tailEnd/>
              </a:ln>
            </p:spPr>
          </p:cxnSp>
          <p:cxnSp>
            <p:nvCxnSpPr>
              <p:cNvPr id="35" name="Google Shape;1318;p27"/>
              <p:cNvCxnSpPr>
                <a:cxnSpLocks noChangeShapeType="1"/>
              </p:cNvCxnSpPr>
              <p:nvPr/>
            </p:nvCxnSpPr>
            <p:spPr bwMode="auto">
              <a:xfrm>
                <a:off x="-60875" y="3193425"/>
                <a:ext cx="9265800" cy="0"/>
              </a:xfrm>
              <a:prstGeom prst="straightConnector1">
                <a:avLst/>
              </a:prstGeom>
              <a:noFill/>
              <a:ln w="9525">
                <a:solidFill>
                  <a:srgbClr val="5F5DA5"/>
                </a:solidFill>
                <a:round/>
                <a:headEnd/>
                <a:tailEnd/>
              </a:ln>
            </p:spPr>
          </p:cxnSp>
          <p:cxnSp>
            <p:nvCxnSpPr>
              <p:cNvPr id="36" name="Google Shape;1319;p27"/>
              <p:cNvCxnSpPr>
                <a:cxnSpLocks noChangeShapeType="1"/>
              </p:cNvCxnSpPr>
              <p:nvPr/>
            </p:nvCxnSpPr>
            <p:spPr bwMode="auto">
              <a:xfrm>
                <a:off x="-60875" y="3607875"/>
                <a:ext cx="9265800" cy="0"/>
              </a:xfrm>
              <a:prstGeom prst="straightConnector1">
                <a:avLst/>
              </a:prstGeom>
              <a:noFill/>
              <a:ln w="9525">
                <a:solidFill>
                  <a:srgbClr val="5F5DA5"/>
                </a:solidFill>
                <a:round/>
                <a:headEnd/>
                <a:tailEnd/>
              </a:ln>
            </p:spPr>
          </p:cxnSp>
          <p:cxnSp>
            <p:nvCxnSpPr>
              <p:cNvPr id="37" name="Google Shape;1320;p27"/>
              <p:cNvCxnSpPr>
                <a:cxnSpLocks noChangeShapeType="1"/>
              </p:cNvCxnSpPr>
              <p:nvPr/>
            </p:nvCxnSpPr>
            <p:spPr bwMode="auto">
              <a:xfrm>
                <a:off x="-60875" y="4022325"/>
                <a:ext cx="9265800" cy="0"/>
              </a:xfrm>
              <a:prstGeom prst="straightConnector1">
                <a:avLst/>
              </a:prstGeom>
              <a:noFill/>
              <a:ln w="9525">
                <a:solidFill>
                  <a:srgbClr val="5F5DA5"/>
                </a:solidFill>
                <a:round/>
                <a:headEnd/>
                <a:tailEnd/>
              </a:ln>
            </p:spPr>
          </p:cxnSp>
          <p:cxnSp>
            <p:nvCxnSpPr>
              <p:cNvPr id="38" name="Google Shape;1321;p27"/>
              <p:cNvCxnSpPr>
                <a:cxnSpLocks noChangeShapeType="1"/>
              </p:cNvCxnSpPr>
              <p:nvPr/>
            </p:nvCxnSpPr>
            <p:spPr bwMode="auto">
              <a:xfrm>
                <a:off x="-60875" y="4436775"/>
                <a:ext cx="9265800" cy="0"/>
              </a:xfrm>
              <a:prstGeom prst="straightConnector1">
                <a:avLst/>
              </a:prstGeom>
              <a:noFill/>
              <a:ln w="9525">
                <a:solidFill>
                  <a:srgbClr val="5F5DA5"/>
                </a:solidFill>
                <a:round/>
                <a:headEnd/>
                <a:tailEnd/>
              </a:ln>
            </p:spPr>
          </p:cxnSp>
          <p:cxnSp>
            <p:nvCxnSpPr>
              <p:cNvPr id="39" name="Google Shape;1322;p27"/>
              <p:cNvCxnSpPr>
                <a:cxnSpLocks noChangeShapeType="1"/>
              </p:cNvCxnSpPr>
              <p:nvPr/>
            </p:nvCxnSpPr>
            <p:spPr bwMode="auto">
              <a:xfrm>
                <a:off x="-60875" y="4851225"/>
                <a:ext cx="9265800" cy="0"/>
              </a:xfrm>
              <a:prstGeom prst="straightConnector1">
                <a:avLst/>
              </a:prstGeom>
              <a:noFill/>
              <a:ln w="9525">
                <a:solidFill>
                  <a:srgbClr val="5F5DA5"/>
                </a:solidFill>
                <a:round/>
                <a:headEnd/>
                <a:tailEnd/>
              </a:ln>
            </p:spPr>
          </p:cxnSp>
        </p:grpSp>
        <p:grpSp>
          <p:nvGrpSpPr>
            <p:cNvPr id="7" name="Google Shape;1323;p27"/>
            <p:cNvGrpSpPr>
              <a:grpSpLocks/>
            </p:cNvGrpSpPr>
            <p:nvPr/>
          </p:nvGrpSpPr>
          <p:grpSpPr bwMode="auto">
            <a:xfrm>
              <a:off x="424088" y="-44400"/>
              <a:ext cx="8295875" cy="5276700"/>
              <a:chOff x="424088" y="-44400"/>
              <a:chExt cx="8295875" cy="5276700"/>
            </a:xfrm>
          </p:grpSpPr>
          <p:cxnSp>
            <p:nvCxnSpPr>
              <p:cNvPr id="8" name="Google Shape;1324;p27"/>
              <p:cNvCxnSpPr>
                <a:cxnSpLocks noChangeShapeType="1"/>
              </p:cNvCxnSpPr>
              <p:nvPr/>
            </p:nvCxnSpPr>
            <p:spPr bwMode="auto">
              <a:xfrm>
                <a:off x="424088" y="-44400"/>
                <a:ext cx="0" cy="5276700"/>
              </a:xfrm>
              <a:prstGeom prst="straightConnector1">
                <a:avLst/>
              </a:prstGeom>
              <a:noFill/>
              <a:ln w="9525">
                <a:solidFill>
                  <a:srgbClr val="5F5DA5"/>
                </a:solidFill>
                <a:round/>
                <a:headEnd/>
                <a:tailEnd/>
              </a:ln>
            </p:spPr>
          </p:cxnSp>
          <p:cxnSp>
            <p:nvCxnSpPr>
              <p:cNvPr id="9" name="Google Shape;1325;p27"/>
              <p:cNvCxnSpPr>
                <a:cxnSpLocks noChangeShapeType="1"/>
              </p:cNvCxnSpPr>
              <p:nvPr/>
            </p:nvCxnSpPr>
            <p:spPr bwMode="auto">
              <a:xfrm>
                <a:off x="860713" y="-44400"/>
                <a:ext cx="0" cy="5276700"/>
              </a:xfrm>
              <a:prstGeom prst="straightConnector1">
                <a:avLst/>
              </a:prstGeom>
              <a:noFill/>
              <a:ln w="9525">
                <a:solidFill>
                  <a:srgbClr val="5F5DA5"/>
                </a:solidFill>
                <a:round/>
                <a:headEnd/>
                <a:tailEnd/>
              </a:ln>
            </p:spPr>
          </p:cxnSp>
          <p:cxnSp>
            <p:nvCxnSpPr>
              <p:cNvPr id="10" name="Google Shape;1326;p27"/>
              <p:cNvCxnSpPr>
                <a:cxnSpLocks noChangeShapeType="1"/>
              </p:cNvCxnSpPr>
              <p:nvPr/>
            </p:nvCxnSpPr>
            <p:spPr bwMode="auto">
              <a:xfrm>
                <a:off x="1297338" y="-44400"/>
                <a:ext cx="0" cy="5276700"/>
              </a:xfrm>
              <a:prstGeom prst="straightConnector1">
                <a:avLst/>
              </a:prstGeom>
              <a:noFill/>
              <a:ln w="9525">
                <a:solidFill>
                  <a:srgbClr val="5F5DA5"/>
                </a:solidFill>
                <a:round/>
                <a:headEnd/>
                <a:tailEnd/>
              </a:ln>
            </p:spPr>
          </p:cxnSp>
          <p:cxnSp>
            <p:nvCxnSpPr>
              <p:cNvPr id="11" name="Google Shape;1327;p27"/>
              <p:cNvCxnSpPr>
                <a:cxnSpLocks noChangeShapeType="1"/>
              </p:cNvCxnSpPr>
              <p:nvPr/>
            </p:nvCxnSpPr>
            <p:spPr bwMode="auto">
              <a:xfrm>
                <a:off x="1733963" y="-44400"/>
                <a:ext cx="0" cy="5276700"/>
              </a:xfrm>
              <a:prstGeom prst="straightConnector1">
                <a:avLst/>
              </a:prstGeom>
              <a:noFill/>
              <a:ln w="9525">
                <a:solidFill>
                  <a:srgbClr val="5F5DA5"/>
                </a:solidFill>
                <a:round/>
                <a:headEnd/>
                <a:tailEnd/>
              </a:ln>
            </p:spPr>
          </p:cxnSp>
          <p:cxnSp>
            <p:nvCxnSpPr>
              <p:cNvPr id="12" name="Google Shape;1328;p27"/>
              <p:cNvCxnSpPr>
                <a:cxnSpLocks noChangeShapeType="1"/>
              </p:cNvCxnSpPr>
              <p:nvPr/>
            </p:nvCxnSpPr>
            <p:spPr bwMode="auto">
              <a:xfrm>
                <a:off x="2170588" y="-44400"/>
                <a:ext cx="0" cy="5276700"/>
              </a:xfrm>
              <a:prstGeom prst="straightConnector1">
                <a:avLst/>
              </a:prstGeom>
              <a:noFill/>
              <a:ln w="9525">
                <a:solidFill>
                  <a:srgbClr val="5F5DA5"/>
                </a:solidFill>
                <a:round/>
                <a:headEnd/>
                <a:tailEnd/>
              </a:ln>
            </p:spPr>
          </p:cxnSp>
          <p:cxnSp>
            <p:nvCxnSpPr>
              <p:cNvPr id="13" name="Google Shape;1329;p27"/>
              <p:cNvCxnSpPr>
                <a:cxnSpLocks noChangeShapeType="1"/>
              </p:cNvCxnSpPr>
              <p:nvPr/>
            </p:nvCxnSpPr>
            <p:spPr bwMode="auto">
              <a:xfrm>
                <a:off x="2607213" y="-44400"/>
                <a:ext cx="0" cy="5276700"/>
              </a:xfrm>
              <a:prstGeom prst="straightConnector1">
                <a:avLst/>
              </a:prstGeom>
              <a:noFill/>
              <a:ln w="9525">
                <a:solidFill>
                  <a:srgbClr val="5F5DA5"/>
                </a:solidFill>
                <a:round/>
                <a:headEnd/>
                <a:tailEnd/>
              </a:ln>
            </p:spPr>
          </p:cxnSp>
          <p:cxnSp>
            <p:nvCxnSpPr>
              <p:cNvPr id="14" name="Google Shape;1330;p27"/>
              <p:cNvCxnSpPr>
                <a:cxnSpLocks noChangeShapeType="1"/>
              </p:cNvCxnSpPr>
              <p:nvPr/>
            </p:nvCxnSpPr>
            <p:spPr bwMode="auto">
              <a:xfrm>
                <a:off x="3043838" y="-44400"/>
                <a:ext cx="0" cy="5276700"/>
              </a:xfrm>
              <a:prstGeom prst="straightConnector1">
                <a:avLst/>
              </a:prstGeom>
              <a:noFill/>
              <a:ln w="9525">
                <a:solidFill>
                  <a:srgbClr val="5F5DA5"/>
                </a:solidFill>
                <a:round/>
                <a:headEnd/>
                <a:tailEnd/>
              </a:ln>
            </p:spPr>
          </p:cxnSp>
          <p:cxnSp>
            <p:nvCxnSpPr>
              <p:cNvPr id="15" name="Google Shape;1331;p27"/>
              <p:cNvCxnSpPr>
                <a:cxnSpLocks noChangeShapeType="1"/>
              </p:cNvCxnSpPr>
              <p:nvPr/>
            </p:nvCxnSpPr>
            <p:spPr bwMode="auto">
              <a:xfrm>
                <a:off x="3480463" y="-44400"/>
                <a:ext cx="0" cy="5276700"/>
              </a:xfrm>
              <a:prstGeom prst="straightConnector1">
                <a:avLst/>
              </a:prstGeom>
              <a:noFill/>
              <a:ln w="9525">
                <a:solidFill>
                  <a:srgbClr val="5F5DA5"/>
                </a:solidFill>
                <a:round/>
                <a:headEnd/>
                <a:tailEnd/>
              </a:ln>
            </p:spPr>
          </p:cxnSp>
          <p:cxnSp>
            <p:nvCxnSpPr>
              <p:cNvPr id="16" name="Google Shape;1332;p27"/>
              <p:cNvCxnSpPr>
                <a:cxnSpLocks noChangeShapeType="1"/>
              </p:cNvCxnSpPr>
              <p:nvPr/>
            </p:nvCxnSpPr>
            <p:spPr bwMode="auto">
              <a:xfrm>
                <a:off x="3917088" y="-44400"/>
                <a:ext cx="0" cy="5276700"/>
              </a:xfrm>
              <a:prstGeom prst="straightConnector1">
                <a:avLst/>
              </a:prstGeom>
              <a:noFill/>
              <a:ln w="9525">
                <a:solidFill>
                  <a:srgbClr val="5F5DA5"/>
                </a:solidFill>
                <a:round/>
                <a:headEnd/>
                <a:tailEnd/>
              </a:ln>
            </p:spPr>
          </p:cxnSp>
          <p:cxnSp>
            <p:nvCxnSpPr>
              <p:cNvPr id="17" name="Google Shape;1333;p27"/>
              <p:cNvCxnSpPr>
                <a:cxnSpLocks noChangeShapeType="1"/>
              </p:cNvCxnSpPr>
              <p:nvPr/>
            </p:nvCxnSpPr>
            <p:spPr bwMode="auto">
              <a:xfrm>
                <a:off x="4353713" y="-44400"/>
                <a:ext cx="0" cy="5276700"/>
              </a:xfrm>
              <a:prstGeom prst="straightConnector1">
                <a:avLst/>
              </a:prstGeom>
              <a:noFill/>
              <a:ln w="9525">
                <a:solidFill>
                  <a:srgbClr val="5F5DA5"/>
                </a:solidFill>
                <a:round/>
                <a:headEnd/>
                <a:tailEnd/>
              </a:ln>
            </p:spPr>
          </p:cxnSp>
          <p:cxnSp>
            <p:nvCxnSpPr>
              <p:cNvPr id="18" name="Google Shape;1334;p27"/>
              <p:cNvCxnSpPr>
                <a:cxnSpLocks noChangeShapeType="1"/>
              </p:cNvCxnSpPr>
              <p:nvPr/>
            </p:nvCxnSpPr>
            <p:spPr bwMode="auto">
              <a:xfrm>
                <a:off x="4790338" y="-44400"/>
                <a:ext cx="0" cy="5276700"/>
              </a:xfrm>
              <a:prstGeom prst="straightConnector1">
                <a:avLst/>
              </a:prstGeom>
              <a:noFill/>
              <a:ln w="9525">
                <a:solidFill>
                  <a:srgbClr val="5F5DA5"/>
                </a:solidFill>
                <a:round/>
                <a:headEnd/>
                <a:tailEnd/>
              </a:ln>
            </p:spPr>
          </p:cxnSp>
          <p:cxnSp>
            <p:nvCxnSpPr>
              <p:cNvPr id="19" name="Google Shape;1335;p27"/>
              <p:cNvCxnSpPr>
                <a:cxnSpLocks noChangeShapeType="1"/>
              </p:cNvCxnSpPr>
              <p:nvPr/>
            </p:nvCxnSpPr>
            <p:spPr bwMode="auto">
              <a:xfrm>
                <a:off x="5226963" y="-44400"/>
                <a:ext cx="0" cy="5276700"/>
              </a:xfrm>
              <a:prstGeom prst="straightConnector1">
                <a:avLst/>
              </a:prstGeom>
              <a:noFill/>
              <a:ln w="9525">
                <a:solidFill>
                  <a:srgbClr val="5F5DA5"/>
                </a:solidFill>
                <a:round/>
                <a:headEnd/>
                <a:tailEnd/>
              </a:ln>
            </p:spPr>
          </p:cxnSp>
          <p:cxnSp>
            <p:nvCxnSpPr>
              <p:cNvPr id="20" name="Google Shape;1336;p27"/>
              <p:cNvCxnSpPr>
                <a:cxnSpLocks noChangeShapeType="1"/>
              </p:cNvCxnSpPr>
              <p:nvPr/>
            </p:nvCxnSpPr>
            <p:spPr bwMode="auto">
              <a:xfrm>
                <a:off x="5663588" y="-44400"/>
                <a:ext cx="0" cy="5276700"/>
              </a:xfrm>
              <a:prstGeom prst="straightConnector1">
                <a:avLst/>
              </a:prstGeom>
              <a:noFill/>
              <a:ln w="9525">
                <a:solidFill>
                  <a:srgbClr val="5F5DA5"/>
                </a:solidFill>
                <a:round/>
                <a:headEnd/>
                <a:tailEnd/>
              </a:ln>
            </p:spPr>
          </p:cxnSp>
          <p:cxnSp>
            <p:nvCxnSpPr>
              <p:cNvPr id="21" name="Google Shape;1337;p27"/>
              <p:cNvCxnSpPr>
                <a:cxnSpLocks noChangeShapeType="1"/>
              </p:cNvCxnSpPr>
              <p:nvPr/>
            </p:nvCxnSpPr>
            <p:spPr bwMode="auto">
              <a:xfrm>
                <a:off x="6100213" y="-44400"/>
                <a:ext cx="0" cy="5276700"/>
              </a:xfrm>
              <a:prstGeom prst="straightConnector1">
                <a:avLst/>
              </a:prstGeom>
              <a:noFill/>
              <a:ln w="9525">
                <a:solidFill>
                  <a:srgbClr val="5F5DA5"/>
                </a:solidFill>
                <a:round/>
                <a:headEnd/>
                <a:tailEnd/>
              </a:ln>
            </p:spPr>
          </p:cxnSp>
          <p:cxnSp>
            <p:nvCxnSpPr>
              <p:cNvPr id="22" name="Google Shape;1338;p27"/>
              <p:cNvCxnSpPr>
                <a:cxnSpLocks noChangeShapeType="1"/>
              </p:cNvCxnSpPr>
              <p:nvPr/>
            </p:nvCxnSpPr>
            <p:spPr bwMode="auto">
              <a:xfrm>
                <a:off x="6536838" y="-44400"/>
                <a:ext cx="0" cy="5276700"/>
              </a:xfrm>
              <a:prstGeom prst="straightConnector1">
                <a:avLst/>
              </a:prstGeom>
              <a:noFill/>
              <a:ln w="9525">
                <a:solidFill>
                  <a:srgbClr val="5F5DA5"/>
                </a:solidFill>
                <a:round/>
                <a:headEnd/>
                <a:tailEnd/>
              </a:ln>
            </p:spPr>
          </p:cxnSp>
          <p:cxnSp>
            <p:nvCxnSpPr>
              <p:cNvPr id="23" name="Google Shape;1339;p27"/>
              <p:cNvCxnSpPr>
                <a:cxnSpLocks noChangeShapeType="1"/>
              </p:cNvCxnSpPr>
              <p:nvPr/>
            </p:nvCxnSpPr>
            <p:spPr bwMode="auto">
              <a:xfrm>
                <a:off x="6973463" y="-44400"/>
                <a:ext cx="0" cy="5276700"/>
              </a:xfrm>
              <a:prstGeom prst="straightConnector1">
                <a:avLst/>
              </a:prstGeom>
              <a:noFill/>
              <a:ln w="9525">
                <a:solidFill>
                  <a:srgbClr val="5F5DA5"/>
                </a:solidFill>
                <a:round/>
                <a:headEnd/>
                <a:tailEnd/>
              </a:ln>
            </p:spPr>
          </p:cxnSp>
          <p:cxnSp>
            <p:nvCxnSpPr>
              <p:cNvPr id="24" name="Google Shape;1340;p27"/>
              <p:cNvCxnSpPr>
                <a:cxnSpLocks noChangeShapeType="1"/>
              </p:cNvCxnSpPr>
              <p:nvPr/>
            </p:nvCxnSpPr>
            <p:spPr bwMode="auto">
              <a:xfrm>
                <a:off x="7410088" y="-44400"/>
                <a:ext cx="0" cy="5276700"/>
              </a:xfrm>
              <a:prstGeom prst="straightConnector1">
                <a:avLst/>
              </a:prstGeom>
              <a:noFill/>
              <a:ln w="9525">
                <a:solidFill>
                  <a:srgbClr val="5F5DA5"/>
                </a:solidFill>
                <a:round/>
                <a:headEnd/>
                <a:tailEnd/>
              </a:ln>
            </p:spPr>
          </p:cxnSp>
          <p:cxnSp>
            <p:nvCxnSpPr>
              <p:cNvPr id="25" name="Google Shape;1341;p27"/>
              <p:cNvCxnSpPr>
                <a:cxnSpLocks noChangeShapeType="1"/>
              </p:cNvCxnSpPr>
              <p:nvPr/>
            </p:nvCxnSpPr>
            <p:spPr bwMode="auto">
              <a:xfrm>
                <a:off x="7846713" y="-44400"/>
                <a:ext cx="0" cy="5276700"/>
              </a:xfrm>
              <a:prstGeom prst="straightConnector1">
                <a:avLst/>
              </a:prstGeom>
              <a:noFill/>
              <a:ln w="9525">
                <a:solidFill>
                  <a:srgbClr val="5F5DA5"/>
                </a:solidFill>
                <a:round/>
                <a:headEnd/>
                <a:tailEnd/>
              </a:ln>
            </p:spPr>
          </p:cxnSp>
          <p:cxnSp>
            <p:nvCxnSpPr>
              <p:cNvPr id="26" name="Google Shape;1342;p27"/>
              <p:cNvCxnSpPr>
                <a:cxnSpLocks noChangeShapeType="1"/>
              </p:cNvCxnSpPr>
              <p:nvPr/>
            </p:nvCxnSpPr>
            <p:spPr bwMode="auto">
              <a:xfrm>
                <a:off x="8283338" y="-44400"/>
                <a:ext cx="0" cy="5276700"/>
              </a:xfrm>
              <a:prstGeom prst="straightConnector1">
                <a:avLst/>
              </a:prstGeom>
              <a:noFill/>
              <a:ln w="9525">
                <a:solidFill>
                  <a:srgbClr val="5F5DA5"/>
                </a:solidFill>
                <a:round/>
                <a:headEnd/>
                <a:tailEnd/>
              </a:ln>
            </p:spPr>
          </p:cxnSp>
          <p:cxnSp>
            <p:nvCxnSpPr>
              <p:cNvPr id="27" name="Google Shape;1343;p27"/>
              <p:cNvCxnSpPr>
                <a:cxnSpLocks noChangeShapeType="1"/>
              </p:cNvCxnSpPr>
              <p:nvPr/>
            </p:nvCxnSpPr>
            <p:spPr bwMode="auto">
              <a:xfrm>
                <a:off x="8719963" y="-44400"/>
                <a:ext cx="0" cy="5276700"/>
              </a:xfrm>
              <a:prstGeom prst="straightConnector1">
                <a:avLst/>
              </a:prstGeom>
              <a:noFill/>
              <a:ln w="9525">
                <a:solidFill>
                  <a:srgbClr val="5F5DA5"/>
                </a:solidFill>
                <a:round/>
                <a:headEnd/>
                <a:tailEnd/>
              </a:ln>
            </p:spPr>
          </p:cxnSp>
        </p:grpSp>
      </p:grpSp>
      <p:grpSp>
        <p:nvGrpSpPr>
          <p:cNvPr id="40" name="Google Shape;1344;p27"/>
          <p:cNvGrpSpPr>
            <a:grpSpLocks/>
          </p:cNvGrpSpPr>
          <p:nvPr/>
        </p:nvGrpSpPr>
        <p:grpSpPr bwMode="auto">
          <a:xfrm rot="163181">
            <a:off x="107950" y="53975"/>
            <a:ext cx="9153525" cy="4789488"/>
            <a:chOff x="666700" y="727125"/>
            <a:chExt cx="7939189" cy="3876383"/>
          </a:xfrm>
        </p:grpSpPr>
        <p:sp>
          <p:nvSpPr>
            <p:cNvPr id="41" name="Google Shape;1345;p27"/>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2" name="Google Shape;1346;p27"/>
            <p:cNvSpPr/>
            <p:nvPr/>
          </p:nvSpPr>
          <p:spPr>
            <a:xfrm>
              <a:off x="676551" y="1468420"/>
              <a:ext cx="7919912" cy="19273"/>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3" name="Google Shape;1347;p27"/>
            <p:cNvSpPr/>
            <p:nvPr/>
          </p:nvSpPr>
          <p:spPr>
            <a:xfrm>
              <a:off x="677086" y="1912168"/>
              <a:ext cx="7919912" cy="19272"/>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4" name="Google Shape;1348;p27"/>
            <p:cNvSpPr/>
            <p:nvPr/>
          </p:nvSpPr>
          <p:spPr>
            <a:xfrm>
              <a:off x="677686" y="2357200"/>
              <a:ext cx="7919912" cy="19272"/>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5" name="Google Shape;1349;p27"/>
            <p:cNvSpPr/>
            <p:nvPr/>
          </p:nvSpPr>
          <p:spPr>
            <a:xfrm>
              <a:off x="676844" y="2801009"/>
              <a:ext cx="7919912" cy="19273"/>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6" name="Google Shape;1350;p27"/>
            <p:cNvSpPr/>
            <p:nvPr/>
          </p:nvSpPr>
          <p:spPr>
            <a:xfrm>
              <a:off x="677444" y="3246041"/>
              <a:ext cx="7919912" cy="19273"/>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7" name="Google Shape;1351;p27"/>
            <p:cNvSpPr/>
            <p:nvPr/>
          </p:nvSpPr>
          <p:spPr>
            <a:xfrm>
              <a:off x="676669" y="3691133"/>
              <a:ext cx="7919912" cy="19273"/>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48" name="Google Shape;1352;p27"/>
            <p:cNvSpPr/>
            <p:nvPr/>
          </p:nvSpPr>
          <p:spPr>
            <a:xfrm>
              <a:off x="677203" y="4134882"/>
              <a:ext cx="7919912" cy="19272"/>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49" name="Google Shape;1356;p27"/>
          <p:cNvSpPr txBox="1"/>
          <p:nvPr/>
        </p:nvSpPr>
        <p:spPr>
          <a:xfrm>
            <a:off x="4416425" y="3482975"/>
            <a:ext cx="3784600" cy="700088"/>
          </a:xfrm>
          <a:prstGeom prst="rect">
            <a:avLst/>
          </a:prstGeom>
          <a:noFill/>
          <a:ln>
            <a:noFill/>
          </a:ln>
        </p:spPr>
        <p:txBody>
          <a:bodyPr spcFirstLastPara="1" lIns="91425" tIns="91425" rIns="91425" bIns="91425"/>
          <a:lstStyle/>
          <a:p>
            <a:pPr algn="ctr" defTabSz="685800" fontAlgn="auto">
              <a:spcBef>
                <a:spcPts val="300"/>
              </a:spcBef>
              <a:spcAft>
                <a:spcPts val="0"/>
              </a:spcAft>
              <a:defRPr/>
            </a:pPr>
            <a:r>
              <a:rPr lang="en" sz="1100" b="1">
                <a:solidFill>
                  <a:srgbClr val="004468"/>
                </a:solidFill>
                <a:latin typeface="Kodchasan"/>
                <a:ea typeface="Kodchasan"/>
                <a:cs typeface="Kodchasan"/>
                <a:sym typeface="Kodchasan"/>
              </a:rPr>
              <a:t>CREDITS:</a:t>
            </a:r>
            <a:r>
              <a:rPr lang="en" sz="1100">
                <a:solidFill>
                  <a:srgbClr val="004468"/>
                </a:solidFill>
                <a:latin typeface="Kodchasan"/>
                <a:ea typeface="Kodchasan"/>
                <a:cs typeface="Kodchasan"/>
                <a:sym typeface="Kodchasan"/>
              </a:rPr>
              <a:t> This presentation template was created by </a:t>
            </a:r>
            <a:r>
              <a:rPr lang="en" sz="1100" b="1">
                <a:solidFill>
                  <a:srgbClr val="004468"/>
                </a:solidFill>
                <a:uFill>
                  <a:noFill/>
                </a:uFill>
                <a:latin typeface="Kodchasan"/>
                <a:ea typeface="Kodchasan"/>
                <a:cs typeface="Kodchasan"/>
                <a:sym typeface="Kodchasan"/>
                <a:hlinkClick r:id="rId2"/>
              </a:rPr>
              <a:t>Slidesgo</a:t>
            </a:r>
            <a:r>
              <a:rPr lang="en" sz="1100" b="1">
                <a:solidFill>
                  <a:srgbClr val="004468"/>
                </a:solidFill>
                <a:latin typeface="Kodchasan"/>
                <a:ea typeface="Kodchasan"/>
                <a:cs typeface="Kodchasan"/>
                <a:sym typeface="Kodchasan"/>
              </a:rPr>
              <a:t>,</a:t>
            </a:r>
            <a:r>
              <a:rPr lang="en" sz="1100">
                <a:solidFill>
                  <a:srgbClr val="004468"/>
                </a:solidFill>
                <a:latin typeface="Kodchasan"/>
                <a:ea typeface="Kodchasan"/>
                <a:cs typeface="Kodchasan"/>
                <a:sym typeface="Kodchasan"/>
              </a:rPr>
              <a:t> including icons by </a:t>
            </a:r>
            <a:r>
              <a:rPr lang="en" sz="1100" b="1">
                <a:solidFill>
                  <a:srgbClr val="004468"/>
                </a:solidFill>
                <a:uFill>
                  <a:noFill/>
                </a:uFill>
                <a:latin typeface="Kodchasan"/>
                <a:ea typeface="Kodchasan"/>
                <a:cs typeface="Kodchasan"/>
                <a:sym typeface="Kodchasan"/>
                <a:hlinkClick r:id="rId3"/>
              </a:rPr>
              <a:t>Flaticon</a:t>
            </a:r>
            <a:r>
              <a:rPr lang="en" sz="1100" b="1">
                <a:solidFill>
                  <a:srgbClr val="004468"/>
                </a:solidFill>
                <a:latin typeface="Kodchasan"/>
                <a:ea typeface="Kodchasan"/>
                <a:cs typeface="Kodchasan"/>
                <a:sym typeface="Kodchasan"/>
              </a:rPr>
              <a:t>,</a:t>
            </a:r>
            <a:r>
              <a:rPr lang="en" sz="1100">
                <a:solidFill>
                  <a:srgbClr val="004468"/>
                </a:solidFill>
                <a:latin typeface="Kodchasan"/>
                <a:ea typeface="Kodchasan"/>
                <a:cs typeface="Kodchasan"/>
                <a:sym typeface="Kodchasan"/>
              </a:rPr>
              <a:t> and infographics &amp; images by </a:t>
            </a:r>
            <a:r>
              <a:rPr lang="en" sz="1100" b="1">
                <a:solidFill>
                  <a:srgbClr val="004468"/>
                </a:solidFill>
                <a:uFill>
                  <a:noFill/>
                </a:uFill>
                <a:latin typeface="Kodchasan"/>
                <a:ea typeface="Kodchasan"/>
                <a:cs typeface="Kodchasan"/>
                <a:sym typeface="Kodchasan"/>
                <a:hlinkClick r:id="rId4"/>
              </a:rPr>
              <a:t>Freepik</a:t>
            </a:r>
            <a:endParaRPr sz="1100" b="1">
              <a:solidFill>
                <a:srgbClr val="004468"/>
              </a:solidFill>
              <a:latin typeface="Kodchasan"/>
              <a:ea typeface="Kodchasan"/>
              <a:cs typeface="Kodchasan"/>
              <a:sym typeface="Kodchasan"/>
            </a:endParaRPr>
          </a:p>
        </p:txBody>
      </p:sp>
      <p:grpSp>
        <p:nvGrpSpPr>
          <p:cNvPr id="50" name="Google Shape;1357;p27"/>
          <p:cNvGrpSpPr>
            <a:grpSpLocks/>
          </p:cNvGrpSpPr>
          <p:nvPr/>
        </p:nvGrpSpPr>
        <p:grpSpPr bwMode="auto">
          <a:xfrm>
            <a:off x="428625" y="2879725"/>
            <a:ext cx="8601075" cy="1057275"/>
            <a:chOff x="428125" y="2880088"/>
            <a:chExt cx="8602313" cy="1056188"/>
          </a:xfrm>
        </p:grpSpPr>
        <p:sp>
          <p:nvSpPr>
            <p:cNvPr id="51" name="Google Shape;1358;p27"/>
            <p:cNvSpPr/>
            <p:nvPr/>
          </p:nvSpPr>
          <p:spPr>
            <a:xfrm>
              <a:off x="8679551" y="3279727"/>
              <a:ext cx="350887" cy="321932"/>
            </a:xfrm>
            <a:custGeom>
              <a:avLst/>
              <a:gdLst/>
              <a:ahLst/>
              <a:cxnLst/>
              <a:rect l="l" t="t" r="r" b="b"/>
              <a:pathLst>
                <a:path w="14046" h="12865" extrusionOk="0">
                  <a:moveTo>
                    <a:pt x="6931" y="1463"/>
                  </a:moveTo>
                  <a:lnTo>
                    <a:pt x="7537" y="4175"/>
                  </a:lnTo>
                  <a:lnTo>
                    <a:pt x="5751" y="3952"/>
                  </a:lnTo>
                  <a:lnTo>
                    <a:pt x="6931" y="1463"/>
                  </a:lnTo>
                  <a:close/>
                  <a:moveTo>
                    <a:pt x="1391" y="3890"/>
                  </a:moveTo>
                  <a:lnTo>
                    <a:pt x="5034" y="4346"/>
                  </a:lnTo>
                  <a:lnTo>
                    <a:pt x="4053" y="6413"/>
                  </a:lnTo>
                  <a:lnTo>
                    <a:pt x="1391" y="3890"/>
                  </a:lnTo>
                  <a:close/>
                  <a:moveTo>
                    <a:pt x="8154" y="4735"/>
                  </a:moveTo>
                  <a:lnTo>
                    <a:pt x="12615" y="5293"/>
                  </a:lnTo>
                  <a:lnTo>
                    <a:pt x="8793" y="7598"/>
                  </a:lnTo>
                  <a:lnTo>
                    <a:pt x="8154" y="4735"/>
                  </a:lnTo>
                  <a:close/>
                  <a:moveTo>
                    <a:pt x="5536" y="4409"/>
                  </a:moveTo>
                  <a:lnTo>
                    <a:pt x="7648" y="4673"/>
                  </a:lnTo>
                  <a:lnTo>
                    <a:pt x="8361" y="7860"/>
                  </a:lnTo>
                  <a:lnTo>
                    <a:pt x="6661" y="8885"/>
                  </a:lnTo>
                  <a:lnTo>
                    <a:pt x="4420" y="6761"/>
                  </a:lnTo>
                  <a:lnTo>
                    <a:pt x="5536" y="4409"/>
                  </a:lnTo>
                  <a:close/>
                  <a:moveTo>
                    <a:pt x="8472" y="8353"/>
                  </a:moveTo>
                  <a:lnTo>
                    <a:pt x="9108" y="11205"/>
                  </a:lnTo>
                  <a:lnTo>
                    <a:pt x="7022" y="9226"/>
                  </a:lnTo>
                  <a:lnTo>
                    <a:pt x="8472" y="8353"/>
                  </a:lnTo>
                  <a:close/>
                  <a:moveTo>
                    <a:pt x="4203" y="7215"/>
                  </a:moveTo>
                  <a:lnTo>
                    <a:pt x="6235" y="9141"/>
                  </a:lnTo>
                  <a:lnTo>
                    <a:pt x="2108" y="11630"/>
                  </a:lnTo>
                  <a:lnTo>
                    <a:pt x="2108" y="11630"/>
                  </a:lnTo>
                  <a:lnTo>
                    <a:pt x="4203" y="7215"/>
                  </a:lnTo>
                  <a:close/>
                  <a:moveTo>
                    <a:pt x="7095" y="1"/>
                  </a:moveTo>
                  <a:lnTo>
                    <a:pt x="5250" y="3890"/>
                  </a:lnTo>
                  <a:lnTo>
                    <a:pt x="0" y="3233"/>
                  </a:lnTo>
                  <a:lnTo>
                    <a:pt x="3837" y="6870"/>
                  </a:lnTo>
                  <a:lnTo>
                    <a:pt x="995" y="12864"/>
                  </a:lnTo>
                  <a:lnTo>
                    <a:pt x="6595" y="9485"/>
                  </a:lnTo>
                  <a:lnTo>
                    <a:pt x="9918" y="12634"/>
                  </a:lnTo>
                  <a:lnTo>
                    <a:pt x="8903" y="8092"/>
                  </a:lnTo>
                  <a:lnTo>
                    <a:pt x="14045" y="4990"/>
                  </a:lnTo>
                  <a:lnTo>
                    <a:pt x="8042" y="4240"/>
                  </a:lnTo>
                  <a:lnTo>
                    <a:pt x="7095" y="1"/>
                  </a:ln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2" name="Google Shape;1359;p27"/>
            <p:cNvSpPr/>
            <p:nvPr/>
          </p:nvSpPr>
          <p:spPr>
            <a:xfrm>
              <a:off x="428125" y="2880088"/>
              <a:ext cx="285791" cy="326689"/>
            </a:xfrm>
            <a:custGeom>
              <a:avLst/>
              <a:gdLst/>
              <a:ahLst/>
              <a:cxnLst/>
              <a:rect l="l" t="t" r="r" b="b"/>
              <a:pathLst>
                <a:path w="11415" h="13094" extrusionOk="0">
                  <a:moveTo>
                    <a:pt x="7243" y="1374"/>
                  </a:moveTo>
                  <a:lnTo>
                    <a:pt x="7157" y="4977"/>
                  </a:lnTo>
                  <a:lnTo>
                    <a:pt x="4928" y="4172"/>
                  </a:lnTo>
                  <a:lnTo>
                    <a:pt x="7243" y="1374"/>
                  </a:lnTo>
                  <a:close/>
                  <a:moveTo>
                    <a:pt x="2071" y="3651"/>
                  </a:moveTo>
                  <a:lnTo>
                    <a:pt x="4123" y="4392"/>
                  </a:lnTo>
                  <a:lnTo>
                    <a:pt x="3223" y="5481"/>
                  </a:lnTo>
                  <a:lnTo>
                    <a:pt x="2071" y="3651"/>
                  </a:lnTo>
                  <a:close/>
                  <a:moveTo>
                    <a:pt x="7620" y="5655"/>
                  </a:moveTo>
                  <a:lnTo>
                    <a:pt x="9774" y="6433"/>
                  </a:lnTo>
                  <a:lnTo>
                    <a:pt x="7588" y="6979"/>
                  </a:lnTo>
                  <a:lnTo>
                    <a:pt x="7620" y="5655"/>
                  </a:lnTo>
                  <a:close/>
                  <a:moveTo>
                    <a:pt x="4602" y="4565"/>
                  </a:moveTo>
                  <a:lnTo>
                    <a:pt x="7143" y="5483"/>
                  </a:lnTo>
                  <a:lnTo>
                    <a:pt x="7105" y="7103"/>
                  </a:lnTo>
                  <a:lnTo>
                    <a:pt x="4631" y="7722"/>
                  </a:lnTo>
                  <a:lnTo>
                    <a:pt x="3490" y="5909"/>
                  </a:lnTo>
                  <a:lnTo>
                    <a:pt x="4602" y="4565"/>
                  </a:lnTo>
                  <a:close/>
                  <a:moveTo>
                    <a:pt x="3168" y="6297"/>
                  </a:moveTo>
                  <a:lnTo>
                    <a:pt x="4142" y="7846"/>
                  </a:lnTo>
                  <a:lnTo>
                    <a:pt x="1300" y="8557"/>
                  </a:lnTo>
                  <a:lnTo>
                    <a:pt x="3168" y="6297"/>
                  </a:lnTo>
                  <a:close/>
                  <a:moveTo>
                    <a:pt x="7092" y="7598"/>
                  </a:moveTo>
                  <a:lnTo>
                    <a:pt x="7001" y="11490"/>
                  </a:lnTo>
                  <a:lnTo>
                    <a:pt x="4899" y="8149"/>
                  </a:lnTo>
                  <a:lnTo>
                    <a:pt x="7092" y="7598"/>
                  </a:lnTo>
                  <a:close/>
                  <a:moveTo>
                    <a:pt x="7755" y="1"/>
                  </a:moveTo>
                  <a:lnTo>
                    <a:pt x="4449" y="3998"/>
                  </a:lnTo>
                  <a:lnTo>
                    <a:pt x="926" y="2726"/>
                  </a:lnTo>
                  <a:lnTo>
                    <a:pt x="2902" y="5869"/>
                  </a:lnTo>
                  <a:lnTo>
                    <a:pt x="1" y="9377"/>
                  </a:lnTo>
                  <a:lnTo>
                    <a:pt x="4410" y="8271"/>
                  </a:lnTo>
                  <a:lnTo>
                    <a:pt x="7442" y="13093"/>
                  </a:lnTo>
                  <a:lnTo>
                    <a:pt x="7577" y="7476"/>
                  </a:lnTo>
                  <a:lnTo>
                    <a:pt x="11415" y="6515"/>
                  </a:lnTo>
                  <a:lnTo>
                    <a:pt x="7632" y="5149"/>
                  </a:lnTo>
                  <a:lnTo>
                    <a:pt x="7755" y="1"/>
                  </a:lnTo>
                  <a:close/>
                </a:path>
              </a:pathLst>
            </a:custGeom>
            <a:solidFill>
              <a:schemeClr val="accent5"/>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3" name="Google Shape;1360;p27"/>
            <p:cNvSpPr/>
            <p:nvPr/>
          </p:nvSpPr>
          <p:spPr>
            <a:xfrm>
              <a:off x="8511251" y="3711083"/>
              <a:ext cx="219107" cy="225193"/>
            </a:xfrm>
            <a:custGeom>
              <a:avLst/>
              <a:gdLst/>
              <a:ahLst/>
              <a:cxnLst/>
              <a:rect l="l" t="t" r="r" b="b"/>
              <a:pathLst>
                <a:path w="8730" h="8998" extrusionOk="0">
                  <a:moveTo>
                    <a:pt x="3157" y="1317"/>
                  </a:moveTo>
                  <a:lnTo>
                    <a:pt x="4101" y="2135"/>
                  </a:lnTo>
                  <a:lnTo>
                    <a:pt x="3397" y="2531"/>
                  </a:lnTo>
                  <a:lnTo>
                    <a:pt x="3157" y="1317"/>
                  </a:lnTo>
                  <a:close/>
                  <a:moveTo>
                    <a:pt x="6916" y="1098"/>
                  </a:moveTo>
                  <a:lnTo>
                    <a:pt x="6054" y="3191"/>
                  </a:lnTo>
                  <a:lnTo>
                    <a:pt x="4929" y="2216"/>
                  </a:lnTo>
                  <a:lnTo>
                    <a:pt x="6916" y="1098"/>
                  </a:lnTo>
                  <a:close/>
                  <a:moveTo>
                    <a:pt x="3054" y="3276"/>
                  </a:moveTo>
                  <a:lnTo>
                    <a:pt x="3268" y="4360"/>
                  </a:lnTo>
                  <a:lnTo>
                    <a:pt x="3268" y="4360"/>
                  </a:lnTo>
                  <a:lnTo>
                    <a:pt x="1509" y="4145"/>
                  </a:lnTo>
                  <a:lnTo>
                    <a:pt x="3054" y="3276"/>
                  </a:lnTo>
                  <a:close/>
                  <a:moveTo>
                    <a:pt x="4487" y="2466"/>
                  </a:moveTo>
                  <a:lnTo>
                    <a:pt x="5862" y="3657"/>
                  </a:lnTo>
                  <a:lnTo>
                    <a:pt x="5465" y="4626"/>
                  </a:lnTo>
                  <a:lnTo>
                    <a:pt x="3770" y="4419"/>
                  </a:lnTo>
                  <a:lnTo>
                    <a:pt x="3494" y="3025"/>
                  </a:lnTo>
                  <a:lnTo>
                    <a:pt x="4487" y="2466"/>
                  </a:lnTo>
                  <a:close/>
                  <a:moveTo>
                    <a:pt x="6244" y="3987"/>
                  </a:moveTo>
                  <a:lnTo>
                    <a:pt x="7229" y="4839"/>
                  </a:lnTo>
                  <a:lnTo>
                    <a:pt x="5957" y="4685"/>
                  </a:lnTo>
                  <a:lnTo>
                    <a:pt x="6244" y="3987"/>
                  </a:lnTo>
                  <a:close/>
                  <a:moveTo>
                    <a:pt x="3867" y="4914"/>
                  </a:moveTo>
                  <a:lnTo>
                    <a:pt x="5274" y="5085"/>
                  </a:lnTo>
                  <a:lnTo>
                    <a:pt x="4346" y="7343"/>
                  </a:lnTo>
                  <a:lnTo>
                    <a:pt x="3867" y="4914"/>
                  </a:lnTo>
                  <a:close/>
                  <a:moveTo>
                    <a:pt x="7884" y="1"/>
                  </a:moveTo>
                  <a:lnTo>
                    <a:pt x="4544" y="1883"/>
                  </a:lnTo>
                  <a:lnTo>
                    <a:pt x="2417" y="43"/>
                  </a:lnTo>
                  <a:lnTo>
                    <a:pt x="2957" y="2779"/>
                  </a:lnTo>
                  <a:lnTo>
                    <a:pt x="1" y="4444"/>
                  </a:lnTo>
                  <a:lnTo>
                    <a:pt x="3366" y="4853"/>
                  </a:lnTo>
                  <a:lnTo>
                    <a:pt x="4183" y="8997"/>
                  </a:lnTo>
                  <a:lnTo>
                    <a:pt x="5766" y="5144"/>
                  </a:lnTo>
                  <a:lnTo>
                    <a:pt x="8729" y="5503"/>
                  </a:lnTo>
                  <a:lnTo>
                    <a:pt x="6436" y="3519"/>
                  </a:lnTo>
                  <a:lnTo>
                    <a:pt x="7884" y="1"/>
                  </a:lnTo>
                  <a:close/>
                </a:path>
              </a:pathLst>
            </a:custGeom>
            <a:solidFill>
              <a:schemeClr val="accen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nvGrpSpPr>
            <p:cNvPr id="54" name="Google Shape;1361;p27"/>
            <p:cNvGrpSpPr>
              <a:grpSpLocks/>
            </p:cNvGrpSpPr>
            <p:nvPr/>
          </p:nvGrpSpPr>
          <p:grpSpPr bwMode="auto">
            <a:xfrm>
              <a:off x="428125" y="3355849"/>
              <a:ext cx="395345" cy="431357"/>
              <a:chOff x="4163475" y="4829924"/>
              <a:chExt cx="395345" cy="431357"/>
            </a:xfrm>
          </p:grpSpPr>
          <p:sp>
            <p:nvSpPr>
              <p:cNvPr id="59" name="Google Shape;1362;p27"/>
              <p:cNvSpPr/>
              <p:nvPr/>
            </p:nvSpPr>
            <p:spPr>
              <a:xfrm>
                <a:off x="4184116" y="4829924"/>
                <a:ext cx="374704" cy="385367"/>
              </a:xfrm>
              <a:custGeom>
                <a:avLst/>
                <a:gdLst/>
                <a:ahLst/>
                <a:cxnLst/>
                <a:rect l="l" t="t" r="r" b="b"/>
                <a:pathLst>
                  <a:path w="15001" h="15426" extrusionOk="0">
                    <a:moveTo>
                      <a:pt x="12719" y="0"/>
                    </a:moveTo>
                    <a:cubicBezTo>
                      <a:pt x="12521" y="0"/>
                      <a:pt x="12308" y="23"/>
                      <a:pt x="12082" y="70"/>
                    </a:cubicBezTo>
                    <a:cubicBezTo>
                      <a:pt x="10346" y="431"/>
                      <a:pt x="9404" y="3510"/>
                      <a:pt x="8620" y="3510"/>
                    </a:cubicBezTo>
                    <a:cubicBezTo>
                      <a:pt x="8532" y="3510"/>
                      <a:pt x="8445" y="3471"/>
                      <a:pt x="8360" y="3385"/>
                    </a:cubicBezTo>
                    <a:cubicBezTo>
                      <a:pt x="7560" y="2581"/>
                      <a:pt x="8484" y="93"/>
                      <a:pt x="6608" y="93"/>
                    </a:cubicBezTo>
                    <a:cubicBezTo>
                      <a:pt x="6504" y="93"/>
                      <a:pt x="6392" y="100"/>
                      <a:pt x="6270" y="116"/>
                    </a:cubicBezTo>
                    <a:cubicBezTo>
                      <a:pt x="3900" y="427"/>
                      <a:pt x="4946" y="6124"/>
                      <a:pt x="4091" y="6334"/>
                    </a:cubicBezTo>
                    <a:cubicBezTo>
                      <a:pt x="4055" y="6342"/>
                      <a:pt x="4020" y="6347"/>
                      <a:pt x="3984" y="6347"/>
                    </a:cubicBezTo>
                    <a:cubicBezTo>
                      <a:pt x="3174" y="6347"/>
                      <a:pt x="2338" y="4172"/>
                      <a:pt x="1581" y="4172"/>
                    </a:cubicBezTo>
                    <a:cubicBezTo>
                      <a:pt x="1569" y="4172"/>
                      <a:pt x="1557" y="4172"/>
                      <a:pt x="1545" y="4173"/>
                    </a:cubicBezTo>
                    <a:cubicBezTo>
                      <a:pt x="743" y="4248"/>
                      <a:pt x="1" y="4746"/>
                      <a:pt x="159" y="8082"/>
                    </a:cubicBezTo>
                    <a:cubicBezTo>
                      <a:pt x="317" y="11416"/>
                      <a:pt x="1790" y="14292"/>
                      <a:pt x="1790" y="14292"/>
                    </a:cubicBezTo>
                    <a:cubicBezTo>
                      <a:pt x="2339" y="14922"/>
                      <a:pt x="4624" y="15425"/>
                      <a:pt x="6708" y="15425"/>
                    </a:cubicBezTo>
                    <a:cubicBezTo>
                      <a:pt x="8668" y="15425"/>
                      <a:pt x="10450" y="14980"/>
                      <a:pt x="10440" y="13774"/>
                    </a:cubicBezTo>
                    <a:cubicBezTo>
                      <a:pt x="10418" y="11287"/>
                      <a:pt x="7558" y="13177"/>
                      <a:pt x="7717" y="11319"/>
                    </a:cubicBezTo>
                    <a:cubicBezTo>
                      <a:pt x="7877" y="9462"/>
                      <a:pt x="14239" y="11346"/>
                      <a:pt x="14650" y="8698"/>
                    </a:cubicBezTo>
                    <a:cubicBezTo>
                      <a:pt x="15000" y="6437"/>
                      <a:pt x="12894" y="6935"/>
                      <a:pt x="11837" y="6542"/>
                    </a:cubicBezTo>
                    <a:cubicBezTo>
                      <a:pt x="10779" y="6151"/>
                      <a:pt x="13318" y="4458"/>
                      <a:pt x="14127" y="2736"/>
                    </a:cubicBezTo>
                    <a:cubicBezTo>
                      <a:pt x="14841" y="1219"/>
                      <a:pt x="14182" y="0"/>
                      <a:pt x="12719" y="0"/>
                    </a:cubicBez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0" name="Google Shape;1363;p27"/>
              <p:cNvSpPr/>
              <p:nvPr/>
            </p:nvSpPr>
            <p:spPr>
              <a:xfrm>
                <a:off x="4163475" y="4996441"/>
                <a:ext cx="228633" cy="264840"/>
              </a:xfrm>
              <a:custGeom>
                <a:avLst/>
                <a:gdLst/>
                <a:ahLst/>
                <a:cxnLst/>
                <a:rect l="l" t="t" r="r" b="b"/>
                <a:pathLst>
                  <a:path w="9132" h="10620" extrusionOk="0">
                    <a:moveTo>
                      <a:pt x="8882" y="0"/>
                    </a:moveTo>
                    <a:cubicBezTo>
                      <a:pt x="8841" y="0"/>
                      <a:pt x="8799" y="18"/>
                      <a:pt x="8764" y="60"/>
                    </a:cubicBezTo>
                    <a:cubicBezTo>
                      <a:pt x="6241" y="3051"/>
                      <a:pt x="3716" y="6038"/>
                      <a:pt x="1193" y="9027"/>
                    </a:cubicBezTo>
                    <a:cubicBezTo>
                      <a:pt x="833" y="9454"/>
                      <a:pt x="473" y="9880"/>
                      <a:pt x="115" y="10306"/>
                    </a:cubicBezTo>
                    <a:cubicBezTo>
                      <a:pt x="1" y="10440"/>
                      <a:pt x="120" y="10620"/>
                      <a:pt x="249" y="10620"/>
                    </a:cubicBezTo>
                    <a:cubicBezTo>
                      <a:pt x="290" y="10620"/>
                      <a:pt x="331" y="10602"/>
                      <a:pt x="367" y="10560"/>
                    </a:cubicBezTo>
                    <a:cubicBezTo>
                      <a:pt x="2891" y="7570"/>
                      <a:pt x="5414" y="4582"/>
                      <a:pt x="7938" y="1592"/>
                    </a:cubicBezTo>
                    <a:cubicBezTo>
                      <a:pt x="8298" y="1166"/>
                      <a:pt x="8659" y="739"/>
                      <a:pt x="9018" y="314"/>
                    </a:cubicBezTo>
                    <a:cubicBezTo>
                      <a:pt x="9131" y="180"/>
                      <a:pt x="9012" y="0"/>
                      <a:pt x="8882" y="0"/>
                    </a:cubicBezTo>
                    <a:close/>
                  </a:path>
                </a:pathLst>
              </a:custGeom>
              <a:solidFill>
                <a:schemeClr val="accent3"/>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nvGrpSpPr>
            <p:cNvPr id="55" name="Google Shape;1364;p27"/>
            <p:cNvGrpSpPr>
              <a:grpSpLocks/>
            </p:cNvGrpSpPr>
            <p:nvPr/>
          </p:nvGrpSpPr>
          <p:grpSpPr bwMode="auto">
            <a:xfrm>
              <a:off x="3744890" y="2883259"/>
              <a:ext cx="328659" cy="320345"/>
              <a:chOff x="3599415" y="3474659"/>
              <a:chExt cx="328659" cy="320345"/>
            </a:xfrm>
          </p:grpSpPr>
          <p:sp>
            <p:nvSpPr>
              <p:cNvPr id="56" name="Google Shape;1365;p27"/>
              <p:cNvSpPr/>
              <p:nvPr/>
            </p:nvSpPr>
            <p:spPr>
              <a:xfrm>
                <a:off x="3605766" y="3506377"/>
                <a:ext cx="317545" cy="282284"/>
              </a:xfrm>
              <a:custGeom>
                <a:avLst/>
                <a:gdLst/>
                <a:ahLst/>
                <a:cxnLst/>
                <a:rect l="l" t="t" r="r" b="b"/>
                <a:pathLst>
                  <a:path w="12727" h="11317" extrusionOk="0">
                    <a:moveTo>
                      <a:pt x="6601" y="1"/>
                    </a:moveTo>
                    <a:cubicBezTo>
                      <a:pt x="4141" y="1"/>
                      <a:pt x="2004" y="902"/>
                      <a:pt x="2004" y="902"/>
                    </a:cubicBezTo>
                    <a:cubicBezTo>
                      <a:pt x="1006" y="1651"/>
                      <a:pt x="1" y="7443"/>
                      <a:pt x="1910" y="7566"/>
                    </a:cubicBezTo>
                    <a:cubicBezTo>
                      <a:pt x="1961" y="7570"/>
                      <a:pt x="2009" y="7571"/>
                      <a:pt x="2055" y="7571"/>
                    </a:cubicBezTo>
                    <a:cubicBezTo>
                      <a:pt x="3672" y="7571"/>
                      <a:pt x="2679" y="5600"/>
                      <a:pt x="3765" y="5600"/>
                    </a:cubicBezTo>
                    <a:cubicBezTo>
                      <a:pt x="3821" y="5600"/>
                      <a:pt x="3881" y="5605"/>
                      <a:pt x="3948" y="5616"/>
                    </a:cubicBezTo>
                    <a:cubicBezTo>
                      <a:pt x="5364" y="5845"/>
                      <a:pt x="3558" y="10619"/>
                      <a:pt x="5565" y="11085"/>
                    </a:cubicBezTo>
                    <a:cubicBezTo>
                      <a:pt x="5746" y="11127"/>
                      <a:pt x="5904" y="11146"/>
                      <a:pt x="6044" y="11146"/>
                    </a:cubicBezTo>
                    <a:cubicBezTo>
                      <a:pt x="7231" y="11146"/>
                      <a:pt x="7056" y="9755"/>
                      <a:pt x="7379" y="9049"/>
                    </a:cubicBezTo>
                    <a:cubicBezTo>
                      <a:pt x="7436" y="8925"/>
                      <a:pt x="7512" y="8871"/>
                      <a:pt x="7606" y="8871"/>
                    </a:cubicBezTo>
                    <a:cubicBezTo>
                      <a:pt x="8106" y="8871"/>
                      <a:pt x="9095" y="10418"/>
                      <a:pt x="10169" y="11024"/>
                    </a:cubicBezTo>
                    <a:cubicBezTo>
                      <a:pt x="10521" y="11223"/>
                      <a:pt x="10859" y="11317"/>
                      <a:pt x="11159" y="11317"/>
                    </a:cubicBezTo>
                    <a:cubicBezTo>
                      <a:pt x="11943" y="11317"/>
                      <a:pt x="12471" y="10675"/>
                      <a:pt x="12330" y="9607"/>
                    </a:cubicBezTo>
                    <a:cubicBezTo>
                      <a:pt x="12132" y="8103"/>
                      <a:pt x="9299" y="7161"/>
                      <a:pt x="9999" y="6562"/>
                    </a:cubicBezTo>
                    <a:cubicBezTo>
                      <a:pt x="10699" y="5964"/>
                      <a:pt x="12727" y="6943"/>
                      <a:pt x="12625" y="5145"/>
                    </a:cubicBezTo>
                    <a:cubicBezTo>
                      <a:pt x="12521" y="3308"/>
                      <a:pt x="8091" y="3787"/>
                      <a:pt x="7978" y="3119"/>
                    </a:cubicBezTo>
                    <a:cubicBezTo>
                      <a:pt x="7866" y="2452"/>
                      <a:pt x="9793" y="1907"/>
                      <a:pt x="9782" y="1289"/>
                    </a:cubicBezTo>
                    <a:cubicBezTo>
                      <a:pt x="9768" y="670"/>
                      <a:pt x="9428" y="73"/>
                      <a:pt x="6861" y="4"/>
                    </a:cubicBezTo>
                    <a:cubicBezTo>
                      <a:pt x="6774" y="2"/>
                      <a:pt x="6687" y="1"/>
                      <a:pt x="6601" y="1"/>
                    </a:cubicBez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7" name="Google Shape;1366;p27"/>
              <p:cNvSpPr/>
              <p:nvPr/>
            </p:nvSpPr>
            <p:spPr>
              <a:xfrm>
                <a:off x="3612117" y="3500033"/>
                <a:ext cx="315957" cy="294971"/>
              </a:xfrm>
              <a:custGeom>
                <a:avLst/>
                <a:gdLst/>
                <a:ahLst/>
                <a:cxnLst/>
                <a:rect l="l" t="t" r="r" b="b"/>
                <a:pathLst>
                  <a:path w="12658" h="11799" extrusionOk="0">
                    <a:moveTo>
                      <a:pt x="6352" y="481"/>
                    </a:moveTo>
                    <a:cubicBezTo>
                      <a:pt x="6442" y="481"/>
                      <a:pt x="6532" y="482"/>
                      <a:pt x="6622" y="484"/>
                    </a:cubicBezTo>
                    <a:cubicBezTo>
                      <a:pt x="9291" y="554"/>
                      <a:pt x="9303" y="1191"/>
                      <a:pt x="9309" y="1533"/>
                    </a:cubicBezTo>
                    <a:cubicBezTo>
                      <a:pt x="9313" y="1694"/>
                      <a:pt x="8846" y="1989"/>
                      <a:pt x="8539" y="2185"/>
                    </a:cubicBezTo>
                    <a:cubicBezTo>
                      <a:pt x="7992" y="2534"/>
                      <a:pt x="7426" y="2892"/>
                      <a:pt x="7511" y="3398"/>
                    </a:cubicBezTo>
                    <a:cubicBezTo>
                      <a:pt x="7581" y="3821"/>
                      <a:pt x="8192" y="3906"/>
                      <a:pt x="9201" y="4046"/>
                    </a:cubicBezTo>
                    <a:cubicBezTo>
                      <a:pt x="10424" y="4213"/>
                      <a:pt x="12099" y="4445"/>
                      <a:pt x="12153" y="5398"/>
                    </a:cubicBezTo>
                    <a:cubicBezTo>
                      <a:pt x="12171" y="5715"/>
                      <a:pt x="12118" y="5935"/>
                      <a:pt x="11990" y="6074"/>
                    </a:cubicBezTo>
                    <a:cubicBezTo>
                      <a:pt x="11777" y="6306"/>
                      <a:pt x="11322" y="6315"/>
                      <a:pt x="10881" y="6325"/>
                    </a:cubicBezTo>
                    <a:cubicBezTo>
                      <a:pt x="10414" y="6335"/>
                      <a:pt x="9929" y="6346"/>
                      <a:pt x="9611" y="6618"/>
                    </a:cubicBezTo>
                    <a:cubicBezTo>
                      <a:pt x="9445" y="6761"/>
                      <a:pt x="9413" y="6916"/>
                      <a:pt x="9416" y="7023"/>
                    </a:cubicBezTo>
                    <a:cubicBezTo>
                      <a:pt x="9425" y="7385"/>
                      <a:pt x="9820" y="7689"/>
                      <a:pt x="10365" y="8109"/>
                    </a:cubicBezTo>
                    <a:cubicBezTo>
                      <a:pt x="10991" y="8590"/>
                      <a:pt x="11770" y="9191"/>
                      <a:pt x="11860" y="9876"/>
                    </a:cubicBezTo>
                    <a:cubicBezTo>
                      <a:pt x="11938" y="10469"/>
                      <a:pt x="11791" y="10938"/>
                      <a:pt x="11455" y="11165"/>
                    </a:cubicBezTo>
                    <a:cubicBezTo>
                      <a:pt x="11305" y="11266"/>
                      <a:pt x="11125" y="11317"/>
                      <a:pt x="10925" y="11317"/>
                    </a:cubicBezTo>
                    <a:cubicBezTo>
                      <a:pt x="10661" y="11317"/>
                      <a:pt x="10362" y="11229"/>
                      <a:pt x="10054" y="11055"/>
                    </a:cubicBezTo>
                    <a:cubicBezTo>
                      <a:pt x="9550" y="10772"/>
                      <a:pt x="9054" y="10254"/>
                      <a:pt x="8618" y="9800"/>
                    </a:cubicBezTo>
                    <a:cubicBezTo>
                      <a:pt x="8106" y="9266"/>
                      <a:pt x="7725" y="8871"/>
                      <a:pt x="7372" y="8871"/>
                    </a:cubicBezTo>
                    <a:cubicBezTo>
                      <a:pt x="7345" y="8871"/>
                      <a:pt x="7320" y="8874"/>
                      <a:pt x="7294" y="8880"/>
                    </a:cubicBezTo>
                    <a:cubicBezTo>
                      <a:pt x="7183" y="8898"/>
                      <a:pt x="7028" y="8967"/>
                      <a:pt x="6927" y="9192"/>
                    </a:cubicBezTo>
                    <a:cubicBezTo>
                      <a:pt x="6825" y="9413"/>
                      <a:pt x="6772" y="9674"/>
                      <a:pt x="6716" y="9952"/>
                    </a:cubicBezTo>
                    <a:cubicBezTo>
                      <a:pt x="6624" y="10393"/>
                      <a:pt x="6530" y="10852"/>
                      <a:pt x="6236" y="11041"/>
                    </a:cubicBezTo>
                    <a:cubicBezTo>
                      <a:pt x="6124" y="11112"/>
                      <a:pt x="5983" y="11147"/>
                      <a:pt x="5810" y="11147"/>
                    </a:cubicBezTo>
                    <a:cubicBezTo>
                      <a:pt x="5685" y="11147"/>
                      <a:pt x="5544" y="11129"/>
                      <a:pt x="5385" y="11092"/>
                    </a:cubicBezTo>
                    <a:cubicBezTo>
                      <a:pt x="4484" y="10883"/>
                      <a:pt x="4519" y="9445"/>
                      <a:pt x="4549" y="8174"/>
                    </a:cubicBezTo>
                    <a:cubicBezTo>
                      <a:pt x="4578" y="6932"/>
                      <a:pt x="4606" y="5759"/>
                      <a:pt x="3754" y="5622"/>
                    </a:cubicBezTo>
                    <a:cubicBezTo>
                      <a:pt x="3674" y="5610"/>
                      <a:pt x="3600" y="5604"/>
                      <a:pt x="3532" y="5604"/>
                    </a:cubicBezTo>
                    <a:cubicBezTo>
                      <a:pt x="2843" y="5604"/>
                      <a:pt x="2736" y="6220"/>
                      <a:pt x="2664" y="6643"/>
                    </a:cubicBezTo>
                    <a:cubicBezTo>
                      <a:pt x="2574" y="7175"/>
                      <a:pt x="2508" y="7575"/>
                      <a:pt x="1837" y="7575"/>
                    </a:cubicBezTo>
                    <a:cubicBezTo>
                      <a:pt x="1792" y="7575"/>
                      <a:pt x="1744" y="7573"/>
                      <a:pt x="1693" y="7569"/>
                    </a:cubicBezTo>
                    <a:cubicBezTo>
                      <a:pt x="1573" y="7560"/>
                      <a:pt x="1210" y="7536"/>
                      <a:pt x="991" y="6801"/>
                    </a:cubicBezTo>
                    <a:cubicBezTo>
                      <a:pt x="510" y="5183"/>
                      <a:pt x="1260" y="1887"/>
                      <a:pt x="1894" y="1351"/>
                    </a:cubicBezTo>
                    <a:cubicBezTo>
                      <a:pt x="2156" y="1246"/>
                      <a:pt x="4130" y="481"/>
                      <a:pt x="6352" y="481"/>
                    </a:cubicBezTo>
                    <a:close/>
                    <a:moveTo>
                      <a:pt x="6346" y="0"/>
                    </a:moveTo>
                    <a:cubicBezTo>
                      <a:pt x="3876" y="0"/>
                      <a:pt x="1768" y="881"/>
                      <a:pt x="1677" y="920"/>
                    </a:cubicBezTo>
                    <a:lnTo>
                      <a:pt x="1626" y="950"/>
                    </a:lnTo>
                    <a:cubicBezTo>
                      <a:pt x="776" y="1588"/>
                      <a:pt x="0" y="5155"/>
                      <a:pt x="530" y="6937"/>
                    </a:cubicBezTo>
                    <a:cubicBezTo>
                      <a:pt x="790" y="7810"/>
                      <a:pt x="1288" y="8022"/>
                      <a:pt x="1660" y="8046"/>
                    </a:cubicBezTo>
                    <a:cubicBezTo>
                      <a:pt x="1717" y="8050"/>
                      <a:pt x="1772" y="8051"/>
                      <a:pt x="1825" y="8051"/>
                    </a:cubicBezTo>
                    <a:cubicBezTo>
                      <a:pt x="2910" y="8051"/>
                      <a:pt x="3046" y="7255"/>
                      <a:pt x="3136" y="6720"/>
                    </a:cubicBezTo>
                    <a:cubicBezTo>
                      <a:pt x="3217" y="6236"/>
                      <a:pt x="3270" y="6079"/>
                      <a:pt x="3521" y="6079"/>
                    </a:cubicBezTo>
                    <a:cubicBezTo>
                      <a:pt x="3565" y="6079"/>
                      <a:pt x="3617" y="6084"/>
                      <a:pt x="3676" y="6093"/>
                    </a:cubicBezTo>
                    <a:cubicBezTo>
                      <a:pt x="4116" y="6164"/>
                      <a:pt x="4091" y="7180"/>
                      <a:pt x="4069" y="8162"/>
                    </a:cubicBezTo>
                    <a:cubicBezTo>
                      <a:pt x="4035" y="9614"/>
                      <a:pt x="3995" y="11259"/>
                      <a:pt x="5277" y="11557"/>
                    </a:cubicBezTo>
                    <a:cubicBezTo>
                      <a:pt x="5471" y="11602"/>
                      <a:pt x="5648" y="11625"/>
                      <a:pt x="5810" y="11625"/>
                    </a:cubicBezTo>
                    <a:cubicBezTo>
                      <a:pt x="6077" y="11625"/>
                      <a:pt x="6303" y="11564"/>
                      <a:pt x="6493" y="11442"/>
                    </a:cubicBezTo>
                    <a:cubicBezTo>
                      <a:pt x="6958" y="11144"/>
                      <a:pt x="7078" y="10559"/>
                      <a:pt x="7184" y="10044"/>
                    </a:cubicBezTo>
                    <a:cubicBezTo>
                      <a:pt x="7235" y="9796"/>
                      <a:pt x="7282" y="9560"/>
                      <a:pt x="7362" y="9388"/>
                    </a:cubicBezTo>
                    <a:cubicBezTo>
                      <a:pt x="7372" y="9367"/>
                      <a:pt x="7378" y="9356"/>
                      <a:pt x="7380" y="9350"/>
                    </a:cubicBezTo>
                    <a:cubicBezTo>
                      <a:pt x="7537" y="9368"/>
                      <a:pt x="7977" y="9828"/>
                      <a:pt x="8271" y="10132"/>
                    </a:cubicBezTo>
                    <a:cubicBezTo>
                      <a:pt x="8731" y="10612"/>
                      <a:pt x="9252" y="11154"/>
                      <a:pt x="9816" y="11473"/>
                    </a:cubicBezTo>
                    <a:cubicBezTo>
                      <a:pt x="10200" y="11688"/>
                      <a:pt x="10579" y="11798"/>
                      <a:pt x="10926" y="11798"/>
                    </a:cubicBezTo>
                    <a:cubicBezTo>
                      <a:pt x="11220" y="11798"/>
                      <a:pt x="11491" y="11720"/>
                      <a:pt x="11725" y="11564"/>
                    </a:cubicBezTo>
                    <a:cubicBezTo>
                      <a:pt x="12216" y="11231"/>
                      <a:pt x="12438" y="10595"/>
                      <a:pt x="12336" y="9816"/>
                    </a:cubicBezTo>
                    <a:cubicBezTo>
                      <a:pt x="12221" y="8932"/>
                      <a:pt x="11354" y="8266"/>
                      <a:pt x="10659" y="7731"/>
                    </a:cubicBezTo>
                    <a:cubicBezTo>
                      <a:pt x="10354" y="7497"/>
                      <a:pt x="9894" y="7142"/>
                      <a:pt x="9923" y="6984"/>
                    </a:cubicBezTo>
                    <a:cubicBezTo>
                      <a:pt x="10110" y="6822"/>
                      <a:pt x="10508" y="6814"/>
                      <a:pt x="10891" y="6805"/>
                    </a:cubicBezTo>
                    <a:cubicBezTo>
                      <a:pt x="11407" y="6793"/>
                      <a:pt x="11991" y="6781"/>
                      <a:pt x="12342" y="6400"/>
                    </a:cubicBezTo>
                    <a:cubicBezTo>
                      <a:pt x="12563" y="6161"/>
                      <a:pt x="12658" y="5826"/>
                      <a:pt x="12633" y="5371"/>
                    </a:cubicBezTo>
                    <a:cubicBezTo>
                      <a:pt x="12556" y="4025"/>
                      <a:pt x="10654" y="3761"/>
                      <a:pt x="9268" y="3569"/>
                    </a:cubicBezTo>
                    <a:cubicBezTo>
                      <a:pt x="8763" y="3501"/>
                      <a:pt x="8074" y="3406"/>
                      <a:pt x="7983" y="3319"/>
                    </a:cubicBezTo>
                    <a:cubicBezTo>
                      <a:pt x="7950" y="3128"/>
                      <a:pt x="8460" y="2805"/>
                      <a:pt x="8796" y="2590"/>
                    </a:cubicBezTo>
                    <a:cubicBezTo>
                      <a:pt x="9309" y="2263"/>
                      <a:pt x="9796" y="1954"/>
                      <a:pt x="9788" y="1523"/>
                    </a:cubicBezTo>
                    <a:cubicBezTo>
                      <a:pt x="9770" y="504"/>
                      <a:pt x="8855" y="63"/>
                      <a:pt x="6634" y="5"/>
                    </a:cubicBezTo>
                    <a:cubicBezTo>
                      <a:pt x="6538" y="2"/>
                      <a:pt x="6442" y="0"/>
                      <a:pt x="6346" y="0"/>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58" name="Google Shape;1367;p27"/>
              <p:cNvSpPr/>
              <p:nvPr/>
            </p:nvSpPr>
            <p:spPr>
              <a:xfrm>
                <a:off x="3599415" y="3474659"/>
                <a:ext cx="196878" cy="190304"/>
              </a:xfrm>
              <a:custGeom>
                <a:avLst/>
                <a:gdLst/>
                <a:ahLst/>
                <a:cxnLst/>
                <a:rect l="l" t="t" r="r" b="b"/>
                <a:pathLst>
                  <a:path w="7880" h="7577" extrusionOk="0">
                    <a:moveTo>
                      <a:pt x="263" y="0"/>
                    </a:moveTo>
                    <a:cubicBezTo>
                      <a:pt x="124" y="0"/>
                      <a:pt x="0" y="181"/>
                      <a:pt x="129" y="307"/>
                    </a:cubicBezTo>
                    <a:lnTo>
                      <a:pt x="6591" y="6637"/>
                    </a:lnTo>
                    <a:cubicBezTo>
                      <a:pt x="6893" y="6934"/>
                      <a:pt x="7195" y="7229"/>
                      <a:pt x="7497" y="7525"/>
                    </a:cubicBezTo>
                    <a:cubicBezTo>
                      <a:pt x="7535" y="7562"/>
                      <a:pt x="7577" y="7577"/>
                      <a:pt x="7617" y="7577"/>
                    </a:cubicBezTo>
                    <a:cubicBezTo>
                      <a:pt x="7756" y="7577"/>
                      <a:pt x="7879" y="7396"/>
                      <a:pt x="7752" y="7271"/>
                    </a:cubicBezTo>
                    <a:lnTo>
                      <a:pt x="1289" y="940"/>
                    </a:lnTo>
                    <a:cubicBezTo>
                      <a:pt x="988" y="644"/>
                      <a:pt x="685" y="349"/>
                      <a:pt x="383" y="53"/>
                    </a:cubicBezTo>
                    <a:cubicBezTo>
                      <a:pt x="346" y="16"/>
                      <a:pt x="304" y="0"/>
                      <a:pt x="263" y="0"/>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grpSp>
      <p:grpSp>
        <p:nvGrpSpPr>
          <p:cNvPr id="61" name="Google Shape;1368;p27"/>
          <p:cNvGrpSpPr>
            <a:grpSpLocks/>
          </p:cNvGrpSpPr>
          <p:nvPr/>
        </p:nvGrpSpPr>
        <p:grpSpPr bwMode="auto">
          <a:xfrm>
            <a:off x="1220788" y="1014413"/>
            <a:ext cx="2427287" cy="3114675"/>
            <a:chOff x="1220264" y="1013623"/>
            <a:chExt cx="2428106" cy="3116257"/>
          </a:xfrm>
        </p:grpSpPr>
        <p:sp>
          <p:nvSpPr>
            <p:cNvPr id="62" name="Google Shape;1369;p27"/>
            <p:cNvSpPr/>
            <p:nvPr/>
          </p:nvSpPr>
          <p:spPr>
            <a:xfrm flipH="1">
              <a:off x="1220264" y="1013623"/>
              <a:ext cx="2428106" cy="3116257"/>
            </a:xfrm>
            <a:custGeom>
              <a:avLst/>
              <a:gdLst/>
              <a:ahLst/>
              <a:cxnLst/>
              <a:rect l="l" t="t" r="r" b="b"/>
              <a:pathLst>
                <a:path w="88617" h="113732" extrusionOk="0">
                  <a:moveTo>
                    <a:pt x="41775" y="1"/>
                  </a:moveTo>
                  <a:cubicBezTo>
                    <a:pt x="40304" y="1"/>
                    <a:pt x="38971" y="596"/>
                    <a:pt x="37922" y="1720"/>
                  </a:cubicBezTo>
                  <a:cubicBezTo>
                    <a:pt x="37250" y="2440"/>
                    <a:pt x="36695" y="3380"/>
                    <a:pt x="36279" y="4517"/>
                  </a:cubicBezTo>
                  <a:cubicBezTo>
                    <a:pt x="36139" y="4896"/>
                    <a:pt x="36026" y="5274"/>
                    <a:pt x="35930" y="5630"/>
                  </a:cubicBezTo>
                  <a:lnTo>
                    <a:pt x="23199" y="6618"/>
                  </a:lnTo>
                  <a:cubicBezTo>
                    <a:pt x="22859" y="5944"/>
                    <a:pt x="22449" y="5374"/>
                    <a:pt x="21977" y="4925"/>
                  </a:cubicBezTo>
                  <a:cubicBezTo>
                    <a:pt x="21129" y="4115"/>
                    <a:pt x="20094" y="3688"/>
                    <a:pt x="18982" y="3688"/>
                  </a:cubicBezTo>
                  <a:cubicBezTo>
                    <a:pt x="18022" y="3688"/>
                    <a:pt x="17073" y="4011"/>
                    <a:pt x="16156" y="4641"/>
                  </a:cubicBezTo>
                  <a:cubicBezTo>
                    <a:pt x="15724" y="4458"/>
                    <a:pt x="15255" y="4362"/>
                    <a:pt x="14780" y="4362"/>
                  </a:cubicBezTo>
                  <a:cubicBezTo>
                    <a:pt x="13898" y="4362"/>
                    <a:pt x="12585" y="4681"/>
                    <a:pt x="11328" y="6206"/>
                  </a:cubicBezTo>
                  <a:cubicBezTo>
                    <a:pt x="10591" y="7096"/>
                    <a:pt x="9947" y="8318"/>
                    <a:pt x="9413" y="9836"/>
                  </a:cubicBezTo>
                  <a:cubicBezTo>
                    <a:pt x="8950" y="11154"/>
                    <a:pt x="8688" y="12430"/>
                    <a:pt x="8634" y="13634"/>
                  </a:cubicBezTo>
                  <a:cubicBezTo>
                    <a:pt x="8584" y="14677"/>
                    <a:pt x="8693" y="15670"/>
                    <a:pt x="8950" y="16586"/>
                  </a:cubicBezTo>
                  <a:cubicBezTo>
                    <a:pt x="9415" y="18238"/>
                    <a:pt x="10231" y="19143"/>
                    <a:pt x="10471" y="19383"/>
                  </a:cubicBezTo>
                  <a:lnTo>
                    <a:pt x="11154" y="20064"/>
                  </a:lnTo>
                  <a:lnTo>
                    <a:pt x="23177" y="21325"/>
                  </a:lnTo>
                  <a:cubicBezTo>
                    <a:pt x="23188" y="21506"/>
                    <a:pt x="23210" y="21683"/>
                    <a:pt x="23245" y="21858"/>
                  </a:cubicBezTo>
                  <a:cubicBezTo>
                    <a:pt x="23374" y="22486"/>
                    <a:pt x="23662" y="23073"/>
                    <a:pt x="24085" y="23559"/>
                  </a:cubicBezTo>
                  <a:cubicBezTo>
                    <a:pt x="24478" y="24009"/>
                    <a:pt x="24977" y="24367"/>
                    <a:pt x="25569" y="24624"/>
                  </a:cubicBezTo>
                  <a:cubicBezTo>
                    <a:pt x="26112" y="24860"/>
                    <a:pt x="26766" y="25060"/>
                    <a:pt x="27545" y="25233"/>
                  </a:cubicBezTo>
                  <a:lnTo>
                    <a:pt x="27958" y="26839"/>
                  </a:lnTo>
                  <a:cubicBezTo>
                    <a:pt x="27955" y="26849"/>
                    <a:pt x="27949" y="26858"/>
                    <a:pt x="27947" y="26867"/>
                  </a:cubicBezTo>
                  <a:cubicBezTo>
                    <a:pt x="27936" y="26893"/>
                    <a:pt x="27923" y="26919"/>
                    <a:pt x="27912" y="26945"/>
                  </a:cubicBezTo>
                  <a:lnTo>
                    <a:pt x="27870" y="27035"/>
                  </a:lnTo>
                  <a:cubicBezTo>
                    <a:pt x="27868" y="27039"/>
                    <a:pt x="27868" y="27039"/>
                    <a:pt x="27868" y="27041"/>
                  </a:cubicBezTo>
                  <a:cubicBezTo>
                    <a:pt x="27445" y="27984"/>
                    <a:pt x="26978" y="29029"/>
                    <a:pt x="26483" y="30153"/>
                  </a:cubicBezTo>
                  <a:lnTo>
                    <a:pt x="24674" y="29214"/>
                  </a:lnTo>
                  <a:lnTo>
                    <a:pt x="16837" y="29214"/>
                  </a:lnTo>
                  <a:lnTo>
                    <a:pt x="15020" y="38716"/>
                  </a:lnTo>
                  <a:cubicBezTo>
                    <a:pt x="14269" y="38974"/>
                    <a:pt x="13383" y="39355"/>
                    <a:pt x="12489" y="39907"/>
                  </a:cubicBezTo>
                  <a:cubicBezTo>
                    <a:pt x="11134" y="40752"/>
                    <a:pt x="10043" y="41816"/>
                    <a:pt x="9249" y="43082"/>
                  </a:cubicBezTo>
                  <a:cubicBezTo>
                    <a:pt x="8256" y="44661"/>
                    <a:pt x="7752" y="46501"/>
                    <a:pt x="7752" y="48547"/>
                  </a:cubicBezTo>
                  <a:cubicBezTo>
                    <a:pt x="7752" y="50716"/>
                    <a:pt x="8344" y="52583"/>
                    <a:pt x="9509" y="54104"/>
                  </a:cubicBezTo>
                  <a:cubicBezTo>
                    <a:pt x="10183" y="54983"/>
                    <a:pt x="11040" y="55729"/>
                    <a:pt x="12070" y="56329"/>
                  </a:cubicBezTo>
                  <a:lnTo>
                    <a:pt x="11651" y="58852"/>
                  </a:lnTo>
                  <a:lnTo>
                    <a:pt x="14644" y="60950"/>
                  </a:lnTo>
                  <a:cubicBezTo>
                    <a:pt x="14538" y="61413"/>
                    <a:pt x="14439" y="61856"/>
                    <a:pt x="14346" y="62290"/>
                  </a:cubicBezTo>
                  <a:cubicBezTo>
                    <a:pt x="13929" y="64245"/>
                    <a:pt x="13658" y="65925"/>
                    <a:pt x="13490" y="67539"/>
                  </a:cubicBezTo>
                  <a:cubicBezTo>
                    <a:pt x="13189" y="70426"/>
                    <a:pt x="13242" y="73048"/>
                    <a:pt x="13647" y="75562"/>
                  </a:cubicBezTo>
                  <a:cubicBezTo>
                    <a:pt x="14186" y="78861"/>
                    <a:pt x="15354" y="82000"/>
                    <a:pt x="17180" y="85028"/>
                  </a:cubicBezTo>
                  <a:cubicBezTo>
                    <a:pt x="16916" y="85949"/>
                    <a:pt x="16580" y="87020"/>
                    <a:pt x="16165" y="88129"/>
                  </a:cubicBezTo>
                  <a:cubicBezTo>
                    <a:pt x="15129" y="90893"/>
                    <a:pt x="14101" y="92623"/>
                    <a:pt x="13233" y="93703"/>
                  </a:cubicBezTo>
                  <a:cubicBezTo>
                    <a:pt x="12159" y="92412"/>
                    <a:pt x="11237" y="91489"/>
                    <a:pt x="10106" y="90889"/>
                  </a:cubicBezTo>
                  <a:cubicBezTo>
                    <a:pt x="9201" y="90405"/>
                    <a:pt x="8231" y="90172"/>
                    <a:pt x="7150" y="90172"/>
                  </a:cubicBezTo>
                  <a:cubicBezTo>
                    <a:pt x="7074" y="90172"/>
                    <a:pt x="6998" y="90173"/>
                    <a:pt x="6921" y="90175"/>
                  </a:cubicBezTo>
                  <a:cubicBezTo>
                    <a:pt x="6031" y="90204"/>
                    <a:pt x="5036" y="90380"/>
                    <a:pt x="3694" y="90751"/>
                  </a:cubicBezTo>
                  <a:lnTo>
                    <a:pt x="0" y="91774"/>
                  </a:lnTo>
                  <a:lnTo>
                    <a:pt x="2178" y="94929"/>
                  </a:lnTo>
                  <a:cubicBezTo>
                    <a:pt x="3448" y="96771"/>
                    <a:pt x="5470" y="99518"/>
                    <a:pt x="7888" y="102136"/>
                  </a:cubicBezTo>
                  <a:cubicBezTo>
                    <a:pt x="9402" y="103774"/>
                    <a:pt x="10896" y="105171"/>
                    <a:pt x="12327" y="106288"/>
                  </a:cubicBezTo>
                  <a:cubicBezTo>
                    <a:pt x="14145" y="107704"/>
                    <a:pt x="15916" y="108709"/>
                    <a:pt x="17592" y="109272"/>
                  </a:cubicBezTo>
                  <a:lnTo>
                    <a:pt x="18279" y="109504"/>
                  </a:lnTo>
                  <a:lnTo>
                    <a:pt x="18991" y="109362"/>
                  </a:lnTo>
                  <a:cubicBezTo>
                    <a:pt x="20068" y="109150"/>
                    <a:pt x="21183" y="108716"/>
                    <a:pt x="22307" y="108077"/>
                  </a:cubicBezTo>
                  <a:cubicBezTo>
                    <a:pt x="23245" y="107542"/>
                    <a:pt x="24218" y="106848"/>
                    <a:pt x="25198" y="106013"/>
                  </a:cubicBezTo>
                  <a:cubicBezTo>
                    <a:pt x="26764" y="104680"/>
                    <a:pt x="28392" y="102947"/>
                    <a:pt x="30039" y="100866"/>
                  </a:cubicBezTo>
                  <a:cubicBezTo>
                    <a:pt x="30672" y="100067"/>
                    <a:pt x="31261" y="99278"/>
                    <a:pt x="31789" y="98536"/>
                  </a:cubicBezTo>
                  <a:cubicBezTo>
                    <a:pt x="32125" y="98699"/>
                    <a:pt x="32465" y="98859"/>
                    <a:pt x="32808" y="99011"/>
                  </a:cubicBezTo>
                  <a:cubicBezTo>
                    <a:pt x="34099" y="99594"/>
                    <a:pt x="35426" y="100085"/>
                    <a:pt x="36774" y="100482"/>
                  </a:cubicBezTo>
                  <a:cubicBezTo>
                    <a:pt x="37162" y="101728"/>
                    <a:pt x="37658" y="102795"/>
                    <a:pt x="38286" y="103722"/>
                  </a:cubicBezTo>
                  <a:lnTo>
                    <a:pt x="38308" y="103755"/>
                  </a:lnTo>
                  <a:lnTo>
                    <a:pt x="38332" y="103787"/>
                  </a:lnTo>
                  <a:cubicBezTo>
                    <a:pt x="38917" y="104601"/>
                    <a:pt x="39606" y="105269"/>
                    <a:pt x="40378" y="105775"/>
                  </a:cubicBezTo>
                  <a:lnTo>
                    <a:pt x="40448" y="105823"/>
                  </a:lnTo>
                  <a:lnTo>
                    <a:pt x="40516" y="105860"/>
                  </a:lnTo>
                  <a:cubicBezTo>
                    <a:pt x="40533" y="105871"/>
                    <a:pt x="40546" y="105880"/>
                    <a:pt x="40564" y="105890"/>
                  </a:cubicBezTo>
                  <a:cubicBezTo>
                    <a:pt x="40690" y="105969"/>
                    <a:pt x="40906" y="106106"/>
                    <a:pt x="41181" y="106226"/>
                  </a:cubicBezTo>
                  <a:lnTo>
                    <a:pt x="41190" y="106231"/>
                  </a:lnTo>
                  <a:lnTo>
                    <a:pt x="41768" y="106480"/>
                  </a:lnTo>
                  <a:lnTo>
                    <a:pt x="42584" y="106730"/>
                  </a:lnTo>
                  <a:cubicBezTo>
                    <a:pt x="42305" y="107099"/>
                    <a:pt x="42028" y="107518"/>
                    <a:pt x="41746" y="107994"/>
                  </a:cubicBezTo>
                  <a:cubicBezTo>
                    <a:pt x="41186" y="108945"/>
                    <a:pt x="40799" y="109807"/>
                    <a:pt x="40760" y="109903"/>
                  </a:cubicBezTo>
                  <a:lnTo>
                    <a:pt x="39069" y="113732"/>
                  </a:lnTo>
                  <a:lnTo>
                    <a:pt x="59593" y="113732"/>
                  </a:lnTo>
                  <a:cubicBezTo>
                    <a:pt x="60957" y="113732"/>
                    <a:pt x="62632" y="110346"/>
                    <a:pt x="63071" y="109342"/>
                  </a:cubicBezTo>
                  <a:cubicBezTo>
                    <a:pt x="63946" y="107339"/>
                    <a:pt x="64434" y="105195"/>
                    <a:pt x="65045" y="103102"/>
                  </a:cubicBezTo>
                  <a:cubicBezTo>
                    <a:pt x="65844" y="100368"/>
                    <a:pt x="66097" y="98516"/>
                    <a:pt x="65868" y="97098"/>
                  </a:cubicBezTo>
                  <a:lnTo>
                    <a:pt x="65748" y="96361"/>
                  </a:lnTo>
                  <a:cubicBezTo>
                    <a:pt x="67591" y="95387"/>
                    <a:pt x="69450" y="94281"/>
                    <a:pt x="71300" y="93055"/>
                  </a:cubicBezTo>
                  <a:cubicBezTo>
                    <a:pt x="74449" y="90969"/>
                    <a:pt x="77662" y="88484"/>
                    <a:pt x="80850" y="85666"/>
                  </a:cubicBezTo>
                  <a:lnTo>
                    <a:pt x="81605" y="84998"/>
                  </a:lnTo>
                  <a:lnTo>
                    <a:pt x="81744" y="83999"/>
                  </a:lnTo>
                  <a:cubicBezTo>
                    <a:pt x="82227" y="80514"/>
                    <a:pt x="82488" y="76026"/>
                    <a:pt x="82519" y="70664"/>
                  </a:cubicBezTo>
                  <a:cubicBezTo>
                    <a:pt x="82541" y="66420"/>
                    <a:pt x="82423" y="61603"/>
                    <a:pt x="82163" y="56353"/>
                  </a:cubicBezTo>
                  <a:cubicBezTo>
                    <a:pt x="81908" y="51111"/>
                    <a:pt x="81559" y="46461"/>
                    <a:pt x="81312" y="43503"/>
                  </a:cubicBezTo>
                  <a:cubicBezTo>
                    <a:pt x="81406" y="43431"/>
                    <a:pt x="81496" y="43352"/>
                    <a:pt x="81581" y="43272"/>
                  </a:cubicBezTo>
                  <a:cubicBezTo>
                    <a:pt x="81897" y="43328"/>
                    <a:pt x="82207" y="43374"/>
                    <a:pt x="82504" y="43413"/>
                  </a:cubicBezTo>
                  <a:lnTo>
                    <a:pt x="82512" y="43413"/>
                  </a:lnTo>
                  <a:cubicBezTo>
                    <a:pt x="82558" y="43418"/>
                    <a:pt x="82602" y="43424"/>
                    <a:pt x="82650" y="43429"/>
                  </a:cubicBezTo>
                  <a:cubicBezTo>
                    <a:pt x="82654" y="43431"/>
                    <a:pt x="82661" y="43431"/>
                    <a:pt x="82665" y="43431"/>
                  </a:cubicBezTo>
                  <a:cubicBezTo>
                    <a:pt x="82709" y="43437"/>
                    <a:pt x="82750" y="43440"/>
                    <a:pt x="82794" y="43446"/>
                  </a:cubicBezTo>
                  <a:cubicBezTo>
                    <a:pt x="82798" y="43446"/>
                    <a:pt x="82807" y="43448"/>
                    <a:pt x="82814" y="43448"/>
                  </a:cubicBezTo>
                  <a:cubicBezTo>
                    <a:pt x="82853" y="43451"/>
                    <a:pt x="82894" y="43457"/>
                    <a:pt x="82936" y="43459"/>
                  </a:cubicBezTo>
                  <a:cubicBezTo>
                    <a:pt x="82944" y="43461"/>
                    <a:pt x="82949" y="43461"/>
                    <a:pt x="82958" y="43461"/>
                  </a:cubicBezTo>
                  <a:cubicBezTo>
                    <a:pt x="82999" y="43468"/>
                    <a:pt x="83038" y="43470"/>
                    <a:pt x="83080" y="43472"/>
                  </a:cubicBezTo>
                  <a:cubicBezTo>
                    <a:pt x="83088" y="43475"/>
                    <a:pt x="83097" y="43475"/>
                    <a:pt x="83101" y="43475"/>
                  </a:cubicBezTo>
                  <a:lnTo>
                    <a:pt x="83226" y="43483"/>
                  </a:lnTo>
                  <a:lnTo>
                    <a:pt x="83241" y="43483"/>
                  </a:lnTo>
                  <a:lnTo>
                    <a:pt x="83372" y="43492"/>
                  </a:lnTo>
                  <a:lnTo>
                    <a:pt x="83379" y="43492"/>
                  </a:lnTo>
                  <a:cubicBezTo>
                    <a:pt x="83514" y="43501"/>
                    <a:pt x="83645" y="43503"/>
                    <a:pt x="83776" y="43505"/>
                  </a:cubicBezTo>
                  <a:lnTo>
                    <a:pt x="83920" y="43505"/>
                  </a:lnTo>
                  <a:cubicBezTo>
                    <a:pt x="84714" y="43505"/>
                    <a:pt x="85388" y="43403"/>
                    <a:pt x="85977" y="43195"/>
                  </a:cubicBezTo>
                  <a:cubicBezTo>
                    <a:pt x="87057" y="42813"/>
                    <a:pt x="87845" y="42059"/>
                    <a:pt x="88192" y="41068"/>
                  </a:cubicBezTo>
                  <a:cubicBezTo>
                    <a:pt x="88401" y="40470"/>
                    <a:pt x="88617" y="39257"/>
                    <a:pt x="87722" y="37863"/>
                  </a:cubicBezTo>
                  <a:cubicBezTo>
                    <a:pt x="87334" y="37274"/>
                    <a:pt x="86776" y="36687"/>
                    <a:pt x="86008" y="36072"/>
                  </a:cubicBezTo>
                  <a:cubicBezTo>
                    <a:pt x="85416" y="35598"/>
                    <a:pt x="83298" y="33951"/>
                    <a:pt x="80743" y="32494"/>
                  </a:cubicBezTo>
                  <a:cubicBezTo>
                    <a:pt x="78027" y="30945"/>
                    <a:pt x="75847" y="30192"/>
                    <a:pt x="74080" y="30192"/>
                  </a:cubicBezTo>
                  <a:cubicBezTo>
                    <a:pt x="72684" y="30192"/>
                    <a:pt x="71715" y="30661"/>
                    <a:pt x="71091" y="31137"/>
                  </a:cubicBezTo>
                  <a:cubicBezTo>
                    <a:pt x="70892" y="29625"/>
                    <a:pt x="70644" y="28300"/>
                    <a:pt x="70351" y="27192"/>
                  </a:cubicBezTo>
                  <a:cubicBezTo>
                    <a:pt x="70116" y="26291"/>
                    <a:pt x="69854" y="25549"/>
                    <a:pt x="69553" y="24919"/>
                  </a:cubicBezTo>
                  <a:lnTo>
                    <a:pt x="69367" y="24556"/>
                  </a:lnTo>
                  <a:cubicBezTo>
                    <a:pt x="68959" y="23804"/>
                    <a:pt x="68482" y="23236"/>
                    <a:pt x="67912" y="22831"/>
                  </a:cubicBezTo>
                  <a:cubicBezTo>
                    <a:pt x="67319" y="22407"/>
                    <a:pt x="66620" y="22054"/>
                    <a:pt x="65813" y="21770"/>
                  </a:cubicBezTo>
                  <a:cubicBezTo>
                    <a:pt x="65857" y="21087"/>
                    <a:pt x="65765" y="20437"/>
                    <a:pt x="65530" y="19826"/>
                  </a:cubicBezTo>
                  <a:cubicBezTo>
                    <a:pt x="65161" y="18860"/>
                    <a:pt x="64454" y="18059"/>
                    <a:pt x="63487" y="17507"/>
                  </a:cubicBezTo>
                  <a:cubicBezTo>
                    <a:pt x="62680" y="17047"/>
                    <a:pt x="61705" y="16761"/>
                    <a:pt x="60503" y="16632"/>
                  </a:cubicBezTo>
                  <a:cubicBezTo>
                    <a:pt x="60129" y="16593"/>
                    <a:pt x="59775" y="16573"/>
                    <a:pt x="59437" y="16573"/>
                  </a:cubicBezTo>
                  <a:cubicBezTo>
                    <a:pt x="58721" y="16573"/>
                    <a:pt x="58081" y="16662"/>
                    <a:pt x="57503" y="16842"/>
                  </a:cubicBezTo>
                  <a:cubicBezTo>
                    <a:pt x="57466" y="16850"/>
                    <a:pt x="57431" y="16863"/>
                    <a:pt x="57396" y="16874"/>
                  </a:cubicBezTo>
                  <a:lnTo>
                    <a:pt x="56990" y="13656"/>
                  </a:lnTo>
                  <a:lnTo>
                    <a:pt x="56940" y="13676"/>
                  </a:lnTo>
                  <a:lnTo>
                    <a:pt x="56925" y="13578"/>
                  </a:lnTo>
                  <a:lnTo>
                    <a:pt x="56929" y="13569"/>
                  </a:lnTo>
                  <a:lnTo>
                    <a:pt x="56763" y="12611"/>
                  </a:lnTo>
                  <a:cubicBezTo>
                    <a:pt x="56558" y="11440"/>
                    <a:pt x="56344" y="10373"/>
                    <a:pt x="56144" y="9531"/>
                  </a:cubicBezTo>
                  <a:lnTo>
                    <a:pt x="56131" y="9472"/>
                  </a:lnTo>
                  <a:cubicBezTo>
                    <a:pt x="56098" y="9323"/>
                    <a:pt x="56063" y="9184"/>
                    <a:pt x="56032" y="9059"/>
                  </a:cubicBezTo>
                  <a:lnTo>
                    <a:pt x="55947" y="8701"/>
                  </a:lnTo>
                  <a:cubicBezTo>
                    <a:pt x="56011" y="8280"/>
                    <a:pt x="56072" y="7722"/>
                    <a:pt x="56091" y="7098"/>
                  </a:cubicBezTo>
                  <a:cubicBezTo>
                    <a:pt x="56148" y="5132"/>
                    <a:pt x="55738" y="3518"/>
                    <a:pt x="54867" y="2291"/>
                  </a:cubicBezTo>
                  <a:cubicBezTo>
                    <a:pt x="53960" y="1013"/>
                    <a:pt x="52614" y="245"/>
                    <a:pt x="50982" y="66"/>
                  </a:cubicBezTo>
                  <a:cubicBezTo>
                    <a:pt x="50755" y="42"/>
                    <a:pt x="50526" y="29"/>
                    <a:pt x="50303" y="29"/>
                  </a:cubicBezTo>
                  <a:cubicBezTo>
                    <a:pt x="49110" y="29"/>
                    <a:pt x="47510" y="376"/>
                    <a:pt x="45900" y="1768"/>
                  </a:cubicBezTo>
                  <a:cubicBezTo>
                    <a:pt x="45030" y="836"/>
                    <a:pt x="43884" y="241"/>
                    <a:pt x="42532" y="53"/>
                  </a:cubicBezTo>
                  <a:lnTo>
                    <a:pt x="42527" y="53"/>
                  </a:lnTo>
                  <a:cubicBezTo>
                    <a:pt x="42276" y="18"/>
                    <a:pt x="42023" y="1"/>
                    <a:pt x="41775" y="1"/>
                  </a:cubicBezTo>
                  <a:close/>
                </a:path>
              </a:pathLst>
            </a:custGeom>
            <a:solidFill>
              <a:schemeClr val="lt1"/>
            </a:solidFill>
            <a:ln>
              <a:noFill/>
            </a:ln>
            <a:effectLst>
              <a:outerShdw dist="104775" dir="5340000" algn="bl" rotWithShape="0">
                <a:schemeClr val="dk2">
                  <a:alpha val="20000"/>
                </a:schemeClr>
              </a:outerShdw>
            </a:effectLst>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3" name="Google Shape;1370;p27"/>
            <p:cNvSpPr/>
            <p:nvPr/>
          </p:nvSpPr>
          <p:spPr>
            <a:xfrm flipH="1">
              <a:off x="1942820" y="4059995"/>
              <a:ext cx="0" cy="3177"/>
            </a:xfrm>
            <a:custGeom>
              <a:avLst/>
              <a:gdLst/>
              <a:ahLst/>
              <a:cxnLst/>
              <a:rect l="l" t="t" r="r" b="b"/>
              <a:pathLst>
                <a:path w="49" h="99" extrusionOk="0">
                  <a:moveTo>
                    <a:pt x="27" y="0"/>
                  </a:moveTo>
                  <a:cubicBezTo>
                    <a:pt x="16" y="37"/>
                    <a:pt x="7" y="70"/>
                    <a:pt x="0" y="98"/>
                  </a:cubicBezTo>
                  <a:cubicBezTo>
                    <a:pt x="11" y="57"/>
                    <a:pt x="27" y="24"/>
                    <a:pt x="48" y="0"/>
                  </a:cubicBezTo>
                  <a:close/>
                </a:path>
              </a:pathLst>
            </a:custGeom>
            <a:solidFill>
              <a:srgbClr val="58539B"/>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4" name="Google Shape;1371;p27"/>
            <p:cNvSpPr/>
            <p:nvPr/>
          </p:nvSpPr>
          <p:spPr>
            <a:xfrm flipH="1">
              <a:off x="2762246" y="3278548"/>
              <a:ext cx="765433" cy="657559"/>
            </a:xfrm>
            <a:custGeom>
              <a:avLst/>
              <a:gdLst/>
              <a:ahLst/>
              <a:cxnLst/>
              <a:rect l="l" t="t" r="r" b="b"/>
              <a:pathLst>
                <a:path w="27949" h="24004" extrusionOk="0">
                  <a:moveTo>
                    <a:pt x="16145" y="0"/>
                  </a:moveTo>
                  <a:cubicBezTo>
                    <a:pt x="16145" y="0"/>
                    <a:pt x="13863" y="11897"/>
                    <a:pt x="8453" y="14941"/>
                  </a:cubicBezTo>
                  <a:cubicBezTo>
                    <a:pt x="5811" y="11593"/>
                    <a:pt x="4825" y="10219"/>
                    <a:pt x="2727" y="10219"/>
                  </a:cubicBezTo>
                  <a:cubicBezTo>
                    <a:pt x="1993" y="10219"/>
                    <a:pt x="1124" y="10387"/>
                    <a:pt x="0" y="10697"/>
                  </a:cubicBezTo>
                  <a:cubicBezTo>
                    <a:pt x="1846" y="13372"/>
                    <a:pt x="8060" y="21994"/>
                    <a:pt x="14038" y="24004"/>
                  </a:cubicBezTo>
                  <a:cubicBezTo>
                    <a:pt x="20662" y="22693"/>
                    <a:pt x="27949" y="9962"/>
                    <a:pt x="27949" y="9962"/>
                  </a:cubicBezTo>
                  <a:lnTo>
                    <a:pt x="16145" y="0"/>
                  </a:ln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5" name="Google Shape;1372;p27"/>
            <p:cNvSpPr/>
            <p:nvPr/>
          </p:nvSpPr>
          <p:spPr>
            <a:xfrm flipH="1">
              <a:off x="1728435" y="1660063"/>
              <a:ext cx="481174" cy="1027635"/>
            </a:xfrm>
            <a:custGeom>
              <a:avLst/>
              <a:gdLst/>
              <a:ahLst/>
              <a:cxnLst/>
              <a:rect l="l" t="t" r="r" b="b"/>
              <a:pathLst>
                <a:path w="17586" h="37521" extrusionOk="0">
                  <a:moveTo>
                    <a:pt x="6583" y="0"/>
                  </a:moveTo>
                  <a:cubicBezTo>
                    <a:pt x="3654" y="0"/>
                    <a:pt x="1092" y="366"/>
                    <a:pt x="1092" y="366"/>
                  </a:cubicBezTo>
                  <a:lnTo>
                    <a:pt x="1" y="35419"/>
                  </a:lnTo>
                  <a:cubicBezTo>
                    <a:pt x="1" y="35419"/>
                    <a:pt x="3827" y="37521"/>
                    <a:pt x="7708" y="37521"/>
                  </a:cubicBezTo>
                  <a:cubicBezTo>
                    <a:pt x="9648" y="37521"/>
                    <a:pt x="11602" y="36995"/>
                    <a:pt x="13098" y="35419"/>
                  </a:cubicBezTo>
                  <a:cubicBezTo>
                    <a:pt x="17586" y="30691"/>
                    <a:pt x="17222" y="3881"/>
                    <a:pt x="13827" y="1457"/>
                  </a:cubicBezTo>
                  <a:cubicBezTo>
                    <a:pt x="12210" y="303"/>
                    <a:pt x="9245" y="0"/>
                    <a:pt x="6583" y="0"/>
                  </a:cubicBezTo>
                  <a:close/>
                </a:path>
              </a:pathLst>
            </a:custGeom>
            <a:solidFill>
              <a:schemeClr val="dk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6" name="Google Shape;1373;p27"/>
            <p:cNvSpPr/>
            <p:nvPr/>
          </p:nvSpPr>
          <p:spPr>
            <a:xfrm flipH="1">
              <a:off x="1764960" y="2241383"/>
              <a:ext cx="420830" cy="446315"/>
            </a:xfrm>
            <a:custGeom>
              <a:avLst/>
              <a:gdLst/>
              <a:ahLst/>
              <a:cxnLst/>
              <a:rect l="l" t="t" r="r" b="b"/>
              <a:pathLst>
                <a:path w="15350" h="16303" extrusionOk="0">
                  <a:moveTo>
                    <a:pt x="276" y="1"/>
                  </a:moveTo>
                  <a:lnTo>
                    <a:pt x="1" y="14640"/>
                  </a:lnTo>
                  <a:cubicBezTo>
                    <a:pt x="1360" y="15256"/>
                    <a:pt x="4072" y="16303"/>
                    <a:pt x="6810" y="16303"/>
                  </a:cubicBezTo>
                  <a:cubicBezTo>
                    <a:pt x="8750" y="16303"/>
                    <a:pt x="10704" y="15778"/>
                    <a:pt x="12199" y="14202"/>
                  </a:cubicBezTo>
                  <a:cubicBezTo>
                    <a:pt x="13955" y="12350"/>
                    <a:pt x="14970" y="7118"/>
                    <a:pt x="15349" y="1290"/>
                  </a:cubicBezTo>
                  <a:lnTo>
                    <a:pt x="276" y="1"/>
                  </a:ln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7" name="Google Shape;1374;p27"/>
            <p:cNvSpPr/>
            <p:nvPr/>
          </p:nvSpPr>
          <p:spPr>
            <a:xfrm flipH="1">
              <a:off x="1280609" y="1088273"/>
              <a:ext cx="2085090" cy="2639765"/>
            </a:xfrm>
            <a:custGeom>
              <a:avLst/>
              <a:gdLst/>
              <a:ahLst/>
              <a:cxnLst/>
              <a:rect l="l" t="t" r="r" b="b"/>
              <a:pathLst>
                <a:path w="76086" h="96321" extrusionOk="0">
                  <a:moveTo>
                    <a:pt x="31432" y="1"/>
                  </a:moveTo>
                  <a:cubicBezTo>
                    <a:pt x="28337" y="1"/>
                    <a:pt x="27879" y="5462"/>
                    <a:pt x="27879" y="5462"/>
                  </a:cubicBezTo>
                  <a:lnTo>
                    <a:pt x="10988" y="6771"/>
                  </a:lnTo>
                  <a:cubicBezTo>
                    <a:pt x="10988" y="6771"/>
                    <a:pt x="10403" y="3687"/>
                    <a:pt x="8639" y="3687"/>
                  </a:cubicBezTo>
                  <a:cubicBezTo>
                    <a:pt x="7847" y="3687"/>
                    <a:pt x="6816" y="4310"/>
                    <a:pt x="5494" y="6114"/>
                  </a:cubicBezTo>
                  <a:cubicBezTo>
                    <a:pt x="5494" y="5028"/>
                    <a:pt x="5061" y="4363"/>
                    <a:pt x="4436" y="4363"/>
                  </a:cubicBezTo>
                  <a:cubicBezTo>
                    <a:pt x="3649" y="4363"/>
                    <a:pt x="2557" y="5418"/>
                    <a:pt x="1641" y="8015"/>
                  </a:cubicBezTo>
                  <a:cubicBezTo>
                    <a:pt x="0" y="12679"/>
                    <a:pt x="2053" y="14726"/>
                    <a:pt x="2053" y="14726"/>
                  </a:cubicBezTo>
                  <a:lnTo>
                    <a:pt x="16647" y="16258"/>
                  </a:lnTo>
                  <a:cubicBezTo>
                    <a:pt x="16647" y="16258"/>
                    <a:pt x="14426" y="18577"/>
                    <a:pt x="16313" y="19399"/>
                  </a:cubicBezTo>
                  <a:cubicBezTo>
                    <a:pt x="18201" y="20220"/>
                    <a:pt x="22302" y="20383"/>
                    <a:pt x="22302" y="20383"/>
                  </a:cubicBezTo>
                  <a:cubicBezTo>
                    <a:pt x="22302" y="20383"/>
                    <a:pt x="9596" y="47928"/>
                    <a:pt x="7215" y="57768"/>
                  </a:cubicBezTo>
                  <a:cubicBezTo>
                    <a:pt x="4839" y="67605"/>
                    <a:pt x="3956" y="77039"/>
                    <a:pt x="14439" y="87449"/>
                  </a:cubicBezTo>
                  <a:cubicBezTo>
                    <a:pt x="19557" y="92528"/>
                    <a:pt x="26686" y="96320"/>
                    <a:pt x="35530" y="96320"/>
                  </a:cubicBezTo>
                  <a:cubicBezTo>
                    <a:pt x="44814" y="96320"/>
                    <a:pt x="55987" y="92142"/>
                    <a:pt x="68708" y="80888"/>
                  </a:cubicBezTo>
                  <a:cubicBezTo>
                    <a:pt x="70757" y="66133"/>
                    <a:pt x="67969" y="37679"/>
                    <a:pt x="67969" y="37678"/>
                  </a:cubicBezTo>
                  <a:lnTo>
                    <a:pt x="67969" y="37678"/>
                  </a:lnTo>
                  <a:cubicBezTo>
                    <a:pt x="67969" y="37678"/>
                    <a:pt x="68701" y="38662"/>
                    <a:pt x="69153" y="38662"/>
                  </a:cubicBezTo>
                  <a:cubicBezTo>
                    <a:pt x="69417" y="38662"/>
                    <a:pt x="69586" y="38328"/>
                    <a:pt x="69461" y="37272"/>
                  </a:cubicBezTo>
                  <a:lnTo>
                    <a:pt x="69461" y="37272"/>
                  </a:lnTo>
                  <a:cubicBezTo>
                    <a:pt x="71097" y="37791"/>
                    <a:pt x="72544" y="38047"/>
                    <a:pt x="73589" y="38047"/>
                  </a:cubicBezTo>
                  <a:cubicBezTo>
                    <a:pt x="75521" y="38047"/>
                    <a:pt x="76086" y="37173"/>
                    <a:pt x="73955" y="35470"/>
                  </a:cubicBezTo>
                  <a:cubicBezTo>
                    <a:pt x="71630" y="33610"/>
                    <a:pt x="66592" y="30188"/>
                    <a:pt x="63735" y="30188"/>
                  </a:cubicBezTo>
                  <a:cubicBezTo>
                    <a:pt x="62560" y="30188"/>
                    <a:pt x="61753" y="30767"/>
                    <a:pt x="61657" y="32272"/>
                  </a:cubicBezTo>
                  <a:cubicBezTo>
                    <a:pt x="61554" y="33882"/>
                    <a:pt x="61460" y="36799"/>
                    <a:pt x="61378" y="40045"/>
                  </a:cubicBezTo>
                  <a:lnTo>
                    <a:pt x="61301" y="43370"/>
                  </a:lnTo>
                  <a:cubicBezTo>
                    <a:pt x="61266" y="45018"/>
                    <a:pt x="61234" y="46663"/>
                    <a:pt x="61210" y="48192"/>
                  </a:cubicBezTo>
                  <a:cubicBezTo>
                    <a:pt x="61183" y="49608"/>
                    <a:pt x="61159" y="50928"/>
                    <a:pt x="61140" y="52060"/>
                  </a:cubicBezTo>
                  <a:cubicBezTo>
                    <a:pt x="61103" y="54406"/>
                    <a:pt x="61083" y="55966"/>
                    <a:pt x="61083" y="55966"/>
                  </a:cubicBezTo>
                  <a:cubicBezTo>
                    <a:pt x="61083" y="55966"/>
                    <a:pt x="60773" y="55866"/>
                    <a:pt x="60450" y="55866"/>
                  </a:cubicBezTo>
                  <a:cubicBezTo>
                    <a:pt x="59895" y="55866"/>
                    <a:pt x="59301" y="56161"/>
                    <a:pt x="60184" y="57768"/>
                  </a:cubicBezTo>
                  <a:cubicBezTo>
                    <a:pt x="58011" y="59539"/>
                    <a:pt x="52051" y="63089"/>
                    <a:pt x="48429" y="65188"/>
                  </a:cubicBezTo>
                  <a:cubicBezTo>
                    <a:pt x="47445" y="65757"/>
                    <a:pt x="46633" y="66224"/>
                    <a:pt x="46116" y="66521"/>
                  </a:cubicBezTo>
                  <a:cubicBezTo>
                    <a:pt x="45730" y="66744"/>
                    <a:pt x="45507" y="66868"/>
                    <a:pt x="45507" y="66868"/>
                  </a:cubicBezTo>
                  <a:cubicBezTo>
                    <a:pt x="45507" y="66868"/>
                    <a:pt x="45538" y="65068"/>
                    <a:pt x="45566" y="62166"/>
                  </a:cubicBezTo>
                  <a:cubicBezTo>
                    <a:pt x="45582" y="60944"/>
                    <a:pt x="45595" y="59531"/>
                    <a:pt x="45610" y="57971"/>
                  </a:cubicBezTo>
                  <a:cubicBezTo>
                    <a:pt x="45621" y="56740"/>
                    <a:pt x="45627" y="55425"/>
                    <a:pt x="45634" y="54046"/>
                  </a:cubicBezTo>
                  <a:cubicBezTo>
                    <a:pt x="45634" y="53753"/>
                    <a:pt x="45638" y="53461"/>
                    <a:pt x="45638" y="53164"/>
                  </a:cubicBezTo>
                  <a:lnTo>
                    <a:pt x="45638" y="52970"/>
                  </a:lnTo>
                  <a:cubicBezTo>
                    <a:pt x="45643" y="51777"/>
                    <a:pt x="45647" y="50544"/>
                    <a:pt x="45647" y="49285"/>
                  </a:cubicBezTo>
                  <a:cubicBezTo>
                    <a:pt x="45658" y="46708"/>
                    <a:pt x="45651" y="44029"/>
                    <a:pt x="45638" y="41365"/>
                  </a:cubicBezTo>
                  <a:cubicBezTo>
                    <a:pt x="45625" y="39421"/>
                    <a:pt x="45606" y="37493"/>
                    <a:pt x="45582" y="35623"/>
                  </a:cubicBezTo>
                  <a:cubicBezTo>
                    <a:pt x="45562" y="34246"/>
                    <a:pt x="45531" y="32911"/>
                    <a:pt x="45505" y="31622"/>
                  </a:cubicBezTo>
                  <a:lnTo>
                    <a:pt x="45505" y="31617"/>
                  </a:lnTo>
                  <a:cubicBezTo>
                    <a:pt x="45475" y="30278"/>
                    <a:pt x="45438" y="28993"/>
                    <a:pt x="45394" y="27793"/>
                  </a:cubicBezTo>
                  <a:cubicBezTo>
                    <a:pt x="45335" y="26137"/>
                    <a:pt x="45265" y="24631"/>
                    <a:pt x="45178" y="23331"/>
                  </a:cubicBezTo>
                  <a:cubicBezTo>
                    <a:pt x="45089" y="21980"/>
                    <a:pt x="44993" y="20719"/>
                    <a:pt x="44886" y="19543"/>
                  </a:cubicBezTo>
                  <a:cubicBezTo>
                    <a:pt x="44729" y="17767"/>
                    <a:pt x="44558" y="16188"/>
                    <a:pt x="44382" y="14798"/>
                  </a:cubicBezTo>
                  <a:cubicBezTo>
                    <a:pt x="44166" y="13020"/>
                    <a:pt x="43943" y="11545"/>
                    <a:pt x="43729" y="10345"/>
                  </a:cubicBezTo>
                  <a:cubicBezTo>
                    <a:pt x="43509" y="9075"/>
                    <a:pt x="43306" y="8111"/>
                    <a:pt x="43142" y="7428"/>
                  </a:cubicBezTo>
                  <a:cubicBezTo>
                    <a:pt x="42935" y="6531"/>
                    <a:pt x="42802" y="6114"/>
                    <a:pt x="42802" y="6114"/>
                  </a:cubicBezTo>
                  <a:cubicBezTo>
                    <a:pt x="42802" y="6114"/>
                    <a:pt x="44115" y="457"/>
                    <a:pt x="40343" y="51"/>
                  </a:cubicBezTo>
                  <a:cubicBezTo>
                    <a:pt x="40213" y="37"/>
                    <a:pt x="40085" y="30"/>
                    <a:pt x="39959" y="30"/>
                  </a:cubicBezTo>
                  <a:cubicBezTo>
                    <a:pt x="36560" y="30"/>
                    <a:pt x="34734" y="5019"/>
                    <a:pt x="34610" y="5362"/>
                  </a:cubicBezTo>
                  <a:cubicBezTo>
                    <a:pt x="34647" y="5050"/>
                    <a:pt x="35140" y="488"/>
                    <a:pt x="31815" y="27"/>
                  </a:cubicBezTo>
                  <a:cubicBezTo>
                    <a:pt x="31683" y="9"/>
                    <a:pt x="31555" y="1"/>
                    <a:pt x="31432" y="1"/>
                  </a:cubicBez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8" name="Google Shape;1375;p27"/>
            <p:cNvSpPr/>
            <p:nvPr/>
          </p:nvSpPr>
          <p:spPr>
            <a:xfrm flipH="1">
              <a:off x="1887239" y="2867176"/>
              <a:ext cx="115926" cy="71474"/>
            </a:xfrm>
            <a:custGeom>
              <a:avLst/>
              <a:gdLst/>
              <a:ahLst/>
              <a:cxnLst/>
              <a:rect l="l" t="t" r="r" b="b"/>
              <a:pathLst>
                <a:path w="4242" h="2597" extrusionOk="0">
                  <a:moveTo>
                    <a:pt x="3202" y="204"/>
                  </a:moveTo>
                  <a:cubicBezTo>
                    <a:pt x="3360" y="204"/>
                    <a:pt x="3443" y="242"/>
                    <a:pt x="3478" y="299"/>
                  </a:cubicBezTo>
                  <a:cubicBezTo>
                    <a:pt x="3353" y="299"/>
                    <a:pt x="3229" y="336"/>
                    <a:pt x="3113" y="358"/>
                  </a:cubicBezTo>
                  <a:cubicBezTo>
                    <a:pt x="3081" y="355"/>
                    <a:pt x="3047" y="354"/>
                    <a:pt x="3013" y="354"/>
                  </a:cubicBezTo>
                  <a:cubicBezTo>
                    <a:pt x="2861" y="354"/>
                    <a:pt x="2700" y="381"/>
                    <a:pt x="2540" y="425"/>
                  </a:cubicBezTo>
                  <a:cubicBezTo>
                    <a:pt x="2747" y="329"/>
                    <a:pt x="2972" y="209"/>
                    <a:pt x="3164" y="205"/>
                  </a:cubicBezTo>
                  <a:cubicBezTo>
                    <a:pt x="3177" y="205"/>
                    <a:pt x="3190" y="204"/>
                    <a:pt x="3202" y="204"/>
                  </a:cubicBezTo>
                  <a:close/>
                  <a:moveTo>
                    <a:pt x="3498" y="1"/>
                  </a:moveTo>
                  <a:cubicBezTo>
                    <a:pt x="3071" y="1"/>
                    <a:pt x="2691" y="241"/>
                    <a:pt x="2289" y="397"/>
                  </a:cubicBezTo>
                  <a:cubicBezTo>
                    <a:pt x="2241" y="417"/>
                    <a:pt x="2241" y="480"/>
                    <a:pt x="2269" y="511"/>
                  </a:cubicBezTo>
                  <a:cubicBezTo>
                    <a:pt x="2001" y="567"/>
                    <a:pt x="1732" y="637"/>
                    <a:pt x="1453" y="764"/>
                  </a:cubicBezTo>
                  <a:cubicBezTo>
                    <a:pt x="1117" y="910"/>
                    <a:pt x="0" y="1388"/>
                    <a:pt x="369" y="1931"/>
                  </a:cubicBezTo>
                  <a:lnTo>
                    <a:pt x="382" y="1944"/>
                  </a:lnTo>
                  <a:cubicBezTo>
                    <a:pt x="299" y="2151"/>
                    <a:pt x="325" y="2348"/>
                    <a:pt x="565" y="2463"/>
                  </a:cubicBezTo>
                  <a:cubicBezTo>
                    <a:pt x="621" y="2546"/>
                    <a:pt x="722" y="2596"/>
                    <a:pt x="823" y="2596"/>
                  </a:cubicBezTo>
                  <a:cubicBezTo>
                    <a:pt x="844" y="2596"/>
                    <a:pt x="865" y="2594"/>
                    <a:pt x="886" y="2590"/>
                  </a:cubicBezTo>
                  <a:cubicBezTo>
                    <a:pt x="943" y="2583"/>
                    <a:pt x="997" y="2564"/>
                    <a:pt x="1049" y="2546"/>
                  </a:cubicBezTo>
                  <a:cubicBezTo>
                    <a:pt x="1750" y="2546"/>
                    <a:pt x="2675" y="2134"/>
                    <a:pt x="3172" y="1802"/>
                  </a:cubicBezTo>
                  <a:cubicBezTo>
                    <a:pt x="3506" y="1586"/>
                    <a:pt x="4241" y="873"/>
                    <a:pt x="3829" y="434"/>
                  </a:cubicBezTo>
                  <a:cubicBezTo>
                    <a:pt x="3805" y="406"/>
                    <a:pt x="3783" y="386"/>
                    <a:pt x="3753" y="364"/>
                  </a:cubicBezTo>
                  <a:cubicBezTo>
                    <a:pt x="3772" y="277"/>
                    <a:pt x="3777" y="194"/>
                    <a:pt x="3766" y="100"/>
                  </a:cubicBezTo>
                  <a:cubicBezTo>
                    <a:pt x="3761" y="68"/>
                    <a:pt x="3742" y="26"/>
                    <a:pt x="3702" y="20"/>
                  </a:cubicBezTo>
                  <a:cubicBezTo>
                    <a:pt x="3633" y="7"/>
                    <a:pt x="3565" y="1"/>
                    <a:pt x="3498"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69" name="Google Shape;1376;p27"/>
            <p:cNvSpPr/>
            <p:nvPr/>
          </p:nvSpPr>
          <p:spPr>
            <a:xfrm flipH="1">
              <a:off x="1747492" y="2754407"/>
              <a:ext cx="125454" cy="82592"/>
            </a:xfrm>
            <a:custGeom>
              <a:avLst/>
              <a:gdLst/>
              <a:ahLst/>
              <a:cxnLst/>
              <a:rect l="l" t="t" r="r" b="b"/>
              <a:pathLst>
                <a:path w="4541" h="3024" extrusionOk="0">
                  <a:moveTo>
                    <a:pt x="3483" y="1"/>
                  </a:moveTo>
                  <a:cubicBezTo>
                    <a:pt x="3022" y="1"/>
                    <a:pt x="2484" y="233"/>
                    <a:pt x="2161" y="381"/>
                  </a:cubicBezTo>
                  <a:cubicBezTo>
                    <a:pt x="1888" y="505"/>
                    <a:pt x="1262" y="891"/>
                    <a:pt x="775" y="1349"/>
                  </a:cubicBezTo>
                  <a:cubicBezTo>
                    <a:pt x="666" y="1406"/>
                    <a:pt x="579" y="1461"/>
                    <a:pt x="529" y="1502"/>
                  </a:cubicBezTo>
                  <a:cubicBezTo>
                    <a:pt x="509" y="1520"/>
                    <a:pt x="528" y="1553"/>
                    <a:pt x="550" y="1553"/>
                  </a:cubicBezTo>
                  <a:cubicBezTo>
                    <a:pt x="554" y="1553"/>
                    <a:pt x="559" y="1551"/>
                    <a:pt x="564" y="1548"/>
                  </a:cubicBezTo>
                  <a:cubicBezTo>
                    <a:pt x="575" y="1541"/>
                    <a:pt x="585" y="1535"/>
                    <a:pt x="596" y="1526"/>
                  </a:cubicBezTo>
                  <a:lnTo>
                    <a:pt x="596" y="1526"/>
                  </a:lnTo>
                  <a:cubicBezTo>
                    <a:pt x="232" y="1919"/>
                    <a:pt x="1" y="2344"/>
                    <a:pt x="186" y="2695"/>
                  </a:cubicBezTo>
                  <a:cubicBezTo>
                    <a:pt x="249" y="2820"/>
                    <a:pt x="363" y="2890"/>
                    <a:pt x="503" y="2925"/>
                  </a:cubicBezTo>
                  <a:cubicBezTo>
                    <a:pt x="580" y="2987"/>
                    <a:pt x="682" y="3024"/>
                    <a:pt x="798" y="3024"/>
                  </a:cubicBezTo>
                  <a:cubicBezTo>
                    <a:pt x="823" y="3024"/>
                    <a:pt x="849" y="3022"/>
                    <a:pt x="876" y="3018"/>
                  </a:cubicBezTo>
                  <a:cubicBezTo>
                    <a:pt x="1028" y="2997"/>
                    <a:pt x="1181" y="2953"/>
                    <a:pt x="1334" y="2903"/>
                  </a:cubicBezTo>
                  <a:cubicBezTo>
                    <a:pt x="1369" y="2896"/>
                    <a:pt x="1408" y="2890"/>
                    <a:pt x="1445" y="2881"/>
                  </a:cubicBezTo>
                  <a:cubicBezTo>
                    <a:pt x="1518" y="2898"/>
                    <a:pt x="1595" y="2905"/>
                    <a:pt x="1674" y="2905"/>
                  </a:cubicBezTo>
                  <a:cubicBezTo>
                    <a:pt x="1984" y="2905"/>
                    <a:pt x="2321" y="2791"/>
                    <a:pt x="2560" y="2695"/>
                  </a:cubicBezTo>
                  <a:cubicBezTo>
                    <a:pt x="2588" y="2685"/>
                    <a:pt x="2614" y="2669"/>
                    <a:pt x="2645" y="2656"/>
                  </a:cubicBezTo>
                  <a:cubicBezTo>
                    <a:pt x="3014" y="2538"/>
                    <a:pt x="3343" y="2386"/>
                    <a:pt x="3518" y="2257"/>
                  </a:cubicBezTo>
                  <a:cubicBezTo>
                    <a:pt x="3932" y="1954"/>
                    <a:pt x="4497" y="1517"/>
                    <a:pt x="4524" y="954"/>
                  </a:cubicBezTo>
                  <a:cubicBezTo>
                    <a:pt x="4541" y="629"/>
                    <a:pt x="4386" y="420"/>
                    <a:pt x="4157" y="313"/>
                  </a:cubicBezTo>
                  <a:cubicBezTo>
                    <a:pt x="4113" y="247"/>
                    <a:pt x="4061" y="186"/>
                    <a:pt x="3987" y="136"/>
                  </a:cubicBezTo>
                  <a:cubicBezTo>
                    <a:pt x="3845" y="39"/>
                    <a:pt x="3670" y="1"/>
                    <a:pt x="3483"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0" name="Google Shape;1377;p27"/>
            <p:cNvSpPr/>
            <p:nvPr/>
          </p:nvSpPr>
          <p:spPr>
            <a:xfrm flipH="1">
              <a:off x="1812601" y="2891001"/>
              <a:ext cx="30173" cy="30177"/>
            </a:xfrm>
            <a:custGeom>
              <a:avLst/>
              <a:gdLst/>
              <a:ahLst/>
              <a:cxnLst/>
              <a:rect l="l" t="t" r="r" b="b"/>
              <a:pathLst>
                <a:path w="1092" h="1059" extrusionOk="0">
                  <a:moveTo>
                    <a:pt x="597" y="1"/>
                  </a:moveTo>
                  <a:cubicBezTo>
                    <a:pt x="590" y="1"/>
                    <a:pt x="583" y="1"/>
                    <a:pt x="576" y="2"/>
                  </a:cubicBezTo>
                  <a:cubicBezTo>
                    <a:pt x="569" y="2"/>
                    <a:pt x="562" y="2"/>
                    <a:pt x="554" y="2"/>
                  </a:cubicBezTo>
                  <a:cubicBezTo>
                    <a:pt x="376" y="2"/>
                    <a:pt x="195" y="102"/>
                    <a:pt x="142" y="308"/>
                  </a:cubicBezTo>
                  <a:cubicBezTo>
                    <a:pt x="129" y="353"/>
                    <a:pt x="138" y="406"/>
                    <a:pt x="162" y="449"/>
                  </a:cubicBezTo>
                  <a:cubicBezTo>
                    <a:pt x="158" y="471"/>
                    <a:pt x="164" y="487"/>
                    <a:pt x="175" y="506"/>
                  </a:cubicBezTo>
                  <a:cubicBezTo>
                    <a:pt x="129" y="561"/>
                    <a:pt x="86" y="620"/>
                    <a:pt x="55" y="685"/>
                  </a:cubicBezTo>
                  <a:cubicBezTo>
                    <a:pt x="0" y="803"/>
                    <a:pt x="29" y="921"/>
                    <a:pt x="138" y="995"/>
                  </a:cubicBezTo>
                  <a:cubicBezTo>
                    <a:pt x="203" y="1039"/>
                    <a:pt x="272" y="1058"/>
                    <a:pt x="343" y="1058"/>
                  </a:cubicBezTo>
                  <a:cubicBezTo>
                    <a:pt x="557" y="1058"/>
                    <a:pt x="779" y="882"/>
                    <a:pt x="895" y="674"/>
                  </a:cubicBezTo>
                  <a:lnTo>
                    <a:pt x="993" y="659"/>
                  </a:lnTo>
                  <a:cubicBezTo>
                    <a:pt x="1059" y="646"/>
                    <a:pt x="1091" y="554"/>
                    <a:pt x="1056" y="504"/>
                  </a:cubicBezTo>
                  <a:cubicBezTo>
                    <a:pt x="1032" y="467"/>
                    <a:pt x="1002" y="439"/>
                    <a:pt x="971" y="410"/>
                  </a:cubicBezTo>
                  <a:cubicBezTo>
                    <a:pt x="971" y="388"/>
                    <a:pt x="978" y="369"/>
                    <a:pt x="976" y="347"/>
                  </a:cubicBezTo>
                  <a:cubicBezTo>
                    <a:pt x="947" y="170"/>
                    <a:pt x="825" y="63"/>
                    <a:pt x="681" y="24"/>
                  </a:cubicBezTo>
                  <a:cubicBezTo>
                    <a:pt x="657" y="8"/>
                    <a:pt x="626" y="1"/>
                    <a:pt x="597"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1" name="Google Shape;1378;p27"/>
            <p:cNvSpPr/>
            <p:nvPr/>
          </p:nvSpPr>
          <p:spPr>
            <a:xfrm flipH="1">
              <a:off x="1879298" y="2989476"/>
              <a:ext cx="160392" cy="87356"/>
            </a:xfrm>
            <a:custGeom>
              <a:avLst/>
              <a:gdLst/>
              <a:ahLst/>
              <a:cxnLst/>
              <a:rect l="l" t="t" r="r" b="b"/>
              <a:pathLst>
                <a:path w="5892" h="3204" extrusionOk="0">
                  <a:moveTo>
                    <a:pt x="4458" y="1166"/>
                  </a:moveTo>
                  <a:cubicBezTo>
                    <a:pt x="4464" y="1175"/>
                    <a:pt x="4482" y="1190"/>
                    <a:pt x="4495" y="1199"/>
                  </a:cubicBezTo>
                  <a:cubicBezTo>
                    <a:pt x="4480" y="1229"/>
                    <a:pt x="4460" y="1258"/>
                    <a:pt x="4438" y="1286"/>
                  </a:cubicBezTo>
                  <a:cubicBezTo>
                    <a:pt x="4447" y="1247"/>
                    <a:pt x="4451" y="1203"/>
                    <a:pt x="4458" y="1166"/>
                  </a:cubicBezTo>
                  <a:close/>
                  <a:moveTo>
                    <a:pt x="3600" y="1692"/>
                  </a:moveTo>
                  <a:lnTo>
                    <a:pt x="3600" y="1692"/>
                  </a:lnTo>
                  <a:cubicBezTo>
                    <a:pt x="3596" y="1709"/>
                    <a:pt x="3596" y="1725"/>
                    <a:pt x="3589" y="1744"/>
                  </a:cubicBezTo>
                  <a:cubicBezTo>
                    <a:pt x="3393" y="2058"/>
                    <a:pt x="2802" y="2277"/>
                    <a:pt x="2344" y="2338"/>
                  </a:cubicBezTo>
                  <a:cubicBezTo>
                    <a:pt x="2376" y="2325"/>
                    <a:pt x="2418" y="2311"/>
                    <a:pt x="2451" y="2292"/>
                  </a:cubicBezTo>
                  <a:cubicBezTo>
                    <a:pt x="2512" y="2259"/>
                    <a:pt x="2544" y="2200"/>
                    <a:pt x="2555" y="2146"/>
                  </a:cubicBezTo>
                  <a:cubicBezTo>
                    <a:pt x="2579" y="2130"/>
                    <a:pt x="2599" y="2117"/>
                    <a:pt x="2619" y="2098"/>
                  </a:cubicBezTo>
                  <a:cubicBezTo>
                    <a:pt x="2627" y="2098"/>
                    <a:pt x="2632" y="2098"/>
                    <a:pt x="2643" y="2093"/>
                  </a:cubicBezTo>
                  <a:cubicBezTo>
                    <a:pt x="2717" y="2085"/>
                    <a:pt x="2754" y="2037"/>
                    <a:pt x="2771" y="1982"/>
                  </a:cubicBezTo>
                  <a:cubicBezTo>
                    <a:pt x="3005" y="1938"/>
                    <a:pt x="3238" y="1888"/>
                    <a:pt x="3448" y="1779"/>
                  </a:cubicBezTo>
                  <a:cubicBezTo>
                    <a:pt x="3493" y="1753"/>
                    <a:pt x="3548" y="1722"/>
                    <a:pt x="3600" y="1692"/>
                  </a:cubicBezTo>
                  <a:close/>
                  <a:moveTo>
                    <a:pt x="3981" y="0"/>
                  </a:moveTo>
                  <a:cubicBezTo>
                    <a:pt x="3407" y="0"/>
                    <a:pt x="2730" y="205"/>
                    <a:pt x="2313" y="341"/>
                  </a:cubicBezTo>
                  <a:cubicBezTo>
                    <a:pt x="1680" y="544"/>
                    <a:pt x="836" y="950"/>
                    <a:pt x="413" y="1480"/>
                  </a:cubicBezTo>
                  <a:cubicBezTo>
                    <a:pt x="116" y="1845"/>
                    <a:pt x="0" y="2397"/>
                    <a:pt x="312" y="2794"/>
                  </a:cubicBezTo>
                  <a:cubicBezTo>
                    <a:pt x="504" y="3042"/>
                    <a:pt x="777" y="3134"/>
                    <a:pt x="1065" y="3154"/>
                  </a:cubicBezTo>
                  <a:cubicBezTo>
                    <a:pt x="1202" y="3188"/>
                    <a:pt x="1356" y="3203"/>
                    <a:pt x="1518" y="3203"/>
                  </a:cubicBezTo>
                  <a:cubicBezTo>
                    <a:pt x="2266" y="3203"/>
                    <a:pt x="3205" y="2886"/>
                    <a:pt x="3603" y="2700"/>
                  </a:cubicBezTo>
                  <a:cubicBezTo>
                    <a:pt x="4366" y="2338"/>
                    <a:pt x="5891" y="1000"/>
                    <a:pt x="4833" y="252"/>
                  </a:cubicBezTo>
                  <a:cubicBezTo>
                    <a:pt x="4824" y="247"/>
                    <a:pt x="4809" y="243"/>
                    <a:pt x="4800" y="232"/>
                  </a:cubicBezTo>
                  <a:cubicBezTo>
                    <a:pt x="4737" y="189"/>
                    <a:pt x="4667" y="151"/>
                    <a:pt x="4589" y="112"/>
                  </a:cubicBezTo>
                  <a:cubicBezTo>
                    <a:pt x="4417" y="32"/>
                    <a:pt x="4207" y="0"/>
                    <a:pt x="3981"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2" name="Google Shape;1379;p27"/>
            <p:cNvSpPr/>
            <p:nvPr/>
          </p:nvSpPr>
          <p:spPr>
            <a:xfrm flipH="1">
              <a:off x="1685558" y="2790937"/>
              <a:ext cx="58758" cy="50826"/>
            </a:xfrm>
            <a:custGeom>
              <a:avLst/>
              <a:gdLst/>
              <a:ahLst/>
              <a:cxnLst/>
              <a:rect l="l" t="t" r="r" b="b"/>
              <a:pathLst>
                <a:path w="2158" h="1852" extrusionOk="0">
                  <a:moveTo>
                    <a:pt x="1406" y="1"/>
                  </a:moveTo>
                  <a:cubicBezTo>
                    <a:pt x="1371" y="1"/>
                    <a:pt x="1334" y="8"/>
                    <a:pt x="1296" y="23"/>
                  </a:cubicBezTo>
                  <a:cubicBezTo>
                    <a:pt x="805" y="221"/>
                    <a:pt x="0" y="1081"/>
                    <a:pt x="410" y="1631"/>
                  </a:cubicBezTo>
                  <a:cubicBezTo>
                    <a:pt x="527" y="1787"/>
                    <a:pt x="680" y="1852"/>
                    <a:pt x="838" y="1852"/>
                  </a:cubicBezTo>
                  <a:cubicBezTo>
                    <a:pt x="974" y="1852"/>
                    <a:pt x="1113" y="1804"/>
                    <a:pt x="1237" y="1727"/>
                  </a:cubicBezTo>
                  <a:cubicBezTo>
                    <a:pt x="1405" y="1709"/>
                    <a:pt x="1578" y="1598"/>
                    <a:pt x="1634" y="1435"/>
                  </a:cubicBezTo>
                  <a:cubicBezTo>
                    <a:pt x="1680" y="1304"/>
                    <a:pt x="1798" y="1210"/>
                    <a:pt x="1833" y="1059"/>
                  </a:cubicBezTo>
                  <a:cubicBezTo>
                    <a:pt x="1837" y="1051"/>
                    <a:pt x="1837" y="1040"/>
                    <a:pt x="1837" y="1031"/>
                  </a:cubicBezTo>
                  <a:cubicBezTo>
                    <a:pt x="2016" y="828"/>
                    <a:pt x="2158" y="599"/>
                    <a:pt x="2069" y="337"/>
                  </a:cubicBezTo>
                  <a:cubicBezTo>
                    <a:pt x="2050" y="283"/>
                    <a:pt x="2002" y="249"/>
                    <a:pt x="1947" y="249"/>
                  </a:cubicBezTo>
                  <a:cubicBezTo>
                    <a:pt x="1938" y="249"/>
                    <a:pt x="1929" y="250"/>
                    <a:pt x="1920" y="252"/>
                  </a:cubicBezTo>
                  <a:cubicBezTo>
                    <a:pt x="1905" y="256"/>
                    <a:pt x="1892" y="265"/>
                    <a:pt x="1874" y="272"/>
                  </a:cubicBezTo>
                  <a:cubicBezTo>
                    <a:pt x="1822" y="208"/>
                    <a:pt x="1752" y="165"/>
                    <a:pt x="1676" y="145"/>
                  </a:cubicBezTo>
                  <a:cubicBezTo>
                    <a:pt x="1609" y="62"/>
                    <a:pt x="1513" y="1"/>
                    <a:pt x="1406"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3" name="Google Shape;1380;p27"/>
            <p:cNvSpPr/>
            <p:nvPr/>
          </p:nvSpPr>
          <p:spPr>
            <a:xfrm flipH="1">
              <a:off x="1636329" y="2644813"/>
              <a:ext cx="23820" cy="41296"/>
            </a:xfrm>
            <a:custGeom>
              <a:avLst/>
              <a:gdLst/>
              <a:ahLst/>
              <a:cxnLst/>
              <a:rect l="l" t="t" r="r" b="b"/>
              <a:pathLst>
                <a:path w="826" h="1458" extrusionOk="0">
                  <a:moveTo>
                    <a:pt x="380" y="1"/>
                  </a:moveTo>
                  <a:cubicBezTo>
                    <a:pt x="275" y="1"/>
                    <a:pt x="173" y="54"/>
                    <a:pt x="112" y="157"/>
                  </a:cubicBezTo>
                  <a:cubicBezTo>
                    <a:pt x="25" y="303"/>
                    <a:pt x="1" y="506"/>
                    <a:pt x="5" y="674"/>
                  </a:cubicBezTo>
                  <a:cubicBezTo>
                    <a:pt x="7" y="842"/>
                    <a:pt x="36" y="1054"/>
                    <a:pt x="167" y="1174"/>
                  </a:cubicBezTo>
                  <a:cubicBezTo>
                    <a:pt x="169" y="1176"/>
                    <a:pt x="171" y="1176"/>
                    <a:pt x="175" y="1180"/>
                  </a:cubicBezTo>
                  <a:cubicBezTo>
                    <a:pt x="241" y="1290"/>
                    <a:pt x="330" y="1381"/>
                    <a:pt x="439" y="1436"/>
                  </a:cubicBezTo>
                  <a:cubicBezTo>
                    <a:pt x="463" y="1449"/>
                    <a:pt x="493" y="1457"/>
                    <a:pt x="522" y="1457"/>
                  </a:cubicBezTo>
                  <a:cubicBezTo>
                    <a:pt x="547" y="1457"/>
                    <a:pt x="572" y="1451"/>
                    <a:pt x="592" y="1436"/>
                  </a:cubicBezTo>
                  <a:cubicBezTo>
                    <a:pt x="782" y="1292"/>
                    <a:pt x="825" y="733"/>
                    <a:pt x="695" y="408"/>
                  </a:cubicBezTo>
                  <a:cubicBezTo>
                    <a:pt x="714" y="301"/>
                    <a:pt x="701" y="190"/>
                    <a:pt x="616" y="103"/>
                  </a:cubicBezTo>
                  <a:cubicBezTo>
                    <a:pt x="548" y="34"/>
                    <a:pt x="463" y="1"/>
                    <a:pt x="380"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4" name="Google Shape;1381;p27"/>
            <p:cNvSpPr/>
            <p:nvPr/>
          </p:nvSpPr>
          <p:spPr>
            <a:xfrm flipH="1">
              <a:off x="1652210" y="2401803"/>
              <a:ext cx="38113" cy="115946"/>
            </a:xfrm>
            <a:custGeom>
              <a:avLst/>
              <a:gdLst/>
              <a:ahLst/>
              <a:cxnLst/>
              <a:rect l="l" t="t" r="r" b="b"/>
              <a:pathLst>
                <a:path w="1369" h="4210" extrusionOk="0">
                  <a:moveTo>
                    <a:pt x="457" y="636"/>
                  </a:moveTo>
                  <a:cubicBezTo>
                    <a:pt x="485" y="664"/>
                    <a:pt x="509" y="692"/>
                    <a:pt x="533" y="723"/>
                  </a:cubicBezTo>
                  <a:cubicBezTo>
                    <a:pt x="533" y="729"/>
                    <a:pt x="540" y="729"/>
                    <a:pt x="540" y="732"/>
                  </a:cubicBezTo>
                  <a:cubicBezTo>
                    <a:pt x="500" y="701"/>
                    <a:pt x="455" y="670"/>
                    <a:pt x="413" y="649"/>
                  </a:cubicBezTo>
                  <a:cubicBezTo>
                    <a:pt x="426" y="642"/>
                    <a:pt x="446" y="636"/>
                    <a:pt x="457" y="636"/>
                  </a:cubicBezTo>
                  <a:close/>
                  <a:moveTo>
                    <a:pt x="528" y="0"/>
                  </a:moveTo>
                  <a:cubicBezTo>
                    <a:pt x="375" y="0"/>
                    <a:pt x="213" y="92"/>
                    <a:pt x="71" y="234"/>
                  </a:cubicBezTo>
                  <a:cubicBezTo>
                    <a:pt x="44" y="1650"/>
                    <a:pt x="23" y="2970"/>
                    <a:pt x="1" y="4102"/>
                  </a:cubicBezTo>
                  <a:cubicBezTo>
                    <a:pt x="70" y="4154"/>
                    <a:pt x="145" y="4184"/>
                    <a:pt x="219" y="4184"/>
                  </a:cubicBezTo>
                  <a:cubicBezTo>
                    <a:pt x="226" y="4184"/>
                    <a:pt x="234" y="4184"/>
                    <a:pt x="241" y="4183"/>
                  </a:cubicBezTo>
                  <a:cubicBezTo>
                    <a:pt x="295" y="4201"/>
                    <a:pt x="349" y="4210"/>
                    <a:pt x="403" y="4210"/>
                  </a:cubicBezTo>
                  <a:cubicBezTo>
                    <a:pt x="664" y="4210"/>
                    <a:pt x="915" y="4011"/>
                    <a:pt x="1063" y="3777"/>
                  </a:cubicBezTo>
                  <a:cubicBezTo>
                    <a:pt x="1369" y="3297"/>
                    <a:pt x="1255" y="2514"/>
                    <a:pt x="1185" y="1966"/>
                  </a:cubicBezTo>
                  <a:cubicBezTo>
                    <a:pt x="1194" y="1454"/>
                    <a:pt x="1133" y="947"/>
                    <a:pt x="998" y="494"/>
                  </a:cubicBezTo>
                  <a:cubicBezTo>
                    <a:pt x="890" y="139"/>
                    <a:pt x="716" y="0"/>
                    <a:pt x="528"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5" name="Google Shape;1382;p27"/>
            <p:cNvSpPr/>
            <p:nvPr/>
          </p:nvSpPr>
          <p:spPr>
            <a:xfrm flipH="1">
              <a:off x="1680794" y="2695639"/>
              <a:ext cx="19056" cy="17472"/>
            </a:xfrm>
            <a:custGeom>
              <a:avLst/>
              <a:gdLst/>
              <a:ahLst/>
              <a:cxnLst/>
              <a:rect l="l" t="t" r="r" b="b"/>
              <a:pathLst>
                <a:path w="679" h="641" extrusionOk="0">
                  <a:moveTo>
                    <a:pt x="367" y="1"/>
                  </a:moveTo>
                  <a:cubicBezTo>
                    <a:pt x="142" y="1"/>
                    <a:pt x="0" y="184"/>
                    <a:pt x="22" y="404"/>
                  </a:cubicBezTo>
                  <a:cubicBezTo>
                    <a:pt x="33" y="542"/>
                    <a:pt x="125" y="641"/>
                    <a:pt x="255" y="641"/>
                  </a:cubicBezTo>
                  <a:cubicBezTo>
                    <a:pt x="275" y="641"/>
                    <a:pt x="297" y="638"/>
                    <a:pt x="319" y="633"/>
                  </a:cubicBezTo>
                  <a:cubicBezTo>
                    <a:pt x="439" y="607"/>
                    <a:pt x="548" y="561"/>
                    <a:pt x="646" y="481"/>
                  </a:cubicBezTo>
                  <a:cubicBezTo>
                    <a:pt x="679" y="454"/>
                    <a:pt x="670" y="402"/>
                    <a:pt x="637" y="367"/>
                  </a:cubicBezTo>
                  <a:cubicBezTo>
                    <a:pt x="644" y="367"/>
                    <a:pt x="644" y="361"/>
                    <a:pt x="644" y="361"/>
                  </a:cubicBezTo>
                  <a:cubicBezTo>
                    <a:pt x="637" y="356"/>
                    <a:pt x="628" y="354"/>
                    <a:pt x="617" y="347"/>
                  </a:cubicBezTo>
                  <a:cubicBezTo>
                    <a:pt x="617" y="347"/>
                    <a:pt x="613" y="343"/>
                    <a:pt x="611" y="343"/>
                  </a:cubicBezTo>
                  <a:cubicBezTo>
                    <a:pt x="602" y="337"/>
                    <a:pt x="591" y="328"/>
                    <a:pt x="583" y="323"/>
                  </a:cubicBezTo>
                  <a:cubicBezTo>
                    <a:pt x="635" y="179"/>
                    <a:pt x="539" y="7"/>
                    <a:pt x="367"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6" name="Google Shape;1383;p27"/>
            <p:cNvSpPr/>
            <p:nvPr/>
          </p:nvSpPr>
          <p:spPr>
            <a:xfrm flipH="1">
              <a:off x="1625213" y="2308092"/>
              <a:ext cx="26997" cy="33355"/>
            </a:xfrm>
            <a:custGeom>
              <a:avLst/>
              <a:gdLst/>
              <a:ahLst/>
              <a:cxnLst/>
              <a:rect l="l" t="t" r="r" b="b"/>
              <a:pathLst>
                <a:path w="987" h="1169" extrusionOk="0">
                  <a:moveTo>
                    <a:pt x="807" y="1"/>
                  </a:moveTo>
                  <a:cubicBezTo>
                    <a:pt x="767" y="1"/>
                    <a:pt x="727" y="20"/>
                    <a:pt x="699" y="59"/>
                  </a:cubicBezTo>
                  <a:cubicBezTo>
                    <a:pt x="666" y="102"/>
                    <a:pt x="655" y="159"/>
                    <a:pt x="649" y="222"/>
                  </a:cubicBezTo>
                  <a:cubicBezTo>
                    <a:pt x="623" y="218"/>
                    <a:pt x="597" y="216"/>
                    <a:pt x="570" y="216"/>
                  </a:cubicBezTo>
                  <a:cubicBezTo>
                    <a:pt x="462" y="216"/>
                    <a:pt x="352" y="249"/>
                    <a:pt x="265" y="325"/>
                  </a:cubicBezTo>
                  <a:cubicBezTo>
                    <a:pt x="1" y="549"/>
                    <a:pt x="136" y="1001"/>
                    <a:pt x="435" y="1132"/>
                  </a:cubicBezTo>
                  <a:cubicBezTo>
                    <a:pt x="492" y="1157"/>
                    <a:pt x="548" y="1168"/>
                    <a:pt x="602" y="1168"/>
                  </a:cubicBezTo>
                  <a:cubicBezTo>
                    <a:pt x="789" y="1168"/>
                    <a:pt x="946" y="1029"/>
                    <a:pt x="972" y="824"/>
                  </a:cubicBezTo>
                  <a:cubicBezTo>
                    <a:pt x="987" y="693"/>
                    <a:pt x="967" y="560"/>
                    <a:pt x="954" y="429"/>
                  </a:cubicBezTo>
                  <a:cubicBezTo>
                    <a:pt x="941" y="322"/>
                    <a:pt x="952" y="185"/>
                    <a:pt x="919" y="85"/>
                  </a:cubicBezTo>
                  <a:cubicBezTo>
                    <a:pt x="900" y="29"/>
                    <a:pt x="854" y="1"/>
                    <a:pt x="807"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7" name="Google Shape;1384;p27"/>
            <p:cNvSpPr/>
            <p:nvPr/>
          </p:nvSpPr>
          <p:spPr>
            <a:xfrm flipH="1">
              <a:off x="1661738" y="2185793"/>
              <a:ext cx="23820" cy="92122"/>
            </a:xfrm>
            <a:custGeom>
              <a:avLst/>
              <a:gdLst/>
              <a:ahLst/>
              <a:cxnLst/>
              <a:rect l="l" t="t" r="r" b="b"/>
              <a:pathLst>
                <a:path w="843" h="3373" extrusionOk="0">
                  <a:moveTo>
                    <a:pt x="73" y="1"/>
                  </a:moveTo>
                  <a:lnTo>
                    <a:pt x="1" y="3323"/>
                  </a:lnTo>
                  <a:cubicBezTo>
                    <a:pt x="51" y="3345"/>
                    <a:pt x="110" y="3365"/>
                    <a:pt x="171" y="3371"/>
                  </a:cubicBezTo>
                  <a:cubicBezTo>
                    <a:pt x="178" y="3372"/>
                    <a:pt x="185" y="3373"/>
                    <a:pt x="192" y="3373"/>
                  </a:cubicBezTo>
                  <a:cubicBezTo>
                    <a:pt x="283" y="3373"/>
                    <a:pt x="343" y="3294"/>
                    <a:pt x="374" y="3219"/>
                  </a:cubicBezTo>
                  <a:cubicBezTo>
                    <a:pt x="439" y="3055"/>
                    <a:pt x="498" y="2896"/>
                    <a:pt x="546" y="2739"/>
                  </a:cubicBezTo>
                  <a:cubicBezTo>
                    <a:pt x="843" y="2261"/>
                    <a:pt x="782" y="1135"/>
                    <a:pt x="775" y="799"/>
                  </a:cubicBezTo>
                  <a:cubicBezTo>
                    <a:pt x="764" y="583"/>
                    <a:pt x="703" y="323"/>
                    <a:pt x="509" y="223"/>
                  </a:cubicBezTo>
                  <a:cubicBezTo>
                    <a:pt x="452" y="147"/>
                    <a:pt x="385" y="83"/>
                    <a:pt x="308" y="51"/>
                  </a:cubicBezTo>
                  <a:cubicBezTo>
                    <a:pt x="236" y="18"/>
                    <a:pt x="156" y="1"/>
                    <a:pt x="73"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8" name="Google Shape;1385;p27"/>
            <p:cNvSpPr/>
            <p:nvPr/>
          </p:nvSpPr>
          <p:spPr>
            <a:xfrm flipH="1">
              <a:off x="1637917" y="2131791"/>
              <a:ext cx="14293" cy="14294"/>
            </a:xfrm>
            <a:custGeom>
              <a:avLst/>
              <a:gdLst/>
              <a:ahLst/>
              <a:cxnLst/>
              <a:rect l="l" t="t" r="r" b="b"/>
              <a:pathLst>
                <a:path w="526" h="527" extrusionOk="0">
                  <a:moveTo>
                    <a:pt x="304" y="0"/>
                  </a:moveTo>
                  <a:cubicBezTo>
                    <a:pt x="263" y="0"/>
                    <a:pt x="218" y="32"/>
                    <a:pt x="213" y="81"/>
                  </a:cubicBezTo>
                  <a:cubicBezTo>
                    <a:pt x="211" y="125"/>
                    <a:pt x="205" y="164"/>
                    <a:pt x="194" y="206"/>
                  </a:cubicBezTo>
                  <a:cubicBezTo>
                    <a:pt x="0" y="244"/>
                    <a:pt x="63" y="527"/>
                    <a:pt x="241" y="527"/>
                  </a:cubicBezTo>
                  <a:cubicBezTo>
                    <a:pt x="254" y="527"/>
                    <a:pt x="267" y="525"/>
                    <a:pt x="281" y="522"/>
                  </a:cubicBezTo>
                  <a:cubicBezTo>
                    <a:pt x="355" y="507"/>
                    <a:pt x="386" y="496"/>
                    <a:pt x="449" y="459"/>
                  </a:cubicBezTo>
                  <a:cubicBezTo>
                    <a:pt x="525" y="415"/>
                    <a:pt x="525" y="295"/>
                    <a:pt x="449" y="256"/>
                  </a:cubicBezTo>
                  <a:cubicBezTo>
                    <a:pt x="432" y="247"/>
                    <a:pt x="416" y="241"/>
                    <a:pt x="401" y="236"/>
                  </a:cubicBezTo>
                  <a:cubicBezTo>
                    <a:pt x="397" y="180"/>
                    <a:pt x="388" y="121"/>
                    <a:pt x="375" y="60"/>
                  </a:cubicBezTo>
                  <a:cubicBezTo>
                    <a:pt x="365" y="18"/>
                    <a:pt x="336" y="0"/>
                    <a:pt x="304"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79" name="Google Shape;1386;p27"/>
            <p:cNvSpPr/>
            <p:nvPr/>
          </p:nvSpPr>
          <p:spPr>
            <a:xfrm flipH="1">
              <a:off x="1617273" y="2522514"/>
              <a:ext cx="19056" cy="36531"/>
            </a:xfrm>
            <a:custGeom>
              <a:avLst/>
              <a:gdLst/>
              <a:ahLst/>
              <a:cxnLst/>
              <a:rect l="l" t="t" r="r" b="b"/>
              <a:pathLst>
                <a:path w="725" h="1335" extrusionOk="0">
                  <a:moveTo>
                    <a:pt x="266" y="0"/>
                  </a:moveTo>
                  <a:cubicBezTo>
                    <a:pt x="189" y="0"/>
                    <a:pt x="119" y="70"/>
                    <a:pt x="99" y="136"/>
                  </a:cubicBezTo>
                  <a:cubicBezTo>
                    <a:pt x="0" y="470"/>
                    <a:pt x="44" y="1255"/>
                    <a:pt x="485" y="1332"/>
                  </a:cubicBezTo>
                  <a:cubicBezTo>
                    <a:pt x="496" y="1334"/>
                    <a:pt x="507" y="1335"/>
                    <a:pt x="518" y="1335"/>
                  </a:cubicBezTo>
                  <a:cubicBezTo>
                    <a:pt x="586" y="1335"/>
                    <a:pt x="655" y="1300"/>
                    <a:pt x="670" y="1225"/>
                  </a:cubicBezTo>
                  <a:cubicBezTo>
                    <a:pt x="696" y="1074"/>
                    <a:pt x="725" y="732"/>
                    <a:pt x="638" y="511"/>
                  </a:cubicBezTo>
                  <a:cubicBezTo>
                    <a:pt x="672" y="274"/>
                    <a:pt x="535" y="25"/>
                    <a:pt x="280" y="1"/>
                  </a:cubicBezTo>
                  <a:cubicBezTo>
                    <a:pt x="275" y="0"/>
                    <a:pt x="271" y="0"/>
                    <a:pt x="266"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0" name="Google Shape;1387;p27"/>
            <p:cNvSpPr/>
            <p:nvPr/>
          </p:nvSpPr>
          <p:spPr>
            <a:xfrm flipH="1">
              <a:off x="2026986" y="2875118"/>
              <a:ext cx="74637" cy="69885"/>
            </a:xfrm>
            <a:custGeom>
              <a:avLst/>
              <a:gdLst/>
              <a:ahLst/>
              <a:cxnLst/>
              <a:rect l="l" t="t" r="r" b="b"/>
              <a:pathLst>
                <a:path w="2735" h="2550" extrusionOk="0">
                  <a:moveTo>
                    <a:pt x="2313" y="0"/>
                  </a:moveTo>
                  <a:cubicBezTo>
                    <a:pt x="1329" y="570"/>
                    <a:pt x="520" y="1037"/>
                    <a:pt x="0" y="1333"/>
                  </a:cubicBezTo>
                  <a:cubicBezTo>
                    <a:pt x="40" y="1477"/>
                    <a:pt x="120" y="1611"/>
                    <a:pt x="256" y="1731"/>
                  </a:cubicBezTo>
                  <a:cubicBezTo>
                    <a:pt x="290" y="1813"/>
                    <a:pt x="334" y="1888"/>
                    <a:pt x="402" y="1960"/>
                  </a:cubicBezTo>
                  <a:cubicBezTo>
                    <a:pt x="415" y="2012"/>
                    <a:pt x="434" y="2067"/>
                    <a:pt x="458" y="2119"/>
                  </a:cubicBezTo>
                  <a:cubicBezTo>
                    <a:pt x="588" y="2406"/>
                    <a:pt x="787" y="2550"/>
                    <a:pt x="1021" y="2550"/>
                  </a:cubicBezTo>
                  <a:cubicBezTo>
                    <a:pt x="1157" y="2550"/>
                    <a:pt x="1305" y="2501"/>
                    <a:pt x="1458" y="2403"/>
                  </a:cubicBezTo>
                  <a:cubicBezTo>
                    <a:pt x="1621" y="2298"/>
                    <a:pt x="1774" y="2154"/>
                    <a:pt x="1885" y="1990"/>
                  </a:cubicBezTo>
                  <a:cubicBezTo>
                    <a:pt x="2245" y="1794"/>
                    <a:pt x="2562" y="1467"/>
                    <a:pt x="2682" y="1074"/>
                  </a:cubicBezTo>
                  <a:cubicBezTo>
                    <a:pt x="2734" y="897"/>
                    <a:pt x="2717" y="727"/>
                    <a:pt x="2636" y="594"/>
                  </a:cubicBezTo>
                  <a:cubicBezTo>
                    <a:pt x="2605" y="317"/>
                    <a:pt x="2485" y="125"/>
                    <a:pt x="2313"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1" name="Google Shape;1388;p27"/>
            <p:cNvSpPr/>
            <p:nvPr/>
          </p:nvSpPr>
          <p:spPr>
            <a:xfrm flipH="1">
              <a:off x="2171497" y="2751230"/>
              <a:ext cx="33349" cy="55590"/>
            </a:xfrm>
            <a:custGeom>
              <a:avLst/>
              <a:gdLst/>
              <a:ahLst/>
              <a:cxnLst/>
              <a:rect l="l" t="t" r="r" b="b"/>
              <a:pathLst>
                <a:path w="1192" h="2046" extrusionOk="0">
                  <a:moveTo>
                    <a:pt x="801" y="1"/>
                  </a:moveTo>
                  <a:cubicBezTo>
                    <a:pt x="740" y="1"/>
                    <a:pt x="678" y="25"/>
                    <a:pt x="627" y="80"/>
                  </a:cubicBezTo>
                  <a:cubicBezTo>
                    <a:pt x="611" y="97"/>
                    <a:pt x="601" y="121"/>
                    <a:pt x="587" y="139"/>
                  </a:cubicBezTo>
                  <a:cubicBezTo>
                    <a:pt x="577" y="143"/>
                    <a:pt x="566" y="145"/>
                    <a:pt x="555" y="154"/>
                  </a:cubicBezTo>
                  <a:cubicBezTo>
                    <a:pt x="186" y="414"/>
                    <a:pt x="1" y="929"/>
                    <a:pt x="68" y="1365"/>
                  </a:cubicBezTo>
                  <a:cubicBezTo>
                    <a:pt x="115" y="1657"/>
                    <a:pt x="355" y="2022"/>
                    <a:pt x="664" y="2022"/>
                  </a:cubicBezTo>
                  <a:cubicBezTo>
                    <a:pt x="699" y="2022"/>
                    <a:pt x="736" y="2017"/>
                    <a:pt x="773" y="2007"/>
                  </a:cubicBezTo>
                  <a:cubicBezTo>
                    <a:pt x="805" y="2033"/>
                    <a:pt x="843" y="2046"/>
                    <a:pt x="880" y="2046"/>
                  </a:cubicBezTo>
                  <a:cubicBezTo>
                    <a:pt x="949" y="2046"/>
                    <a:pt x="1015" y="2003"/>
                    <a:pt x="1039" y="1928"/>
                  </a:cubicBezTo>
                  <a:cubicBezTo>
                    <a:pt x="1072" y="1830"/>
                    <a:pt x="1100" y="1712"/>
                    <a:pt x="1124" y="1590"/>
                  </a:cubicBezTo>
                  <a:cubicBezTo>
                    <a:pt x="1126" y="1583"/>
                    <a:pt x="1126" y="1575"/>
                    <a:pt x="1131" y="1570"/>
                  </a:cubicBezTo>
                  <a:cubicBezTo>
                    <a:pt x="1170" y="1374"/>
                    <a:pt x="1192" y="1158"/>
                    <a:pt x="1170" y="957"/>
                  </a:cubicBezTo>
                  <a:cubicBezTo>
                    <a:pt x="1168" y="702"/>
                    <a:pt x="1157" y="418"/>
                    <a:pt x="1072" y="198"/>
                  </a:cubicBezTo>
                  <a:cubicBezTo>
                    <a:pt x="1029" y="84"/>
                    <a:pt x="916" y="1"/>
                    <a:pt x="801"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2" name="Google Shape;1389;p27"/>
            <p:cNvSpPr/>
            <p:nvPr/>
          </p:nvSpPr>
          <p:spPr>
            <a:xfrm flipH="1">
              <a:off x="2114328" y="2425627"/>
              <a:ext cx="53993" cy="149301"/>
            </a:xfrm>
            <a:custGeom>
              <a:avLst/>
              <a:gdLst/>
              <a:ahLst/>
              <a:cxnLst/>
              <a:rect l="l" t="t" r="r" b="b"/>
              <a:pathLst>
                <a:path w="1976" h="5445" extrusionOk="0">
                  <a:moveTo>
                    <a:pt x="1098" y="1200"/>
                  </a:moveTo>
                  <a:cubicBezTo>
                    <a:pt x="1083" y="1213"/>
                    <a:pt x="1125" y="1639"/>
                    <a:pt x="1166" y="1996"/>
                  </a:cubicBezTo>
                  <a:cubicBezTo>
                    <a:pt x="1113" y="1954"/>
                    <a:pt x="1046" y="1935"/>
                    <a:pt x="978" y="1930"/>
                  </a:cubicBezTo>
                  <a:cubicBezTo>
                    <a:pt x="982" y="1767"/>
                    <a:pt x="1002" y="1538"/>
                    <a:pt x="1028" y="1311"/>
                  </a:cubicBezTo>
                  <a:cubicBezTo>
                    <a:pt x="1048" y="1259"/>
                    <a:pt x="1072" y="1217"/>
                    <a:pt x="1098" y="1200"/>
                  </a:cubicBezTo>
                  <a:close/>
                  <a:moveTo>
                    <a:pt x="1375" y="1"/>
                  </a:moveTo>
                  <a:cubicBezTo>
                    <a:pt x="1288" y="1"/>
                    <a:pt x="1201" y="36"/>
                    <a:pt x="1115" y="98"/>
                  </a:cubicBezTo>
                  <a:cubicBezTo>
                    <a:pt x="509" y="170"/>
                    <a:pt x="171" y="898"/>
                    <a:pt x="68" y="1767"/>
                  </a:cubicBezTo>
                  <a:cubicBezTo>
                    <a:pt x="11" y="2098"/>
                    <a:pt x="1" y="2434"/>
                    <a:pt x="22" y="2727"/>
                  </a:cubicBezTo>
                  <a:cubicBezTo>
                    <a:pt x="42" y="2914"/>
                    <a:pt x="68" y="3143"/>
                    <a:pt x="129" y="3372"/>
                  </a:cubicBezTo>
                  <a:cubicBezTo>
                    <a:pt x="221" y="3857"/>
                    <a:pt x="382" y="4271"/>
                    <a:pt x="603" y="4540"/>
                  </a:cubicBezTo>
                  <a:cubicBezTo>
                    <a:pt x="765" y="5063"/>
                    <a:pt x="1022" y="5445"/>
                    <a:pt x="1436" y="5445"/>
                  </a:cubicBezTo>
                  <a:cubicBezTo>
                    <a:pt x="1517" y="5445"/>
                    <a:pt x="1604" y="5430"/>
                    <a:pt x="1698" y="5399"/>
                  </a:cubicBezTo>
                  <a:cubicBezTo>
                    <a:pt x="1798" y="5367"/>
                    <a:pt x="1886" y="5316"/>
                    <a:pt x="1962" y="5251"/>
                  </a:cubicBezTo>
                  <a:cubicBezTo>
                    <a:pt x="1962" y="4959"/>
                    <a:pt x="1966" y="4664"/>
                    <a:pt x="1966" y="4367"/>
                  </a:cubicBezTo>
                  <a:lnTo>
                    <a:pt x="1966" y="4367"/>
                  </a:lnTo>
                  <a:cubicBezTo>
                    <a:pt x="1960" y="4387"/>
                    <a:pt x="1949" y="4411"/>
                    <a:pt x="1934" y="4431"/>
                  </a:cubicBezTo>
                  <a:cubicBezTo>
                    <a:pt x="1800" y="4630"/>
                    <a:pt x="1684" y="4709"/>
                    <a:pt x="1581" y="4709"/>
                  </a:cubicBezTo>
                  <a:cubicBezTo>
                    <a:pt x="1558" y="4709"/>
                    <a:pt x="1535" y="4704"/>
                    <a:pt x="1513" y="4697"/>
                  </a:cubicBezTo>
                  <a:cubicBezTo>
                    <a:pt x="1709" y="4583"/>
                    <a:pt x="1855" y="4400"/>
                    <a:pt x="1966" y="4173"/>
                  </a:cubicBezTo>
                  <a:cubicBezTo>
                    <a:pt x="1973" y="2980"/>
                    <a:pt x="1975" y="1747"/>
                    <a:pt x="1975" y="490"/>
                  </a:cubicBezTo>
                  <a:cubicBezTo>
                    <a:pt x="1907" y="383"/>
                    <a:pt x="1822" y="294"/>
                    <a:pt x="1722" y="231"/>
                  </a:cubicBezTo>
                  <a:cubicBezTo>
                    <a:pt x="1613" y="69"/>
                    <a:pt x="1495" y="1"/>
                    <a:pt x="1375"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3" name="Google Shape;1390;p27"/>
            <p:cNvSpPr/>
            <p:nvPr/>
          </p:nvSpPr>
          <p:spPr>
            <a:xfrm flipH="1">
              <a:off x="2222314" y="2632107"/>
              <a:ext cx="30173" cy="57179"/>
            </a:xfrm>
            <a:custGeom>
              <a:avLst/>
              <a:gdLst/>
              <a:ahLst/>
              <a:cxnLst/>
              <a:rect l="l" t="t" r="r" b="b"/>
              <a:pathLst>
                <a:path w="1088" h="2089" extrusionOk="0">
                  <a:moveTo>
                    <a:pt x="679" y="1"/>
                  </a:moveTo>
                  <a:cubicBezTo>
                    <a:pt x="625" y="1"/>
                    <a:pt x="574" y="28"/>
                    <a:pt x="538" y="79"/>
                  </a:cubicBezTo>
                  <a:cubicBezTo>
                    <a:pt x="461" y="186"/>
                    <a:pt x="391" y="297"/>
                    <a:pt x="341" y="417"/>
                  </a:cubicBezTo>
                  <a:cubicBezTo>
                    <a:pt x="193" y="625"/>
                    <a:pt x="110" y="878"/>
                    <a:pt x="77" y="1140"/>
                  </a:cubicBezTo>
                  <a:cubicBezTo>
                    <a:pt x="40" y="1458"/>
                    <a:pt x="1" y="1846"/>
                    <a:pt x="304" y="2049"/>
                  </a:cubicBezTo>
                  <a:cubicBezTo>
                    <a:pt x="345" y="2076"/>
                    <a:pt x="391" y="2088"/>
                    <a:pt x="437" y="2088"/>
                  </a:cubicBezTo>
                  <a:cubicBezTo>
                    <a:pt x="536" y="2088"/>
                    <a:pt x="636" y="2032"/>
                    <a:pt x="688" y="1949"/>
                  </a:cubicBezTo>
                  <a:cubicBezTo>
                    <a:pt x="732" y="1888"/>
                    <a:pt x="760" y="1820"/>
                    <a:pt x="786" y="1753"/>
                  </a:cubicBezTo>
                  <a:cubicBezTo>
                    <a:pt x="1024" y="1574"/>
                    <a:pt x="1081" y="1222"/>
                    <a:pt x="1070" y="882"/>
                  </a:cubicBezTo>
                  <a:cubicBezTo>
                    <a:pt x="1077" y="825"/>
                    <a:pt x="1081" y="764"/>
                    <a:pt x="1079" y="705"/>
                  </a:cubicBezTo>
                  <a:cubicBezTo>
                    <a:pt x="1087" y="498"/>
                    <a:pt x="1057" y="302"/>
                    <a:pt x="913" y="123"/>
                  </a:cubicBezTo>
                  <a:cubicBezTo>
                    <a:pt x="891" y="97"/>
                    <a:pt x="854" y="79"/>
                    <a:pt x="817" y="68"/>
                  </a:cubicBezTo>
                  <a:cubicBezTo>
                    <a:pt x="808" y="64"/>
                    <a:pt x="804" y="53"/>
                    <a:pt x="795" y="47"/>
                  </a:cubicBezTo>
                  <a:cubicBezTo>
                    <a:pt x="759" y="16"/>
                    <a:pt x="718" y="1"/>
                    <a:pt x="679"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4" name="Google Shape;1391;p27"/>
            <p:cNvSpPr/>
            <p:nvPr/>
          </p:nvSpPr>
          <p:spPr>
            <a:xfrm flipH="1">
              <a:off x="2206434" y="2922767"/>
              <a:ext cx="31761" cy="33354"/>
            </a:xfrm>
            <a:custGeom>
              <a:avLst/>
              <a:gdLst/>
              <a:ahLst/>
              <a:cxnLst/>
              <a:rect l="l" t="t" r="r" b="b"/>
              <a:pathLst>
                <a:path w="1168" h="1233" extrusionOk="0">
                  <a:moveTo>
                    <a:pt x="559" y="1"/>
                  </a:moveTo>
                  <a:cubicBezTo>
                    <a:pt x="508" y="1"/>
                    <a:pt x="450" y="13"/>
                    <a:pt x="385" y="42"/>
                  </a:cubicBezTo>
                  <a:cubicBezTo>
                    <a:pt x="1" y="212"/>
                    <a:pt x="184" y="836"/>
                    <a:pt x="402" y="1076"/>
                  </a:cubicBezTo>
                  <a:cubicBezTo>
                    <a:pt x="500" y="1185"/>
                    <a:pt x="616" y="1232"/>
                    <a:pt x="727" y="1232"/>
                  </a:cubicBezTo>
                  <a:cubicBezTo>
                    <a:pt x="951" y="1232"/>
                    <a:pt x="1157" y="1039"/>
                    <a:pt x="1166" y="760"/>
                  </a:cubicBezTo>
                  <a:cubicBezTo>
                    <a:pt x="1168" y="596"/>
                    <a:pt x="1116" y="417"/>
                    <a:pt x="978" y="319"/>
                  </a:cubicBezTo>
                  <a:cubicBezTo>
                    <a:pt x="939" y="291"/>
                    <a:pt x="895" y="273"/>
                    <a:pt x="852" y="265"/>
                  </a:cubicBezTo>
                  <a:cubicBezTo>
                    <a:pt x="807" y="117"/>
                    <a:pt x="714" y="1"/>
                    <a:pt x="559"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5" name="Google Shape;1392;p27"/>
            <p:cNvSpPr/>
            <p:nvPr/>
          </p:nvSpPr>
          <p:spPr>
            <a:xfrm flipH="1">
              <a:off x="2115916" y="2671815"/>
              <a:ext cx="44465" cy="120711"/>
            </a:xfrm>
            <a:custGeom>
              <a:avLst/>
              <a:gdLst/>
              <a:ahLst/>
              <a:cxnLst/>
              <a:rect l="l" t="t" r="r" b="b"/>
              <a:pathLst>
                <a:path w="1633" h="4382" extrusionOk="0">
                  <a:moveTo>
                    <a:pt x="1101" y="985"/>
                  </a:moveTo>
                  <a:cubicBezTo>
                    <a:pt x="1130" y="985"/>
                    <a:pt x="1167" y="1014"/>
                    <a:pt x="1215" y="1084"/>
                  </a:cubicBezTo>
                  <a:cubicBezTo>
                    <a:pt x="1272" y="1176"/>
                    <a:pt x="1316" y="1309"/>
                    <a:pt x="1349" y="1457"/>
                  </a:cubicBezTo>
                  <a:cubicBezTo>
                    <a:pt x="1320" y="1346"/>
                    <a:pt x="1248" y="1280"/>
                    <a:pt x="1154" y="1250"/>
                  </a:cubicBezTo>
                  <a:cubicBezTo>
                    <a:pt x="1117" y="1215"/>
                    <a:pt x="1089" y="1176"/>
                    <a:pt x="1045" y="1143"/>
                  </a:cubicBezTo>
                  <a:cubicBezTo>
                    <a:pt x="1037" y="1139"/>
                    <a:pt x="1026" y="1139"/>
                    <a:pt x="1019" y="1134"/>
                  </a:cubicBezTo>
                  <a:cubicBezTo>
                    <a:pt x="1035" y="1048"/>
                    <a:pt x="1059" y="985"/>
                    <a:pt x="1101" y="985"/>
                  </a:cubicBezTo>
                  <a:close/>
                  <a:moveTo>
                    <a:pt x="1418" y="2365"/>
                  </a:moveTo>
                  <a:lnTo>
                    <a:pt x="1418" y="2365"/>
                  </a:lnTo>
                  <a:cubicBezTo>
                    <a:pt x="1414" y="2448"/>
                    <a:pt x="1403" y="2528"/>
                    <a:pt x="1394" y="2585"/>
                  </a:cubicBezTo>
                  <a:cubicBezTo>
                    <a:pt x="1348" y="2780"/>
                    <a:pt x="1315" y="2876"/>
                    <a:pt x="1285" y="2876"/>
                  </a:cubicBezTo>
                  <a:cubicBezTo>
                    <a:pt x="1256" y="2876"/>
                    <a:pt x="1230" y="2781"/>
                    <a:pt x="1198" y="2592"/>
                  </a:cubicBezTo>
                  <a:cubicBezTo>
                    <a:pt x="1189" y="2552"/>
                    <a:pt x="1185" y="2509"/>
                    <a:pt x="1178" y="2465"/>
                  </a:cubicBezTo>
                  <a:cubicBezTo>
                    <a:pt x="1274" y="2461"/>
                    <a:pt x="1362" y="2428"/>
                    <a:pt x="1418" y="2365"/>
                  </a:cubicBezTo>
                  <a:close/>
                  <a:moveTo>
                    <a:pt x="1244" y="0"/>
                  </a:moveTo>
                  <a:cubicBezTo>
                    <a:pt x="1082" y="0"/>
                    <a:pt x="924" y="79"/>
                    <a:pt x="794" y="211"/>
                  </a:cubicBezTo>
                  <a:cubicBezTo>
                    <a:pt x="511" y="382"/>
                    <a:pt x="338" y="759"/>
                    <a:pt x="255" y="1069"/>
                  </a:cubicBezTo>
                  <a:cubicBezTo>
                    <a:pt x="0" y="1970"/>
                    <a:pt x="197" y="3168"/>
                    <a:pt x="735" y="3949"/>
                  </a:cubicBezTo>
                  <a:cubicBezTo>
                    <a:pt x="923" y="4233"/>
                    <a:pt x="1198" y="4381"/>
                    <a:pt x="1456" y="4381"/>
                  </a:cubicBezTo>
                  <a:cubicBezTo>
                    <a:pt x="1501" y="4381"/>
                    <a:pt x="1545" y="4377"/>
                    <a:pt x="1589" y="4368"/>
                  </a:cubicBezTo>
                  <a:cubicBezTo>
                    <a:pt x="1602" y="3146"/>
                    <a:pt x="1615" y="1728"/>
                    <a:pt x="1632" y="170"/>
                  </a:cubicBezTo>
                  <a:cubicBezTo>
                    <a:pt x="1509" y="52"/>
                    <a:pt x="1375" y="0"/>
                    <a:pt x="1244"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6" name="Google Shape;1393;p27"/>
            <p:cNvSpPr/>
            <p:nvPr/>
          </p:nvSpPr>
          <p:spPr>
            <a:xfrm flipH="1">
              <a:off x="2114328" y="2063493"/>
              <a:ext cx="42877" cy="165184"/>
            </a:xfrm>
            <a:custGeom>
              <a:avLst/>
              <a:gdLst/>
              <a:ahLst/>
              <a:cxnLst/>
              <a:rect l="l" t="t" r="r" b="b"/>
              <a:pathLst>
                <a:path w="1526" h="6044" extrusionOk="0">
                  <a:moveTo>
                    <a:pt x="1216" y="0"/>
                  </a:moveTo>
                  <a:cubicBezTo>
                    <a:pt x="39" y="0"/>
                    <a:pt x="1" y="3137"/>
                    <a:pt x="36" y="3772"/>
                  </a:cubicBezTo>
                  <a:cubicBezTo>
                    <a:pt x="75" y="4411"/>
                    <a:pt x="9" y="5460"/>
                    <a:pt x="598" y="5895"/>
                  </a:cubicBezTo>
                  <a:cubicBezTo>
                    <a:pt x="741" y="5999"/>
                    <a:pt x="877" y="6044"/>
                    <a:pt x="1005" y="6044"/>
                  </a:cubicBezTo>
                  <a:cubicBezTo>
                    <a:pt x="1199" y="6044"/>
                    <a:pt x="1374" y="5940"/>
                    <a:pt x="1526" y="5788"/>
                  </a:cubicBezTo>
                  <a:cubicBezTo>
                    <a:pt x="1506" y="3842"/>
                    <a:pt x="1486" y="1913"/>
                    <a:pt x="1465" y="43"/>
                  </a:cubicBezTo>
                  <a:cubicBezTo>
                    <a:pt x="1376" y="14"/>
                    <a:pt x="1294" y="0"/>
                    <a:pt x="1216"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7" name="Google Shape;1394;p27"/>
            <p:cNvSpPr/>
            <p:nvPr/>
          </p:nvSpPr>
          <p:spPr>
            <a:xfrm flipH="1">
              <a:off x="2152440" y="2289032"/>
              <a:ext cx="36525" cy="66709"/>
            </a:xfrm>
            <a:custGeom>
              <a:avLst/>
              <a:gdLst/>
              <a:ahLst/>
              <a:cxnLst/>
              <a:rect l="l" t="t" r="r" b="b"/>
              <a:pathLst>
                <a:path w="1299" h="2413" extrusionOk="0">
                  <a:moveTo>
                    <a:pt x="697" y="0"/>
                  </a:moveTo>
                  <a:cubicBezTo>
                    <a:pt x="556" y="0"/>
                    <a:pt x="420" y="85"/>
                    <a:pt x="335" y="203"/>
                  </a:cubicBezTo>
                  <a:cubicBezTo>
                    <a:pt x="38" y="619"/>
                    <a:pt x="1" y="1187"/>
                    <a:pt x="51" y="1684"/>
                  </a:cubicBezTo>
                  <a:cubicBezTo>
                    <a:pt x="82" y="2020"/>
                    <a:pt x="325" y="2413"/>
                    <a:pt x="665" y="2413"/>
                  </a:cubicBezTo>
                  <a:cubicBezTo>
                    <a:pt x="726" y="2413"/>
                    <a:pt x="791" y="2400"/>
                    <a:pt x="858" y="2371"/>
                  </a:cubicBezTo>
                  <a:cubicBezTo>
                    <a:pt x="1004" y="2352"/>
                    <a:pt x="1142" y="2277"/>
                    <a:pt x="1212" y="2131"/>
                  </a:cubicBezTo>
                  <a:cubicBezTo>
                    <a:pt x="1240" y="2072"/>
                    <a:pt x="1288" y="1944"/>
                    <a:pt x="1288" y="1835"/>
                  </a:cubicBezTo>
                  <a:lnTo>
                    <a:pt x="1288" y="1795"/>
                  </a:lnTo>
                  <a:lnTo>
                    <a:pt x="1288" y="1787"/>
                  </a:lnTo>
                  <a:cubicBezTo>
                    <a:pt x="1295" y="1782"/>
                    <a:pt x="1295" y="1780"/>
                    <a:pt x="1295" y="1773"/>
                  </a:cubicBezTo>
                  <a:lnTo>
                    <a:pt x="1295" y="1673"/>
                  </a:lnTo>
                  <a:cubicBezTo>
                    <a:pt x="1299" y="1523"/>
                    <a:pt x="1295" y="1372"/>
                    <a:pt x="1286" y="1226"/>
                  </a:cubicBezTo>
                  <a:cubicBezTo>
                    <a:pt x="1292" y="938"/>
                    <a:pt x="1282" y="639"/>
                    <a:pt x="1218" y="366"/>
                  </a:cubicBezTo>
                  <a:cubicBezTo>
                    <a:pt x="1194" y="266"/>
                    <a:pt x="1103" y="190"/>
                    <a:pt x="1002" y="159"/>
                  </a:cubicBezTo>
                  <a:cubicBezTo>
                    <a:pt x="970" y="120"/>
                    <a:pt x="928" y="85"/>
                    <a:pt x="889" y="59"/>
                  </a:cubicBezTo>
                  <a:cubicBezTo>
                    <a:pt x="827" y="18"/>
                    <a:pt x="761" y="0"/>
                    <a:pt x="697"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8" name="Google Shape;1395;p27"/>
            <p:cNvSpPr/>
            <p:nvPr/>
          </p:nvSpPr>
          <p:spPr>
            <a:xfrm flipH="1">
              <a:off x="2200081" y="2053963"/>
              <a:ext cx="30173" cy="41296"/>
            </a:xfrm>
            <a:custGeom>
              <a:avLst/>
              <a:gdLst/>
              <a:ahLst/>
              <a:cxnLst/>
              <a:rect l="l" t="t" r="r" b="b"/>
              <a:pathLst>
                <a:path w="1059" h="1492" extrusionOk="0">
                  <a:moveTo>
                    <a:pt x="453" y="486"/>
                  </a:moveTo>
                  <a:cubicBezTo>
                    <a:pt x="457" y="486"/>
                    <a:pt x="461" y="487"/>
                    <a:pt x="466" y="487"/>
                  </a:cubicBezTo>
                  <a:cubicBezTo>
                    <a:pt x="472" y="507"/>
                    <a:pt x="472" y="527"/>
                    <a:pt x="474" y="540"/>
                  </a:cubicBezTo>
                  <a:cubicBezTo>
                    <a:pt x="450" y="520"/>
                    <a:pt x="420" y="509"/>
                    <a:pt x="398" y="503"/>
                  </a:cubicBezTo>
                  <a:cubicBezTo>
                    <a:pt x="414" y="495"/>
                    <a:pt x="431" y="486"/>
                    <a:pt x="453" y="486"/>
                  </a:cubicBezTo>
                  <a:close/>
                  <a:moveTo>
                    <a:pt x="408" y="1"/>
                  </a:moveTo>
                  <a:cubicBezTo>
                    <a:pt x="369" y="1"/>
                    <a:pt x="331" y="32"/>
                    <a:pt x="346" y="82"/>
                  </a:cubicBezTo>
                  <a:cubicBezTo>
                    <a:pt x="361" y="119"/>
                    <a:pt x="374" y="162"/>
                    <a:pt x="385" y="202"/>
                  </a:cubicBezTo>
                  <a:cubicBezTo>
                    <a:pt x="158" y="258"/>
                    <a:pt x="1" y="551"/>
                    <a:pt x="18" y="802"/>
                  </a:cubicBezTo>
                  <a:cubicBezTo>
                    <a:pt x="18" y="865"/>
                    <a:pt x="38" y="922"/>
                    <a:pt x="58" y="985"/>
                  </a:cubicBezTo>
                  <a:cubicBezTo>
                    <a:pt x="77" y="1109"/>
                    <a:pt x="110" y="1231"/>
                    <a:pt x="169" y="1325"/>
                  </a:cubicBezTo>
                  <a:cubicBezTo>
                    <a:pt x="245" y="1439"/>
                    <a:pt x="356" y="1491"/>
                    <a:pt x="470" y="1491"/>
                  </a:cubicBezTo>
                  <a:cubicBezTo>
                    <a:pt x="565" y="1491"/>
                    <a:pt x="662" y="1455"/>
                    <a:pt x="745" y="1388"/>
                  </a:cubicBezTo>
                  <a:cubicBezTo>
                    <a:pt x="1059" y="1140"/>
                    <a:pt x="1018" y="503"/>
                    <a:pt x="684" y="269"/>
                  </a:cubicBezTo>
                  <a:cubicBezTo>
                    <a:pt x="634" y="236"/>
                    <a:pt x="579" y="212"/>
                    <a:pt x="527" y="202"/>
                  </a:cubicBezTo>
                  <a:cubicBezTo>
                    <a:pt x="514" y="149"/>
                    <a:pt x="494" y="95"/>
                    <a:pt x="474" y="44"/>
                  </a:cubicBezTo>
                  <a:cubicBezTo>
                    <a:pt x="461" y="14"/>
                    <a:pt x="434" y="1"/>
                    <a:pt x="408"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89" name="Google Shape;1396;p27"/>
            <p:cNvSpPr/>
            <p:nvPr/>
          </p:nvSpPr>
          <p:spPr>
            <a:xfrm flipH="1">
              <a:off x="2119092" y="1845896"/>
              <a:ext cx="41289" cy="119122"/>
            </a:xfrm>
            <a:custGeom>
              <a:avLst/>
              <a:gdLst/>
              <a:ahLst/>
              <a:cxnLst/>
              <a:rect l="l" t="t" r="r" b="b"/>
              <a:pathLst>
                <a:path w="1531" h="4352" extrusionOk="0">
                  <a:moveTo>
                    <a:pt x="1050" y="0"/>
                  </a:moveTo>
                  <a:cubicBezTo>
                    <a:pt x="502" y="0"/>
                    <a:pt x="264" y="1049"/>
                    <a:pt x="186" y="1750"/>
                  </a:cubicBezTo>
                  <a:cubicBezTo>
                    <a:pt x="94" y="2053"/>
                    <a:pt x="40" y="2330"/>
                    <a:pt x="33" y="2465"/>
                  </a:cubicBezTo>
                  <a:cubicBezTo>
                    <a:pt x="1" y="2952"/>
                    <a:pt x="90" y="3799"/>
                    <a:pt x="537" y="4115"/>
                  </a:cubicBezTo>
                  <a:cubicBezTo>
                    <a:pt x="553" y="4126"/>
                    <a:pt x="568" y="4130"/>
                    <a:pt x="581" y="4139"/>
                  </a:cubicBezTo>
                  <a:cubicBezTo>
                    <a:pt x="677" y="4271"/>
                    <a:pt x="802" y="4352"/>
                    <a:pt x="964" y="4352"/>
                  </a:cubicBezTo>
                  <a:cubicBezTo>
                    <a:pt x="1043" y="4352"/>
                    <a:pt x="1130" y="4333"/>
                    <a:pt x="1227" y="4292"/>
                  </a:cubicBezTo>
                  <a:cubicBezTo>
                    <a:pt x="1366" y="4235"/>
                    <a:pt x="1462" y="4115"/>
                    <a:pt x="1530" y="3969"/>
                  </a:cubicBezTo>
                  <a:lnTo>
                    <a:pt x="1530" y="3964"/>
                  </a:lnTo>
                  <a:cubicBezTo>
                    <a:pt x="1502" y="2625"/>
                    <a:pt x="1465" y="1342"/>
                    <a:pt x="1419" y="142"/>
                  </a:cubicBezTo>
                  <a:cubicBezTo>
                    <a:pt x="1401" y="127"/>
                    <a:pt x="1388" y="116"/>
                    <a:pt x="1375" y="109"/>
                  </a:cubicBezTo>
                  <a:cubicBezTo>
                    <a:pt x="1256" y="34"/>
                    <a:pt x="1148" y="0"/>
                    <a:pt x="1050"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0" name="Google Shape;1397;p27"/>
            <p:cNvSpPr/>
            <p:nvPr/>
          </p:nvSpPr>
          <p:spPr>
            <a:xfrm flipH="1">
              <a:off x="2176261" y="1664829"/>
              <a:ext cx="26996" cy="41296"/>
            </a:xfrm>
            <a:custGeom>
              <a:avLst/>
              <a:gdLst/>
              <a:ahLst/>
              <a:cxnLst/>
              <a:rect l="l" t="t" r="r" b="b"/>
              <a:pathLst>
                <a:path w="1024" h="1549" extrusionOk="0">
                  <a:moveTo>
                    <a:pt x="571" y="1"/>
                  </a:moveTo>
                  <a:cubicBezTo>
                    <a:pt x="510" y="1"/>
                    <a:pt x="476" y="100"/>
                    <a:pt x="539" y="134"/>
                  </a:cubicBezTo>
                  <a:cubicBezTo>
                    <a:pt x="744" y="236"/>
                    <a:pt x="746" y="419"/>
                    <a:pt x="744" y="614"/>
                  </a:cubicBezTo>
                  <a:cubicBezTo>
                    <a:pt x="700" y="481"/>
                    <a:pt x="615" y="367"/>
                    <a:pt x="452" y="317"/>
                  </a:cubicBezTo>
                  <a:cubicBezTo>
                    <a:pt x="437" y="312"/>
                    <a:pt x="421" y="309"/>
                    <a:pt x="405" y="309"/>
                  </a:cubicBezTo>
                  <a:cubicBezTo>
                    <a:pt x="329" y="309"/>
                    <a:pt x="252" y="365"/>
                    <a:pt x="234" y="439"/>
                  </a:cubicBezTo>
                  <a:cubicBezTo>
                    <a:pt x="227" y="470"/>
                    <a:pt x="223" y="507"/>
                    <a:pt x="221" y="548"/>
                  </a:cubicBezTo>
                  <a:cubicBezTo>
                    <a:pt x="168" y="563"/>
                    <a:pt x="122" y="605"/>
                    <a:pt x="96" y="692"/>
                  </a:cubicBezTo>
                  <a:cubicBezTo>
                    <a:pt x="0" y="995"/>
                    <a:pt x="42" y="1467"/>
                    <a:pt x="408" y="1543"/>
                  </a:cubicBezTo>
                  <a:cubicBezTo>
                    <a:pt x="423" y="1547"/>
                    <a:pt x="440" y="1548"/>
                    <a:pt x="456" y="1548"/>
                  </a:cubicBezTo>
                  <a:cubicBezTo>
                    <a:pt x="525" y="1548"/>
                    <a:pt x="599" y="1519"/>
                    <a:pt x="633" y="1454"/>
                  </a:cubicBezTo>
                  <a:cubicBezTo>
                    <a:pt x="646" y="1425"/>
                    <a:pt x="657" y="1395"/>
                    <a:pt x="668" y="1364"/>
                  </a:cubicBezTo>
                  <a:cubicBezTo>
                    <a:pt x="714" y="1355"/>
                    <a:pt x="764" y="1336"/>
                    <a:pt x="818" y="1301"/>
                  </a:cubicBezTo>
                  <a:cubicBezTo>
                    <a:pt x="1023" y="1163"/>
                    <a:pt x="986" y="847"/>
                    <a:pt x="964" y="638"/>
                  </a:cubicBezTo>
                  <a:cubicBezTo>
                    <a:pt x="938" y="354"/>
                    <a:pt x="886" y="110"/>
                    <a:pt x="594" y="5"/>
                  </a:cubicBezTo>
                  <a:cubicBezTo>
                    <a:pt x="586" y="2"/>
                    <a:pt x="578" y="1"/>
                    <a:pt x="571"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1" name="Google Shape;1398;p27"/>
            <p:cNvSpPr/>
            <p:nvPr/>
          </p:nvSpPr>
          <p:spPr>
            <a:xfrm flipH="1">
              <a:off x="2134973" y="1493292"/>
              <a:ext cx="46053" cy="131829"/>
            </a:xfrm>
            <a:custGeom>
              <a:avLst/>
              <a:gdLst/>
              <a:ahLst/>
              <a:cxnLst/>
              <a:rect l="l" t="t" r="r" b="b"/>
              <a:pathLst>
                <a:path w="1685" h="4771" extrusionOk="0">
                  <a:moveTo>
                    <a:pt x="1183" y="1"/>
                  </a:moveTo>
                  <a:cubicBezTo>
                    <a:pt x="1069" y="47"/>
                    <a:pt x="962" y="130"/>
                    <a:pt x="875" y="237"/>
                  </a:cubicBezTo>
                  <a:cubicBezTo>
                    <a:pt x="845" y="269"/>
                    <a:pt x="827" y="304"/>
                    <a:pt x="801" y="337"/>
                  </a:cubicBezTo>
                  <a:cubicBezTo>
                    <a:pt x="328" y="642"/>
                    <a:pt x="68" y="1330"/>
                    <a:pt x="44" y="1842"/>
                  </a:cubicBezTo>
                  <a:cubicBezTo>
                    <a:pt x="0" y="2610"/>
                    <a:pt x="164" y="3618"/>
                    <a:pt x="644" y="4236"/>
                  </a:cubicBezTo>
                  <a:cubicBezTo>
                    <a:pt x="751" y="4375"/>
                    <a:pt x="884" y="4495"/>
                    <a:pt x="1028" y="4583"/>
                  </a:cubicBezTo>
                  <a:cubicBezTo>
                    <a:pt x="1115" y="4655"/>
                    <a:pt x="1200" y="4714"/>
                    <a:pt x="1312" y="4742"/>
                  </a:cubicBezTo>
                  <a:cubicBezTo>
                    <a:pt x="1384" y="4761"/>
                    <a:pt x="1451" y="4770"/>
                    <a:pt x="1515" y="4770"/>
                  </a:cubicBezTo>
                  <a:cubicBezTo>
                    <a:pt x="1574" y="4770"/>
                    <a:pt x="1631" y="4762"/>
                    <a:pt x="1685" y="4746"/>
                  </a:cubicBezTo>
                  <a:cubicBezTo>
                    <a:pt x="1528" y="2970"/>
                    <a:pt x="1357" y="1393"/>
                    <a:pt x="1183"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2" name="Google Shape;1399;p27"/>
            <p:cNvSpPr/>
            <p:nvPr/>
          </p:nvSpPr>
          <p:spPr>
            <a:xfrm flipH="1">
              <a:off x="2173085" y="1429759"/>
              <a:ext cx="19056" cy="22236"/>
            </a:xfrm>
            <a:custGeom>
              <a:avLst/>
              <a:gdLst/>
              <a:ahLst/>
              <a:cxnLst/>
              <a:rect l="l" t="t" r="r" b="b"/>
              <a:pathLst>
                <a:path w="673" h="830" extrusionOk="0">
                  <a:moveTo>
                    <a:pt x="324" y="0"/>
                  </a:moveTo>
                  <a:cubicBezTo>
                    <a:pt x="284" y="0"/>
                    <a:pt x="242" y="27"/>
                    <a:pt x="247" y="73"/>
                  </a:cubicBezTo>
                  <a:cubicBezTo>
                    <a:pt x="252" y="134"/>
                    <a:pt x="269" y="195"/>
                    <a:pt x="284" y="252"/>
                  </a:cubicBezTo>
                  <a:cubicBezTo>
                    <a:pt x="265" y="230"/>
                    <a:pt x="247" y="215"/>
                    <a:pt x="228" y="193"/>
                  </a:cubicBezTo>
                  <a:cubicBezTo>
                    <a:pt x="201" y="168"/>
                    <a:pt x="168" y="156"/>
                    <a:pt x="136" y="156"/>
                  </a:cubicBezTo>
                  <a:cubicBezTo>
                    <a:pt x="67" y="156"/>
                    <a:pt x="1" y="207"/>
                    <a:pt x="1" y="289"/>
                  </a:cubicBezTo>
                  <a:cubicBezTo>
                    <a:pt x="1" y="394"/>
                    <a:pt x="14" y="566"/>
                    <a:pt x="75" y="688"/>
                  </a:cubicBezTo>
                  <a:lnTo>
                    <a:pt x="75" y="690"/>
                  </a:lnTo>
                  <a:cubicBezTo>
                    <a:pt x="115" y="771"/>
                    <a:pt x="173" y="830"/>
                    <a:pt x="260" y="830"/>
                  </a:cubicBezTo>
                  <a:cubicBezTo>
                    <a:pt x="290" y="830"/>
                    <a:pt x="325" y="823"/>
                    <a:pt x="363" y="806"/>
                  </a:cubicBezTo>
                  <a:cubicBezTo>
                    <a:pt x="673" y="677"/>
                    <a:pt x="428" y="269"/>
                    <a:pt x="391" y="53"/>
                  </a:cubicBezTo>
                  <a:cubicBezTo>
                    <a:pt x="385" y="17"/>
                    <a:pt x="355" y="0"/>
                    <a:pt x="324"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3" name="Google Shape;1400;p27"/>
            <p:cNvSpPr/>
            <p:nvPr/>
          </p:nvSpPr>
          <p:spPr>
            <a:xfrm flipH="1">
              <a:off x="2166733" y="1289988"/>
              <a:ext cx="46053" cy="98475"/>
            </a:xfrm>
            <a:custGeom>
              <a:avLst/>
              <a:gdLst/>
              <a:ahLst/>
              <a:cxnLst/>
              <a:rect l="l" t="t" r="r" b="b"/>
              <a:pathLst>
                <a:path w="1668" h="3605" extrusionOk="0">
                  <a:moveTo>
                    <a:pt x="897" y="1"/>
                  </a:moveTo>
                  <a:cubicBezTo>
                    <a:pt x="871" y="1"/>
                    <a:pt x="845" y="5"/>
                    <a:pt x="818" y="16"/>
                  </a:cubicBezTo>
                  <a:cubicBezTo>
                    <a:pt x="212" y="229"/>
                    <a:pt x="218" y="1135"/>
                    <a:pt x="354" y="1848"/>
                  </a:cubicBezTo>
                  <a:cubicBezTo>
                    <a:pt x="338" y="1855"/>
                    <a:pt x="328" y="1866"/>
                    <a:pt x="314" y="1881"/>
                  </a:cubicBezTo>
                  <a:cubicBezTo>
                    <a:pt x="1" y="2338"/>
                    <a:pt x="289" y="3605"/>
                    <a:pt x="895" y="3605"/>
                  </a:cubicBezTo>
                  <a:cubicBezTo>
                    <a:pt x="992" y="3605"/>
                    <a:pt x="1098" y="3572"/>
                    <a:pt x="1211" y="3498"/>
                  </a:cubicBezTo>
                  <a:cubicBezTo>
                    <a:pt x="1338" y="3415"/>
                    <a:pt x="1418" y="3310"/>
                    <a:pt x="1466" y="3183"/>
                  </a:cubicBezTo>
                  <a:cubicBezTo>
                    <a:pt x="1554" y="3140"/>
                    <a:pt x="1619" y="3072"/>
                    <a:pt x="1667" y="2987"/>
                  </a:cubicBezTo>
                  <a:cubicBezTo>
                    <a:pt x="1449" y="1717"/>
                    <a:pt x="1248" y="751"/>
                    <a:pt x="1085" y="72"/>
                  </a:cubicBezTo>
                  <a:cubicBezTo>
                    <a:pt x="1031" y="31"/>
                    <a:pt x="965" y="1"/>
                    <a:pt x="897"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4" name="Google Shape;1401;p27"/>
            <p:cNvSpPr/>
            <p:nvPr/>
          </p:nvSpPr>
          <p:spPr>
            <a:xfrm flipH="1">
              <a:off x="2220726" y="1572707"/>
              <a:ext cx="17468" cy="22236"/>
            </a:xfrm>
            <a:custGeom>
              <a:avLst/>
              <a:gdLst/>
              <a:ahLst/>
              <a:cxnLst/>
              <a:rect l="l" t="t" r="r" b="b"/>
              <a:pathLst>
                <a:path w="654" h="849" extrusionOk="0">
                  <a:moveTo>
                    <a:pt x="473" y="1"/>
                  </a:moveTo>
                  <a:cubicBezTo>
                    <a:pt x="441" y="1"/>
                    <a:pt x="408" y="14"/>
                    <a:pt x="385" y="39"/>
                  </a:cubicBezTo>
                  <a:cubicBezTo>
                    <a:pt x="369" y="35"/>
                    <a:pt x="353" y="33"/>
                    <a:pt x="337" y="33"/>
                  </a:cubicBezTo>
                  <a:cubicBezTo>
                    <a:pt x="293" y="33"/>
                    <a:pt x="246" y="47"/>
                    <a:pt x="199" y="82"/>
                  </a:cubicBezTo>
                  <a:cubicBezTo>
                    <a:pt x="1" y="244"/>
                    <a:pt x="18" y="606"/>
                    <a:pt x="167" y="791"/>
                  </a:cubicBezTo>
                  <a:cubicBezTo>
                    <a:pt x="197" y="830"/>
                    <a:pt x="249" y="848"/>
                    <a:pt x="300" y="848"/>
                  </a:cubicBezTo>
                  <a:cubicBezTo>
                    <a:pt x="336" y="848"/>
                    <a:pt x="371" y="839"/>
                    <a:pt x="398" y="822"/>
                  </a:cubicBezTo>
                  <a:cubicBezTo>
                    <a:pt x="653" y="663"/>
                    <a:pt x="612" y="368"/>
                    <a:pt x="588" y="113"/>
                  </a:cubicBezTo>
                  <a:cubicBezTo>
                    <a:pt x="581" y="38"/>
                    <a:pt x="527" y="1"/>
                    <a:pt x="473"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5" name="Google Shape;1402;p27"/>
            <p:cNvSpPr/>
            <p:nvPr/>
          </p:nvSpPr>
          <p:spPr>
            <a:xfrm flipH="1">
              <a:off x="1352070" y="1647357"/>
              <a:ext cx="1904055" cy="2080681"/>
            </a:xfrm>
            <a:custGeom>
              <a:avLst/>
              <a:gdLst/>
              <a:ahLst/>
              <a:cxnLst/>
              <a:rect l="l" t="t" r="r" b="b"/>
              <a:pathLst>
                <a:path w="69530" h="75938" extrusionOk="0">
                  <a:moveTo>
                    <a:pt x="18347" y="1"/>
                  </a:moveTo>
                  <a:cubicBezTo>
                    <a:pt x="18347" y="1"/>
                    <a:pt x="5638" y="27550"/>
                    <a:pt x="3260" y="37390"/>
                  </a:cubicBezTo>
                  <a:cubicBezTo>
                    <a:pt x="882" y="47229"/>
                    <a:pt x="1" y="56657"/>
                    <a:pt x="10484" y="67070"/>
                  </a:cubicBezTo>
                  <a:cubicBezTo>
                    <a:pt x="15601" y="72147"/>
                    <a:pt x="22729" y="75937"/>
                    <a:pt x="31572" y="75937"/>
                  </a:cubicBezTo>
                  <a:cubicBezTo>
                    <a:pt x="40856" y="75937"/>
                    <a:pt x="52031" y="71759"/>
                    <a:pt x="64755" y="60505"/>
                  </a:cubicBezTo>
                  <a:cubicBezTo>
                    <a:pt x="66806" y="45748"/>
                    <a:pt x="64018" y="17299"/>
                    <a:pt x="64018" y="17298"/>
                  </a:cubicBezTo>
                  <a:lnTo>
                    <a:pt x="64018" y="17298"/>
                  </a:lnTo>
                  <a:cubicBezTo>
                    <a:pt x="64018" y="17298"/>
                    <a:pt x="64749" y="18278"/>
                    <a:pt x="65201" y="18278"/>
                  </a:cubicBezTo>
                  <a:cubicBezTo>
                    <a:pt x="65464" y="18278"/>
                    <a:pt x="65633" y="17945"/>
                    <a:pt x="65506" y="16887"/>
                  </a:cubicBezTo>
                  <a:lnTo>
                    <a:pt x="65506" y="16887"/>
                  </a:lnTo>
                  <a:cubicBezTo>
                    <a:pt x="67088" y="17389"/>
                    <a:pt x="68493" y="17645"/>
                    <a:pt x="69529" y="17660"/>
                  </a:cubicBezTo>
                  <a:cubicBezTo>
                    <a:pt x="68462" y="16993"/>
                    <a:pt x="63995" y="14265"/>
                    <a:pt x="62268" y="14265"/>
                  </a:cubicBezTo>
                  <a:cubicBezTo>
                    <a:pt x="61795" y="14265"/>
                    <a:pt x="61528" y="14470"/>
                    <a:pt x="61592" y="14976"/>
                  </a:cubicBezTo>
                  <a:cubicBezTo>
                    <a:pt x="61919" y="17592"/>
                    <a:pt x="61592" y="56264"/>
                    <a:pt x="61592" y="56264"/>
                  </a:cubicBezTo>
                  <a:cubicBezTo>
                    <a:pt x="58691" y="59275"/>
                    <a:pt x="37459" y="69699"/>
                    <a:pt x="31075" y="69699"/>
                  </a:cubicBezTo>
                  <a:cubicBezTo>
                    <a:pt x="30987" y="69699"/>
                    <a:pt x="30901" y="69697"/>
                    <a:pt x="30818" y="69693"/>
                  </a:cubicBezTo>
                  <a:cubicBezTo>
                    <a:pt x="24775" y="69396"/>
                    <a:pt x="20197" y="64110"/>
                    <a:pt x="17859" y="51037"/>
                  </a:cubicBezTo>
                  <a:cubicBezTo>
                    <a:pt x="15524" y="37963"/>
                    <a:pt x="21936" y="10076"/>
                    <a:pt x="26127" y="476"/>
                  </a:cubicBezTo>
                  <a:cubicBezTo>
                    <a:pt x="22582" y="354"/>
                    <a:pt x="18347" y="1"/>
                    <a:pt x="18347" y="1"/>
                  </a:cubicBezTo>
                  <a:close/>
                </a:path>
              </a:pathLst>
            </a:custGeom>
            <a:solidFill>
              <a:schemeClr val="l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6" name="Google Shape;1403;p27"/>
            <p:cNvSpPr/>
            <p:nvPr/>
          </p:nvSpPr>
          <p:spPr>
            <a:xfrm flipH="1">
              <a:off x="2578034" y="1739478"/>
              <a:ext cx="217561" cy="20648"/>
            </a:xfrm>
            <a:custGeom>
              <a:avLst/>
              <a:gdLst/>
              <a:ahLst/>
              <a:cxnLst/>
              <a:rect l="l" t="t" r="r" b="b"/>
              <a:pathLst>
                <a:path w="7940" h="767" extrusionOk="0">
                  <a:moveTo>
                    <a:pt x="0" y="0"/>
                  </a:moveTo>
                  <a:cubicBezTo>
                    <a:pt x="1279" y="417"/>
                    <a:pt x="2616" y="578"/>
                    <a:pt x="3940" y="687"/>
                  </a:cubicBezTo>
                  <a:cubicBezTo>
                    <a:pt x="4632" y="736"/>
                    <a:pt x="5324" y="767"/>
                    <a:pt x="6017" y="767"/>
                  </a:cubicBezTo>
                  <a:cubicBezTo>
                    <a:pt x="6658" y="767"/>
                    <a:pt x="7299" y="741"/>
                    <a:pt x="7939" y="679"/>
                  </a:cubicBezTo>
                  <a:cubicBezTo>
                    <a:pt x="6617" y="463"/>
                    <a:pt x="5293" y="358"/>
                    <a:pt x="3973" y="251"/>
                  </a:cubicBezTo>
                  <a:lnTo>
                    <a:pt x="1992" y="118"/>
                  </a:lnTo>
                  <a:lnTo>
                    <a:pt x="0" y="0"/>
                  </a:ln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7" name="Google Shape;1404;p27"/>
            <p:cNvSpPr/>
            <p:nvPr/>
          </p:nvSpPr>
          <p:spPr>
            <a:xfrm flipH="1">
              <a:off x="2611383" y="1836366"/>
              <a:ext cx="228677" cy="23824"/>
            </a:xfrm>
            <a:custGeom>
              <a:avLst/>
              <a:gdLst/>
              <a:ahLst/>
              <a:cxnLst/>
              <a:rect l="l" t="t" r="r" b="b"/>
              <a:pathLst>
                <a:path w="8359" h="854" extrusionOk="0">
                  <a:moveTo>
                    <a:pt x="0" y="1"/>
                  </a:moveTo>
                  <a:cubicBezTo>
                    <a:pt x="661" y="256"/>
                    <a:pt x="1353" y="411"/>
                    <a:pt x="2049" y="529"/>
                  </a:cubicBezTo>
                  <a:cubicBezTo>
                    <a:pt x="2747" y="649"/>
                    <a:pt x="3445" y="721"/>
                    <a:pt x="4146" y="775"/>
                  </a:cubicBezTo>
                  <a:cubicBezTo>
                    <a:pt x="4850" y="823"/>
                    <a:pt x="5556" y="853"/>
                    <a:pt x="6262" y="853"/>
                  </a:cubicBezTo>
                  <a:cubicBezTo>
                    <a:pt x="6961" y="853"/>
                    <a:pt x="7660" y="824"/>
                    <a:pt x="8359" y="753"/>
                  </a:cubicBezTo>
                  <a:cubicBezTo>
                    <a:pt x="6960" y="553"/>
                    <a:pt x="5570" y="450"/>
                    <a:pt x="4176" y="339"/>
                  </a:cubicBezTo>
                  <a:lnTo>
                    <a:pt x="2090" y="186"/>
                  </a:lnTo>
                  <a:cubicBezTo>
                    <a:pt x="1397" y="129"/>
                    <a:pt x="698" y="88"/>
                    <a:pt x="0"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8" name="Google Shape;1405;p27"/>
            <p:cNvSpPr/>
            <p:nvPr/>
          </p:nvSpPr>
          <p:spPr>
            <a:xfrm flipH="1">
              <a:off x="2638379" y="1931664"/>
              <a:ext cx="242970" cy="22236"/>
            </a:xfrm>
            <a:custGeom>
              <a:avLst/>
              <a:gdLst/>
              <a:ahLst/>
              <a:cxnLst/>
              <a:rect l="l" t="t" r="r" b="b"/>
              <a:pathLst>
                <a:path w="8887" h="802" extrusionOk="0">
                  <a:moveTo>
                    <a:pt x="0" y="0"/>
                  </a:moveTo>
                  <a:cubicBezTo>
                    <a:pt x="707" y="262"/>
                    <a:pt x="1451" y="402"/>
                    <a:pt x="2188" y="509"/>
                  </a:cubicBezTo>
                  <a:cubicBezTo>
                    <a:pt x="2930" y="614"/>
                    <a:pt x="3672" y="681"/>
                    <a:pt x="4416" y="731"/>
                  </a:cubicBezTo>
                  <a:cubicBezTo>
                    <a:pt x="5159" y="774"/>
                    <a:pt x="5903" y="801"/>
                    <a:pt x="6649" y="801"/>
                  </a:cubicBezTo>
                  <a:cubicBezTo>
                    <a:pt x="7394" y="801"/>
                    <a:pt x="8140" y="774"/>
                    <a:pt x="8886" y="707"/>
                  </a:cubicBezTo>
                  <a:cubicBezTo>
                    <a:pt x="7405" y="496"/>
                    <a:pt x="5923" y="393"/>
                    <a:pt x="4440" y="297"/>
                  </a:cubicBezTo>
                  <a:lnTo>
                    <a:pt x="2221" y="171"/>
                  </a:lnTo>
                  <a:cubicBezTo>
                    <a:pt x="1481" y="118"/>
                    <a:pt x="742" y="96"/>
                    <a:pt x="0"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99" name="Google Shape;1406;p27"/>
            <p:cNvSpPr/>
            <p:nvPr/>
          </p:nvSpPr>
          <p:spPr>
            <a:xfrm flipH="1">
              <a:off x="2665376" y="2038080"/>
              <a:ext cx="262025" cy="23825"/>
            </a:xfrm>
            <a:custGeom>
              <a:avLst/>
              <a:gdLst/>
              <a:ahLst/>
              <a:cxnLst/>
              <a:rect l="l" t="t" r="r" b="b"/>
              <a:pathLst>
                <a:path w="9603" h="857" extrusionOk="0">
                  <a:moveTo>
                    <a:pt x="0" y="1"/>
                  </a:moveTo>
                  <a:cubicBezTo>
                    <a:pt x="755" y="293"/>
                    <a:pt x="1556" y="468"/>
                    <a:pt x="2354" y="590"/>
                  </a:cubicBezTo>
                  <a:cubicBezTo>
                    <a:pt x="3153" y="721"/>
                    <a:pt x="3960" y="780"/>
                    <a:pt x="4767" y="826"/>
                  </a:cubicBezTo>
                  <a:cubicBezTo>
                    <a:pt x="5242" y="846"/>
                    <a:pt x="5717" y="857"/>
                    <a:pt x="6191" y="857"/>
                  </a:cubicBezTo>
                  <a:cubicBezTo>
                    <a:pt x="7331" y="857"/>
                    <a:pt x="8470" y="793"/>
                    <a:pt x="9602" y="636"/>
                  </a:cubicBezTo>
                  <a:cubicBezTo>
                    <a:pt x="7992" y="514"/>
                    <a:pt x="6388" y="472"/>
                    <a:pt x="4787" y="387"/>
                  </a:cubicBezTo>
                  <a:cubicBezTo>
                    <a:pt x="3991" y="352"/>
                    <a:pt x="3188" y="309"/>
                    <a:pt x="2391" y="252"/>
                  </a:cubicBezTo>
                  <a:cubicBezTo>
                    <a:pt x="1595" y="186"/>
                    <a:pt x="799" y="130"/>
                    <a:pt x="0"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0" name="Google Shape;1407;p27"/>
            <p:cNvSpPr/>
            <p:nvPr/>
          </p:nvSpPr>
          <p:spPr>
            <a:xfrm flipH="1">
              <a:off x="2692373" y="2157204"/>
              <a:ext cx="285846" cy="20647"/>
            </a:xfrm>
            <a:custGeom>
              <a:avLst/>
              <a:gdLst/>
              <a:ahLst/>
              <a:cxnLst/>
              <a:rect l="l" t="t" r="r" b="b"/>
              <a:pathLst>
                <a:path w="10434" h="788" extrusionOk="0">
                  <a:moveTo>
                    <a:pt x="0" y="0"/>
                  </a:moveTo>
                  <a:lnTo>
                    <a:pt x="0" y="0"/>
                  </a:lnTo>
                  <a:cubicBezTo>
                    <a:pt x="840" y="260"/>
                    <a:pt x="1711" y="410"/>
                    <a:pt x="2577" y="522"/>
                  </a:cubicBezTo>
                  <a:cubicBezTo>
                    <a:pt x="3445" y="637"/>
                    <a:pt x="4320" y="701"/>
                    <a:pt x="5193" y="744"/>
                  </a:cubicBezTo>
                  <a:cubicBezTo>
                    <a:pt x="5847" y="771"/>
                    <a:pt x="6502" y="787"/>
                    <a:pt x="7157" y="787"/>
                  </a:cubicBezTo>
                  <a:cubicBezTo>
                    <a:pt x="8251" y="787"/>
                    <a:pt x="9345" y="743"/>
                    <a:pt x="10434" y="631"/>
                  </a:cubicBezTo>
                  <a:cubicBezTo>
                    <a:pt x="8688" y="465"/>
                    <a:pt x="6949" y="395"/>
                    <a:pt x="5213" y="308"/>
                  </a:cubicBezTo>
                  <a:lnTo>
                    <a:pt x="2608" y="181"/>
                  </a:lnTo>
                  <a:cubicBezTo>
                    <a:pt x="1739" y="129"/>
                    <a:pt x="871" y="94"/>
                    <a:pt x="0"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1" name="Google Shape;1408;p27"/>
            <p:cNvSpPr/>
            <p:nvPr/>
          </p:nvSpPr>
          <p:spPr>
            <a:xfrm flipH="1">
              <a:off x="2714605" y="2254090"/>
              <a:ext cx="303315" cy="28590"/>
            </a:xfrm>
            <a:custGeom>
              <a:avLst/>
              <a:gdLst/>
              <a:ahLst/>
              <a:cxnLst/>
              <a:rect l="l" t="t" r="r" b="b"/>
              <a:pathLst>
                <a:path w="11091" h="1026" extrusionOk="0">
                  <a:moveTo>
                    <a:pt x="0" y="0"/>
                  </a:moveTo>
                  <a:cubicBezTo>
                    <a:pt x="891" y="280"/>
                    <a:pt x="1816" y="441"/>
                    <a:pt x="2739" y="568"/>
                  </a:cubicBezTo>
                  <a:cubicBezTo>
                    <a:pt x="3661" y="696"/>
                    <a:pt x="4586" y="786"/>
                    <a:pt x="5514" y="862"/>
                  </a:cubicBezTo>
                  <a:cubicBezTo>
                    <a:pt x="6838" y="959"/>
                    <a:pt x="8165" y="1025"/>
                    <a:pt x="9493" y="1025"/>
                  </a:cubicBezTo>
                  <a:cubicBezTo>
                    <a:pt x="10026" y="1025"/>
                    <a:pt x="10558" y="1015"/>
                    <a:pt x="11090" y="991"/>
                  </a:cubicBezTo>
                  <a:cubicBezTo>
                    <a:pt x="9245" y="729"/>
                    <a:pt x="7397" y="574"/>
                    <a:pt x="5546" y="426"/>
                  </a:cubicBezTo>
                  <a:lnTo>
                    <a:pt x="2773" y="227"/>
                  </a:lnTo>
                  <a:cubicBezTo>
                    <a:pt x="1848" y="157"/>
                    <a:pt x="923" y="109"/>
                    <a:pt x="0"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2" name="Google Shape;1409;p27"/>
            <p:cNvSpPr/>
            <p:nvPr/>
          </p:nvSpPr>
          <p:spPr>
            <a:xfrm flipH="1">
              <a:off x="2743190" y="2417686"/>
              <a:ext cx="343016" cy="28590"/>
            </a:xfrm>
            <a:custGeom>
              <a:avLst/>
              <a:gdLst/>
              <a:ahLst/>
              <a:cxnLst/>
              <a:rect l="l" t="t" r="r" b="b"/>
              <a:pathLst>
                <a:path w="12533" h="1048" extrusionOk="0">
                  <a:moveTo>
                    <a:pt x="1" y="1"/>
                  </a:moveTo>
                  <a:lnTo>
                    <a:pt x="1" y="1"/>
                  </a:lnTo>
                  <a:cubicBezTo>
                    <a:pt x="1022" y="265"/>
                    <a:pt x="2069" y="407"/>
                    <a:pt x="3108" y="542"/>
                  </a:cubicBezTo>
                  <a:cubicBezTo>
                    <a:pt x="4151" y="677"/>
                    <a:pt x="5194" y="767"/>
                    <a:pt x="6241" y="847"/>
                  </a:cubicBezTo>
                  <a:cubicBezTo>
                    <a:pt x="7286" y="919"/>
                    <a:pt x="8333" y="985"/>
                    <a:pt x="9382" y="1011"/>
                  </a:cubicBezTo>
                  <a:cubicBezTo>
                    <a:pt x="10054" y="1032"/>
                    <a:pt x="10724" y="1047"/>
                    <a:pt x="11395" y="1047"/>
                  </a:cubicBezTo>
                  <a:cubicBezTo>
                    <a:pt x="11774" y="1047"/>
                    <a:pt x="12154" y="1042"/>
                    <a:pt x="12533" y="1031"/>
                  </a:cubicBezTo>
                  <a:cubicBezTo>
                    <a:pt x="11492" y="884"/>
                    <a:pt x="10447" y="780"/>
                    <a:pt x="9402" y="677"/>
                  </a:cubicBezTo>
                  <a:cubicBezTo>
                    <a:pt x="8361" y="570"/>
                    <a:pt x="7316" y="494"/>
                    <a:pt x="6271" y="411"/>
                  </a:cubicBezTo>
                  <a:cubicBezTo>
                    <a:pt x="5226" y="341"/>
                    <a:pt x="4186" y="263"/>
                    <a:pt x="3138" y="208"/>
                  </a:cubicBezTo>
                  <a:lnTo>
                    <a:pt x="1570" y="110"/>
                  </a:lnTo>
                  <a:cubicBezTo>
                    <a:pt x="1046" y="88"/>
                    <a:pt x="529" y="38"/>
                    <a:pt x="1"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3" name="Google Shape;1410;p27"/>
            <p:cNvSpPr/>
            <p:nvPr/>
          </p:nvSpPr>
          <p:spPr>
            <a:xfrm flipH="1">
              <a:off x="2760659" y="2549515"/>
              <a:ext cx="379540" cy="28590"/>
            </a:xfrm>
            <a:custGeom>
              <a:avLst/>
              <a:gdLst/>
              <a:ahLst/>
              <a:cxnLst/>
              <a:rect l="l" t="t" r="r" b="b"/>
              <a:pathLst>
                <a:path w="13825" h="1009" extrusionOk="0">
                  <a:moveTo>
                    <a:pt x="1" y="0"/>
                  </a:moveTo>
                  <a:lnTo>
                    <a:pt x="1" y="0"/>
                  </a:lnTo>
                  <a:cubicBezTo>
                    <a:pt x="1118" y="305"/>
                    <a:pt x="2268" y="506"/>
                    <a:pt x="3415" y="661"/>
                  </a:cubicBezTo>
                  <a:cubicBezTo>
                    <a:pt x="4565" y="814"/>
                    <a:pt x="5721" y="895"/>
                    <a:pt x="6882" y="958"/>
                  </a:cubicBezTo>
                  <a:cubicBezTo>
                    <a:pt x="7656" y="988"/>
                    <a:pt x="8431" y="1008"/>
                    <a:pt x="9206" y="1008"/>
                  </a:cubicBezTo>
                  <a:cubicBezTo>
                    <a:pt x="9589" y="1008"/>
                    <a:pt x="9972" y="1004"/>
                    <a:pt x="10355" y="993"/>
                  </a:cubicBezTo>
                  <a:cubicBezTo>
                    <a:pt x="11514" y="967"/>
                    <a:pt x="12675" y="912"/>
                    <a:pt x="13824" y="781"/>
                  </a:cubicBezTo>
                  <a:lnTo>
                    <a:pt x="10358" y="661"/>
                  </a:lnTo>
                  <a:lnTo>
                    <a:pt x="6899" y="524"/>
                  </a:lnTo>
                  <a:cubicBezTo>
                    <a:pt x="5747" y="473"/>
                    <a:pt x="4598" y="401"/>
                    <a:pt x="3448" y="327"/>
                  </a:cubicBezTo>
                  <a:cubicBezTo>
                    <a:pt x="2300" y="244"/>
                    <a:pt x="1150" y="129"/>
                    <a:pt x="1"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4" name="Google Shape;1411;p27"/>
            <p:cNvSpPr/>
            <p:nvPr/>
          </p:nvSpPr>
          <p:spPr>
            <a:xfrm flipH="1">
              <a:off x="2776539" y="2724228"/>
              <a:ext cx="403361" cy="17472"/>
            </a:xfrm>
            <a:custGeom>
              <a:avLst/>
              <a:gdLst/>
              <a:ahLst/>
              <a:cxnLst/>
              <a:rect l="l" t="t" r="r" b="b"/>
              <a:pathLst>
                <a:path w="14693" h="631" extrusionOk="0">
                  <a:moveTo>
                    <a:pt x="14607" y="1"/>
                  </a:moveTo>
                  <a:cubicBezTo>
                    <a:pt x="13403" y="1"/>
                    <a:pt x="12207" y="45"/>
                    <a:pt x="11007" y="75"/>
                  </a:cubicBezTo>
                  <a:lnTo>
                    <a:pt x="7331" y="175"/>
                  </a:lnTo>
                  <a:cubicBezTo>
                    <a:pt x="6107" y="208"/>
                    <a:pt x="4883" y="221"/>
                    <a:pt x="3661" y="228"/>
                  </a:cubicBezTo>
                  <a:cubicBezTo>
                    <a:pt x="3050" y="228"/>
                    <a:pt x="2439" y="217"/>
                    <a:pt x="1828" y="182"/>
                  </a:cubicBezTo>
                  <a:cubicBezTo>
                    <a:pt x="1519" y="175"/>
                    <a:pt x="1218" y="140"/>
                    <a:pt x="912" y="121"/>
                  </a:cubicBezTo>
                  <a:cubicBezTo>
                    <a:pt x="607" y="97"/>
                    <a:pt x="308" y="38"/>
                    <a:pt x="0" y="1"/>
                  </a:cubicBezTo>
                  <a:lnTo>
                    <a:pt x="0" y="1"/>
                  </a:lnTo>
                  <a:cubicBezTo>
                    <a:pt x="1178" y="378"/>
                    <a:pt x="2422" y="485"/>
                    <a:pt x="3650" y="566"/>
                  </a:cubicBezTo>
                  <a:cubicBezTo>
                    <a:pt x="4433" y="613"/>
                    <a:pt x="5218" y="630"/>
                    <a:pt x="6003" y="630"/>
                  </a:cubicBezTo>
                  <a:cubicBezTo>
                    <a:pt x="6449" y="630"/>
                    <a:pt x="6896" y="625"/>
                    <a:pt x="7342" y="616"/>
                  </a:cubicBezTo>
                  <a:cubicBezTo>
                    <a:pt x="8572" y="575"/>
                    <a:pt x="9803" y="518"/>
                    <a:pt x="11027" y="411"/>
                  </a:cubicBezTo>
                  <a:cubicBezTo>
                    <a:pt x="12251" y="311"/>
                    <a:pt x="13475" y="180"/>
                    <a:pt x="14692" y="1"/>
                  </a:cubicBezTo>
                  <a:cubicBezTo>
                    <a:pt x="14664" y="1"/>
                    <a:pt x="14635" y="1"/>
                    <a:pt x="14607"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5" name="Google Shape;1412;p27"/>
            <p:cNvSpPr/>
            <p:nvPr/>
          </p:nvSpPr>
          <p:spPr>
            <a:xfrm flipH="1">
              <a:off x="2781303" y="2898942"/>
              <a:ext cx="425594" cy="23825"/>
            </a:xfrm>
            <a:custGeom>
              <a:avLst/>
              <a:gdLst/>
              <a:ahLst/>
              <a:cxnLst/>
              <a:rect l="l" t="t" r="r" b="b"/>
              <a:pathLst>
                <a:path w="15572" h="855" extrusionOk="0">
                  <a:moveTo>
                    <a:pt x="15572" y="0"/>
                  </a:moveTo>
                  <a:lnTo>
                    <a:pt x="15572" y="0"/>
                  </a:lnTo>
                  <a:cubicBezTo>
                    <a:pt x="14269" y="39"/>
                    <a:pt x="12969" y="109"/>
                    <a:pt x="11673" y="168"/>
                  </a:cubicBezTo>
                  <a:lnTo>
                    <a:pt x="7778" y="356"/>
                  </a:lnTo>
                  <a:cubicBezTo>
                    <a:pt x="6480" y="419"/>
                    <a:pt x="5184" y="458"/>
                    <a:pt x="3886" y="493"/>
                  </a:cubicBezTo>
                  <a:cubicBezTo>
                    <a:pt x="3573" y="501"/>
                    <a:pt x="3260" y="504"/>
                    <a:pt x="2946" y="504"/>
                  </a:cubicBezTo>
                  <a:cubicBezTo>
                    <a:pt x="2612" y="504"/>
                    <a:pt x="2277" y="500"/>
                    <a:pt x="1942" y="491"/>
                  </a:cubicBezTo>
                  <a:cubicBezTo>
                    <a:pt x="1617" y="491"/>
                    <a:pt x="1296" y="465"/>
                    <a:pt x="971" y="452"/>
                  </a:cubicBezTo>
                  <a:cubicBezTo>
                    <a:pt x="646" y="436"/>
                    <a:pt x="328" y="384"/>
                    <a:pt x="0" y="356"/>
                  </a:cubicBezTo>
                  <a:lnTo>
                    <a:pt x="0" y="356"/>
                  </a:lnTo>
                  <a:cubicBezTo>
                    <a:pt x="1264" y="700"/>
                    <a:pt x="2584" y="781"/>
                    <a:pt x="3884" y="831"/>
                  </a:cubicBezTo>
                  <a:cubicBezTo>
                    <a:pt x="4349" y="848"/>
                    <a:pt x="4814" y="855"/>
                    <a:pt x="5280" y="855"/>
                  </a:cubicBezTo>
                  <a:cubicBezTo>
                    <a:pt x="6120" y="855"/>
                    <a:pt x="6960" y="832"/>
                    <a:pt x="7798" y="796"/>
                  </a:cubicBezTo>
                  <a:cubicBezTo>
                    <a:pt x="9098" y="731"/>
                    <a:pt x="10401" y="644"/>
                    <a:pt x="11697" y="506"/>
                  </a:cubicBezTo>
                  <a:cubicBezTo>
                    <a:pt x="12993" y="373"/>
                    <a:pt x="14284" y="220"/>
                    <a:pt x="15572"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6" name="Google Shape;1413;p27"/>
            <p:cNvSpPr/>
            <p:nvPr/>
          </p:nvSpPr>
          <p:spPr>
            <a:xfrm flipH="1">
              <a:off x="2763835" y="3062538"/>
              <a:ext cx="433533" cy="38119"/>
            </a:xfrm>
            <a:custGeom>
              <a:avLst/>
              <a:gdLst/>
              <a:ahLst/>
              <a:cxnLst/>
              <a:rect l="l" t="t" r="r" b="b"/>
              <a:pathLst>
                <a:path w="15830" h="1421" extrusionOk="0">
                  <a:moveTo>
                    <a:pt x="15829" y="1"/>
                  </a:moveTo>
                  <a:lnTo>
                    <a:pt x="13844" y="245"/>
                  </a:lnTo>
                  <a:cubicBezTo>
                    <a:pt x="13187" y="328"/>
                    <a:pt x="12531" y="409"/>
                    <a:pt x="11869" y="476"/>
                  </a:cubicBezTo>
                  <a:cubicBezTo>
                    <a:pt x="10552" y="612"/>
                    <a:pt x="9238" y="760"/>
                    <a:pt x="7918" y="856"/>
                  </a:cubicBezTo>
                  <a:cubicBezTo>
                    <a:pt x="6600" y="959"/>
                    <a:pt x="5281" y="1044"/>
                    <a:pt x="3961" y="1065"/>
                  </a:cubicBezTo>
                  <a:cubicBezTo>
                    <a:pt x="3796" y="1072"/>
                    <a:pt x="3631" y="1074"/>
                    <a:pt x="3466" y="1074"/>
                  </a:cubicBezTo>
                  <a:cubicBezTo>
                    <a:pt x="3301" y="1074"/>
                    <a:pt x="3136" y="1072"/>
                    <a:pt x="2970" y="1070"/>
                  </a:cubicBezTo>
                  <a:cubicBezTo>
                    <a:pt x="2641" y="1068"/>
                    <a:pt x="2309" y="1070"/>
                    <a:pt x="1982" y="1046"/>
                  </a:cubicBezTo>
                  <a:cubicBezTo>
                    <a:pt x="1650" y="1031"/>
                    <a:pt x="1321" y="1026"/>
                    <a:pt x="991" y="998"/>
                  </a:cubicBezTo>
                  <a:cubicBezTo>
                    <a:pt x="664" y="959"/>
                    <a:pt x="332" y="928"/>
                    <a:pt x="1" y="902"/>
                  </a:cubicBezTo>
                  <a:lnTo>
                    <a:pt x="1" y="902"/>
                  </a:lnTo>
                  <a:cubicBezTo>
                    <a:pt x="1294" y="1233"/>
                    <a:pt x="2632" y="1349"/>
                    <a:pt x="3963" y="1401"/>
                  </a:cubicBezTo>
                  <a:cubicBezTo>
                    <a:pt x="4281" y="1414"/>
                    <a:pt x="4599" y="1420"/>
                    <a:pt x="4917" y="1420"/>
                  </a:cubicBezTo>
                  <a:cubicBezTo>
                    <a:pt x="5933" y="1420"/>
                    <a:pt x="6948" y="1361"/>
                    <a:pt x="7960" y="1288"/>
                  </a:cubicBezTo>
                  <a:cubicBezTo>
                    <a:pt x="9286" y="1179"/>
                    <a:pt x="10611" y="1022"/>
                    <a:pt x="11922" y="804"/>
                  </a:cubicBezTo>
                  <a:cubicBezTo>
                    <a:pt x="13235" y="588"/>
                    <a:pt x="14542" y="339"/>
                    <a:pt x="15829"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7" name="Google Shape;1414;p27"/>
            <p:cNvSpPr/>
            <p:nvPr/>
          </p:nvSpPr>
          <p:spPr>
            <a:xfrm flipH="1">
              <a:off x="2738426" y="3180073"/>
              <a:ext cx="381129" cy="117535"/>
            </a:xfrm>
            <a:custGeom>
              <a:avLst/>
              <a:gdLst/>
              <a:ahLst/>
              <a:cxnLst/>
              <a:rect l="l" t="t" r="r" b="b"/>
              <a:pathLst>
                <a:path w="13908" h="4279" extrusionOk="0">
                  <a:moveTo>
                    <a:pt x="13907" y="0"/>
                  </a:moveTo>
                  <a:lnTo>
                    <a:pt x="10462" y="1226"/>
                  </a:lnTo>
                  <a:cubicBezTo>
                    <a:pt x="9315" y="1628"/>
                    <a:pt x="8171" y="2036"/>
                    <a:pt x="7022" y="2415"/>
                  </a:cubicBezTo>
                  <a:cubicBezTo>
                    <a:pt x="5874" y="2808"/>
                    <a:pt x="4713" y="3166"/>
                    <a:pt x="3550" y="3497"/>
                  </a:cubicBezTo>
                  <a:cubicBezTo>
                    <a:pt x="2972" y="3672"/>
                    <a:pt x="2379" y="3812"/>
                    <a:pt x="1790" y="3949"/>
                  </a:cubicBezTo>
                  <a:lnTo>
                    <a:pt x="902" y="4137"/>
                  </a:lnTo>
                  <a:cubicBezTo>
                    <a:pt x="605" y="4178"/>
                    <a:pt x="304" y="4224"/>
                    <a:pt x="1" y="4276"/>
                  </a:cubicBezTo>
                  <a:cubicBezTo>
                    <a:pt x="62" y="4278"/>
                    <a:pt x="124" y="4278"/>
                    <a:pt x="185" y="4278"/>
                  </a:cubicBezTo>
                  <a:cubicBezTo>
                    <a:pt x="1349" y="4278"/>
                    <a:pt x="2502" y="4067"/>
                    <a:pt x="3638" y="3822"/>
                  </a:cubicBezTo>
                  <a:cubicBezTo>
                    <a:pt x="4831" y="3563"/>
                    <a:pt x="6005" y="3212"/>
                    <a:pt x="7163" y="2828"/>
                  </a:cubicBezTo>
                  <a:cubicBezTo>
                    <a:pt x="8320" y="2437"/>
                    <a:pt x="9467" y="2014"/>
                    <a:pt x="10589" y="1538"/>
                  </a:cubicBezTo>
                  <a:cubicBezTo>
                    <a:pt x="11715" y="1065"/>
                    <a:pt x="12827" y="569"/>
                    <a:pt x="13907"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8" name="Google Shape;1415;p27"/>
            <p:cNvSpPr/>
            <p:nvPr/>
          </p:nvSpPr>
          <p:spPr>
            <a:xfrm flipH="1">
              <a:off x="2687609" y="3324608"/>
              <a:ext cx="306490" cy="135007"/>
            </a:xfrm>
            <a:custGeom>
              <a:avLst/>
              <a:gdLst/>
              <a:ahLst/>
              <a:cxnLst/>
              <a:rect l="l" t="t" r="r" b="b"/>
              <a:pathLst>
                <a:path w="11167" h="4898" extrusionOk="0">
                  <a:moveTo>
                    <a:pt x="11167" y="1"/>
                  </a:moveTo>
                  <a:lnTo>
                    <a:pt x="8433" y="1403"/>
                  </a:lnTo>
                  <a:cubicBezTo>
                    <a:pt x="7523" y="1864"/>
                    <a:pt x="6618" y="2333"/>
                    <a:pt x="5699" y="2771"/>
                  </a:cubicBezTo>
                  <a:cubicBezTo>
                    <a:pt x="4785" y="3225"/>
                    <a:pt x="3854" y="3631"/>
                    <a:pt x="2918" y="4024"/>
                  </a:cubicBezTo>
                  <a:cubicBezTo>
                    <a:pt x="2451" y="4227"/>
                    <a:pt x="1971" y="4390"/>
                    <a:pt x="1489" y="4547"/>
                  </a:cubicBezTo>
                  <a:lnTo>
                    <a:pt x="753" y="4755"/>
                  </a:lnTo>
                  <a:cubicBezTo>
                    <a:pt x="507" y="4805"/>
                    <a:pt x="256" y="4840"/>
                    <a:pt x="1" y="4892"/>
                  </a:cubicBezTo>
                  <a:cubicBezTo>
                    <a:pt x="77" y="4895"/>
                    <a:pt x="153" y="4897"/>
                    <a:pt x="229" y="4897"/>
                  </a:cubicBezTo>
                  <a:cubicBezTo>
                    <a:pt x="1186" y="4897"/>
                    <a:pt x="2130" y="4639"/>
                    <a:pt x="3033" y="4342"/>
                  </a:cubicBezTo>
                  <a:cubicBezTo>
                    <a:pt x="4013" y="4022"/>
                    <a:pt x="4964" y="3616"/>
                    <a:pt x="5889" y="3168"/>
                  </a:cubicBezTo>
                  <a:cubicBezTo>
                    <a:pt x="6812" y="2715"/>
                    <a:pt x="7720" y="2235"/>
                    <a:pt x="8597" y="1700"/>
                  </a:cubicBezTo>
                  <a:cubicBezTo>
                    <a:pt x="9478" y="1168"/>
                    <a:pt x="10342" y="618"/>
                    <a:pt x="11167"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09" name="Google Shape;1416;p27"/>
            <p:cNvSpPr/>
            <p:nvPr/>
          </p:nvSpPr>
          <p:spPr>
            <a:xfrm flipH="1">
              <a:off x="2638379" y="3427849"/>
              <a:ext cx="203269" cy="162007"/>
            </a:xfrm>
            <a:custGeom>
              <a:avLst/>
              <a:gdLst/>
              <a:ahLst/>
              <a:cxnLst/>
              <a:rect l="l" t="t" r="r" b="b"/>
              <a:pathLst>
                <a:path w="7426" h="5909" extrusionOk="0">
                  <a:moveTo>
                    <a:pt x="7425" y="1"/>
                  </a:moveTo>
                  <a:cubicBezTo>
                    <a:pt x="6269" y="1126"/>
                    <a:pt x="5141" y="2261"/>
                    <a:pt x="3952" y="3321"/>
                  </a:cubicBezTo>
                  <a:cubicBezTo>
                    <a:pt x="3363" y="3858"/>
                    <a:pt x="2743" y="4358"/>
                    <a:pt x="2106" y="4824"/>
                  </a:cubicBezTo>
                  <a:cubicBezTo>
                    <a:pt x="1460" y="5276"/>
                    <a:pt x="788" y="5717"/>
                    <a:pt x="1" y="5909"/>
                  </a:cubicBezTo>
                  <a:cubicBezTo>
                    <a:pt x="821" y="5887"/>
                    <a:pt x="1602" y="5527"/>
                    <a:pt x="2292" y="5110"/>
                  </a:cubicBezTo>
                  <a:cubicBezTo>
                    <a:pt x="2990" y="4687"/>
                    <a:pt x="3640" y="4190"/>
                    <a:pt x="4242" y="3648"/>
                  </a:cubicBezTo>
                  <a:cubicBezTo>
                    <a:pt x="5444" y="2558"/>
                    <a:pt x="6531" y="1347"/>
                    <a:pt x="7425"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0" name="Google Shape;1417;p27"/>
            <p:cNvSpPr/>
            <p:nvPr/>
          </p:nvSpPr>
          <p:spPr>
            <a:xfrm flipH="1">
              <a:off x="2520865" y="3519970"/>
              <a:ext cx="139747" cy="162007"/>
            </a:xfrm>
            <a:custGeom>
              <a:avLst/>
              <a:gdLst/>
              <a:ahLst/>
              <a:cxnLst/>
              <a:rect l="l" t="t" r="r" b="b"/>
              <a:pathLst>
                <a:path w="5087" h="5913" extrusionOk="0">
                  <a:moveTo>
                    <a:pt x="5086" y="0"/>
                  </a:moveTo>
                  <a:lnTo>
                    <a:pt x="5086" y="0"/>
                  </a:lnTo>
                  <a:cubicBezTo>
                    <a:pt x="4248" y="1023"/>
                    <a:pt x="3485" y="2082"/>
                    <a:pt x="2673" y="3098"/>
                  </a:cubicBezTo>
                  <a:cubicBezTo>
                    <a:pt x="2274" y="3613"/>
                    <a:pt x="1857" y="4108"/>
                    <a:pt x="1429" y="4593"/>
                  </a:cubicBezTo>
                  <a:cubicBezTo>
                    <a:pt x="993" y="5071"/>
                    <a:pt x="550" y="5548"/>
                    <a:pt x="0" y="5913"/>
                  </a:cubicBezTo>
                  <a:cubicBezTo>
                    <a:pt x="633" y="5701"/>
                    <a:pt x="1185" y="5282"/>
                    <a:pt x="1672" y="4835"/>
                  </a:cubicBezTo>
                  <a:cubicBezTo>
                    <a:pt x="2165" y="4388"/>
                    <a:pt x="2610" y="3890"/>
                    <a:pt x="3018" y="3371"/>
                  </a:cubicBezTo>
                  <a:cubicBezTo>
                    <a:pt x="3829" y="2324"/>
                    <a:pt x="4541" y="1207"/>
                    <a:pt x="5086"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1" name="Google Shape;1418;p27"/>
            <p:cNvSpPr/>
            <p:nvPr/>
          </p:nvSpPr>
          <p:spPr>
            <a:xfrm flipH="1">
              <a:off x="2022222" y="3451673"/>
              <a:ext cx="38113" cy="201715"/>
            </a:xfrm>
            <a:custGeom>
              <a:avLst/>
              <a:gdLst/>
              <a:ahLst/>
              <a:cxnLst/>
              <a:rect l="l" t="t" r="r" b="b"/>
              <a:pathLst>
                <a:path w="1408" h="7389" extrusionOk="0">
                  <a:moveTo>
                    <a:pt x="0" y="1"/>
                  </a:moveTo>
                  <a:lnTo>
                    <a:pt x="0" y="1"/>
                  </a:lnTo>
                  <a:cubicBezTo>
                    <a:pt x="186" y="1253"/>
                    <a:pt x="450" y="2473"/>
                    <a:pt x="685" y="3699"/>
                  </a:cubicBezTo>
                  <a:cubicBezTo>
                    <a:pt x="810" y="4308"/>
                    <a:pt x="921" y="4919"/>
                    <a:pt x="1028" y="5532"/>
                  </a:cubicBezTo>
                  <a:cubicBezTo>
                    <a:pt x="1124" y="6145"/>
                    <a:pt x="1235" y="6758"/>
                    <a:pt x="1259" y="7388"/>
                  </a:cubicBezTo>
                  <a:cubicBezTo>
                    <a:pt x="1405" y="6766"/>
                    <a:pt x="1408" y="6121"/>
                    <a:pt x="1366" y="5490"/>
                  </a:cubicBezTo>
                  <a:cubicBezTo>
                    <a:pt x="1329" y="4857"/>
                    <a:pt x="1233" y="4231"/>
                    <a:pt x="1113" y="3612"/>
                  </a:cubicBezTo>
                  <a:cubicBezTo>
                    <a:pt x="860" y="2375"/>
                    <a:pt x="515" y="1157"/>
                    <a:pt x="0"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2" name="Google Shape;1419;p27"/>
            <p:cNvSpPr/>
            <p:nvPr/>
          </p:nvSpPr>
          <p:spPr>
            <a:xfrm flipH="1">
              <a:off x="1906295" y="3408789"/>
              <a:ext cx="57169" cy="192185"/>
            </a:xfrm>
            <a:custGeom>
              <a:avLst/>
              <a:gdLst/>
              <a:ahLst/>
              <a:cxnLst/>
              <a:rect l="l" t="t" r="r" b="b"/>
              <a:pathLst>
                <a:path w="2076" h="7007" extrusionOk="0">
                  <a:moveTo>
                    <a:pt x="1" y="1"/>
                  </a:moveTo>
                  <a:cubicBezTo>
                    <a:pt x="271" y="1203"/>
                    <a:pt x="636" y="2361"/>
                    <a:pt x="991" y="3522"/>
                  </a:cubicBezTo>
                  <a:lnTo>
                    <a:pt x="1539" y="5257"/>
                  </a:lnTo>
                  <a:cubicBezTo>
                    <a:pt x="1716" y="5837"/>
                    <a:pt x="1910" y="6409"/>
                    <a:pt x="2054" y="7006"/>
                  </a:cubicBezTo>
                  <a:cubicBezTo>
                    <a:pt x="2076" y="6391"/>
                    <a:pt x="1993" y="5772"/>
                    <a:pt x="1868" y="5172"/>
                  </a:cubicBezTo>
                  <a:cubicBezTo>
                    <a:pt x="1753" y="4569"/>
                    <a:pt x="1589" y="3976"/>
                    <a:pt x="1408" y="3391"/>
                  </a:cubicBezTo>
                  <a:cubicBezTo>
                    <a:pt x="1037" y="2224"/>
                    <a:pt x="592" y="1081"/>
                    <a:pt x="1"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3" name="Google Shape;1420;p27"/>
            <p:cNvSpPr/>
            <p:nvPr/>
          </p:nvSpPr>
          <p:spPr>
            <a:xfrm flipH="1">
              <a:off x="1774488" y="3357963"/>
              <a:ext cx="80990" cy="169948"/>
            </a:xfrm>
            <a:custGeom>
              <a:avLst/>
              <a:gdLst/>
              <a:ahLst/>
              <a:cxnLst/>
              <a:rect l="l" t="t" r="r" b="b"/>
              <a:pathLst>
                <a:path w="2933" h="6206" extrusionOk="0">
                  <a:moveTo>
                    <a:pt x="0" y="1"/>
                  </a:moveTo>
                  <a:lnTo>
                    <a:pt x="0" y="1"/>
                  </a:lnTo>
                  <a:cubicBezTo>
                    <a:pt x="380" y="1098"/>
                    <a:pt x="862" y="2130"/>
                    <a:pt x="1357" y="3160"/>
                  </a:cubicBezTo>
                  <a:cubicBezTo>
                    <a:pt x="1610" y="3672"/>
                    <a:pt x="1866" y="4181"/>
                    <a:pt x="2134" y="4687"/>
                  </a:cubicBezTo>
                  <a:cubicBezTo>
                    <a:pt x="2396" y="5193"/>
                    <a:pt x="2677" y="5686"/>
                    <a:pt x="2932" y="6205"/>
                  </a:cubicBezTo>
                  <a:cubicBezTo>
                    <a:pt x="2847" y="5629"/>
                    <a:pt x="2649" y="5082"/>
                    <a:pt x="2444" y="4545"/>
                  </a:cubicBezTo>
                  <a:cubicBezTo>
                    <a:pt x="2236" y="4006"/>
                    <a:pt x="1996" y="3487"/>
                    <a:pt x="1750" y="2968"/>
                  </a:cubicBezTo>
                  <a:cubicBezTo>
                    <a:pt x="1239" y="1942"/>
                    <a:pt x="685" y="936"/>
                    <a:pt x="0"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4" name="Google Shape;1421;p27"/>
            <p:cNvSpPr/>
            <p:nvPr/>
          </p:nvSpPr>
          <p:spPr>
            <a:xfrm flipH="1">
              <a:off x="1652210" y="3297607"/>
              <a:ext cx="87341" cy="144535"/>
            </a:xfrm>
            <a:custGeom>
              <a:avLst/>
              <a:gdLst/>
              <a:ahLst/>
              <a:cxnLst/>
              <a:rect l="l" t="t" r="r" b="b"/>
              <a:pathLst>
                <a:path w="3191" h="5281" extrusionOk="0">
                  <a:moveTo>
                    <a:pt x="1" y="0"/>
                  </a:moveTo>
                  <a:lnTo>
                    <a:pt x="1" y="0"/>
                  </a:lnTo>
                  <a:cubicBezTo>
                    <a:pt x="363" y="978"/>
                    <a:pt x="845" y="1888"/>
                    <a:pt x="1373" y="2776"/>
                  </a:cubicBezTo>
                  <a:cubicBezTo>
                    <a:pt x="1639" y="3214"/>
                    <a:pt x="1914" y="3650"/>
                    <a:pt x="2215" y="4071"/>
                  </a:cubicBezTo>
                  <a:cubicBezTo>
                    <a:pt x="2512" y="4490"/>
                    <a:pt x="2826" y="4903"/>
                    <a:pt x="3190" y="5280"/>
                  </a:cubicBezTo>
                  <a:cubicBezTo>
                    <a:pt x="2763" y="4331"/>
                    <a:pt x="2270" y="3432"/>
                    <a:pt x="1746" y="2549"/>
                  </a:cubicBezTo>
                  <a:cubicBezTo>
                    <a:pt x="1211" y="1672"/>
                    <a:pt x="659" y="803"/>
                    <a:pt x="1"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5" name="Google Shape;1422;p27"/>
            <p:cNvSpPr/>
            <p:nvPr/>
          </p:nvSpPr>
          <p:spPr>
            <a:xfrm flipH="1">
              <a:off x="1547399" y="3238840"/>
              <a:ext cx="80989" cy="131830"/>
            </a:xfrm>
            <a:custGeom>
              <a:avLst/>
              <a:gdLst/>
              <a:ahLst/>
              <a:cxnLst/>
              <a:rect l="l" t="t" r="r" b="b"/>
              <a:pathLst>
                <a:path w="2990" h="4779" extrusionOk="0">
                  <a:moveTo>
                    <a:pt x="1" y="0"/>
                  </a:moveTo>
                  <a:cubicBezTo>
                    <a:pt x="380" y="877"/>
                    <a:pt x="860" y="1682"/>
                    <a:pt x="1356" y="2479"/>
                  </a:cubicBezTo>
                  <a:cubicBezTo>
                    <a:pt x="1864" y="3268"/>
                    <a:pt x="2392" y="4036"/>
                    <a:pt x="2990" y="4778"/>
                  </a:cubicBezTo>
                  <a:cubicBezTo>
                    <a:pt x="2848" y="4320"/>
                    <a:pt x="2645" y="3888"/>
                    <a:pt x="2431" y="3469"/>
                  </a:cubicBezTo>
                  <a:cubicBezTo>
                    <a:pt x="2215" y="3048"/>
                    <a:pt x="1973" y="2642"/>
                    <a:pt x="1724" y="2243"/>
                  </a:cubicBezTo>
                  <a:cubicBezTo>
                    <a:pt x="1212" y="1453"/>
                    <a:pt x="666" y="687"/>
                    <a:pt x="1"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6" name="Google Shape;1423;p27"/>
            <p:cNvSpPr/>
            <p:nvPr/>
          </p:nvSpPr>
          <p:spPr>
            <a:xfrm flipH="1">
              <a:off x="1472761" y="3172131"/>
              <a:ext cx="96871" cy="38119"/>
            </a:xfrm>
            <a:custGeom>
              <a:avLst/>
              <a:gdLst/>
              <a:ahLst/>
              <a:cxnLst/>
              <a:rect l="l" t="t" r="r" b="b"/>
              <a:pathLst>
                <a:path w="3535" h="1380" extrusionOk="0">
                  <a:moveTo>
                    <a:pt x="0" y="1"/>
                  </a:moveTo>
                  <a:lnTo>
                    <a:pt x="0" y="1"/>
                  </a:lnTo>
                  <a:cubicBezTo>
                    <a:pt x="555" y="350"/>
                    <a:pt x="1135" y="590"/>
                    <a:pt x="1722" y="817"/>
                  </a:cubicBezTo>
                  <a:cubicBezTo>
                    <a:pt x="2313" y="1035"/>
                    <a:pt x="2896" y="1236"/>
                    <a:pt x="3535" y="1380"/>
                  </a:cubicBezTo>
                  <a:cubicBezTo>
                    <a:pt x="3055" y="928"/>
                    <a:pt x="2468" y="642"/>
                    <a:pt x="1877" y="409"/>
                  </a:cubicBezTo>
                  <a:cubicBezTo>
                    <a:pt x="1277" y="191"/>
                    <a:pt x="657" y="23"/>
                    <a:pt x="0"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7" name="Google Shape;1424;p27"/>
            <p:cNvSpPr/>
            <p:nvPr/>
          </p:nvSpPr>
          <p:spPr>
            <a:xfrm flipH="1">
              <a:off x="1464821" y="3057773"/>
              <a:ext cx="103222" cy="22236"/>
            </a:xfrm>
            <a:custGeom>
              <a:avLst/>
              <a:gdLst/>
              <a:ahLst/>
              <a:cxnLst/>
              <a:rect l="l" t="t" r="r" b="b"/>
              <a:pathLst>
                <a:path w="3782" h="779" extrusionOk="0">
                  <a:moveTo>
                    <a:pt x="1245" y="1"/>
                  </a:moveTo>
                  <a:cubicBezTo>
                    <a:pt x="1156" y="1"/>
                    <a:pt x="1066" y="3"/>
                    <a:pt x="976" y="8"/>
                  </a:cubicBezTo>
                  <a:cubicBezTo>
                    <a:pt x="649" y="26"/>
                    <a:pt x="320" y="63"/>
                    <a:pt x="1" y="161"/>
                  </a:cubicBezTo>
                  <a:cubicBezTo>
                    <a:pt x="647" y="324"/>
                    <a:pt x="1273" y="394"/>
                    <a:pt x="1903" y="477"/>
                  </a:cubicBezTo>
                  <a:cubicBezTo>
                    <a:pt x="2534" y="560"/>
                    <a:pt x="3138" y="630"/>
                    <a:pt x="3782" y="778"/>
                  </a:cubicBezTo>
                  <a:cubicBezTo>
                    <a:pt x="3542" y="540"/>
                    <a:pt x="3234" y="388"/>
                    <a:pt x="2925" y="274"/>
                  </a:cubicBezTo>
                  <a:cubicBezTo>
                    <a:pt x="2610" y="156"/>
                    <a:pt x="2283" y="93"/>
                    <a:pt x="1958" y="47"/>
                  </a:cubicBezTo>
                  <a:cubicBezTo>
                    <a:pt x="1720" y="17"/>
                    <a:pt x="1483" y="1"/>
                    <a:pt x="1245" y="1"/>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8" name="Google Shape;1425;p27"/>
            <p:cNvSpPr/>
            <p:nvPr/>
          </p:nvSpPr>
          <p:spPr>
            <a:xfrm flipH="1">
              <a:off x="1461645" y="2913237"/>
              <a:ext cx="104810" cy="23824"/>
            </a:xfrm>
            <a:custGeom>
              <a:avLst/>
              <a:gdLst/>
              <a:ahLst/>
              <a:cxnLst/>
              <a:rect l="l" t="t" r="r" b="b"/>
              <a:pathLst>
                <a:path w="3843" h="867" extrusionOk="0">
                  <a:moveTo>
                    <a:pt x="1048" y="0"/>
                  </a:moveTo>
                  <a:cubicBezTo>
                    <a:pt x="1032" y="0"/>
                    <a:pt x="1015" y="0"/>
                    <a:pt x="999" y="0"/>
                  </a:cubicBezTo>
                  <a:cubicBezTo>
                    <a:pt x="663" y="5"/>
                    <a:pt x="323" y="33"/>
                    <a:pt x="0" y="149"/>
                  </a:cubicBezTo>
                  <a:lnTo>
                    <a:pt x="1916" y="524"/>
                  </a:lnTo>
                  <a:lnTo>
                    <a:pt x="2865" y="709"/>
                  </a:lnTo>
                  <a:cubicBezTo>
                    <a:pt x="3183" y="768"/>
                    <a:pt x="3504" y="834"/>
                    <a:pt x="3842" y="867"/>
                  </a:cubicBezTo>
                  <a:cubicBezTo>
                    <a:pt x="3295" y="465"/>
                    <a:pt x="2653" y="234"/>
                    <a:pt x="1999" y="96"/>
                  </a:cubicBezTo>
                  <a:cubicBezTo>
                    <a:pt x="1685" y="40"/>
                    <a:pt x="1366" y="0"/>
                    <a:pt x="1048"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19" name="Google Shape;1426;p27"/>
            <p:cNvSpPr/>
            <p:nvPr/>
          </p:nvSpPr>
          <p:spPr>
            <a:xfrm flipH="1">
              <a:off x="1461645" y="2740111"/>
              <a:ext cx="104810" cy="19060"/>
            </a:xfrm>
            <a:custGeom>
              <a:avLst/>
              <a:gdLst/>
              <a:ahLst/>
              <a:cxnLst/>
              <a:rect l="l" t="t" r="r" b="b"/>
              <a:pathLst>
                <a:path w="3811" h="652" extrusionOk="0">
                  <a:moveTo>
                    <a:pt x="1494" y="0"/>
                  </a:moveTo>
                  <a:cubicBezTo>
                    <a:pt x="1312" y="0"/>
                    <a:pt x="1129" y="12"/>
                    <a:pt x="948" y="41"/>
                  </a:cubicBezTo>
                  <a:cubicBezTo>
                    <a:pt x="618" y="89"/>
                    <a:pt x="284" y="176"/>
                    <a:pt x="1" y="362"/>
                  </a:cubicBezTo>
                  <a:cubicBezTo>
                    <a:pt x="70" y="360"/>
                    <a:pt x="138" y="360"/>
                    <a:pt x="206" y="360"/>
                  </a:cubicBezTo>
                  <a:cubicBezTo>
                    <a:pt x="790" y="360"/>
                    <a:pt x="1340" y="400"/>
                    <a:pt x="1901" y="451"/>
                  </a:cubicBezTo>
                  <a:cubicBezTo>
                    <a:pt x="2213" y="479"/>
                    <a:pt x="2523" y="525"/>
                    <a:pt x="2839" y="558"/>
                  </a:cubicBezTo>
                  <a:cubicBezTo>
                    <a:pt x="3156" y="597"/>
                    <a:pt x="3476" y="641"/>
                    <a:pt x="3810" y="652"/>
                  </a:cubicBezTo>
                  <a:cubicBezTo>
                    <a:pt x="3252" y="285"/>
                    <a:pt x="2606" y="98"/>
                    <a:pt x="1945" y="21"/>
                  </a:cubicBezTo>
                  <a:cubicBezTo>
                    <a:pt x="1795" y="8"/>
                    <a:pt x="1645" y="0"/>
                    <a:pt x="1494"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0" name="Google Shape;1427;p27"/>
            <p:cNvSpPr/>
            <p:nvPr/>
          </p:nvSpPr>
          <p:spPr>
            <a:xfrm flipH="1">
              <a:off x="1472761" y="2584457"/>
              <a:ext cx="93695" cy="12706"/>
            </a:xfrm>
            <a:custGeom>
              <a:avLst/>
              <a:gdLst/>
              <a:ahLst/>
              <a:cxnLst/>
              <a:rect l="l" t="t" r="r" b="b"/>
              <a:pathLst>
                <a:path w="3411" h="461" extrusionOk="0">
                  <a:moveTo>
                    <a:pt x="1759" y="0"/>
                  </a:moveTo>
                  <a:cubicBezTo>
                    <a:pt x="1740" y="0"/>
                    <a:pt x="1721" y="0"/>
                    <a:pt x="1703" y="0"/>
                  </a:cubicBezTo>
                  <a:cubicBezTo>
                    <a:pt x="1111" y="29"/>
                    <a:pt x="524" y="142"/>
                    <a:pt x="1" y="443"/>
                  </a:cubicBezTo>
                  <a:cubicBezTo>
                    <a:pt x="204" y="456"/>
                    <a:pt x="402" y="460"/>
                    <a:pt x="597" y="460"/>
                  </a:cubicBezTo>
                  <a:cubicBezTo>
                    <a:pt x="977" y="460"/>
                    <a:pt x="1346" y="443"/>
                    <a:pt x="1718" y="435"/>
                  </a:cubicBezTo>
                  <a:lnTo>
                    <a:pt x="2551" y="421"/>
                  </a:lnTo>
                  <a:lnTo>
                    <a:pt x="3411" y="443"/>
                  </a:lnTo>
                  <a:cubicBezTo>
                    <a:pt x="2933" y="99"/>
                    <a:pt x="2329" y="0"/>
                    <a:pt x="1759"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1" name="Google Shape;1428;p27"/>
            <p:cNvSpPr/>
            <p:nvPr/>
          </p:nvSpPr>
          <p:spPr>
            <a:xfrm flipH="1">
              <a:off x="1477526" y="2451040"/>
              <a:ext cx="87341" cy="14295"/>
            </a:xfrm>
            <a:custGeom>
              <a:avLst/>
              <a:gdLst/>
              <a:ahLst/>
              <a:cxnLst/>
              <a:rect l="l" t="t" r="r" b="b"/>
              <a:pathLst>
                <a:path w="3230" h="520" extrusionOk="0">
                  <a:moveTo>
                    <a:pt x="1615" y="0"/>
                  </a:moveTo>
                  <a:cubicBezTo>
                    <a:pt x="1327" y="5"/>
                    <a:pt x="1039" y="42"/>
                    <a:pt x="764" y="127"/>
                  </a:cubicBezTo>
                  <a:cubicBezTo>
                    <a:pt x="487" y="212"/>
                    <a:pt x="220" y="332"/>
                    <a:pt x="0" y="520"/>
                  </a:cubicBezTo>
                  <a:cubicBezTo>
                    <a:pt x="556" y="479"/>
                    <a:pt x="1060" y="437"/>
                    <a:pt x="1578" y="437"/>
                  </a:cubicBezTo>
                  <a:cubicBezTo>
                    <a:pt x="1591" y="437"/>
                    <a:pt x="1604" y="437"/>
                    <a:pt x="1617" y="437"/>
                  </a:cubicBezTo>
                  <a:cubicBezTo>
                    <a:pt x="1639" y="437"/>
                    <a:pt x="1661" y="436"/>
                    <a:pt x="1684" y="436"/>
                  </a:cubicBezTo>
                  <a:cubicBezTo>
                    <a:pt x="1923" y="436"/>
                    <a:pt x="2163" y="447"/>
                    <a:pt x="2404" y="463"/>
                  </a:cubicBezTo>
                  <a:cubicBezTo>
                    <a:pt x="2673" y="476"/>
                    <a:pt x="2937" y="511"/>
                    <a:pt x="3229" y="520"/>
                  </a:cubicBezTo>
                  <a:cubicBezTo>
                    <a:pt x="2775" y="160"/>
                    <a:pt x="2188" y="0"/>
                    <a:pt x="1615"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2" name="Google Shape;1429;p27"/>
            <p:cNvSpPr/>
            <p:nvPr/>
          </p:nvSpPr>
          <p:spPr>
            <a:xfrm flipH="1">
              <a:off x="1488642" y="2300151"/>
              <a:ext cx="76226" cy="17471"/>
            </a:xfrm>
            <a:custGeom>
              <a:avLst/>
              <a:gdLst/>
              <a:ahLst/>
              <a:cxnLst/>
              <a:rect l="l" t="t" r="r" b="b"/>
              <a:pathLst>
                <a:path w="2774" h="637" extrusionOk="0">
                  <a:moveTo>
                    <a:pt x="1267" y="0"/>
                  </a:moveTo>
                  <a:cubicBezTo>
                    <a:pt x="1072" y="0"/>
                    <a:pt x="879" y="17"/>
                    <a:pt x="692" y="59"/>
                  </a:cubicBezTo>
                  <a:cubicBezTo>
                    <a:pt x="452" y="111"/>
                    <a:pt x="212" y="194"/>
                    <a:pt x="0" y="334"/>
                  </a:cubicBezTo>
                  <a:cubicBezTo>
                    <a:pt x="497" y="401"/>
                    <a:pt x="951" y="406"/>
                    <a:pt x="1407" y="438"/>
                  </a:cubicBezTo>
                  <a:cubicBezTo>
                    <a:pt x="1630" y="452"/>
                    <a:pt x="1850" y="482"/>
                    <a:pt x="2077" y="506"/>
                  </a:cubicBezTo>
                  <a:cubicBezTo>
                    <a:pt x="2302" y="541"/>
                    <a:pt x="2520" y="585"/>
                    <a:pt x="2773" y="637"/>
                  </a:cubicBezTo>
                  <a:cubicBezTo>
                    <a:pt x="2623" y="432"/>
                    <a:pt x="2407" y="284"/>
                    <a:pt x="2173" y="179"/>
                  </a:cubicBezTo>
                  <a:cubicBezTo>
                    <a:pt x="1935" y="81"/>
                    <a:pt x="1684" y="28"/>
                    <a:pt x="1436" y="4"/>
                  </a:cubicBezTo>
                  <a:cubicBezTo>
                    <a:pt x="1379" y="2"/>
                    <a:pt x="1323" y="0"/>
                    <a:pt x="1267"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3" name="Google Shape;1430;p27"/>
            <p:cNvSpPr/>
            <p:nvPr/>
          </p:nvSpPr>
          <p:spPr>
            <a:xfrm flipH="1">
              <a:off x="1499758" y="2166733"/>
              <a:ext cx="65109" cy="33354"/>
            </a:xfrm>
            <a:custGeom>
              <a:avLst/>
              <a:gdLst/>
              <a:ahLst/>
              <a:cxnLst/>
              <a:rect l="l" t="t" r="r" b="b"/>
              <a:pathLst>
                <a:path w="2407" h="1181" extrusionOk="0">
                  <a:moveTo>
                    <a:pt x="864" y="0"/>
                  </a:moveTo>
                  <a:cubicBezTo>
                    <a:pt x="807" y="0"/>
                    <a:pt x="750" y="3"/>
                    <a:pt x="694" y="9"/>
                  </a:cubicBezTo>
                  <a:cubicBezTo>
                    <a:pt x="447" y="33"/>
                    <a:pt x="203" y="101"/>
                    <a:pt x="0" y="245"/>
                  </a:cubicBezTo>
                  <a:cubicBezTo>
                    <a:pt x="482" y="315"/>
                    <a:pt x="905" y="371"/>
                    <a:pt x="1294" y="511"/>
                  </a:cubicBezTo>
                  <a:cubicBezTo>
                    <a:pt x="1490" y="570"/>
                    <a:pt x="1673" y="666"/>
                    <a:pt x="1855" y="777"/>
                  </a:cubicBezTo>
                  <a:cubicBezTo>
                    <a:pt x="2042" y="886"/>
                    <a:pt x="2204" y="1035"/>
                    <a:pt x="2407" y="1181"/>
                  </a:cubicBezTo>
                  <a:cubicBezTo>
                    <a:pt x="2361" y="943"/>
                    <a:pt x="2254" y="703"/>
                    <a:pt x="2077" y="522"/>
                  </a:cubicBezTo>
                  <a:cubicBezTo>
                    <a:pt x="1909" y="328"/>
                    <a:pt x="1684" y="184"/>
                    <a:pt x="1442" y="99"/>
                  </a:cubicBezTo>
                  <a:cubicBezTo>
                    <a:pt x="1255" y="34"/>
                    <a:pt x="1058" y="0"/>
                    <a:pt x="864"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4" name="Google Shape;1431;p27"/>
            <p:cNvSpPr/>
            <p:nvPr/>
          </p:nvSpPr>
          <p:spPr>
            <a:xfrm flipH="1">
              <a:off x="2821004" y="1542529"/>
              <a:ext cx="38113" cy="47649"/>
            </a:xfrm>
            <a:custGeom>
              <a:avLst/>
              <a:gdLst/>
              <a:ahLst/>
              <a:cxnLst/>
              <a:rect l="l" t="t" r="r" b="b"/>
              <a:pathLst>
                <a:path w="1371" h="1747" extrusionOk="0">
                  <a:moveTo>
                    <a:pt x="0" y="1"/>
                  </a:moveTo>
                  <a:lnTo>
                    <a:pt x="452" y="1746"/>
                  </a:lnTo>
                  <a:lnTo>
                    <a:pt x="1370" y="167"/>
                  </a:lnTo>
                  <a:lnTo>
                    <a:pt x="0" y="1"/>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5" name="Google Shape;1432;p27"/>
            <p:cNvSpPr/>
            <p:nvPr/>
          </p:nvSpPr>
          <p:spPr>
            <a:xfrm flipH="1">
              <a:off x="2746366" y="1552058"/>
              <a:ext cx="39701" cy="46061"/>
            </a:xfrm>
            <a:custGeom>
              <a:avLst/>
              <a:gdLst/>
              <a:ahLst/>
              <a:cxnLst/>
              <a:rect l="l" t="t" r="r" b="b"/>
              <a:pathLst>
                <a:path w="1468" h="1701" extrusionOk="0">
                  <a:moveTo>
                    <a:pt x="1" y="1"/>
                  </a:moveTo>
                  <a:lnTo>
                    <a:pt x="296" y="1701"/>
                  </a:lnTo>
                  <a:lnTo>
                    <a:pt x="1467" y="1"/>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6" name="Google Shape;1433;p27"/>
            <p:cNvSpPr/>
            <p:nvPr/>
          </p:nvSpPr>
          <p:spPr>
            <a:xfrm flipH="1">
              <a:off x="2660612" y="1548882"/>
              <a:ext cx="47641" cy="49238"/>
            </a:xfrm>
            <a:custGeom>
              <a:avLst/>
              <a:gdLst/>
              <a:ahLst/>
              <a:cxnLst/>
              <a:rect l="l" t="t" r="r" b="b"/>
              <a:pathLst>
                <a:path w="1740" h="1827" extrusionOk="0">
                  <a:moveTo>
                    <a:pt x="1739" y="0"/>
                  </a:moveTo>
                  <a:lnTo>
                    <a:pt x="0" y="127"/>
                  </a:lnTo>
                  <a:lnTo>
                    <a:pt x="587" y="1827"/>
                  </a:lnTo>
                  <a:lnTo>
                    <a:pt x="1739" y="0"/>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7" name="Google Shape;1434;p27"/>
            <p:cNvSpPr/>
            <p:nvPr/>
          </p:nvSpPr>
          <p:spPr>
            <a:xfrm flipH="1">
              <a:off x="2578034" y="1534587"/>
              <a:ext cx="39701" cy="44473"/>
            </a:xfrm>
            <a:custGeom>
              <a:avLst/>
              <a:gdLst/>
              <a:ahLst/>
              <a:cxnLst/>
              <a:rect l="l" t="t" r="r" b="b"/>
              <a:pathLst>
                <a:path w="1450" h="1661" extrusionOk="0">
                  <a:moveTo>
                    <a:pt x="1449" y="0"/>
                  </a:moveTo>
                  <a:lnTo>
                    <a:pt x="1" y="319"/>
                  </a:lnTo>
                  <a:lnTo>
                    <a:pt x="1037" y="1661"/>
                  </a:lnTo>
                  <a:lnTo>
                    <a:pt x="1449" y="0"/>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8" name="Google Shape;1435;p27"/>
            <p:cNvSpPr/>
            <p:nvPr/>
          </p:nvSpPr>
          <p:spPr>
            <a:xfrm flipH="1">
              <a:off x="2501808" y="1504409"/>
              <a:ext cx="39701" cy="44473"/>
            </a:xfrm>
            <a:custGeom>
              <a:avLst/>
              <a:gdLst/>
              <a:ahLst/>
              <a:cxnLst/>
              <a:rect l="l" t="t" r="r" b="b"/>
              <a:pathLst>
                <a:path w="1450" h="1616" extrusionOk="0">
                  <a:moveTo>
                    <a:pt x="1449" y="1"/>
                  </a:moveTo>
                  <a:lnTo>
                    <a:pt x="0" y="651"/>
                  </a:lnTo>
                  <a:lnTo>
                    <a:pt x="1449" y="1615"/>
                  </a:lnTo>
                  <a:lnTo>
                    <a:pt x="1449" y="1"/>
                  </a:ln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29" name="Google Shape;1436;p27"/>
            <p:cNvSpPr/>
            <p:nvPr/>
          </p:nvSpPr>
          <p:spPr>
            <a:xfrm flipH="1">
              <a:off x="2427171" y="1463113"/>
              <a:ext cx="44465" cy="47649"/>
            </a:xfrm>
            <a:custGeom>
              <a:avLst/>
              <a:gdLst/>
              <a:ahLst/>
              <a:cxnLst/>
              <a:rect l="l" t="t" r="r" b="b"/>
              <a:pathLst>
                <a:path w="1653" h="1741" extrusionOk="0">
                  <a:moveTo>
                    <a:pt x="1022" y="0"/>
                  </a:moveTo>
                  <a:lnTo>
                    <a:pt x="1" y="947"/>
                  </a:lnTo>
                  <a:cubicBezTo>
                    <a:pt x="1" y="947"/>
                    <a:pt x="1496" y="1740"/>
                    <a:pt x="1640" y="1740"/>
                  </a:cubicBezTo>
                  <a:cubicBezTo>
                    <a:pt x="1649" y="1740"/>
                    <a:pt x="1652" y="1737"/>
                    <a:pt x="1650" y="1730"/>
                  </a:cubicBezTo>
                  <a:cubicBezTo>
                    <a:pt x="1611" y="1617"/>
                    <a:pt x="1022" y="0"/>
                    <a:pt x="1022" y="0"/>
                  </a:cubicBezTo>
                  <a:close/>
                </a:path>
              </a:pathLst>
            </a:custGeom>
            <a:solidFill>
              <a:schemeClr val="l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30" name="Google Shape;1437;p27"/>
            <p:cNvSpPr/>
            <p:nvPr/>
          </p:nvSpPr>
          <p:spPr>
            <a:xfrm flipH="1">
              <a:off x="1901531" y="3384964"/>
              <a:ext cx="724144" cy="670265"/>
            </a:xfrm>
            <a:custGeom>
              <a:avLst/>
              <a:gdLst/>
              <a:ahLst/>
              <a:cxnLst/>
              <a:rect l="l" t="t" r="r" b="b"/>
              <a:pathLst>
                <a:path w="26385" h="24446" extrusionOk="0">
                  <a:moveTo>
                    <a:pt x="16699" y="1"/>
                  </a:moveTo>
                  <a:lnTo>
                    <a:pt x="1477" y="1570"/>
                  </a:lnTo>
                  <a:cubicBezTo>
                    <a:pt x="1477" y="1570"/>
                    <a:pt x="0" y="15245"/>
                    <a:pt x="5441" y="17171"/>
                  </a:cubicBezTo>
                  <a:cubicBezTo>
                    <a:pt x="7325" y="17837"/>
                    <a:pt x="9275" y="18055"/>
                    <a:pt x="11020" y="18055"/>
                  </a:cubicBezTo>
                  <a:cubicBezTo>
                    <a:pt x="14316" y="18055"/>
                    <a:pt x="16880" y="17278"/>
                    <a:pt x="16880" y="17278"/>
                  </a:cubicBezTo>
                  <a:lnTo>
                    <a:pt x="16880" y="17278"/>
                  </a:lnTo>
                  <a:lnTo>
                    <a:pt x="14943" y="21131"/>
                  </a:lnTo>
                  <a:cubicBezTo>
                    <a:pt x="14943" y="21131"/>
                    <a:pt x="11869" y="20690"/>
                    <a:pt x="9886" y="20690"/>
                  </a:cubicBezTo>
                  <a:cubicBezTo>
                    <a:pt x="9276" y="20690"/>
                    <a:pt x="8769" y="20732"/>
                    <a:pt x="8487" y="20841"/>
                  </a:cubicBezTo>
                  <a:cubicBezTo>
                    <a:pt x="7287" y="21308"/>
                    <a:pt x="5906" y="24445"/>
                    <a:pt x="5906" y="24445"/>
                  </a:cubicBezTo>
                  <a:lnTo>
                    <a:pt x="22232" y="24445"/>
                  </a:lnTo>
                  <a:cubicBezTo>
                    <a:pt x="21680" y="24445"/>
                    <a:pt x="26384" y="14390"/>
                    <a:pt x="25830" y="10977"/>
                  </a:cubicBezTo>
                  <a:lnTo>
                    <a:pt x="25830" y="10977"/>
                  </a:lnTo>
                  <a:cubicBezTo>
                    <a:pt x="23615" y="11717"/>
                    <a:pt x="20389" y="12496"/>
                    <a:pt x="20389" y="12496"/>
                  </a:cubicBezTo>
                  <a:cubicBezTo>
                    <a:pt x="20389" y="12496"/>
                    <a:pt x="22173" y="10439"/>
                    <a:pt x="20660" y="10439"/>
                  </a:cubicBezTo>
                  <a:cubicBezTo>
                    <a:pt x="20358" y="10439"/>
                    <a:pt x="19925" y="10521"/>
                    <a:pt x="19319" y="10718"/>
                  </a:cubicBezTo>
                  <a:cubicBezTo>
                    <a:pt x="18453" y="6734"/>
                    <a:pt x="16699" y="1"/>
                    <a:pt x="16699" y="1"/>
                  </a:cubicBez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31" name="Google Shape;1438;p27"/>
            <p:cNvSpPr/>
            <p:nvPr/>
          </p:nvSpPr>
          <p:spPr>
            <a:xfrm flipH="1">
              <a:off x="2038102" y="3384964"/>
              <a:ext cx="130219" cy="343074"/>
            </a:xfrm>
            <a:custGeom>
              <a:avLst/>
              <a:gdLst/>
              <a:ahLst/>
              <a:cxnLst/>
              <a:rect l="l" t="t" r="r" b="b"/>
              <a:pathLst>
                <a:path w="4720" h="12498" extrusionOk="0">
                  <a:moveTo>
                    <a:pt x="0" y="1"/>
                  </a:moveTo>
                  <a:cubicBezTo>
                    <a:pt x="160" y="910"/>
                    <a:pt x="330" y="1816"/>
                    <a:pt x="524" y="2713"/>
                  </a:cubicBezTo>
                  <a:cubicBezTo>
                    <a:pt x="714" y="3614"/>
                    <a:pt x="906" y="4513"/>
                    <a:pt x="1113" y="5407"/>
                  </a:cubicBezTo>
                  <a:cubicBezTo>
                    <a:pt x="1532" y="7196"/>
                    <a:pt x="1971" y="8981"/>
                    <a:pt x="2451" y="10757"/>
                  </a:cubicBezTo>
                  <a:lnTo>
                    <a:pt x="2501" y="10949"/>
                  </a:lnTo>
                  <a:lnTo>
                    <a:pt x="2680" y="10888"/>
                  </a:lnTo>
                  <a:cubicBezTo>
                    <a:pt x="2992" y="10779"/>
                    <a:pt x="3315" y="10674"/>
                    <a:pt x="3635" y="10615"/>
                  </a:cubicBezTo>
                  <a:cubicBezTo>
                    <a:pt x="3754" y="10592"/>
                    <a:pt x="3887" y="10574"/>
                    <a:pt x="4011" y="10574"/>
                  </a:cubicBezTo>
                  <a:cubicBezTo>
                    <a:pt x="4202" y="10574"/>
                    <a:pt x="4372" y="10617"/>
                    <a:pt x="4436" y="10748"/>
                  </a:cubicBezTo>
                  <a:cubicBezTo>
                    <a:pt x="4488" y="10857"/>
                    <a:pt x="4471" y="11023"/>
                    <a:pt x="4425" y="11176"/>
                  </a:cubicBezTo>
                  <a:cubicBezTo>
                    <a:pt x="4381" y="11331"/>
                    <a:pt x="4314" y="11483"/>
                    <a:pt x="4237" y="11634"/>
                  </a:cubicBezTo>
                  <a:cubicBezTo>
                    <a:pt x="4080" y="11935"/>
                    <a:pt x="3895" y="12221"/>
                    <a:pt x="3696" y="12498"/>
                  </a:cubicBezTo>
                  <a:cubicBezTo>
                    <a:pt x="3936" y="12253"/>
                    <a:pt x="4155" y="11989"/>
                    <a:pt x="4342" y="11693"/>
                  </a:cubicBezTo>
                  <a:cubicBezTo>
                    <a:pt x="4436" y="11549"/>
                    <a:pt x="4523" y="11396"/>
                    <a:pt x="4591" y="11230"/>
                  </a:cubicBezTo>
                  <a:cubicBezTo>
                    <a:pt x="4652" y="11067"/>
                    <a:pt x="4720" y="10875"/>
                    <a:pt x="4643" y="10661"/>
                  </a:cubicBezTo>
                  <a:cubicBezTo>
                    <a:pt x="4560" y="10434"/>
                    <a:pt x="4318" y="10347"/>
                    <a:pt x="4141" y="10323"/>
                  </a:cubicBezTo>
                  <a:cubicBezTo>
                    <a:pt x="4056" y="10310"/>
                    <a:pt x="3972" y="10305"/>
                    <a:pt x="3890" y="10305"/>
                  </a:cubicBezTo>
                  <a:cubicBezTo>
                    <a:pt x="3789" y="10305"/>
                    <a:pt x="3690" y="10313"/>
                    <a:pt x="3594" y="10325"/>
                  </a:cubicBezTo>
                  <a:cubicBezTo>
                    <a:pt x="3305" y="10360"/>
                    <a:pt x="3027" y="10424"/>
                    <a:pt x="2753" y="10497"/>
                  </a:cubicBezTo>
                  <a:lnTo>
                    <a:pt x="2753" y="10497"/>
                  </a:lnTo>
                  <a:cubicBezTo>
                    <a:pt x="2369" y="8762"/>
                    <a:pt x="1949" y="7033"/>
                    <a:pt x="1508" y="5309"/>
                  </a:cubicBezTo>
                  <a:cubicBezTo>
                    <a:pt x="1281" y="4419"/>
                    <a:pt x="1035" y="3531"/>
                    <a:pt x="786" y="2645"/>
                  </a:cubicBezTo>
                  <a:cubicBezTo>
                    <a:pt x="546" y="1759"/>
                    <a:pt x="280" y="878"/>
                    <a:pt x="0" y="1"/>
                  </a:cubicBezTo>
                  <a:close/>
                </a:path>
              </a:pathLst>
            </a:custGeom>
            <a:solidFill>
              <a:srgbClr val="000000"/>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32" name="Google Shape;1439;p27"/>
            <p:cNvSpPr/>
            <p:nvPr/>
          </p:nvSpPr>
          <p:spPr>
            <a:xfrm flipH="1">
              <a:off x="2161969" y="3427849"/>
              <a:ext cx="433534" cy="455843"/>
            </a:xfrm>
            <a:custGeom>
              <a:avLst/>
              <a:gdLst/>
              <a:ahLst/>
              <a:cxnLst/>
              <a:rect l="l" t="t" r="r" b="b"/>
              <a:pathLst>
                <a:path w="15786" h="16635" extrusionOk="0">
                  <a:moveTo>
                    <a:pt x="382" y="1"/>
                  </a:moveTo>
                  <a:lnTo>
                    <a:pt x="382" y="1"/>
                  </a:lnTo>
                  <a:cubicBezTo>
                    <a:pt x="72" y="2368"/>
                    <a:pt x="0" y="4763"/>
                    <a:pt x="157" y="7155"/>
                  </a:cubicBezTo>
                  <a:cubicBezTo>
                    <a:pt x="242" y="8352"/>
                    <a:pt x="408" y="9548"/>
                    <a:pt x="698" y="10717"/>
                  </a:cubicBezTo>
                  <a:cubicBezTo>
                    <a:pt x="986" y="11885"/>
                    <a:pt x="1401" y="13043"/>
                    <a:pt x="2095" y="14069"/>
                  </a:cubicBezTo>
                  <a:cubicBezTo>
                    <a:pt x="2457" y="14570"/>
                    <a:pt x="2895" y="15024"/>
                    <a:pt x="3421" y="15367"/>
                  </a:cubicBezTo>
                  <a:cubicBezTo>
                    <a:pt x="3557" y="15443"/>
                    <a:pt x="3683" y="15539"/>
                    <a:pt x="3829" y="15602"/>
                  </a:cubicBezTo>
                  <a:lnTo>
                    <a:pt x="4261" y="15788"/>
                  </a:lnTo>
                  <a:lnTo>
                    <a:pt x="5130" y="16054"/>
                  </a:lnTo>
                  <a:cubicBezTo>
                    <a:pt x="6297" y="16370"/>
                    <a:pt x="7495" y="16565"/>
                    <a:pt x="8695" y="16615"/>
                  </a:cubicBezTo>
                  <a:cubicBezTo>
                    <a:pt x="8997" y="16628"/>
                    <a:pt x="9299" y="16634"/>
                    <a:pt x="9602" y="16634"/>
                  </a:cubicBezTo>
                  <a:cubicBezTo>
                    <a:pt x="11701" y="16634"/>
                    <a:pt x="13790" y="16323"/>
                    <a:pt x="15785" y="15709"/>
                  </a:cubicBezTo>
                  <a:lnTo>
                    <a:pt x="15785" y="15709"/>
                  </a:lnTo>
                  <a:cubicBezTo>
                    <a:pt x="14622" y="15978"/>
                    <a:pt x="13444" y="16159"/>
                    <a:pt x="12262" y="16250"/>
                  </a:cubicBezTo>
                  <a:cubicBezTo>
                    <a:pt x="11608" y="16307"/>
                    <a:pt x="10954" y="16338"/>
                    <a:pt x="10300" y="16338"/>
                  </a:cubicBezTo>
                  <a:cubicBezTo>
                    <a:pt x="9770" y="16338"/>
                    <a:pt x="9240" y="16317"/>
                    <a:pt x="8712" y="16274"/>
                  </a:cubicBezTo>
                  <a:cubicBezTo>
                    <a:pt x="7538" y="16174"/>
                    <a:pt x="6367" y="15997"/>
                    <a:pt x="5239" y="15670"/>
                  </a:cubicBezTo>
                  <a:lnTo>
                    <a:pt x="4401" y="15402"/>
                  </a:lnTo>
                  <a:lnTo>
                    <a:pt x="4015" y="15231"/>
                  </a:lnTo>
                  <a:cubicBezTo>
                    <a:pt x="3886" y="15175"/>
                    <a:pt x="3775" y="15087"/>
                    <a:pt x="3650" y="15015"/>
                  </a:cubicBezTo>
                  <a:cubicBezTo>
                    <a:pt x="3186" y="14701"/>
                    <a:pt x="2786" y="14282"/>
                    <a:pt x="2455" y="13815"/>
                  </a:cubicBezTo>
                  <a:cubicBezTo>
                    <a:pt x="1794" y="12866"/>
                    <a:pt x="1377" y="11754"/>
                    <a:pt x="1085" y="10617"/>
                  </a:cubicBezTo>
                  <a:cubicBezTo>
                    <a:pt x="786" y="9480"/>
                    <a:pt x="633" y="8302"/>
                    <a:pt x="496" y="7126"/>
                  </a:cubicBezTo>
                  <a:cubicBezTo>
                    <a:pt x="376" y="5948"/>
                    <a:pt x="317" y="4759"/>
                    <a:pt x="308" y="3570"/>
                  </a:cubicBezTo>
                  <a:cubicBezTo>
                    <a:pt x="284" y="2381"/>
                    <a:pt x="317" y="1190"/>
                    <a:pt x="382" y="1"/>
                  </a:cubicBezTo>
                  <a:close/>
                </a:path>
              </a:pathLst>
            </a:custGeom>
            <a:solidFill>
              <a:srgbClr val="000000"/>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33" name="Google Shape;1440;p27"/>
            <p:cNvSpPr/>
            <p:nvPr/>
          </p:nvSpPr>
          <p:spPr>
            <a:xfrm flipH="1">
              <a:off x="2859117" y="1888779"/>
              <a:ext cx="389068" cy="784623"/>
            </a:xfrm>
            <a:custGeom>
              <a:avLst/>
              <a:gdLst/>
              <a:ahLst/>
              <a:cxnLst/>
              <a:rect l="l" t="t" r="r" b="b"/>
              <a:pathLst>
                <a:path w="14215" h="28608" extrusionOk="0">
                  <a:moveTo>
                    <a:pt x="4471" y="0"/>
                  </a:moveTo>
                  <a:lnTo>
                    <a:pt x="2756" y="8976"/>
                  </a:lnTo>
                  <a:lnTo>
                    <a:pt x="0" y="25660"/>
                  </a:lnTo>
                  <a:lnTo>
                    <a:pt x="4200" y="28608"/>
                  </a:lnTo>
                  <a:lnTo>
                    <a:pt x="8485" y="28165"/>
                  </a:lnTo>
                  <a:lnTo>
                    <a:pt x="14214" y="2501"/>
                  </a:lnTo>
                  <a:lnTo>
                    <a:pt x="9388" y="0"/>
                  </a:ln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34" name="Google Shape;1441;p27"/>
            <p:cNvSpPr/>
            <p:nvPr/>
          </p:nvSpPr>
          <p:spPr>
            <a:xfrm flipH="1">
              <a:off x="2897230" y="2134967"/>
              <a:ext cx="463706" cy="400253"/>
            </a:xfrm>
            <a:custGeom>
              <a:avLst/>
              <a:gdLst/>
              <a:ahLst/>
              <a:cxnLst/>
              <a:rect l="l" t="t" r="r" b="b"/>
              <a:pathLst>
                <a:path w="16927" h="14629" extrusionOk="0">
                  <a:moveTo>
                    <a:pt x="6897" y="0"/>
                  </a:moveTo>
                  <a:cubicBezTo>
                    <a:pt x="6896" y="0"/>
                    <a:pt x="0" y="941"/>
                    <a:pt x="0" y="7627"/>
                  </a:cubicBezTo>
                  <a:cubicBezTo>
                    <a:pt x="0" y="14317"/>
                    <a:pt x="7313" y="14524"/>
                    <a:pt x="10763" y="14629"/>
                  </a:cubicBezTo>
                  <a:cubicBezTo>
                    <a:pt x="12017" y="14524"/>
                    <a:pt x="14210" y="14000"/>
                    <a:pt x="14838" y="13479"/>
                  </a:cubicBezTo>
                  <a:lnTo>
                    <a:pt x="14000" y="12955"/>
                  </a:lnTo>
                  <a:cubicBezTo>
                    <a:pt x="14000" y="12955"/>
                    <a:pt x="16926" y="12748"/>
                    <a:pt x="15360" y="11177"/>
                  </a:cubicBezTo>
                  <a:cubicBezTo>
                    <a:pt x="16507" y="9715"/>
                    <a:pt x="15046" y="8044"/>
                    <a:pt x="15046" y="8044"/>
                  </a:cubicBezTo>
                  <a:lnTo>
                    <a:pt x="14629" y="9966"/>
                  </a:lnTo>
                  <a:lnTo>
                    <a:pt x="11505" y="9521"/>
                  </a:lnTo>
                  <a:lnTo>
                    <a:pt x="13272" y="5952"/>
                  </a:lnTo>
                  <a:lnTo>
                    <a:pt x="13272" y="5952"/>
                  </a:lnTo>
                  <a:cubicBezTo>
                    <a:pt x="13272" y="5952"/>
                    <a:pt x="12083" y="6146"/>
                    <a:pt x="10139" y="8673"/>
                  </a:cubicBezTo>
                  <a:cubicBezTo>
                    <a:pt x="7737" y="6894"/>
                    <a:pt x="6168" y="4176"/>
                    <a:pt x="6168" y="4176"/>
                  </a:cubicBezTo>
                  <a:lnTo>
                    <a:pt x="6897" y="0"/>
                  </a:ln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35" name="Google Shape;1442;p27"/>
            <p:cNvSpPr/>
            <p:nvPr/>
          </p:nvSpPr>
          <p:spPr>
            <a:xfrm flipH="1">
              <a:off x="2922638" y="2344624"/>
              <a:ext cx="144511" cy="190597"/>
            </a:xfrm>
            <a:custGeom>
              <a:avLst/>
              <a:gdLst/>
              <a:ahLst/>
              <a:cxnLst/>
              <a:rect l="l" t="t" r="r" b="b"/>
              <a:pathLst>
                <a:path w="5272" h="7002" extrusionOk="0">
                  <a:moveTo>
                    <a:pt x="4181" y="1"/>
                  </a:moveTo>
                  <a:lnTo>
                    <a:pt x="4104" y="378"/>
                  </a:lnTo>
                  <a:cubicBezTo>
                    <a:pt x="3982" y="979"/>
                    <a:pt x="3874" y="1586"/>
                    <a:pt x="3761" y="2189"/>
                  </a:cubicBezTo>
                  <a:lnTo>
                    <a:pt x="3761" y="2189"/>
                  </a:lnTo>
                  <a:cubicBezTo>
                    <a:pt x="2759" y="2074"/>
                    <a:pt x="1753" y="1978"/>
                    <a:pt x="745" y="1897"/>
                  </a:cubicBezTo>
                  <a:lnTo>
                    <a:pt x="745" y="1897"/>
                  </a:lnTo>
                  <a:cubicBezTo>
                    <a:pt x="1777" y="2108"/>
                    <a:pt x="2811" y="2302"/>
                    <a:pt x="3849" y="2477"/>
                  </a:cubicBezTo>
                  <a:lnTo>
                    <a:pt x="3971" y="2499"/>
                  </a:lnTo>
                  <a:lnTo>
                    <a:pt x="4004" y="2370"/>
                  </a:lnTo>
                  <a:cubicBezTo>
                    <a:pt x="4124" y="1870"/>
                    <a:pt x="4253" y="1369"/>
                    <a:pt x="4374" y="866"/>
                  </a:cubicBezTo>
                  <a:lnTo>
                    <a:pt x="4374" y="866"/>
                  </a:lnTo>
                  <a:cubicBezTo>
                    <a:pt x="4446" y="981"/>
                    <a:pt x="4511" y="1102"/>
                    <a:pt x="4569" y="1222"/>
                  </a:cubicBezTo>
                  <a:cubicBezTo>
                    <a:pt x="4683" y="1465"/>
                    <a:pt x="4768" y="1722"/>
                    <a:pt x="4809" y="1977"/>
                  </a:cubicBezTo>
                  <a:cubicBezTo>
                    <a:pt x="4853" y="2237"/>
                    <a:pt x="4835" y="2497"/>
                    <a:pt x="4774" y="2741"/>
                  </a:cubicBezTo>
                  <a:cubicBezTo>
                    <a:pt x="4720" y="2990"/>
                    <a:pt x="4574" y="3206"/>
                    <a:pt x="4430" y="3417"/>
                  </a:cubicBezTo>
                  <a:lnTo>
                    <a:pt x="4323" y="3574"/>
                  </a:lnTo>
                  <a:lnTo>
                    <a:pt x="4447" y="3707"/>
                  </a:lnTo>
                  <a:cubicBezTo>
                    <a:pt x="4606" y="3882"/>
                    <a:pt x="4781" y="4072"/>
                    <a:pt x="4824" y="4262"/>
                  </a:cubicBezTo>
                  <a:cubicBezTo>
                    <a:pt x="4879" y="4443"/>
                    <a:pt x="4811" y="4591"/>
                    <a:pt x="4628" y="4724"/>
                  </a:cubicBezTo>
                  <a:cubicBezTo>
                    <a:pt x="4449" y="4853"/>
                    <a:pt x="4211" y="4942"/>
                    <a:pt x="3971" y="5008"/>
                  </a:cubicBezTo>
                  <a:cubicBezTo>
                    <a:pt x="3729" y="5075"/>
                    <a:pt x="3470" y="5119"/>
                    <a:pt x="3225" y="5145"/>
                  </a:cubicBezTo>
                  <a:lnTo>
                    <a:pt x="2671" y="5202"/>
                  </a:lnTo>
                  <a:lnTo>
                    <a:pt x="3140" y="5490"/>
                  </a:lnTo>
                  <a:cubicBezTo>
                    <a:pt x="3345" y="5617"/>
                    <a:pt x="3553" y="5741"/>
                    <a:pt x="3763" y="5865"/>
                  </a:cubicBezTo>
                  <a:lnTo>
                    <a:pt x="3763" y="5865"/>
                  </a:lnTo>
                  <a:cubicBezTo>
                    <a:pt x="3555" y="5992"/>
                    <a:pt x="3312" y="6099"/>
                    <a:pt x="3075" y="6193"/>
                  </a:cubicBezTo>
                  <a:cubicBezTo>
                    <a:pt x="2750" y="6319"/>
                    <a:pt x="2411" y="6426"/>
                    <a:pt x="2073" y="6524"/>
                  </a:cubicBezTo>
                  <a:cubicBezTo>
                    <a:pt x="1397" y="6729"/>
                    <a:pt x="705" y="6886"/>
                    <a:pt x="1" y="7002"/>
                  </a:cubicBezTo>
                  <a:cubicBezTo>
                    <a:pt x="716" y="6984"/>
                    <a:pt x="1425" y="6869"/>
                    <a:pt x="2130" y="6729"/>
                  </a:cubicBezTo>
                  <a:cubicBezTo>
                    <a:pt x="2483" y="6653"/>
                    <a:pt x="2832" y="6563"/>
                    <a:pt x="3175" y="6450"/>
                  </a:cubicBezTo>
                  <a:cubicBezTo>
                    <a:pt x="3520" y="6334"/>
                    <a:pt x="3862" y="6217"/>
                    <a:pt x="4190" y="5979"/>
                  </a:cubicBezTo>
                  <a:lnTo>
                    <a:pt x="4375" y="5846"/>
                  </a:lnTo>
                  <a:lnTo>
                    <a:pt x="4170" y="5708"/>
                  </a:lnTo>
                  <a:cubicBezTo>
                    <a:pt x="4039" y="5621"/>
                    <a:pt x="3907" y="5534"/>
                    <a:pt x="3775" y="5447"/>
                  </a:cubicBezTo>
                  <a:lnTo>
                    <a:pt x="3775" y="5447"/>
                  </a:lnTo>
                  <a:cubicBezTo>
                    <a:pt x="3875" y="5428"/>
                    <a:pt x="3975" y="5407"/>
                    <a:pt x="4076" y="5381"/>
                  </a:cubicBezTo>
                  <a:cubicBezTo>
                    <a:pt x="4344" y="5311"/>
                    <a:pt x="4615" y="5224"/>
                    <a:pt x="4872" y="5049"/>
                  </a:cubicBezTo>
                  <a:cubicBezTo>
                    <a:pt x="4995" y="4962"/>
                    <a:pt x="5125" y="4842"/>
                    <a:pt x="5200" y="4676"/>
                  </a:cubicBezTo>
                  <a:cubicBezTo>
                    <a:pt x="5239" y="4591"/>
                    <a:pt x="5267" y="4506"/>
                    <a:pt x="5265" y="4414"/>
                  </a:cubicBezTo>
                  <a:cubicBezTo>
                    <a:pt x="5272" y="4318"/>
                    <a:pt x="5267" y="4231"/>
                    <a:pt x="5237" y="4155"/>
                  </a:cubicBezTo>
                  <a:cubicBezTo>
                    <a:pt x="5170" y="3890"/>
                    <a:pt x="5026" y="3705"/>
                    <a:pt x="4877" y="3533"/>
                  </a:cubicBezTo>
                  <a:lnTo>
                    <a:pt x="4877" y="3533"/>
                  </a:lnTo>
                  <a:cubicBezTo>
                    <a:pt x="5012" y="3322"/>
                    <a:pt x="5130" y="3094"/>
                    <a:pt x="5182" y="2844"/>
                  </a:cubicBezTo>
                  <a:cubicBezTo>
                    <a:pt x="5254" y="2538"/>
                    <a:pt x="5265" y="2215"/>
                    <a:pt x="5211" y="1912"/>
                  </a:cubicBezTo>
                  <a:cubicBezTo>
                    <a:pt x="5156" y="1606"/>
                    <a:pt x="5054" y="1321"/>
                    <a:pt x="4920" y="1050"/>
                  </a:cubicBezTo>
                  <a:cubicBezTo>
                    <a:pt x="4785" y="777"/>
                    <a:pt x="4628" y="533"/>
                    <a:pt x="4427" y="293"/>
                  </a:cubicBezTo>
                  <a:lnTo>
                    <a:pt x="4181" y="1"/>
                  </a:ln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36" name="Google Shape;1443;p27"/>
            <p:cNvSpPr/>
            <p:nvPr/>
          </p:nvSpPr>
          <p:spPr>
            <a:xfrm flipH="1">
              <a:off x="1961876" y="1702948"/>
              <a:ext cx="689207" cy="908511"/>
            </a:xfrm>
            <a:custGeom>
              <a:avLst/>
              <a:gdLst/>
              <a:ahLst/>
              <a:cxnLst/>
              <a:rect l="l" t="t" r="r" b="b"/>
              <a:pathLst>
                <a:path w="25111" h="33157" extrusionOk="0">
                  <a:moveTo>
                    <a:pt x="21096" y="0"/>
                  </a:moveTo>
                  <a:cubicBezTo>
                    <a:pt x="21096" y="0"/>
                    <a:pt x="9716" y="4438"/>
                    <a:pt x="4860" y="13411"/>
                  </a:cubicBezTo>
                  <a:cubicBezTo>
                    <a:pt x="1" y="22387"/>
                    <a:pt x="6769" y="29070"/>
                    <a:pt x="8427" y="30414"/>
                  </a:cubicBezTo>
                  <a:cubicBezTo>
                    <a:pt x="10085" y="31760"/>
                    <a:pt x="20673" y="33156"/>
                    <a:pt x="22364" y="33156"/>
                  </a:cubicBezTo>
                  <a:lnTo>
                    <a:pt x="22364" y="31256"/>
                  </a:lnTo>
                  <a:cubicBezTo>
                    <a:pt x="22364" y="31256"/>
                    <a:pt x="21321" y="31363"/>
                    <a:pt x="19806" y="31363"/>
                  </a:cubicBezTo>
                  <a:cubicBezTo>
                    <a:pt x="16549" y="31363"/>
                    <a:pt x="11110" y="30871"/>
                    <a:pt x="9164" y="27772"/>
                  </a:cubicBezTo>
                  <a:cubicBezTo>
                    <a:pt x="6315" y="23229"/>
                    <a:pt x="3935" y="19998"/>
                    <a:pt x="6891" y="14193"/>
                  </a:cubicBezTo>
                  <a:cubicBezTo>
                    <a:pt x="9847" y="8382"/>
                    <a:pt x="25111" y="740"/>
                    <a:pt x="25111" y="740"/>
                  </a:cubicBezTo>
                  <a:lnTo>
                    <a:pt x="21096" y="0"/>
                  </a:lnTo>
                  <a:close/>
                </a:path>
              </a:pathLst>
            </a:custGeom>
            <a:solidFill>
              <a:schemeClr val="accen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37" name="Google Shape;1444;p27"/>
            <p:cNvSpPr/>
            <p:nvPr/>
          </p:nvSpPr>
          <p:spPr>
            <a:xfrm flipH="1">
              <a:off x="2209610" y="2171498"/>
              <a:ext cx="717792" cy="714738"/>
            </a:xfrm>
            <a:custGeom>
              <a:avLst/>
              <a:gdLst/>
              <a:ahLst/>
              <a:cxnLst/>
              <a:rect l="l" t="t" r="r" b="b"/>
              <a:pathLst>
                <a:path w="26188" h="26075" extrusionOk="0">
                  <a:moveTo>
                    <a:pt x="15879" y="0"/>
                  </a:moveTo>
                  <a:cubicBezTo>
                    <a:pt x="15879" y="0"/>
                    <a:pt x="11998" y="13409"/>
                    <a:pt x="5204" y="18286"/>
                  </a:cubicBezTo>
                  <a:cubicBezTo>
                    <a:pt x="1567" y="18556"/>
                    <a:pt x="1322" y="19527"/>
                    <a:pt x="1322" y="19527"/>
                  </a:cubicBezTo>
                  <a:lnTo>
                    <a:pt x="5204" y="20618"/>
                  </a:lnTo>
                  <a:lnTo>
                    <a:pt x="0" y="23651"/>
                  </a:lnTo>
                  <a:cubicBezTo>
                    <a:pt x="0" y="23651"/>
                    <a:pt x="1232" y="24271"/>
                    <a:pt x="2279" y="24271"/>
                  </a:cubicBezTo>
                  <a:cubicBezTo>
                    <a:pt x="2367" y="24271"/>
                    <a:pt x="2453" y="24267"/>
                    <a:pt x="2538" y="24257"/>
                  </a:cubicBezTo>
                  <a:lnTo>
                    <a:pt x="2538" y="24257"/>
                  </a:lnTo>
                  <a:cubicBezTo>
                    <a:pt x="476" y="25104"/>
                    <a:pt x="0" y="25348"/>
                    <a:pt x="0" y="25348"/>
                  </a:cubicBezTo>
                  <a:cubicBezTo>
                    <a:pt x="0" y="25348"/>
                    <a:pt x="1048" y="25657"/>
                    <a:pt x="2177" y="25657"/>
                  </a:cubicBezTo>
                  <a:cubicBezTo>
                    <a:pt x="2627" y="25657"/>
                    <a:pt x="3090" y="25608"/>
                    <a:pt x="3504" y="25470"/>
                  </a:cubicBezTo>
                  <a:lnTo>
                    <a:pt x="3504" y="25470"/>
                  </a:lnTo>
                  <a:lnTo>
                    <a:pt x="2533" y="26074"/>
                  </a:lnTo>
                  <a:cubicBezTo>
                    <a:pt x="2533" y="26074"/>
                    <a:pt x="6052" y="25228"/>
                    <a:pt x="8719" y="23286"/>
                  </a:cubicBezTo>
                  <a:cubicBezTo>
                    <a:pt x="13449" y="22071"/>
                    <a:pt x="23395" y="12249"/>
                    <a:pt x="26188" y="6912"/>
                  </a:cubicBezTo>
                  <a:lnTo>
                    <a:pt x="15879" y="0"/>
                  </a:lnTo>
                  <a:close/>
                </a:path>
              </a:pathLst>
            </a:custGeom>
            <a:solidFill>
              <a:schemeClr val="accent1"/>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38" name="Google Shape;1445;p27"/>
            <p:cNvSpPr/>
            <p:nvPr/>
          </p:nvSpPr>
          <p:spPr>
            <a:xfrm flipH="1">
              <a:off x="2209610" y="2171498"/>
              <a:ext cx="735261" cy="729033"/>
            </a:xfrm>
            <a:custGeom>
              <a:avLst/>
              <a:gdLst/>
              <a:ahLst/>
              <a:cxnLst/>
              <a:rect l="l" t="t" r="r" b="b"/>
              <a:pathLst>
                <a:path w="26826" h="26609" extrusionOk="0">
                  <a:moveTo>
                    <a:pt x="16521" y="0"/>
                  </a:moveTo>
                  <a:cubicBezTo>
                    <a:pt x="15982" y="1708"/>
                    <a:pt x="15343" y="3382"/>
                    <a:pt x="14653" y="5020"/>
                  </a:cubicBezTo>
                  <a:cubicBezTo>
                    <a:pt x="13955" y="6668"/>
                    <a:pt x="13198" y="8291"/>
                    <a:pt x="12339" y="9855"/>
                  </a:cubicBezTo>
                  <a:cubicBezTo>
                    <a:pt x="12138" y="10254"/>
                    <a:pt x="11904" y="10638"/>
                    <a:pt x="11682" y="11022"/>
                  </a:cubicBezTo>
                  <a:cubicBezTo>
                    <a:pt x="11455" y="11404"/>
                    <a:pt x="11243" y="11801"/>
                    <a:pt x="10992" y="12168"/>
                  </a:cubicBezTo>
                  <a:lnTo>
                    <a:pt x="10264" y="13289"/>
                  </a:lnTo>
                  <a:lnTo>
                    <a:pt x="9472" y="14367"/>
                  </a:lnTo>
                  <a:cubicBezTo>
                    <a:pt x="8397" y="15759"/>
                    <a:pt x="7197" y="17064"/>
                    <a:pt x="5785" y="18104"/>
                  </a:cubicBezTo>
                  <a:lnTo>
                    <a:pt x="5785" y="18104"/>
                  </a:lnTo>
                  <a:cubicBezTo>
                    <a:pt x="5099" y="18157"/>
                    <a:pt x="4412" y="18241"/>
                    <a:pt x="3734" y="18392"/>
                  </a:cubicBezTo>
                  <a:cubicBezTo>
                    <a:pt x="3389" y="18478"/>
                    <a:pt x="3040" y="18569"/>
                    <a:pt x="2704" y="18718"/>
                  </a:cubicBezTo>
                  <a:cubicBezTo>
                    <a:pt x="2534" y="18790"/>
                    <a:pt x="2368" y="18872"/>
                    <a:pt x="2211" y="18984"/>
                  </a:cubicBezTo>
                  <a:cubicBezTo>
                    <a:pt x="2130" y="19038"/>
                    <a:pt x="2054" y="19099"/>
                    <a:pt x="1982" y="19171"/>
                  </a:cubicBezTo>
                  <a:cubicBezTo>
                    <a:pt x="1908" y="19256"/>
                    <a:pt x="1842" y="19311"/>
                    <a:pt x="1781" y="19475"/>
                  </a:cubicBezTo>
                  <a:lnTo>
                    <a:pt x="1716" y="19649"/>
                  </a:lnTo>
                  <a:lnTo>
                    <a:pt x="1916" y="19706"/>
                  </a:lnTo>
                  <a:lnTo>
                    <a:pt x="5341" y="20677"/>
                  </a:lnTo>
                  <a:lnTo>
                    <a:pt x="5341" y="20677"/>
                  </a:lnTo>
                  <a:lnTo>
                    <a:pt x="538" y="23463"/>
                  </a:lnTo>
                  <a:lnTo>
                    <a:pt x="193" y="23661"/>
                  </a:lnTo>
                  <a:lnTo>
                    <a:pt x="548" y="23834"/>
                  </a:lnTo>
                  <a:cubicBezTo>
                    <a:pt x="963" y="24035"/>
                    <a:pt x="1382" y="24189"/>
                    <a:pt x="1820" y="24314"/>
                  </a:cubicBezTo>
                  <a:cubicBezTo>
                    <a:pt x="1963" y="24351"/>
                    <a:pt x="2108" y="24385"/>
                    <a:pt x="2255" y="24413"/>
                  </a:cubicBezTo>
                  <a:lnTo>
                    <a:pt x="2255" y="24413"/>
                  </a:lnTo>
                  <a:lnTo>
                    <a:pt x="546" y="25154"/>
                  </a:lnTo>
                  <a:lnTo>
                    <a:pt x="1" y="25389"/>
                  </a:lnTo>
                  <a:lnTo>
                    <a:pt x="586" y="25549"/>
                  </a:lnTo>
                  <a:cubicBezTo>
                    <a:pt x="1181" y="25710"/>
                    <a:pt x="1775" y="25808"/>
                    <a:pt x="2381" y="25848"/>
                  </a:cubicBezTo>
                  <a:cubicBezTo>
                    <a:pt x="2524" y="25856"/>
                    <a:pt x="2667" y="25861"/>
                    <a:pt x="2811" y="25861"/>
                  </a:cubicBezTo>
                  <a:cubicBezTo>
                    <a:pt x="2925" y="25861"/>
                    <a:pt x="3038" y="25858"/>
                    <a:pt x="3152" y="25851"/>
                  </a:cubicBezTo>
                  <a:lnTo>
                    <a:pt x="3152" y="25851"/>
                  </a:lnTo>
                  <a:lnTo>
                    <a:pt x="3075" y="25900"/>
                  </a:lnTo>
                  <a:lnTo>
                    <a:pt x="1945" y="26609"/>
                  </a:lnTo>
                  <a:lnTo>
                    <a:pt x="3228" y="26271"/>
                  </a:lnTo>
                  <a:cubicBezTo>
                    <a:pt x="4345" y="25974"/>
                    <a:pt x="5420" y="25590"/>
                    <a:pt x="6472" y="25125"/>
                  </a:cubicBezTo>
                  <a:cubicBezTo>
                    <a:pt x="7516" y="24666"/>
                    <a:pt x="8523" y="24117"/>
                    <a:pt x="9456" y="23449"/>
                  </a:cubicBezTo>
                  <a:lnTo>
                    <a:pt x="9456" y="23449"/>
                  </a:lnTo>
                  <a:cubicBezTo>
                    <a:pt x="9932" y="23282"/>
                    <a:pt x="10419" y="23139"/>
                    <a:pt x="10855" y="22898"/>
                  </a:cubicBezTo>
                  <a:cubicBezTo>
                    <a:pt x="11084" y="22780"/>
                    <a:pt x="11322" y="22680"/>
                    <a:pt x="11542" y="22551"/>
                  </a:cubicBezTo>
                  <a:lnTo>
                    <a:pt x="12201" y="22158"/>
                  </a:lnTo>
                  <a:cubicBezTo>
                    <a:pt x="13074" y="21626"/>
                    <a:pt x="13896" y="21030"/>
                    <a:pt x="14701" y="20408"/>
                  </a:cubicBezTo>
                  <a:cubicBezTo>
                    <a:pt x="16305" y="19158"/>
                    <a:pt x="17815" y="17797"/>
                    <a:pt x="19264" y="16379"/>
                  </a:cubicBezTo>
                  <a:cubicBezTo>
                    <a:pt x="20714" y="14965"/>
                    <a:pt x="22089" y="13466"/>
                    <a:pt x="23374" y="11900"/>
                  </a:cubicBezTo>
                  <a:cubicBezTo>
                    <a:pt x="24652" y="10331"/>
                    <a:pt x="25876" y="8699"/>
                    <a:pt x="26826" y="6908"/>
                  </a:cubicBezTo>
                  <a:lnTo>
                    <a:pt x="26826" y="6908"/>
                  </a:lnTo>
                  <a:cubicBezTo>
                    <a:pt x="25839" y="8677"/>
                    <a:pt x="24578" y="10274"/>
                    <a:pt x="23269" y="11812"/>
                  </a:cubicBezTo>
                  <a:cubicBezTo>
                    <a:pt x="21956" y="13346"/>
                    <a:pt x="20551" y="14803"/>
                    <a:pt x="19091" y="16202"/>
                  </a:cubicBezTo>
                  <a:cubicBezTo>
                    <a:pt x="17629" y="17598"/>
                    <a:pt x="16111" y="18931"/>
                    <a:pt x="14505" y="20151"/>
                  </a:cubicBezTo>
                  <a:cubicBezTo>
                    <a:pt x="13700" y="20760"/>
                    <a:pt x="12878" y="21338"/>
                    <a:pt x="12011" y="21851"/>
                  </a:cubicBezTo>
                  <a:lnTo>
                    <a:pt x="11363" y="22230"/>
                  </a:lnTo>
                  <a:cubicBezTo>
                    <a:pt x="11147" y="22355"/>
                    <a:pt x="10918" y="22451"/>
                    <a:pt x="10696" y="22562"/>
                  </a:cubicBezTo>
                  <a:cubicBezTo>
                    <a:pt x="10253" y="22804"/>
                    <a:pt x="9779" y="22933"/>
                    <a:pt x="9315" y="23099"/>
                  </a:cubicBezTo>
                  <a:lnTo>
                    <a:pt x="9271" y="23116"/>
                  </a:lnTo>
                  <a:lnTo>
                    <a:pt x="9249" y="23129"/>
                  </a:lnTo>
                  <a:cubicBezTo>
                    <a:pt x="8339" y="23781"/>
                    <a:pt x="7342" y="24318"/>
                    <a:pt x="6313" y="24768"/>
                  </a:cubicBezTo>
                  <a:cubicBezTo>
                    <a:pt x="5748" y="25015"/>
                    <a:pt x="5170" y="25241"/>
                    <a:pt x="4586" y="25440"/>
                  </a:cubicBezTo>
                  <a:lnTo>
                    <a:pt x="4586" y="25440"/>
                  </a:lnTo>
                  <a:lnTo>
                    <a:pt x="5652" y="24776"/>
                  </a:lnTo>
                  <a:lnTo>
                    <a:pt x="4081" y="25276"/>
                  </a:lnTo>
                  <a:cubicBezTo>
                    <a:pt x="3682" y="25404"/>
                    <a:pt x="3255" y="25451"/>
                    <a:pt x="2822" y="25451"/>
                  </a:cubicBezTo>
                  <a:cubicBezTo>
                    <a:pt x="2682" y="25451"/>
                    <a:pt x="2541" y="25446"/>
                    <a:pt x="2401" y="25437"/>
                  </a:cubicBezTo>
                  <a:cubicBezTo>
                    <a:pt x="2041" y="25411"/>
                    <a:pt x="1678" y="25364"/>
                    <a:pt x="1321" y="25294"/>
                  </a:cubicBezTo>
                  <a:lnTo>
                    <a:pt x="1321" y="25294"/>
                  </a:lnTo>
                  <a:lnTo>
                    <a:pt x="3258" y="24464"/>
                  </a:lnTo>
                  <a:lnTo>
                    <a:pt x="4565" y="23904"/>
                  </a:lnTo>
                  <a:lnTo>
                    <a:pt x="3151" y="24045"/>
                  </a:lnTo>
                  <a:cubicBezTo>
                    <a:pt x="3133" y="24047"/>
                    <a:pt x="3115" y="24049"/>
                    <a:pt x="3097" y="24050"/>
                  </a:cubicBezTo>
                  <a:lnTo>
                    <a:pt x="3097" y="24050"/>
                  </a:lnTo>
                  <a:lnTo>
                    <a:pt x="3097" y="24048"/>
                  </a:lnTo>
                  <a:lnTo>
                    <a:pt x="3090" y="24051"/>
                  </a:lnTo>
                  <a:lnTo>
                    <a:pt x="3090" y="24051"/>
                  </a:lnTo>
                  <a:cubicBezTo>
                    <a:pt x="3031" y="24055"/>
                    <a:pt x="2973" y="24057"/>
                    <a:pt x="2914" y="24057"/>
                  </a:cubicBezTo>
                  <a:cubicBezTo>
                    <a:pt x="2592" y="24057"/>
                    <a:pt x="2258" y="23998"/>
                    <a:pt x="1929" y="23910"/>
                  </a:cubicBezTo>
                  <a:cubicBezTo>
                    <a:pt x="1651" y="23834"/>
                    <a:pt x="1372" y="23739"/>
                    <a:pt x="1104" y="23629"/>
                  </a:cubicBezTo>
                  <a:lnTo>
                    <a:pt x="1104" y="23629"/>
                  </a:lnTo>
                  <a:lnTo>
                    <a:pt x="5944" y="20795"/>
                  </a:lnTo>
                  <a:lnTo>
                    <a:pt x="6354" y="20559"/>
                  </a:lnTo>
                  <a:lnTo>
                    <a:pt x="5898" y="20432"/>
                  </a:lnTo>
                  <a:lnTo>
                    <a:pt x="2279" y="19422"/>
                  </a:lnTo>
                  <a:lnTo>
                    <a:pt x="2279" y="19422"/>
                  </a:lnTo>
                  <a:cubicBezTo>
                    <a:pt x="2322" y="19382"/>
                    <a:pt x="2368" y="19343"/>
                    <a:pt x="2420" y="19309"/>
                  </a:cubicBezTo>
                  <a:cubicBezTo>
                    <a:pt x="2549" y="19217"/>
                    <a:pt x="2695" y="19143"/>
                    <a:pt x="2846" y="19075"/>
                  </a:cubicBezTo>
                  <a:cubicBezTo>
                    <a:pt x="3151" y="18938"/>
                    <a:pt x="3481" y="18848"/>
                    <a:pt x="3812" y="18766"/>
                  </a:cubicBezTo>
                  <a:cubicBezTo>
                    <a:pt x="4480" y="18613"/>
                    <a:pt x="5167" y="18532"/>
                    <a:pt x="5857" y="18471"/>
                  </a:cubicBezTo>
                  <a:lnTo>
                    <a:pt x="5911" y="18467"/>
                  </a:lnTo>
                  <a:lnTo>
                    <a:pt x="5950" y="18438"/>
                  </a:lnTo>
                  <a:cubicBezTo>
                    <a:pt x="7406" y="17345"/>
                    <a:pt x="8623" y="15990"/>
                    <a:pt x="9705" y="14555"/>
                  </a:cubicBezTo>
                  <a:lnTo>
                    <a:pt x="10491" y="13457"/>
                  </a:lnTo>
                  <a:lnTo>
                    <a:pt x="11211" y="12316"/>
                  </a:lnTo>
                  <a:cubicBezTo>
                    <a:pt x="11459" y="11943"/>
                    <a:pt x="11669" y="11544"/>
                    <a:pt x="11891" y="11156"/>
                  </a:cubicBezTo>
                  <a:cubicBezTo>
                    <a:pt x="12112" y="10765"/>
                    <a:pt x="12339" y="10377"/>
                    <a:pt x="12539" y="9973"/>
                  </a:cubicBezTo>
                  <a:cubicBezTo>
                    <a:pt x="13382" y="8387"/>
                    <a:pt x="14095" y="6740"/>
                    <a:pt x="14760" y="5075"/>
                  </a:cubicBezTo>
                  <a:cubicBezTo>
                    <a:pt x="15419" y="3410"/>
                    <a:pt x="16021" y="1722"/>
                    <a:pt x="16521" y="0"/>
                  </a:cubicBezTo>
                  <a:close/>
                </a:path>
              </a:pathLst>
            </a:custGeom>
            <a:solidFill>
              <a:srgbClr val="000000"/>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39" name="Google Shape;1446;p27"/>
            <p:cNvSpPr/>
            <p:nvPr/>
          </p:nvSpPr>
          <p:spPr>
            <a:xfrm flipH="1">
              <a:off x="2360474" y="1235986"/>
              <a:ext cx="49229" cy="79415"/>
            </a:xfrm>
            <a:custGeom>
              <a:avLst/>
              <a:gdLst/>
              <a:ahLst/>
              <a:cxnLst/>
              <a:rect l="l" t="t" r="r" b="b"/>
              <a:pathLst>
                <a:path w="1832" h="2877" extrusionOk="0">
                  <a:moveTo>
                    <a:pt x="1070" y="1"/>
                  </a:moveTo>
                  <a:cubicBezTo>
                    <a:pt x="657" y="1"/>
                    <a:pt x="242" y="564"/>
                    <a:pt x="125" y="1313"/>
                  </a:cubicBezTo>
                  <a:cubicBezTo>
                    <a:pt x="1" y="2103"/>
                    <a:pt x="256" y="2799"/>
                    <a:pt x="692" y="2871"/>
                  </a:cubicBezTo>
                  <a:cubicBezTo>
                    <a:pt x="716" y="2875"/>
                    <a:pt x="739" y="2877"/>
                    <a:pt x="763" y="2877"/>
                  </a:cubicBezTo>
                  <a:cubicBezTo>
                    <a:pt x="1177" y="2877"/>
                    <a:pt x="1589" y="2311"/>
                    <a:pt x="1709" y="1564"/>
                  </a:cubicBezTo>
                  <a:cubicBezTo>
                    <a:pt x="1831" y="772"/>
                    <a:pt x="1578" y="74"/>
                    <a:pt x="1142" y="6"/>
                  </a:cubicBezTo>
                  <a:cubicBezTo>
                    <a:pt x="1118" y="3"/>
                    <a:pt x="1094" y="1"/>
                    <a:pt x="1070" y="1"/>
                  </a:cubicBezTo>
                  <a:close/>
                </a:path>
              </a:pathLst>
            </a:custGeom>
            <a:solidFill>
              <a:srgbClr val="000000"/>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40" name="Google Shape;1447;p27"/>
            <p:cNvSpPr/>
            <p:nvPr/>
          </p:nvSpPr>
          <p:spPr>
            <a:xfrm flipH="1">
              <a:off x="2465284" y="1235986"/>
              <a:ext cx="49229" cy="77827"/>
            </a:xfrm>
            <a:custGeom>
              <a:avLst/>
              <a:gdLst/>
              <a:ahLst/>
              <a:cxnLst/>
              <a:rect l="l" t="t" r="r" b="b"/>
              <a:pathLst>
                <a:path w="1834" h="2875" extrusionOk="0">
                  <a:moveTo>
                    <a:pt x="1069" y="0"/>
                  </a:moveTo>
                  <a:cubicBezTo>
                    <a:pt x="655" y="0"/>
                    <a:pt x="242" y="565"/>
                    <a:pt x="123" y="1311"/>
                  </a:cubicBezTo>
                  <a:cubicBezTo>
                    <a:pt x="1" y="2103"/>
                    <a:pt x="256" y="2801"/>
                    <a:pt x="692" y="2869"/>
                  </a:cubicBezTo>
                  <a:cubicBezTo>
                    <a:pt x="716" y="2873"/>
                    <a:pt x="741" y="2875"/>
                    <a:pt x="765" y="2875"/>
                  </a:cubicBezTo>
                  <a:cubicBezTo>
                    <a:pt x="1178" y="2875"/>
                    <a:pt x="1589" y="2310"/>
                    <a:pt x="1709" y="1562"/>
                  </a:cubicBezTo>
                  <a:cubicBezTo>
                    <a:pt x="1833" y="772"/>
                    <a:pt x="1580" y="76"/>
                    <a:pt x="1142" y="6"/>
                  </a:cubicBezTo>
                  <a:cubicBezTo>
                    <a:pt x="1117" y="2"/>
                    <a:pt x="1093" y="0"/>
                    <a:pt x="1069" y="0"/>
                  </a:cubicBezTo>
                  <a:close/>
                </a:path>
              </a:pathLst>
            </a:custGeom>
            <a:solidFill>
              <a:srgbClr val="000000"/>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41" name="Google Shape;1448;p27"/>
            <p:cNvSpPr/>
            <p:nvPr/>
          </p:nvSpPr>
          <p:spPr>
            <a:xfrm flipH="1">
              <a:off x="2412878" y="1426583"/>
              <a:ext cx="495467" cy="130241"/>
            </a:xfrm>
            <a:custGeom>
              <a:avLst/>
              <a:gdLst/>
              <a:ahLst/>
              <a:cxnLst/>
              <a:rect l="l" t="t" r="r" b="b"/>
              <a:pathLst>
                <a:path w="18127" h="4748" extrusionOk="0">
                  <a:moveTo>
                    <a:pt x="18126" y="1"/>
                  </a:moveTo>
                  <a:cubicBezTo>
                    <a:pt x="17107" y="1275"/>
                    <a:pt x="15787" y="2261"/>
                    <a:pt x="14317" y="2900"/>
                  </a:cubicBezTo>
                  <a:cubicBezTo>
                    <a:pt x="12855" y="3561"/>
                    <a:pt x="11273" y="3941"/>
                    <a:pt x="9678" y="4137"/>
                  </a:cubicBezTo>
                  <a:cubicBezTo>
                    <a:pt x="8510" y="4302"/>
                    <a:pt x="7327" y="4362"/>
                    <a:pt x="6142" y="4362"/>
                  </a:cubicBezTo>
                  <a:cubicBezTo>
                    <a:pt x="5708" y="4362"/>
                    <a:pt x="5275" y="4354"/>
                    <a:pt x="4841" y="4340"/>
                  </a:cubicBezTo>
                  <a:cubicBezTo>
                    <a:pt x="4036" y="4318"/>
                    <a:pt x="3225" y="4264"/>
                    <a:pt x="2418" y="4185"/>
                  </a:cubicBezTo>
                  <a:cubicBezTo>
                    <a:pt x="1610" y="4118"/>
                    <a:pt x="803" y="4013"/>
                    <a:pt x="0" y="3891"/>
                  </a:cubicBezTo>
                  <a:lnTo>
                    <a:pt x="0" y="3891"/>
                  </a:lnTo>
                  <a:cubicBezTo>
                    <a:pt x="1575" y="4312"/>
                    <a:pt x="3199" y="4547"/>
                    <a:pt x="4826" y="4676"/>
                  </a:cubicBezTo>
                  <a:cubicBezTo>
                    <a:pt x="5460" y="4724"/>
                    <a:pt x="6095" y="4747"/>
                    <a:pt x="6731" y="4747"/>
                  </a:cubicBezTo>
                  <a:cubicBezTo>
                    <a:pt x="7734" y="4747"/>
                    <a:pt x="8737" y="4688"/>
                    <a:pt x="9735" y="4569"/>
                  </a:cubicBezTo>
                  <a:cubicBezTo>
                    <a:pt x="10551" y="4462"/>
                    <a:pt x="11358" y="4294"/>
                    <a:pt x="12153" y="4076"/>
                  </a:cubicBezTo>
                  <a:cubicBezTo>
                    <a:pt x="12942" y="3856"/>
                    <a:pt x="13728" y="3587"/>
                    <a:pt x="14461" y="3206"/>
                  </a:cubicBezTo>
                  <a:cubicBezTo>
                    <a:pt x="15196" y="2830"/>
                    <a:pt x="15905" y="2396"/>
                    <a:pt x="16527" y="1855"/>
                  </a:cubicBezTo>
                  <a:cubicBezTo>
                    <a:pt x="17140" y="1307"/>
                    <a:pt x="17690" y="692"/>
                    <a:pt x="18126" y="1"/>
                  </a:cubicBezTo>
                  <a:close/>
                </a:path>
              </a:pathLst>
            </a:custGeom>
            <a:solidFill>
              <a:srgbClr val="000000"/>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42" name="Google Shape;1449;p27"/>
            <p:cNvSpPr/>
            <p:nvPr/>
          </p:nvSpPr>
          <p:spPr>
            <a:xfrm flipH="1">
              <a:off x="2387470" y="1418641"/>
              <a:ext cx="77814" cy="39708"/>
            </a:xfrm>
            <a:custGeom>
              <a:avLst/>
              <a:gdLst/>
              <a:ahLst/>
              <a:cxnLst/>
              <a:rect l="l" t="t" r="r" b="b"/>
              <a:pathLst>
                <a:path w="2813" h="1451" extrusionOk="0">
                  <a:moveTo>
                    <a:pt x="927" y="1"/>
                  </a:moveTo>
                  <a:cubicBezTo>
                    <a:pt x="902" y="1"/>
                    <a:pt x="876" y="1"/>
                    <a:pt x="851" y="2"/>
                  </a:cubicBezTo>
                  <a:cubicBezTo>
                    <a:pt x="561" y="8"/>
                    <a:pt x="273" y="54"/>
                    <a:pt x="0" y="168"/>
                  </a:cubicBezTo>
                  <a:cubicBezTo>
                    <a:pt x="563" y="301"/>
                    <a:pt x="1098" y="375"/>
                    <a:pt x="1586" y="539"/>
                  </a:cubicBezTo>
                  <a:cubicBezTo>
                    <a:pt x="1829" y="617"/>
                    <a:pt x="2066" y="715"/>
                    <a:pt x="2265" y="861"/>
                  </a:cubicBezTo>
                  <a:cubicBezTo>
                    <a:pt x="2466" y="1005"/>
                    <a:pt x="2634" y="1195"/>
                    <a:pt x="2791" y="1451"/>
                  </a:cubicBezTo>
                  <a:cubicBezTo>
                    <a:pt x="2813" y="1158"/>
                    <a:pt x="2703" y="846"/>
                    <a:pt x="2496" y="611"/>
                  </a:cubicBezTo>
                  <a:cubicBezTo>
                    <a:pt x="2291" y="366"/>
                    <a:pt x="2005" y="224"/>
                    <a:pt x="1724" y="124"/>
                  </a:cubicBezTo>
                  <a:cubicBezTo>
                    <a:pt x="1463" y="42"/>
                    <a:pt x="1193" y="1"/>
                    <a:pt x="927" y="1"/>
                  </a:cubicBezTo>
                  <a:close/>
                </a:path>
              </a:pathLst>
            </a:custGeom>
            <a:solidFill>
              <a:srgbClr val="000000"/>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43" name="Google Shape;1450;p27"/>
            <p:cNvSpPr/>
            <p:nvPr/>
          </p:nvSpPr>
          <p:spPr>
            <a:xfrm flipH="1">
              <a:off x="3124318" y="1258222"/>
              <a:ext cx="36525" cy="49237"/>
            </a:xfrm>
            <a:custGeom>
              <a:avLst/>
              <a:gdLst/>
              <a:ahLst/>
              <a:cxnLst/>
              <a:rect l="l" t="t" r="r" b="b"/>
              <a:pathLst>
                <a:path w="1288" h="1801" extrusionOk="0">
                  <a:moveTo>
                    <a:pt x="644" y="0"/>
                  </a:moveTo>
                  <a:cubicBezTo>
                    <a:pt x="290" y="0"/>
                    <a:pt x="0" y="404"/>
                    <a:pt x="0" y="899"/>
                  </a:cubicBezTo>
                  <a:cubicBezTo>
                    <a:pt x="0" y="1397"/>
                    <a:pt x="290" y="1800"/>
                    <a:pt x="644" y="1800"/>
                  </a:cubicBezTo>
                  <a:cubicBezTo>
                    <a:pt x="999" y="1800"/>
                    <a:pt x="1287" y="1397"/>
                    <a:pt x="1287" y="899"/>
                  </a:cubicBezTo>
                  <a:cubicBezTo>
                    <a:pt x="1287" y="404"/>
                    <a:pt x="999" y="0"/>
                    <a:pt x="644" y="0"/>
                  </a:cubicBezTo>
                  <a:close/>
                </a:path>
              </a:pathLst>
            </a:custGeom>
            <a:solidFill>
              <a:srgbClr val="000000"/>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44" name="Google Shape;1451;p27"/>
            <p:cNvSpPr/>
            <p:nvPr/>
          </p:nvSpPr>
          <p:spPr>
            <a:xfrm flipH="1">
              <a:off x="3238657" y="1269340"/>
              <a:ext cx="34937" cy="49238"/>
            </a:xfrm>
            <a:custGeom>
              <a:avLst/>
              <a:gdLst/>
              <a:ahLst/>
              <a:cxnLst/>
              <a:rect l="l" t="t" r="r" b="b"/>
              <a:pathLst>
                <a:path w="1288" h="1801" extrusionOk="0">
                  <a:moveTo>
                    <a:pt x="644" y="1"/>
                  </a:moveTo>
                  <a:cubicBezTo>
                    <a:pt x="288" y="1"/>
                    <a:pt x="0" y="404"/>
                    <a:pt x="0" y="902"/>
                  </a:cubicBezTo>
                  <a:cubicBezTo>
                    <a:pt x="0" y="1399"/>
                    <a:pt x="288" y="1801"/>
                    <a:pt x="644" y="1801"/>
                  </a:cubicBezTo>
                  <a:cubicBezTo>
                    <a:pt x="999" y="1801"/>
                    <a:pt x="1287" y="1399"/>
                    <a:pt x="1287" y="902"/>
                  </a:cubicBezTo>
                  <a:cubicBezTo>
                    <a:pt x="1287" y="404"/>
                    <a:pt x="999" y="1"/>
                    <a:pt x="644" y="1"/>
                  </a:cubicBezTo>
                  <a:close/>
                </a:path>
              </a:pathLst>
            </a:custGeom>
            <a:solidFill>
              <a:srgbClr val="000000"/>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45" name="Google Shape;1452;p27"/>
            <p:cNvSpPr/>
            <p:nvPr/>
          </p:nvSpPr>
          <p:spPr>
            <a:xfrm flipH="1">
              <a:off x="2114328" y="2921178"/>
              <a:ext cx="15880" cy="141360"/>
            </a:xfrm>
            <a:custGeom>
              <a:avLst/>
              <a:gdLst/>
              <a:ahLst/>
              <a:cxnLst/>
              <a:rect l="l" t="t" r="r" b="b"/>
              <a:pathLst>
                <a:path w="540" h="5167" extrusionOk="0">
                  <a:moveTo>
                    <a:pt x="415" y="0"/>
                  </a:moveTo>
                  <a:cubicBezTo>
                    <a:pt x="195" y="851"/>
                    <a:pt x="108" y="1709"/>
                    <a:pt x="53" y="2570"/>
                  </a:cubicBezTo>
                  <a:cubicBezTo>
                    <a:pt x="12" y="3432"/>
                    <a:pt x="1" y="4298"/>
                    <a:pt x="127" y="5167"/>
                  </a:cubicBezTo>
                  <a:cubicBezTo>
                    <a:pt x="348" y="4316"/>
                    <a:pt x="435" y="3458"/>
                    <a:pt x="490" y="2597"/>
                  </a:cubicBezTo>
                  <a:cubicBezTo>
                    <a:pt x="531" y="1735"/>
                    <a:pt x="540" y="869"/>
                    <a:pt x="415" y="0"/>
                  </a:cubicBez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46" name="Google Shape;1453;p27"/>
            <p:cNvSpPr/>
            <p:nvPr/>
          </p:nvSpPr>
          <p:spPr>
            <a:xfrm flipH="1">
              <a:off x="1845950" y="1542529"/>
              <a:ext cx="295375" cy="147713"/>
            </a:xfrm>
            <a:custGeom>
              <a:avLst/>
              <a:gdLst/>
              <a:ahLst/>
              <a:cxnLst/>
              <a:rect l="l" t="t" r="r" b="b"/>
              <a:pathLst>
                <a:path w="10819" h="5375" extrusionOk="0">
                  <a:moveTo>
                    <a:pt x="4447" y="1"/>
                  </a:moveTo>
                  <a:cubicBezTo>
                    <a:pt x="0" y="1"/>
                    <a:pt x="3414" y="5030"/>
                    <a:pt x="3414" y="5030"/>
                  </a:cubicBezTo>
                  <a:lnTo>
                    <a:pt x="4271" y="5375"/>
                  </a:lnTo>
                  <a:cubicBezTo>
                    <a:pt x="4271" y="5375"/>
                    <a:pt x="3927" y="3911"/>
                    <a:pt x="3754" y="3075"/>
                  </a:cubicBezTo>
                  <a:cubicBezTo>
                    <a:pt x="3625" y="2439"/>
                    <a:pt x="3692" y="1466"/>
                    <a:pt x="4703" y="1466"/>
                  </a:cubicBezTo>
                  <a:cubicBezTo>
                    <a:pt x="5024" y="1466"/>
                    <a:pt x="5439" y="1564"/>
                    <a:pt x="5973" y="1801"/>
                  </a:cubicBezTo>
                  <a:cubicBezTo>
                    <a:pt x="8190" y="2787"/>
                    <a:pt x="5133" y="5375"/>
                    <a:pt x="5133" y="5375"/>
                  </a:cubicBezTo>
                  <a:lnTo>
                    <a:pt x="6543" y="5375"/>
                  </a:lnTo>
                  <a:cubicBezTo>
                    <a:pt x="6543" y="5375"/>
                    <a:pt x="10819" y="640"/>
                    <a:pt x="5223" y="45"/>
                  </a:cubicBezTo>
                  <a:cubicBezTo>
                    <a:pt x="4941" y="15"/>
                    <a:pt x="4683" y="1"/>
                    <a:pt x="4447" y="1"/>
                  </a:cubicBezTo>
                  <a:close/>
                </a:path>
              </a:pathLst>
            </a:custGeom>
            <a:solidFill>
              <a:schemeClr val="accent4"/>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47" name="Google Shape;1454;p27"/>
            <p:cNvSpPr/>
            <p:nvPr/>
          </p:nvSpPr>
          <p:spPr>
            <a:xfrm flipH="1">
              <a:off x="1853890" y="1661652"/>
              <a:ext cx="77814" cy="592438"/>
            </a:xfrm>
            <a:custGeom>
              <a:avLst/>
              <a:gdLst/>
              <a:ahLst/>
              <a:cxnLst/>
              <a:rect l="l" t="t" r="r" b="b"/>
              <a:pathLst>
                <a:path w="2844" h="21614" extrusionOk="0">
                  <a:moveTo>
                    <a:pt x="220" y="0"/>
                  </a:moveTo>
                  <a:cubicBezTo>
                    <a:pt x="103" y="0"/>
                    <a:pt x="11" y="94"/>
                    <a:pt x="7" y="210"/>
                  </a:cubicBezTo>
                  <a:cubicBezTo>
                    <a:pt x="0" y="330"/>
                    <a:pt x="94" y="430"/>
                    <a:pt x="214" y="437"/>
                  </a:cubicBezTo>
                  <a:cubicBezTo>
                    <a:pt x="221" y="437"/>
                    <a:pt x="258" y="439"/>
                    <a:pt x="317" y="450"/>
                  </a:cubicBezTo>
                  <a:cubicBezTo>
                    <a:pt x="330" y="450"/>
                    <a:pt x="341" y="452"/>
                    <a:pt x="356" y="452"/>
                  </a:cubicBezTo>
                  <a:cubicBezTo>
                    <a:pt x="458" y="452"/>
                    <a:pt x="552" y="376"/>
                    <a:pt x="570" y="273"/>
                  </a:cubicBezTo>
                  <a:cubicBezTo>
                    <a:pt x="592" y="151"/>
                    <a:pt x="511" y="40"/>
                    <a:pt x="393" y="18"/>
                  </a:cubicBezTo>
                  <a:cubicBezTo>
                    <a:pt x="291" y="3"/>
                    <a:pt x="232" y="1"/>
                    <a:pt x="232" y="1"/>
                  </a:cubicBezTo>
                  <a:cubicBezTo>
                    <a:pt x="228" y="0"/>
                    <a:pt x="224" y="0"/>
                    <a:pt x="220" y="0"/>
                  </a:cubicBezTo>
                  <a:close/>
                  <a:moveTo>
                    <a:pt x="1158" y="348"/>
                  </a:moveTo>
                  <a:cubicBezTo>
                    <a:pt x="1090" y="348"/>
                    <a:pt x="1022" y="381"/>
                    <a:pt x="980" y="443"/>
                  </a:cubicBezTo>
                  <a:cubicBezTo>
                    <a:pt x="910" y="542"/>
                    <a:pt x="938" y="679"/>
                    <a:pt x="1037" y="747"/>
                  </a:cubicBezTo>
                  <a:cubicBezTo>
                    <a:pt x="1069" y="768"/>
                    <a:pt x="1102" y="792"/>
                    <a:pt x="1135" y="819"/>
                  </a:cubicBezTo>
                  <a:cubicBezTo>
                    <a:pt x="1174" y="847"/>
                    <a:pt x="1220" y="862"/>
                    <a:pt x="1266" y="862"/>
                  </a:cubicBezTo>
                  <a:cubicBezTo>
                    <a:pt x="1331" y="862"/>
                    <a:pt x="1397" y="830"/>
                    <a:pt x="1442" y="773"/>
                  </a:cubicBezTo>
                  <a:cubicBezTo>
                    <a:pt x="1514" y="675"/>
                    <a:pt x="1493" y="539"/>
                    <a:pt x="1397" y="467"/>
                  </a:cubicBezTo>
                  <a:cubicBezTo>
                    <a:pt x="1357" y="439"/>
                    <a:pt x="1320" y="411"/>
                    <a:pt x="1281" y="387"/>
                  </a:cubicBezTo>
                  <a:cubicBezTo>
                    <a:pt x="1244" y="361"/>
                    <a:pt x="1201" y="348"/>
                    <a:pt x="1158" y="348"/>
                  </a:cubicBezTo>
                  <a:close/>
                  <a:moveTo>
                    <a:pt x="1862" y="1058"/>
                  </a:moveTo>
                  <a:cubicBezTo>
                    <a:pt x="1820" y="1058"/>
                    <a:pt x="1778" y="1070"/>
                    <a:pt x="1741" y="1096"/>
                  </a:cubicBezTo>
                  <a:cubicBezTo>
                    <a:pt x="1639" y="1161"/>
                    <a:pt x="1613" y="1299"/>
                    <a:pt x="1680" y="1399"/>
                  </a:cubicBezTo>
                  <a:lnTo>
                    <a:pt x="1746" y="1502"/>
                  </a:lnTo>
                  <a:cubicBezTo>
                    <a:pt x="1787" y="1571"/>
                    <a:pt x="1857" y="1606"/>
                    <a:pt x="1931" y="1606"/>
                  </a:cubicBezTo>
                  <a:cubicBezTo>
                    <a:pt x="1970" y="1606"/>
                    <a:pt x="2010" y="1595"/>
                    <a:pt x="2049" y="1576"/>
                  </a:cubicBezTo>
                  <a:cubicBezTo>
                    <a:pt x="2152" y="1510"/>
                    <a:pt x="2182" y="1377"/>
                    <a:pt x="2119" y="1272"/>
                  </a:cubicBezTo>
                  <a:cubicBezTo>
                    <a:pt x="2095" y="1231"/>
                    <a:pt x="2069" y="1194"/>
                    <a:pt x="2042" y="1155"/>
                  </a:cubicBezTo>
                  <a:cubicBezTo>
                    <a:pt x="2000" y="1092"/>
                    <a:pt x="1932" y="1058"/>
                    <a:pt x="1862" y="1058"/>
                  </a:cubicBezTo>
                  <a:close/>
                  <a:moveTo>
                    <a:pt x="2295" y="1961"/>
                  </a:moveTo>
                  <a:cubicBezTo>
                    <a:pt x="2273" y="1961"/>
                    <a:pt x="2250" y="1964"/>
                    <a:pt x="2228" y="1971"/>
                  </a:cubicBezTo>
                  <a:cubicBezTo>
                    <a:pt x="2114" y="2010"/>
                    <a:pt x="2051" y="2132"/>
                    <a:pt x="2090" y="2248"/>
                  </a:cubicBezTo>
                  <a:lnTo>
                    <a:pt x="2128" y="2370"/>
                  </a:lnTo>
                  <a:cubicBezTo>
                    <a:pt x="2158" y="2459"/>
                    <a:pt x="2234" y="2505"/>
                    <a:pt x="2320" y="2505"/>
                  </a:cubicBezTo>
                  <a:cubicBezTo>
                    <a:pt x="2344" y="2505"/>
                    <a:pt x="2370" y="2501"/>
                    <a:pt x="2396" y="2494"/>
                  </a:cubicBezTo>
                  <a:cubicBezTo>
                    <a:pt x="2509" y="2457"/>
                    <a:pt x="2566" y="2315"/>
                    <a:pt x="2531" y="2200"/>
                  </a:cubicBezTo>
                  <a:lnTo>
                    <a:pt x="2505" y="2110"/>
                  </a:lnTo>
                  <a:cubicBezTo>
                    <a:pt x="2473" y="2017"/>
                    <a:pt x="2388" y="1961"/>
                    <a:pt x="2295" y="1961"/>
                  </a:cubicBezTo>
                  <a:close/>
                  <a:moveTo>
                    <a:pt x="2525" y="2937"/>
                  </a:moveTo>
                  <a:cubicBezTo>
                    <a:pt x="2515" y="2937"/>
                    <a:pt x="2504" y="2938"/>
                    <a:pt x="2494" y="2939"/>
                  </a:cubicBezTo>
                  <a:cubicBezTo>
                    <a:pt x="2374" y="2959"/>
                    <a:pt x="2291" y="3068"/>
                    <a:pt x="2309" y="3188"/>
                  </a:cubicBezTo>
                  <a:lnTo>
                    <a:pt x="2324" y="3312"/>
                  </a:lnTo>
                  <a:cubicBezTo>
                    <a:pt x="2337" y="3422"/>
                    <a:pt x="2431" y="3504"/>
                    <a:pt x="2540" y="3504"/>
                  </a:cubicBezTo>
                  <a:lnTo>
                    <a:pt x="2570" y="3504"/>
                  </a:lnTo>
                  <a:cubicBezTo>
                    <a:pt x="2690" y="3487"/>
                    <a:pt x="2773" y="3378"/>
                    <a:pt x="2758" y="3258"/>
                  </a:cubicBezTo>
                  <a:lnTo>
                    <a:pt x="2741" y="3125"/>
                  </a:lnTo>
                  <a:cubicBezTo>
                    <a:pt x="2725" y="3016"/>
                    <a:pt x="2629" y="2937"/>
                    <a:pt x="2525" y="2937"/>
                  </a:cubicBezTo>
                  <a:close/>
                  <a:moveTo>
                    <a:pt x="2597" y="3934"/>
                  </a:moveTo>
                  <a:cubicBezTo>
                    <a:pt x="2474" y="3941"/>
                    <a:pt x="2378" y="4041"/>
                    <a:pt x="2385" y="4161"/>
                  </a:cubicBezTo>
                  <a:lnTo>
                    <a:pt x="2389" y="4292"/>
                  </a:lnTo>
                  <a:cubicBezTo>
                    <a:pt x="2392" y="4412"/>
                    <a:pt x="2490" y="4504"/>
                    <a:pt x="2608" y="4504"/>
                  </a:cubicBezTo>
                  <a:lnTo>
                    <a:pt x="2616" y="4504"/>
                  </a:lnTo>
                  <a:cubicBezTo>
                    <a:pt x="2736" y="4499"/>
                    <a:pt x="2832" y="4401"/>
                    <a:pt x="2828" y="4279"/>
                  </a:cubicBezTo>
                  <a:lnTo>
                    <a:pt x="2824" y="4148"/>
                  </a:lnTo>
                  <a:cubicBezTo>
                    <a:pt x="2817" y="4024"/>
                    <a:pt x="2714" y="3941"/>
                    <a:pt x="2597" y="3934"/>
                  </a:cubicBezTo>
                  <a:close/>
                  <a:moveTo>
                    <a:pt x="2621" y="4944"/>
                  </a:moveTo>
                  <a:cubicBezTo>
                    <a:pt x="2501" y="4944"/>
                    <a:pt x="2402" y="5040"/>
                    <a:pt x="2402" y="5163"/>
                  </a:cubicBezTo>
                  <a:lnTo>
                    <a:pt x="2402" y="5296"/>
                  </a:lnTo>
                  <a:cubicBezTo>
                    <a:pt x="2402" y="5416"/>
                    <a:pt x="2501" y="5512"/>
                    <a:pt x="2621" y="5512"/>
                  </a:cubicBezTo>
                  <a:lnTo>
                    <a:pt x="2625" y="5512"/>
                  </a:lnTo>
                  <a:cubicBezTo>
                    <a:pt x="2745" y="5509"/>
                    <a:pt x="2843" y="5413"/>
                    <a:pt x="2839" y="5291"/>
                  </a:cubicBezTo>
                  <a:lnTo>
                    <a:pt x="2839" y="5163"/>
                  </a:lnTo>
                  <a:cubicBezTo>
                    <a:pt x="2839" y="5043"/>
                    <a:pt x="2741" y="4944"/>
                    <a:pt x="2621" y="4944"/>
                  </a:cubicBezTo>
                  <a:close/>
                  <a:moveTo>
                    <a:pt x="2616" y="5952"/>
                  </a:moveTo>
                  <a:cubicBezTo>
                    <a:pt x="2496" y="5952"/>
                    <a:pt x="2400" y="6048"/>
                    <a:pt x="2398" y="6168"/>
                  </a:cubicBezTo>
                  <a:lnTo>
                    <a:pt x="2396" y="6299"/>
                  </a:lnTo>
                  <a:cubicBezTo>
                    <a:pt x="2396" y="6419"/>
                    <a:pt x="2490" y="6517"/>
                    <a:pt x="2614" y="6520"/>
                  </a:cubicBezTo>
                  <a:cubicBezTo>
                    <a:pt x="2734" y="6520"/>
                    <a:pt x="2832" y="6421"/>
                    <a:pt x="2832" y="6306"/>
                  </a:cubicBezTo>
                  <a:lnTo>
                    <a:pt x="2834" y="6175"/>
                  </a:lnTo>
                  <a:cubicBezTo>
                    <a:pt x="2837" y="6055"/>
                    <a:pt x="2741" y="5957"/>
                    <a:pt x="2618" y="5952"/>
                  </a:cubicBezTo>
                  <a:close/>
                  <a:moveTo>
                    <a:pt x="2599" y="6956"/>
                  </a:moveTo>
                  <a:cubicBezTo>
                    <a:pt x="2479" y="6956"/>
                    <a:pt x="2385" y="7054"/>
                    <a:pt x="2381" y="7172"/>
                  </a:cubicBezTo>
                  <a:lnTo>
                    <a:pt x="2378" y="7303"/>
                  </a:lnTo>
                  <a:cubicBezTo>
                    <a:pt x="2376" y="7423"/>
                    <a:pt x="2468" y="7523"/>
                    <a:pt x="2592" y="7528"/>
                  </a:cubicBezTo>
                  <a:lnTo>
                    <a:pt x="2597" y="7528"/>
                  </a:lnTo>
                  <a:cubicBezTo>
                    <a:pt x="2714" y="7528"/>
                    <a:pt x="2813" y="7432"/>
                    <a:pt x="2815" y="7312"/>
                  </a:cubicBezTo>
                  <a:lnTo>
                    <a:pt x="2817" y="7181"/>
                  </a:lnTo>
                  <a:cubicBezTo>
                    <a:pt x="2821" y="7061"/>
                    <a:pt x="2728" y="6960"/>
                    <a:pt x="2605" y="6956"/>
                  </a:cubicBezTo>
                  <a:close/>
                  <a:moveTo>
                    <a:pt x="2573" y="7964"/>
                  </a:moveTo>
                  <a:cubicBezTo>
                    <a:pt x="2446" y="7964"/>
                    <a:pt x="2357" y="8058"/>
                    <a:pt x="2354" y="8176"/>
                  </a:cubicBezTo>
                  <a:lnTo>
                    <a:pt x="2352" y="8309"/>
                  </a:lnTo>
                  <a:cubicBezTo>
                    <a:pt x="2348" y="8429"/>
                    <a:pt x="2442" y="8531"/>
                    <a:pt x="2564" y="8533"/>
                  </a:cubicBezTo>
                  <a:lnTo>
                    <a:pt x="2570" y="8533"/>
                  </a:lnTo>
                  <a:cubicBezTo>
                    <a:pt x="2690" y="8533"/>
                    <a:pt x="2784" y="8437"/>
                    <a:pt x="2791" y="8317"/>
                  </a:cubicBezTo>
                  <a:lnTo>
                    <a:pt x="2793" y="8189"/>
                  </a:lnTo>
                  <a:cubicBezTo>
                    <a:pt x="2795" y="8067"/>
                    <a:pt x="2704" y="7966"/>
                    <a:pt x="2581" y="7964"/>
                  </a:cubicBezTo>
                  <a:cubicBezTo>
                    <a:pt x="2578" y="7964"/>
                    <a:pt x="2576" y="7964"/>
                    <a:pt x="2573" y="7964"/>
                  </a:cubicBezTo>
                  <a:close/>
                  <a:moveTo>
                    <a:pt x="2549" y="8970"/>
                  </a:moveTo>
                  <a:cubicBezTo>
                    <a:pt x="2426" y="8970"/>
                    <a:pt x="2330" y="9063"/>
                    <a:pt x="2326" y="9181"/>
                  </a:cubicBezTo>
                  <a:lnTo>
                    <a:pt x="2322" y="9312"/>
                  </a:lnTo>
                  <a:cubicBezTo>
                    <a:pt x="2320" y="9437"/>
                    <a:pt x="2413" y="9537"/>
                    <a:pt x="2533" y="9539"/>
                  </a:cubicBezTo>
                  <a:lnTo>
                    <a:pt x="2540" y="9539"/>
                  </a:lnTo>
                  <a:cubicBezTo>
                    <a:pt x="2660" y="9539"/>
                    <a:pt x="2756" y="9443"/>
                    <a:pt x="2760" y="9328"/>
                  </a:cubicBezTo>
                  <a:lnTo>
                    <a:pt x="2767" y="9194"/>
                  </a:lnTo>
                  <a:cubicBezTo>
                    <a:pt x="2769" y="9072"/>
                    <a:pt x="2675" y="8972"/>
                    <a:pt x="2553" y="8970"/>
                  </a:cubicBezTo>
                  <a:cubicBezTo>
                    <a:pt x="2552" y="8970"/>
                    <a:pt x="2550" y="8970"/>
                    <a:pt x="2549" y="8970"/>
                  </a:cubicBezTo>
                  <a:close/>
                  <a:moveTo>
                    <a:pt x="2520" y="9978"/>
                  </a:moveTo>
                  <a:cubicBezTo>
                    <a:pt x="2407" y="9978"/>
                    <a:pt x="2300" y="10072"/>
                    <a:pt x="2293" y="10192"/>
                  </a:cubicBezTo>
                  <a:lnTo>
                    <a:pt x="2289" y="10318"/>
                  </a:lnTo>
                  <a:cubicBezTo>
                    <a:pt x="2280" y="10440"/>
                    <a:pt x="2376" y="10541"/>
                    <a:pt x="2496" y="10545"/>
                  </a:cubicBezTo>
                  <a:lnTo>
                    <a:pt x="2505" y="10545"/>
                  </a:lnTo>
                  <a:cubicBezTo>
                    <a:pt x="2621" y="10545"/>
                    <a:pt x="2719" y="10453"/>
                    <a:pt x="2728" y="10338"/>
                  </a:cubicBezTo>
                  <a:lnTo>
                    <a:pt x="2734" y="10205"/>
                  </a:lnTo>
                  <a:cubicBezTo>
                    <a:pt x="2736" y="10082"/>
                    <a:pt x="2642" y="9982"/>
                    <a:pt x="2520" y="9978"/>
                  </a:cubicBezTo>
                  <a:close/>
                  <a:moveTo>
                    <a:pt x="2479" y="10986"/>
                  </a:moveTo>
                  <a:cubicBezTo>
                    <a:pt x="2337" y="10986"/>
                    <a:pt x="2258" y="11073"/>
                    <a:pt x="2254" y="11193"/>
                  </a:cubicBezTo>
                  <a:lnTo>
                    <a:pt x="2248" y="11326"/>
                  </a:lnTo>
                  <a:cubicBezTo>
                    <a:pt x="2245" y="11448"/>
                    <a:pt x="2337" y="11549"/>
                    <a:pt x="2461" y="11553"/>
                  </a:cubicBezTo>
                  <a:lnTo>
                    <a:pt x="2466" y="11553"/>
                  </a:lnTo>
                  <a:cubicBezTo>
                    <a:pt x="2584" y="11553"/>
                    <a:pt x="2682" y="11459"/>
                    <a:pt x="2682" y="11339"/>
                  </a:cubicBezTo>
                  <a:lnTo>
                    <a:pt x="2686" y="11210"/>
                  </a:lnTo>
                  <a:cubicBezTo>
                    <a:pt x="2695" y="11090"/>
                    <a:pt x="2599" y="10990"/>
                    <a:pt x="2479" y="10986"/>
                  </a:cubicBezTo>
                  <a:close/>
                  <a:moveTo>
                    <a:pt x="2442" y="11994"/>
                  </a:moveTo>
                  <a:cubicBezTo>
                    <a:pt x="2300" y="11994"/>
                    <a:pt x="2219" y="12081"/>
                    <a:pt x="2215" y="12201"/>
                  </a:cubicBezTo>
                  <a:lnTo>
                    <a:pt x="2208" y="12332"/>
                  </a:lnTo>
                  <a:cubicBezTo>
                    <a:pt x="2202" y="12452"/>
                    <a:pt x="2298" y="12552"/>
                    <a:pt x="2418" y="12559"/>
                  </a:cubicBezTo>
                  <a:lnTo>
                    <a:pt x="2424" y="12559"/>
                  </a:lnTo>
                  <a:cubicBezTo>
                    <a:pt x="2542" y="12559"/>
                    <a:pt x="2640" y="12465"/>
                    <a:pt x="2642" y="12351"/>
                  </a:cubicBezTo>
                  <a:lnTo>
                    <a:pt x="2649" y="12221"/>
                  </a:lnTo>
                  <a:cubicBezTo>
                    <a:pt x="2656" y="12101"/>
                    <a:pt x="2562" y="11998"/>
                    <a:pt x="2442" y="11994"/>
                  </a:cubicBezTo>
                  <a:close/>
                  <a:moveTo>
                    <a:pt x="2398" y="12999"/>
                  </a:moveTo>
                  <a:cubicBezTo>
                    <a:pt x="2258" y="12999"/>
                    <a:pt x="2176" y="13087"/>
                    <a:pt x="2171" y="13207"/>
                  </a:cubicBezTo>
                  <a:lnTo>
                    <a:pt x="2167" y="13338"/>
                  </a:lnTo>
                  <a:cubicBezTo>
                    <a:pt x="2158" y="13458"/>
                    <a:pt x="2254" y="13560"/>
                    <a:pt x="2374" y="13565"/>
                  </a:cubicBezTo>
                  <a:lnTo>
                    <a:pt x="2381" y="13565"/>
                  </a:lnTo>
                  <a:cubicBezTo>
                    <a:pt x="2498" y="13565"/>
                    <a:pt x="2597" y="13473"/>
                    <a:pt x="2599" y="13357"/>
                  </a:cubicBezTo>
                  <a:lnTo>
                    <a:pt x="2605" y="13226"/>
                  </a:lnTo>
                  <a:cubicBezTo>
                    <a:pt x="2612" y="13106"/>
                    <a:pt x="2518" y="13006"/>
                    <a:pt x="2398" y="12999"/>
                  </a:cubicBezTo>
                  <a:close/>
                  <a:moveTo>
                    <a:pt x="2338" y="14007"/>
                  </a:moveTo>
                  <a:cubicBezTo>
                    <a:pt x="2203" y="14007"/>
                    <a:pt x="2127" y="14097"/>
                    <a:pt x="2123" y="14215"/>
                  </a:cubicBezTo>
                  <a:lnTo>
                    <a:pt x="2117" y="14341"/>
                  </a:lnTo>
                  <a:cubicBezTo>
                    <a:pt x="2112" y="14461"/>
                    <a:pt x="2204" y="14566"/>
                    <a:pt x="2324" y="14570"/>
                  </a:cubicBezTo>
                  <a:lnTo>
                    <a:pt x="2335" y="14570"/>
                  </a:lnTo>
                  <a:cubicBezTo>
                    <a:pt x="2453" y="14570"/>
                    <a:pt x="2551" y="14481"/>
                    <a:pt x="2551" y="14367"/>
                  </a:cubicBezTo>
                  <a:lnTo>
                    <a:pt x="2555" y="14232"/>
                  </a:lnTo>
                  <a:cubicBezTo>
                    <a:pt x="2564" y="14112"/>
                    <a:pt x="2468" y="14012"/>
                    <a:pt x="2348" y="14007"/>
                  </a:cubicBezTo>
                  <a:cubicBezTo>
                    <a:pt x="2345" y="14007"/>
                    <a:pt x="2341" y="14007"/>
                    <a:pt x="2338" y="14007"/>
                  </a:cubicBezTo>
                  <a:close/>
                  <a:moveTo>
                    <a:pt x="2292" y="15011"/>
                  </a:moveTo>
                  <a:cubicBezTo>
                    <a:pt x="2155" y="15011"/>
                    <a:pt x="2082" y="15101"/>
                    <a:pt x="2075" y="15218"/>
                  </a:cubicBezTo>
                  <a:lnTo>
                    <a:pt x="2071" y="15345"/>
                  </a:lnTo>
                  <a:cubicBezTo>
                    <a:pt x="2064" y="15465"/>
                    <a:pt x="2158" y="15570"/>
                    <a:pt x="2278" y="15574"/>
                  </a:cubicBezTo>
                  <a:lnTo>
                    <a:pt x="2289" y="15574"/>
                  </a:lnTo>
                  <a:cubicBezTo>
                    <a:pt x="2407" y="15574"/>
                    <a:pt x="2501" y="15485"/>
                    <a:pt x="2505" y="15371"/>
                  </a:cubicBezTo>
                  <a:lnTo>
                    <a:pt x="2509" y="15236"/>
                  </a:lnTo>
                  <a:cubicBezTo>
                    <a:pt x="2518" y="15116"/>
                    <a:pt x="2422" y="15015"/>
                    <a:pt x="2302" y="15011"/>
                  </a:cubicBezTo>
                  <a:cubicBezTo>
                    <a:pt x="2299" y="15011"/>
                    <a:pt x="2296" y="15011"/>
                    <a:pt x="2292" y="15011"/>
                  </a:cubicBezTo>
                  <a:close/>
                  <a:moveTo>
                    <a:pt x="2257" y="16019"/>
                  </a:moveTo>
                  <a:cubicBezTo>
                    <a:pt x="2143" y="16019"/>
                    <a:pt x="2038" y="16110"/>
                    <a:pt x="2032" y="16228"/>
                  </a:cubicBezTo>
                  <a:lnTo>
                    <a:pt x="2027" y="16355"/>
                  </a:lnTo>
                  <a:cubicBezTo>
                    <a:pt x="2018" y="16475"/>
                    <a:pt x="2114" y="16575"/>
                    <a:pt x="2234" y="16582"/>
                  </a:cubicBezTo>
                  <a:lnTo>
                    <a:pt x="2243" y="16582"/>
                  </a:lnTo>
                  <a:cubicBezTo>
                    <a:pt x="2357" y="16582"/>
                    <a:pt x="2455" y="16490"/>
                    <a:pt x="2464" y="16372"/>
                  </a:cubicBezTo>
                  <a:lnTo>
                    <a:pt x="2468" y="16250"/>
                  </a:lnTo>
                  <a:lnTo>
                    <a:pt x="2468" y="16246"/>
                  </a:lnTo>
                  <a:cubicBezTo>
                    <a:pt x="2474" y="16126"/>
                    <a:pt x="2383" y="16023"/>
                    <a:pt x="2261" y="16019"/>
                  </a:cubicBezTo>
                  <a:cubicBezTo>
                    <a:pt x="2259" y="16019"/>
                    <a:pt x="2258" y="16019"/>
                    <a:pt x="2257" y="16019"/>
                  </a:cubicBezTo>
                  <a:close/>
                  <a:moveTo>
                    <a:pt x="2208" y="17025"/>
                  </a:moveTo>
                  <a:cubicBezTo>
                    <a:pt x="2090" y="17025"/>
                    <a:pt x="1986" y="17116"/>
                    <a:pt x="1981" y="17236"/>
                  </a:cubicBezTo>
                  <a:lnTo>
                    <a:pt x="1975" y="17361"/>
                  </a:lnTo>
                  <a:cubicBezTo>
                    <a:pt x="1966" y="17481"/>
                    <a:pt x="2062" y="17581"/>
                    <a:pt x="2182" y="17588"/>
                  </a:cubicBezTo>
                  <a:lnTo>
                    <a:pt x="2191" y="17588"/>
                  </a:lnTo>
                  <a:cubicBezTo>
                    <a:pt x="2304" y="17588"/>
                    <a:pt x="2402" y="17494"/>
                    <a:pt x="2411" y="17380"/>
                  </a:cubicBezTo>
                  <a:lnTo>
                    <a:pt x="2418" y="17258"/>
                  </a:lnTo>
                  <a:lnTo>
                    <a:pt x="2418" y="17252"/>
                  </a:lnTo>
                  <a:cubicBezTo>
                    <a:pt x="2422" y="17132"/>
                    <a:pt x="2333" y="17031"/>
                    <a:pt x="2208" y="17025"/>
                  </a:cubicBezTo>
                  <a:close/>
                  <a:moveTo>
                    <a:pt x="2154" y="18026"/>
                  </a:moveTo>
                  <a:cubicBezTo>
                    <a:pt x="2021" y="18026"/>
                    <a:pt x="1931" y="18114"/>
                    <a:pt x="1927" y="18234"/>
                  </a:cubicBezTo>
                  <a:lnTo>
                    <a:pt x="1920" y="18364"/>
                  </a:lnTo>
                  <a:cubicBezTo>
                    <a:pt x="1916" y="18484"/>
                    <a:pt x="2005" y="18589"/>
                    <a:pt x="2128" y="18594"/>
                  </a:cubicBezTo>
                  <a:lnTo>
                    <a:pt x="2138" y="18594"/>
                  </a:lnTo>
                  <a:cubicBezTo>
                    <a:pt x="2254" y="18594"/>
                    <a:pt x="2348" y="18504"/>
                    <a:pt x="2357" y="18386"/>
                  </a:cubicBezTo>
                  <a:lnTo>
                    <a:pt x="2363" y="18255"/>
                  </a:lnTo>
                  <a:cubicBezTo>
                    <a:pt x="2368" y="18135"/>
                    <a:pt x="2274" y="18031"/>
                    <a:pt x="2154" y="18026"/>
                  </a:cubicBezTo>
                  <a:close/>
                  <a:moveTo>
                    <a:pt x="2099" y="19032"/>
                  </a:moveTo>
                  <a:cubicBezTo>
                    <a:pt x="1966" y="19032"/>
                    <a:pt x="1877" y="19119"/>
                    <a:pt x="1872" y="19239"/>
                  </a:cubicBezTo>
                  <a:lnTo>
                    <a:pt x="1866" y="19370"/>
                  </a:lnTo>
                  <a:cubicBezTo>
                    <a:pt x="1861" y="19490"/>
                    <a:pt x="1953" y="19595"/>
                    <a:pt x="2073" y="19599"/>
                  </a:cubicBezTo>
                  <a:lnTo>
                    <a:pt x="2084" y="19599"/>
                  </a:lnTo>
                  <a:cubicBezTo>
                    <a:pt x="2202" y="19599"/>
                    <a:pt x="2298" y="19510"/>
                    <a:pt x="2302" y="19392"/>
                  </a:cubicBezTo>
                  <a:lnTo>
                    <a:pt x="2309" y="19261"/>
                  </a:lnTo>
                  <a:cubicBezTo>
                    <a:pt x="2313" y="19141"/>
                    <a:pt x="2219" y="19039"/>
                    <a:pt x="2099" y="19032"/>
                  </a:cubicBezTo>
                  <a:close/>
                  <a:moveTo>
                    <a:pt x="2049" y="20040"/>
                  </a:moveTo>
                  <a:cubicBezTo>
                    <a:pt x="1918" y="20042"/>
                    <a:pt x="1824" y="20127"/>
                    <a:pt x="1820" y="20247"/>
                  </a:cubicBezTo>
                  <a:lnTo>
                    <a:pt x="1811" y="20374"/>
                  </a:lnTo>
                  <a:cubicBezTo>
                    <a:pt x="1802" y="20494"/>
                    <a:pt x="1896" y="20599"/>
                    <a:pt x="2016" y="20607"/>
                  </a:cubicBezTo>
                  <a:lnTo>
                    <a:pt x="2029" y="20607"/>
                  </a:lnTo>
                  <a:cubicBezTo>
                    <a:pt x="2145" y="20607"/>
                    <a:pt x="2239" y="20516"/>
                    <a:pt x="2248" y="20402"/>
                  </a:cubicBezTo>
                  <a:lnTo>
                    <a:pt x="2256" y="20267"/>
                  </a:lnTo>
                  <a:cubicBezTo>
                    <a:pt x="2261" y="20149"/>
                    <a:pt x="2169" y="20044"/>
                    <a:pt x="2049" y="20040"/>
                  </a:cubicBezTo>
                  <a:close/>
                  <a:moveTo>
                    <a:pt x="1986" y="21046"/>
                  </a:moveTo>
                  <a:cubicBezTo>
                    <a:pt x="1866" y="21048"/>
                    <a:pt x="1763" y="21133"/>
                    <a:pt x="1757" y="21253"/>
                  </a:cubicBezTo>
                  <a:lnTo>
                    <a:pt x="1752" y="21384"/>
                  </a:lnTo>
                  <a:cubicBezTo>
                    <a:pt x="1746" y="21504"/>
                    <a:pt x="1840" y="21607"/>
                    <a:pt x="1960" y="21613"/>
                  </a:cubicBezTo>
                  <a:lnTo>
                    <a:pt x="1973" y="21613"/>
                  </a:lnTo>
                  <a:cubicBezTo>
                    <a:pt x="2090" y="21613"/>
                    <a:pt x="2184" y="21521"/>
                    <a:pt x="2189" y="21408"/>
                  </a:cubicBezTo>
                  <a:lnTo>
                    <a:pt x="2193" y="21275"/>
                  </a:lnTo>
                  <a:cubicBezTo>
                    <a:pt x="2200" y="21155"/>
                    <a:pt x="2106" y="21050"/>
                    <a:pt x="1986" y="21046"/>
                  </a:cubicBezTo>
                  <a:close/>
                </a:path>
              </a:pathLst>
            </a:custGeom>
            <a:solidFill>
              <a:schemeClr val="accent2"/>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sp>
          <p:nvSpPr>
            <p:cNvPr id="148" name="Google Shape;1455;p27"/>
            <p:cNvSpPr/>
            <p:nvPr/>
          </p:nvSpPr>
          <p:spPr>
            <a:xfrm flipH="1">
              <a:off x="1855478" y="2254090"/>
              <a:ext cx="41289" cy="31766"/>
            </a:xfrm>
            <a:custGeom>
              <a:avLst/>
              <a:gdLst/>
              <a:ahLst/>
              <a:cxnLst/>
              <a:rect l="l" t="t" r="r" b="b"/>
              <a:pathLst>
                <a:path w="1519" h="1151" extrusionOk="0">
                  <a:moveTo>
                    <a:pt x="0" y="0"/>
                  </a:moveTo>
                  <a:lnTo>
                    <a:pt x="0" y="1150"/>
                  </a:lnTo>
                  <a:lnTo>
                    <a:pt x="1347" y="1150"/>
                  </a:lnTo>
                  <a:lnTo>
                    <a:pt x="1519" y="0"/>
                  </a:lnTo>
                  <a:close/>
                </a:path>
              </a:pathLst>
            </a:custGeom>
            <a:solidFill>
              <a:srgbClr val="000000">
                <a:alpha val="5590"/>
              </a:srgbClr>
            </a:solidFill>
            <a:ln>
              <a:noFill/>
            </a:ln>
          </p:spPr>
          <p:txBody>
            <a:bodyPr spcFirstLastPara="1" lIns="91425" tIns="91425" rIns="91425" bIns="91425" anchor="ctr"/>
            <a:lstStyle/>
            <a:p>
              <a:pPr defTabSz="685800" fontAlgn="auto">
                <a:spcBef>
                  <a:spcPts val="0"/>
                </a:spcBef>
                <a:spcAft>
                  <a:spcPts val="0"/>
                </a:spcAft>
                <a:defRPr/>
              </a:pPr>
              <a:endParaRPr>
                <a:solidFill>
                  <a:srgbClr val="F75C8F"/>
                </a:solidFill>
                <a:latin typeface="Arial"/>
                <a:cs typeface="+mn-cs"/>
              </a:endParaRPr>
            </a:p>
          </p:txBody>
        </p:sp>
      </p:grpSp>
      <p:sp>
        <p:nvSpPr>
          <p:cNvPr id="1353" name="Google Shape;1353;p27"/>
          <p:cNvSpPr txBox="1">
            <a:spLocks noGrp="1"/>
          </p:cNvSpPr>
          <p:nvPr>
            <p:ph type="ctrTitle"/>
          </p:nvPr>
        </p:nvSpPr>
        <p:spPr>
          <a:xfrm>
            <a:off x="4415875" y="540000"/>
            <a:ext cx="3785400" cy="1126500"/>
          </a:xfrm>
          <a:prstGeom prst="rect">
            <a:avLst/>
          </a:prstGeom>
        </p:spPr>
        <p:txBody>
          <a:bodyPr spcFirstLastPara="1" anchor="b">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4" name="Google Shape;1354;p27"/>
          <p:cNvSpPr txBox="1">
            <a:spLocks noGrp="1"/>
          </p:cNvSpPr>
          <p:nvPr>
            <p:ph type="subTitle" idx="1"/>
          </p:nvPr>
        </p:nvSpPr>
        <p:spPr>
          <a:xfrm>
            <a:off x="4415875" y="2205975"/>
            <a:ext cx="3785400" cy="1227900"/>
          </a:xfrm>
          <a:prstGeom prst="rect">
            <a:avLst/>
          </a:prstGeom>
        </p:spPr>
        <p:txBody>
          <a:bodyPr spcFirstLastPara="1">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55" name="Google Shape;1355;p27"/>
          <p:cNvSpPr txBox="1">
            <a:spLocks noGrp="1"/>
          </p:cNvSpPr>
          <p:nvPr>
            <p:ph type="subTitle" idx="2"/>
          </p:nvPr>
        </p:nvSpPr>
        <p:spPr>
          <a:xfrm>
            <a:off x="4415877" y="4230175"/>
            <a:ext cx="3785400" cy="373200"/>
          </a:xfrm>
          <a:prstGeom prst="rect">
            <a:avLst/>
          </a:prstGeom>
        </p:spPr>
        <p:txBody>
          <a:bodyPr spcFirstLastPara="1">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5"/>
        </a:solidFill>
        <a:effectLst/>
      </p:bgPr>
    </p:bg>
    <p:spTree>
      <p:nvGrpSpPr>
        <p:cNvPr id="1" name="Shape 1456"/>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0" y="0"/>
            <a:ext cx="0" cy="0"/>
          </a:xfrm>
        </p:spPr>
        <p:txBody>
          <a:bodyPr vert="horz" wrap="square" lIns="91440" tIns="45720" rIns="91440" bIns="45720" numCol="1" anchor="t" anchorCtr="0" compatLnSpc="1">
            <a:prstTxWarp prst="textNoShape">
              <a:avLst/>
            </a:prstTxWarp>
          </a:bodyPr>
          <a:lstStyle>
            <a:lvl1pPr>
              <a:defRPr sz="1300">
                <a:solidFill>
                  <a:srgbClr val="F75C8F"/>
                </a:solidFill>
              </a:defRPr>
            </a:lvl1pPr>
          </a:lstStyle>
          <a:p>
            <a:r>
              <a:rPr lang="en-US"/>
              <a:t>Add a footer</a:t>
            </a:r>
          </a:p>
        </p:txBody>
      </p:sp>
      <p:sp>
        <p:nvSpPr>
          <p:cNvPr id="5" name="Date Placeholder 3"/>
          <p:cNvSpPr>
            <a:spLocks noGrp="1"/>
          </p:cNvSpPr>
          <p:nvPr>
            <p:ph type="dt" sz="half" idx="11"/>
          </p:nvPr>
        </p:nvSpPr>
        <p:spPr>
          <a:xfrm>
            <a:off x="0" y="0"/>
            <a:ext cx="0" cy="0"/>
          </a:xfrm>
        </p:spPr>
        <p:txBody>
          <a:bodyPr vert="horz" wrap="square" lIns="91440" tIns="45720" rIns="91440" bIns="45720" numCol="1" anchor="t" anchorCtr="0" compatLnSpc="1">
            <a:prstTxWarp prst="textNoShape">
              <a:avLst/>
            </a:prstTxWarp>
          </a:bodyPr>
          <a:lstStyle>
            <a:lvl1pPr>
              <a:defRPr sz="1300">
                <a:solidFill>
                  <a:srgbClr val="F75C8F"/>
                </a:solidFill>
              </a:defRPr>
            </a:lvl1pPr>
          </a:lstStyle>
          <a:p>
            <a:fld id="{51046299-7D85-473D-A3EF-56C96DF3AA74}" type="datetimeFigureOut">
              <a:rPr lang="en-US"/>
              <a:pPr/>
              <a:t>12/2/2023</a:t>
            </a:fld>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sz="1300">
                <a:solidFill>
                  <a:srgbClr val="F75C8F"/>
                </a:solidFill>
              </a:defRPr>
            </a:lvl1pPr>
          </a:lstStyle>
          <a:p>
            <a:fld id="{C2298CAE-AD4E-4726-88C0-B12AFFC6EFA6}" type="slidenum">
              <a:rPr lang="en-US"/>
              <a:pPr/>
              <a:t>‹#›</a:t>
            </a:fld>
            <a:endParaRPr lang="en-US"/>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1436" y="3979068"/>
            <a:ext cx="6078062" cy="434941"/>
          </a:xfrm>
        </p:spPr>
        <p:txBody>
          <a:bodyPr>
            <a:normAutofit/>
          </a:bodyPr>
          <a:lstStyle>
            <a:lvl1pPr>
              <a:defRPr sz="1800">
                <a:solidFill>
                  <a:schemeClr val="accent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3"/>
          </p:nvPr>
        </p:nvSpPr>
        <p:spPr>
          <a:xfrm>
            <a:off x="743916" y="834767"/>
            <a:ext cx="3655668" cy="281273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spcFirstLastPara="1" tIns="365760">
            <a:noAutofit/>
          </a:bodyPr>
          <a:lstStyle>
            <a:lvl1pPr marL="0" indent="0" algn="ctr">
              <a:buNone/>
              <a:defRPr/>
            </a:lvl1pPr>
          </a:lstStyle>
          <a:p>
            <a:pPr lvl="0"/>
            <a:r>
              <a:rPr lang="en-US" noProof="0">
                <a:sym typeface="Kodchasan"/>
              </a:rPr>
              <a:t>Click icon to add picture</a:t>
            </a:r>
          </a:p>
        </p:txBody>
      </p:sp>
      <p:sp>
        <p:nvSpPr>
          <p:cNvPr id="19" name="Picture Placeholder 18" descr="An empty placeholder to add an image. Click on the placeholder and select the image that you wish to add"/>
          <p:cNvSpPr>
            <a:spLocks noGrp="1"/>
          </p:cNvSpPr>
          <p:nvPr>
            <p:ph type="pic" sz="quarter" idx="15"/>
          </p:nvPr>
        </p:nvSpPr>
        <p:spPr>
          <a:xfrm>
            <a:off x="4879519" y="832307"/>
            <a:ext cx="1969979" cy="123714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spcFirstLastPara="1" tIns="182880">
            <a:noAutofit/>
          </a:bodyPr>
          <a:lstStyle>
            <a:lvl1pPr marL="0" indent="0" algn="ctr">
              <a:buNone/>
              <a:defRPr/>
            </a:lvl1pPr>
          </a:lstStyle>
          <a:p>
            <a:pPr lvl="0"/>
            <a:r>
              <a:rPr lang="en-US" noProof="0">
                <a:sym typeface="Kodchasan"/>
              </a:rPr>
              <a:t>Click icon to add picture</a:t>
            </a:r>
          </a:p>
        </p:txBody>
      </p:sp>
      <p:sp>
        <p:nvSpPr>
          <p:cNvPr id="13" name="Picture Placeholder 12" descr="An empty placeholder to add an image. Click on the placeholder and select the image that you wish to add"/>
          <p:cNvSpPr>
            <a:spLocks noGrp="1"/>
          </p:cNvSpPr>
          <p:nvPr>
            <p:ph type="pic" sz="quarter" idx="16"/>
          </p:nvPr>
        </p:nvSpPr>
        <p:spPr>
          <a:xfrm>
            <a:off x="4879519" y="2402536"/>
            <a:ext cx="1969979" cy="123714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spcFirstLastPara="1" tIns="182880">
            <a:noAutofit/>
          </a:bodyPr>
          <a:lstStyle>
            <a:lvl1pPr marL="0" indent="0" algn="ctr">
              <a:buNone/>
              <a:defRPr/>
            </a:lvl1pPr>
          </a:lstStyle>
          <a:p>
            <a:pPr lvl="0"/>
            <a:r>
              <a:rPr lang="en-US" noProof="0">
                <a:sym typeface="Kodchasan"/>
              </a:rPr>
              <a:t>Click icon to add picture</a:t>
            </a:r>
            <a:endParaRPr lang="en-US" noProof="0" dirty="0">
              <a:sym typeface="Kodchasan"/>
            </a:endParaRPr>
          </a:p>
        </p:txBody>
      </p:sp>
      <p:sp>
        <p:nvSpPr>
          <p:cNvPr id="17" name="Text Placeholder 16"/>
          <p:cNvSpPr>
            <a:spLocks noGrp="1"/>
          </p:cNvSpPr>
          <p:nvPr>
            <p:ph type="body" sz="quarter" idx="14"/>
          </p:nvPr>
        </p:nvSpPr>
        <p:spPr>
          <a:xfrm>
            <a:off x="771436" y="4439441"/>
            <a:ext cx="6078062" cy="373065"/>
          </a:xfrm>
        </p:spPr>
        <p:txBody>
          <a:bodyPr>
            <a:normAutofit/>
          </a:bodyPr>
          <a:lstStyle>
            <a:lvl1pPr marL="0" indent="0">
              <a:spcBef>
                <a:spcPts val="0"/>
              </a:spcBef>
              <a:buNone/>
              <a:defRPr sz="1200"/>
            </a:lvl1pPr>
            <a:lvl2pPr marL="0" indent="0">
              <a:spcBef>
                <a:spcPts val="900"/>
              </a:spcBef>
              <a:buNone/>
              <a:defRPr sz="1350"/>
            </a:lvl2pPr>
            <a:lvl3pPr marL="0" indent="0">
              <a:spcBef>
                <a:spcPts val="900"/>
              </a:spcBef>
              <a:buNone/>
              <a:defRPr sz="1350"/>
            </a:lvl3pPr>
            <a:lvl4pPr marL="0" indent="0">
              <a:spcBef>
                <a:spcPts val="900"/>
              </a:spcBef>
              <a:buNone/>
              <a:defRPr sz="1350"/>
            </a:lvl4pPr>
            <a:lvl5pPr marL="0" indent="0">
              <a:spcBef>
                <a:spcPts val="900"/>
              </a:spcBef>
              <a:buNone/>
              <a:defRPr sz="1350"/>
            </a:lvl5pPr>
          </a:lstStyle>
          <a:p>
            <a:pPr lvl="0"/>
            <a:r>
              <a:rPr lang="en-US"/>
              <a:t>Click to edit Master text styles</a:t>
            </a: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76200" y="-68263"/>
            <a:ext cx="9459913" cy="5321301"/>
          </a:xfrm>
          <a:prstGeom prst="rect">
            <a:avLst/>
          </a:prstGeom>
          <a:noFill/>
          <a:ln w="9525">
            <a:noFill/>
            <a:miter lim="800000"/>
            <a:headEnd/>
            <a:tailEnd/>
          </a:ln>
        </p:spPr>
      </p:pic>
      <p:sp>
        <p:nvSpPr>
          <p:cNvPr id="5" name="Oval 7">
            <a:extLst>
              <a:ext uri="{FF2B5EF4-FFF2-40B4-BE49-F238E27FC236}"/>
            </a:extLst>
          </p:cNvPr>
          <p:cNvSpPr/>
          <p:nvPr userDrawn="1"/>
        </p:nvSpPr>
        <p:spPr>
          <a:xfrm>
            <a:off x="1971675" y="1447800"/>
            <a:ext cx="639763" cy="6397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a:solidFill>
                <a:prstClr val="white"/>
              </a:solidFill>
            </a:endParaRPr>
          </a:p>
        </p:txBody>
      </p:sp>
      <p:sp>
        <p:nvSpPr>
          <p:cNvPr id="2" name="Title 1">
            <a:extLst>
              <a:ext uri="{FF2B5EF4-FFF2-40B4-BE49-F238E27FC236}"/>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Date Placeholder 3">
            <a:extLst>
              <a:ext uri="{FF2B5EF4-FFF2-40B4-BE49-F238E27FC236}"/>
            </a:extLst>
          </p:cNvPr>
          <p:cNvSpPr>
            <a:spLocks noGrp="1"/>
          </p:cNvSpPr>
          <p:nvPr>
            <p:ph type="dt" sz="half" idx="10"/>
          </p:nvPr>
        </p:nvSpPr>
        <p:spPr/>
        <p:txBody>
          <a:bodyPr/>
          <a:lstStyle>
            <a:lvl1pPr>
              <a:defRPr/>
            </a:lvl1pPr>
          </a:lstStyle>
          <a:p>
            <a:fld id="{EEC71409-9414-40C5-B179-14FF625FF657}" type="datetime1">
              <a:rPr lang="en-US"/>
              <a:pPr/>
              <a:t>12/2/2023</a:t>
            </a:fld>
            <a:endParaRPr lang="en-US"/>
          </a:p>
        </p:txBody>
      </p:sp>
      <p:sp>
        <p:nvSpPr>
          <p:cNvPr id="7"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8" name="Slide Number Placeholder 5">
            <a:extLst>
              <a:ext uri="{FF2B5EF4-FFF2-40B4-BE49-F238E27FC236}"/>
            </a:extLst>
          </p:cNvPr>
          <p:cNvSpPr>
            <a:spLocks noGrp="1"/>
          </p:cNvSpPr>
          <p:nvPr>
            <p:ph type="sldNum" sz="quarter" idx="12"/>
          </p:nvPr>
        </p:nvSpPr>
        <p:spPr/>
        <p:txBody>
          <a:bodyPr/>
          <a:lstStyle>
            <a:lvl1pPr>
              <a:defRPr/>
            </a:lvl1pPr>
          </a:lstStyle>
          <a:p>
            <a:fld id="{D53F7938-8C72-4B66-9532-22703C167173}"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39238" cy="5143500"/>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24BFFCA2-CEC8-4DFF-9C94-80141A91050F}" type="datetime1">
              <a:rPr lang="en-US"/>
              <a:pPr/>
              <a:t>12/2/2023</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ADE230AD-3CD9-4441-AFC5-D0E29440C9A5}"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9139238" cy="51403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4E14124F-AAED-4DF1-815C-AD48E0DBED04}" type="datetime1">
              <a:rPr lang="en-US"/>
              <a:pPr/>
              <a:t>12/2/2023</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63B2CB40-B5EE-49B0-8200-A1A01E6763A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345BCE9-FF5F-46B2-B00B-8653ED2ECBBF}" type="datetimeFigureOut">
              <a:rPr lang="en-US"/>
              <a:pPr>
                <a:defRPr/>
              </a:pPr>
              <a:t>12/2/2023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4CB06E-4F64-4F76-93F3-60ADDEA6EB69}"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0" y="1588"/>
            <a:ext cx="9139238" cy="51403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5148263"/>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7EEA5AE0-1F50-4B34-B5EC-4282672A7280}" type="datetime1">
              <a:rPr lang="en-US"/>
              <a:pPr/>
              <a:t>12/2/2023</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320A0A1D-E26D-4EDF-A70F-DE30C5E7E4F5}"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extLst>
          </p:cNvPr>
          <p:cNvSpPr>
            <a:spLocks noGrp="1"/>
          </p:cNvSpPr>
          <p:nvPr>
            <p:ph type="dt" sz="half" idx="10"/>
          </p:nvPr>
        </p:nvSpPr>
        <p:spPr/>
        <p:txBody>
          <a:bodyPr/>
          <a:lstStyle>
            <a:lvl1pPr>
              <a:defRPr/>
            </a:lvl1pPr>
          </a:lstStyle>
          <a:p>
            <a:fld id="{B1695503-0846-42E0-B0D6-33FFEB64CD27}" type="datetime1">
              <a:rPr lang="en-US"/>
              <a:pPr/>
              <a:t>12/2/2023</a:t>
            </a:fld>
            <a:endParaRPr lang="en-US"/>
          </a:p>
        </p:txBody>
      </p:sp>
      <p:sp>
        <p:nvSpPr>
          <p:cNvPr id="4" name="Footer Placeholder 3">
            <a:extLst>
              <a:ext uri="{FF2B5EF4-FFF2-40B4-BE49-F238E27FC236}"/>
            </a:extLst>
          </p:cNvPr>
          <p:cNvSpPr>
            <a:spLocks noGrp="1"/>
          </p:cNvSpPr>
          <p:nvPr>
            <p:ph type="ftr" sz="quarter" idx="11"/>
          </p:nvPr>
        </p:nvSpPr>
        <p:spPr/>
        <p:txBody>
          <a:bodyPr/>
          <a:lstStyle>
            <a:lvl1pPr>
              <a:defRPr/>
            </a:lvl1pPr>
          </a:lstStyle>
          <a:p>
            <a:endParaRPr lang="en-US"/>
          </a:p>
        </p:txBody>
      </p:sp>
      <p:sp>
        <p:nvSpPr>
          <p:cNvPr id="5" name="Slide Number Placeholder 4">
            <a:extLst>
              <a:ext uri="{FF2B5EF4-FFF2-40B4-BE49-F238E27FC236}"/>
            </a:extLst>
          </p:cNvPr>
          <p:cNvSpPr>
            <a:spLocks noGrp="1"/>
          </p:cNvSpPr>
          <p:nvPr>
            <p:ph type="sldNum" sz="quarter" idx="12"/>
          </p:nvPr>
        </p:nvSpPr>
        <p:spPr/>
        <p:txBody>
          <a:bodyPr/>
          <a:lstStyle>
            <a:lvl1pPr>
              <a:defRPr/>
            </a:lvl1pPr>
          </a:lstStyle>
          <a:p>
            <a:fld id="{4E249665-F817-43D1-9D94-4811B83E8749}"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srcRect/>
          <a:stretch>
            <a:fillRect/>
          </a:stretch>
        </p:blipFill>
        <p:spPr bwMode="auto">
          <a:xfrm>
            <a:off x="0" y="1588"/>
            <a:ext cx="9139238" cy="5140325"/>
          </a:xfrm>
          <a:prstGeom prst="rect">
            <a:avLst/>
          </a:prstGeom>
          <a:noFill/>
          <a:ln w="9525">
            <a:noFill/>
            <a:miter lim="800000"/>
            <a:headEnd/>
            <a:tailEnd/>
          </a:ln>
        </p:spPr>
      </p:pic>
      <p:sp>
        <p:nvSpPr>
          <p:cNvPr id="3" name="Date Placeholder 1">
            <a:extLst>
              <a:ext uri="{FF2B5EF4-FFF2-40B4-BE49-F238E27FC236}"/>
            </a:extLst>
          </p:cNvPr>
          <p:cNvSpPr>
            <a:spLocks noGrp="1"/>
          </p:cNvSpPr>
          <p:nvPr>
            <p:ph type="dt" sz="half" idx="10"/>
          </p:nvPr>
        </p:nvSpPr>
        <p:spPr/>
        <p:txBody>
          <a:bodyPr/>
          <a:lstStyle>
            <a:lvl1pPr>
              <a:defRPr/>
            </a:lvl1pPr>
          </a:lstStyle>
          <a:p>
            <a:fld id="{ABA1E78D-A2B2-4C69-9AA8-446F64B9E00A}" type="datetime1">
              <a:rPr lang="en-US"/>
              <a:pPr/>
              <a:t>12/2/2023</a:t>
            </a:fld>
            <a:endParaRPr lang="en-US"/>
          </a:p>
        </p:txBody>
      </p:sp>
      <p:sp>
        <p:nvSpPr>
          <p:cNvPr id="4" name="Footer Placeholder 2">
            <a:extLst>
              <a:ext uri="{FF2B5EF4-FFF2-40B4-BE49-F238E27FC236}"/>
            </a:extLst>
          </p:cNvPr>
          <p:cNvSpPr>
            <a:spLocks noGrp="1"/>
          </p:cNvSpPr>
          <p:nvPr>
            <p:ph type="ftr" sz="quarter" idx="11"/>
          </p:nvPr>
        </p:nvSpPr>
        <p:spPr/>
        <p:txBody>
          <a:bodyPr/>
          <a:lstStyle>
            <a:lvl1pPr>
              <a:defRPr/>
            </a:lvl1pPr>
          </a:lstStyle>
          <a:p>
            <a:endParaRPr lang="en-US"/>
          </a:p>
        </p:txBody>
      </p:sp>
      <p:sp>
        <p:nvSpPr>
          <p:cNvPr id="5" name="Slide Number Placeholder 3">
            <a:extLst>
              <a:ext uri="{FF2B5EF4-FFF2-40B4-BE49-F238E27FC236}"/>
            </a:extLst>
          </p:cNvPr>
          <p:cNvSpPr>
            <a:spLocks noGrp="1"/>
          </p:cNvSpPr>
          <p:nvPr>
            <p:ph type="sldNum" sz="quarter" idx="12"/>
          </p:nvPr>
        </p:nvSpPr>
        <p:spPr/>
        <p:txBody>
          <a:bodyPr/>
          <a:lstStyle>
            <a:lvl1pPr>
              <a:defRPr/>
            </a:lvl1pPr>
          </a:lstStyle>
          <a:p>
            <a:fld id="{98370F68-DF04-4DCB-BE50-9513B6CEC61E}"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srcRect/>
          <a:stretch>
            <a:fillRect/>
          </a:stretch>
        </p:blipFill>
        <p:spPr bwMode="auto">
          <a:xfrm>
            <a:off x="0" y="1588"/>
            <a:ext cx="9139238" cy="51403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Date Placeholder 4">
            <a:extLst>
              <a:ext uri="{FF2B5EF4-FFF2-40B4-BE49-F238E27FC236}"/>
            </a:extLst>
          </p:cNvPr>
          <p:cNvSpPr>
            <a:spLocks noGrp="1"/>
          </p:cNvSpPr>
          <p:nvPr>
            <p:ph type="dt" sz="half" idx="10"/>
          </p:nvPr>
        </p:nvSpPr>
        <p:spPr/>
        <p:txBody>
          <a:bodyPr/>
          <a:lstStyle>
            <a:lvl1pPr>
              <a:defRPr/>
            </a:lvl1pPr>
          </a:lstStyle>
          <a:p>
            <a:fld id="{1BF34810-18BA-4A1B-A835-A2B5095D6BB0}" type="datetime1">
              <a:rPr lang="en-US"/>
              <a:pPr/>
              <a:t>12/2/2023</a:t>
            </a:fld>
            <a:endParaRPr lang="en-US"/>
          </a:p>
        </p:txBody>
      </p:sp>
      <p:sp>
        <p:nvSpPr>
          <p:cNvPr id="7" name="Footer Placeholder 5">
            <a:extLst>
              <a:ext uri="{FF2B5EF4-FFF2-40B4-BE49-F238E27FC236}"/>
            </a:extLst>
          </p:cNvPr>
          <p:cNvSpPr>
            <a:spLocks noGrp="1"/>
          </p:cNvSpPr>
          <p:nvPr>
            <p:ph type="ftr" sz="quarter" idx="11"/>
          </p:nvPr>
        </p:nvSpPr>
        <p:spPr/>
        <p:txBody>
          <a:bodyPr/>
          <a:lstStyle>
            <a:lvl1pPr>
              <a:defRPr/>
            </a:lvl1pPr>
          </a:lstStyle>
          <a:p>
            <a:endParaRPr lang="en-US"/>
          </a:p>
        </p:txBody>
      </p:sp>
      <p:sp>
        <p:nvSpPr>
          <p:cNvPr id="8" name="Slide Number Placeholder 6">
            <a:extLst>
              <a:ext uri="{FF2B5EF4-FFF2-40B4-BE49-F238E27FC236}"/>
            </a:extLst>
          </p:cNvPr>
          <p:cNvSpPr>
            <a:spLocks noGrp="1"/>
          </p:cNvSpPr>
          <p:nvPr>
            <p:ph type="sldNum" sz="quarter" idx="12"/>
          </p:nvPr>
        </p:nvSpPr>
        <p:spPr/>
        <p:txBody>
          <a:bodyPr/>
          <a:lstStyle>
            <a:lvl1pPr>
              <a:defRPr/>
            </a:lvl1pPr>
          </a:lstStyle>
          <a:p>
            <a:fld id="{2554E7F8-E92E-4815-9EA7-F9D1251B84F6}"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srcRect/>
          <a:stretch>
            <a:fillRect/>
          </a:stretch>
        </p:blipFill>
        <p:spPr bwMode="auto">
          <a:xfrm>
            <a:off x="0" y="1588"/>
            <a:ext cx="9139238" cy="51403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Date Placeholder 4">
            <a:extLst>
              <a:ext uri="{FF2B5EF4-FFF2-40B4-BE49-F238E27FC236}"/>
            </a:extLst>
          </p:cNvPr>
          <p:cNvSpPr>
            <a:spLocks noGrp="1"/>
          </p:cNvSpPr>
          <p:nvPr>
            <p:ph type="dt" sz="half" idx="10"/>
          </p:nvPr>
        </p:nvSpPr>
        <p:spPr/>
        <p:txBody>
          <a:bodyPr/>
          <a:lstStyle>
            <a:lvl1pPr>
              <a:defRPr/>
            </a:lvl1pPr>
          </a:lstStyle>
          <a:p>
            <a:fld id="{B57A33D1-F4B1-4349-AB68-C227758CB52C}" type="datetime1">
              <a:rPr lang="en-US"/>
              <a:pPr/>
              <a:t>12/2/2023</a:t>
            </a:fld>
            <a:endParaRPr lang="en-US"/>
          </a:p>
        </p:txBody>
      </p:sp>
      <p:sp>
        <p:nvSpPr>
          <p:cNvPr id="7" name="Footer Placeholder 5">
            <a:extLst>
              <a:ext uri="{FF2B5EF4-FFF2-40B4-BE49-F238E27FC236}"/>
            </a:extLst>
          </p:cNvPr>
          <p:cNvSpPr>
            <a:spLocks noGrp="1"/>
          </p:cNvSpPr>
          <p:nvPr>
            <p:ph type="ftr" sz="quarter" idx="11"/>
          </p:nvPr>
        </p:nvSpPr>
        <p:spPr/>
        <p:txBody>
          <a:bodyPr/>
          <a:lstStyle>
            <a:lvl1pPr>
              <a:defRPr/>
            </a:lvl1pPr>
          </a:lstStyle>
          <a:p>
            <a:endParaRPr lang="en-US"/>
          </a:p>
        </p:txBody>
      </p:sp>
      <p:sp>
        <p:nvSpPr>
          <p:cNvPr id="8" name="Slide Number Placeholder 6">
            <a:extLst>
              <a:ext uri="{FF2B5EF4-FFF2-40B4-BE49-F238E27FC236}"/>
            </a:extLst>
          </p:cNvPr>
          <p:cNvSpPr>
            <a:spLocks noGrp="1"/>
          </p:cNvSpPr>
          <p:nvPr>
            <p:ph type="sldNum" sz="quarter" idx="12"/>
          </p:nvPr>
        </p:nvSpPr>
        <p:spPr/>
        <p:txBody>
          <a:bodyPr/>
          <a:lstStyle>
            <a:lvl1pPr>
              <a:defRPr/>
            </a:lvl1pPr>
          </a:lstStyle>
          <a:p>
            <a:fld id="{C2E3FDEC-3EAC-46AF-899F-C04EB3F9BC5E}"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9139238" cy="51403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B9471509-B75A-40F0-9146-D2B4A7C43136}" type="datetime1">
              <a:rPr lang="en-US"/>
              <a:pPr/>
              <a:t>12/2/2023</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EE70D456-454B-4741-BF20-EA5E778046BB}"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9139238" cy="5140325"/>
          </a:xfrm>
          <a:prstGeom prst="rect">
            <a:avLst/>
          </a:prstGeom>
          <a:noFill/>
          <a:ln w="9525">
            <a:noFill/>
            <a:miter lim="800000"/>
            <a:headEnd/>
            <a:tailEnd/>
          </a:ln>
        </p:spPr>
      </p:pic>
      <p:sp>
        <p:nvSpPr>
          <p:cNvPr id="2" name="Vertical Title 1">
            <a:extLst>
              <a:ext uri="{FF2B5EF4-FFF2-40B4-BE49-F238E27FC236}"/>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20DE0833-AFC5-4855-9A5D-B15242DD5C89}" type="datetime1">
              <a:rPr lang="en-US"/>
              <a:pPr/>
              <a:t>12/2/2023</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8A7023D0-350C-462D-9D5E-41190B9598D8}"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extLst>
          </p:cNvPr>
          <p:cNvSpPr>
            <a:spLocks noGrp="1"/>
          </p:cNvSpPr>
          <p:nvPr>
            <p:ph type="dt" sz="half" idx="10"/>
          </p:nvPr>
        </p:nvSpPr>
        <p:spPr/>
        <p:txBody>
          <a:bodyPr/>
          <a:lstStyle>
            <a:lvl1pPr>
              <a:defRPr/>
            </a:lvl1pPr>
          </a:lstStyle>
          <a:p>
            <a:fld id="{49CB11A8-898C-4765-9C0D-26DD53AC987C}" type="datetime1">
              <a:rPr lang="en-US"/>
              <a:pPr/>
              <a:t>12/2/2023</a:t>
            </a:fld>
            <a:endParaRPr lang="en-US"/>
          </a:p>
        </p:txBody>
      </p:sp>
      <p:sp>
        <p:nvSpPr>
          <p:cNvPr id="9" name="Footer Placeholder 7">
            <a:extLst>
              <a:ext uri="{FF2B5EF4-FFF2-40B4-BE49-F238E27FC236}"/>
            </a:extLst>
          </p:cNvPr>
          <p:cNvSpPr>
            <a:spLocks noGrp="1"/>
          </p:cNvSpPr>
          <p:nvPr>
            <p:ph type="ftr" sz="quarter" idx="11"/>
          </p:nvPr>
        </p:nvSpPr>
        <p:spPr/>
        <p:txBody>
          <a:bodyPr/>
          <a:lstStyle>
            <a:lvl1pPr>
              <a:defRPr/>
            </a:lvl1pPr>
          </a:lstStyle>
          <a:p>
            <a:endParaRPr lang="en-US"/>
          </a:p>
        </p:txBody>
      </p:sp>
      <p:sp>
        <p:nvSpPr>
          <p:cNvPr id="10" name="Slide Number Placeholder 8">
            <a:extLst>
              <a:ext uri="{FF2B5EF4-FFF2-40B4-BE49-F238E27FC236}"/>
            </a:extLst>
          </p:cNvPr>
          <p:cNvSpPr>
            <a:spLocks noGrp="1"/>
          </p:cNvSpPr>
          <p:nvPr>
            <p:ph type="sldNum" sz="quarter" idx="12"/>
          </p:nvPr>
        </p:nvSpPr>
        <p:spPr/>
        <p:txBody>
          <a:bodyPr/>
          <a:lstStyle>
            <a:lvl1pPr>
              <a:defRPr/>
            </a:lvl1pPr>
          </a:lstStyle>
          <a:p>
            <a:fld id="{0E954DC8-32BE-4738-A0AC-71D812666F2E}"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pic>
        <p:nvPicPr>
          <p:cNvPr id="2" name="Picture 6"/>
          <p:cNvPicPr>
            <a:picLocks noChangeAspect="1"/>
          </p:cNvPicPr>
          <p:nvPr/>
        </p:nvPicPr>
        <p:blipFill>
          <a:blip r:embed="rId2"/>
          <a:srcRect/>
          <a:stretch>
            <a:fillRect/>
          </a:stretch>
        </p:blipFill>
        <p:spPr bwMode="auto">
          <a:xfrm>
            <a:off x="6350" y="1588"/>
            <a:ext cx="9124950" cy="5140325"/>
          </a:xfrm>
          <a:prstGeom prst="rect">
            <a:avLst/>
          </a:prstGeom>
          <a:noFill/>
          <a:ln w="9525">
            <a:noFill/>
            <a:miter lim="800000"/>
            <a:headEnd/>
            <a:tailEnd/>
          </a:ln>
        </p:spPr>
      </p:pic>
      <p:sp>
        <p:nvSpPr>
          <p:cNvPr id="3" name="Date Placeholder 3">
            <a:extLst>
              <a:ext uri="{FF2B5EF4-FFF2-40B4-BE49-F238E27FC236}"/>
            </a:extLst>
          </p:cNvPr>
          <p:cNvSpPr>
            <a:spLocks noGrp="1"/>
          </p:cNvSpPr>
          <p:nvPr>
            <p:ph type="dt" sz="half" idx="10"/>
          </p:nvPr>
        </p:nvSpPr>
        <p:spPr/>
        <p:txBody>
          <a:bodyPr/>
          <a:lstStyle>
            <a:lvl1pPr>
              <a:defRPr/>
            </a:lvl1pPr>
          </a:lstStyle>
          <a:p>
            <a:endParaRPr lang="en-US"/>
          </a:p>
        </p:txBody>
      </p:sp>
      <p:sp>
        <p:nvSpPr>
          <p:cNvPr id="4" name="Slide Number Placeholder 5">
            <a:extLst>
              <a:ext uri="{FF2B5EF4-FFF2-40B4-BE49-F238E27FC236}"/>
            </a:extLst>
          </p:cNvPr>
          <p:cNvSpPr>
            <a:spLocks noGrp="1"/>
          </p:cNvSpPr>
          <p:nvPr>
            <p:ph type="sldNum" sz="quarter" idx="11"/>
          </p:nvPr>
        </p:nvSpPr>
        <p:spPr/>
        <p:txBody>
          <a:bodyPr/>
          <a:lstStyle>
            <a:lvl1pPr>
              <a:defRPr/>
            </a:lvl1pPr>
          </a:lstStyle>
          <a:p>
            <a:fld id="{AC57663A-41EA-40C0-9D06-F2002E554E70}" type="slidenum">
              <a:rPr lang="en-US"/>
              <a:pPr/>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7EC2F47-63D6-40F0-AFDB-2F658513A084}" type="datetimeFigureOut">
              <a:rPr lang="en-US"/>
              <a:pPr>
                <a:defRPr/>
              </a:pPr>
              <a:t>12/2/2023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D16FDD7-BD6A-4526-A37C-A9D6EEB66D41}"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pic>
        <p:nvPicPr>
          <p:cNvPr id="2" name="Picture 6"/>
          <p:cNvPicPr>
            <a:picLocks noChangeAspect="1"/>
          </p:cNvPicPr>
          <p:nvPr/>
        </p:nvPicPr>
        <p:blipFill>
          <a:blip r:embed="rId2"/>
          <a:srcRect/>
          <a:stretch>
            <a:fillRect/>
          </a:stretch>
        </p:blipFill>
        <p:spPr bwMode="auto">
          <a:xfrm>
            <a:off x="6350" y="1588"/>
            <a:ext cx="9124950" cy="5140325"/>
          </a:xfrm>
          <a:prstGeom prst="rect">
            <a:avLst/>
          </a:prstGeom>
          <a:noFill/>
          <a:ln w="9525">
            <a:noFill/>
            <a:miter lim="800000"/>
            <a:headEnd/>
            <a:tailEnd/>
          </a:ln>
        </p:spPr>
      </p:pic>
      <p:sp>
        <p:nvSpPr>
          <p:cNvPr id="3" name="Date Placeholder 3">
            <a:extLst>
              <a:ext uri="{FF2B5EF4-FFF2-40B4-BE49-F238E27FC236}"/>
            </a:extLst>
          </p:cNvPr>
          <p:cNvSpPr>
            <a:spLocks noGrp="1"/>
          </p:cNvSpPr>
          <p:nvPr>
            <p:ph type="dt" sz="half" idx="10"/>
          </p:nvPr>
        </p:nvSpPr>
        <p:spPr/>
        <p:txBody>
          <a:bodyPr/>
          <a:lstStyle>
            <a:lvl1pPr>
              <a:defRPr/>
            </a:lvl1pPr>
          </a:lstStyle>
          <a:p>
            <a:endParaRPr lang="en-US"/>
          </a:p>
        </p:txBody>
      </p:sp>
      <p:sp>
        <p:nvSpPr>
          <p:cNvPr id="4" name="Slide Number Placeholder 5">
            <a:extLst>
              <a:ext uri="{FF2B5EF4-FFF2-40B4-BE49-F238E27FC236}"/>
            </a:extLst>
          </p:cNvPr>
          <p:cNvSpPr>
            <a:spLocks noGrp="1"/>
          </p:cNvSpPr>
          <p:nvPr>
            <p:ph type="sldNum" sz="quarter" idx="11"/>
          </p:nvPr>
        </p:nvSpPr>
        <p:spPr/>
        <p:txBody>
          <a:bodyPr/>
          <a:lstStyle>
            <a:lvl1pPr>
              <a:defRPr/>
            </a:lvl1pPr>
          </a:lstStyle>
          <a:p>
            <a:fld id="{A0B62462-273E-423B-95B4-EB0C847C7CED}" type="slidenum">
              <a:rPr lang="en-US"/>
              <a:pPr/>
              <a:t>‹#›</a:t>
            </a:fld>
            <a:endParaRPr lang="en-US"/>
          </a:p>
        </p:txBody>
      </p:sp>
    </p:spTree>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pic>
        <p:nvPicPr>
          <p:cNvPr id="2" name="Picture 6"/>
          <p:cNvPicPr>
            <a:picLocks noChangeAspect="1"/>
          </p:cNvPicPr>
          <p:nvPr/>
        </p:nvPicPr>
        <p:blipFill>
          <a:blip r:embed="rId2"/>
          <a:srcRect/>
          <a:stretch>
            <a:fillRect/>
          </a:stretch>
        </p:blipFill>
        <p:spPr bwMode="auto">
          <a:xfrm>
            <a:off x="6350" y="1588"/>
            <a:ext cx="9124950" cy="5140325"/>
          </a:xfrm>
          <a:prstGeom prst="rect">
            <a:avLst/>
          </a:prstGeom>
          <a:noFill/>
          <a:ln w="9525">
            <a:noFill/>
            <a:miter lim="800000"/>
            <a:headEnd/>
            <a:tailEnd/>
          </a:ln>
        </p:spPr>
      </p:pic>
      <p:sp>
        <p:nvSpPr>
          <p:cNvPr id="3" name="Date Placeholder 3">
            <a:extLst>
              <a:ext uri="{FF2B5EF4-FFF2-40B4-BE49-F238E27FC236}"/>
            </a:extLst>
          </p:cNvPr>
          <p:cNvSpPr>
            <a:spLocks noGrp="1"/>
          </p:cNvSpPr>
          <p:nvPr>
            <p:ph type="dt" sz="half" idx="10"/>
          </p:nvPr>
        </p:nvSpPr>
        <p:spPr/>
        <p:txBody>
          <a:bodyPr/>
          <a:lstStyle>
            <a:lvl1pPr>
              <a:defRPr/>
            </a:lvl1pPr>
          </a:lstStyle>
          <a:p>
            <a:endParaRPr lang="en-US"/>
          </a:p>
        </p:txBody>
      </p:sp>
      <p:sp>
        <p:nvSpPr>
          <p:cNvPr id="4" name="Slide Number Placeholder 5">
            <a:extLst>
              <a:ext uri="{FF2B5EF4-FFF2-40B4-BE49-F238E27FC236}"/>
            </a:extLst>
          </p:cNvPr>
          <p:cNvSpPr>
            <a:spLocks noGrp="1"/>
          </p:cNvSpPr>
          <p:nvPr>
            <p:ph type="sldNum" sz="quarter" idx="11"/>
          </p:nvPr>
        </p:nvSpPr>
        <p:spPr/>
        <p:txBody>
          <a:bodyPr/>
          <a:lstStyle>
            <a:lvl1pPr>
              <a:defRPr/>
            </a:lvl1pPr>
          </a:lstStyle>
          <a:p>
            <a:fld id="{08C8B11C-CFFE-46CC-B9DA-038982CB35BC}" type="slidenum">
              <a:rPr lang="en-US"/>
              <a:pPr/>
              <a:t>‹#›</a:t>
            </a:fld>
            <a:endParaRPr lang="en-US"/>
          </a:p>
        </p:txBody>
      </p:sp>
    </p:spTree>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pic>
        <p:nvPicPr>
          <p:cNvPr id="2" name="Picture 6"/>
          <p:cNvPicPr>
            <a:picLocks noChangeAspect="1"/>
          </p:cNvPicPr>
          <p:nvPr/>
        </p:nvPicPr>
        <p:blipFill>
          <a:blip r:embed="rId2"/>
          <a:srcRect/>
          <a:stretch>
            <a:fillRect/>
          </a:stretch>
        </p:blipFill>
        <p:spPr bwMode="auto">
          <a:xfrm>
            <a:off x="6350" y="1588"/>
            <a:ext cx="9124950" cy="5140325"/>
          </a:xfrm>
          <a:prstGeom prst="rect">
            <a:avLst/>
          </a:prstGeom>
          <a:noFill/>
          <a:ln w="9525">
            <a:noFill/>
            <a:miter lim="800000"/>
            <a:headEnd/>
            <a:tailEnd/>
          </a:ln>
        </p:spPr>
      </p:pic>
      <p:sp>
        <p:nvSpPr>
          <p:cNvPr id="3" name="Date Placeholder 3">
            <a:extLst>
              <a:ext uri="{FF2B5EF4-FFF2-40B4-BE49-F238E27FC236}"/>
            </a:extLst>
          </p:cNvPr>
          <p:cNvSpPr>
            <a:spLocks noGrp="1"/>
          </p:cNvSpPr>
          <p:nvPr>
            <p:ph type="dt" sz="half" idx="10"/>
          </p:nvPr>
        </p:nvSpPr>
        <p:spPr/>
        <p:txBody>
          <a:bodyPr/>
          <a:lstStyle>
            <a:lvl1pPr>
              <a:defRPr/>
            </a:lvl1pPr>
          </a:lstStyle>
          <a:p>
            <a:endParaRPr lang="en-US"/>
          </a:p>
        </p:txBody>
      </p:sp>
      <p:sp>
        <p:nvSpPr>
          <p:cNvPr id="4" name="Slide Number Placeholder 5">
            <a:extLst>
              <a:ext uri="{FF2B5EF4-FFF2-40B4-BE49-F238E27FC236}"/>
            </a:extLst>
          </p:cNvPr>
          <p:cNvSpPr>
            <a:spLocks noGrp="1"/>
          </p:cNvSpPr>
          <p:nvPr>
            <p:ph type="sldNum" sz="quarter" idx="11"/>
          </p:nvPr>
        </p:nvSpPr>
        <p:spPr/>
        <p:txBody>
          <a:bodyPr/>
          <a:lstStyle>
            <a:lvl1pPr>
              <a:defRPr/>
            </a:lvl1pPr>
          </a:lstStyle>
          <a:p>
            <a:fld id="{254FF878-44CF-4246-8160-013EB47C1667}" type="slidenum">
              <a:rPr lang="en-US"/>
              <a:pPr/>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EFF71C3-2647-4BBC-9D5E-E61FCE82BF58}" type="datetimeFigureOut">
              <a:rPr lang="en-US"/>
              <a:pPr>
                <a:defRPr/>
              </a:pPr>
              <a:t>12/2/2023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B9F89E9-F609-4907-B79A-5EF2BA1A0E3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76D154-BA72-4CFC-87BC-B6D6F39A6AA1}" type="datetimeFigureOut">
              <a:rPr lang="en-US"/>
              <a:pPr>
                <a:defRPr/>
              </a:pPr>
              <a:t>12/2/2023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ECD6F1F-E34F-49CD-B938-D7383730573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04F068-313A-4772-A890-18C599942F15}" type="datetimeFigureOut">
              <a:rPr lang="en-US"/>
              <a:pPr>
                <a:defRPr/>
              </a:pPr>
              <a:t>12/2/2023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E8E940-1D2D-44B4-BF59-F3013F67B7D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26DC5AC-D2AA-4595-8B20-4145EBB4774C}" type="datetimeFigureOut">
              <a:rPr lang="en-US"/>
              <a:pPr>
                <a:defRPr/>
              </a:pPr>
              <a:t>12/2/2023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CBCD79-B041-466E-9829-38E6B3162DC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0C84579-8EB9-4952-BB2A-F20E16BEA2B7}" type="datetimeFigureOut">
              <a:rPr lang="en-US"/>
              <a:pPr>
                <a:defRPr/>
              </a:pPr>
              <a:t>12/2/2023</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D0BAA347-8348-4117-AA3D-2192C78635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37" r:id="rId3"/>
    <p:sldLayoutId id="2147483736" r:id="rId4"/>
    <p:sldLayoutId id="2147483735" r:id="rId5"/>
    <p:sldLayoutId id="2147483734" r:id="rId6"/>
    <p:sldLayoutId id="2147483733" r:id="rId7"/>
    <p:sldLayoutId id="2147483732" r:id="rId8"/>
    <p:sldLayoutId id="2147483731" r:id="rId9"/>
    <p:sldLayoutId id="2147483730" r:id="rId10"/>
    <p:sldLayoutId id="214748372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Google Shape;6;p1"/>
          <p:cNvSpPr txBox="1">
            <a:spLocks noGrp="1"/>
          </p:cNvSpPr>
          <p:nvPr>
            <p:ph type="title"/>
          </p:nvPr>
        </p:nvSpPr>
        <p:spPr bwMode="auto">
          <a:xfrm>
            <a:off x="720725" y="539750"/>
            <a:ext cx="7702550" cy="56515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p>
            <a:pPr lvl="0"/>
            <a:endParaRPr lang="en-US" smtClean="0">
              <a:sym typeface="Arial" charset="0"/>
            </a:endParaRPr>
          </a:p>
        </p:txBody>
      </p:sp>
      <p:sp>
        <p:nvSpPr>
          <p:cNvPr id="13315" name="Google Shape;7;p1"/>
          <p:cNvSpPr txBox="1">
            <a:spLocks noGrp="1"/>
          </p:cNvSpPr>
          <p:nvPr>
            <p:ph type="body" idx="1"/>
          </p:nvPr>
        </p:nvSpPr>
        <p:spPr bwMode="auto">
          <a:xfrm>
            <a:off x="720725" y="1236663"/>
            <a:ext cx="7702550" cy="3367087"/>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Tree>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628650" y="274638"/>
            <a:ext cx="7886700" cy="993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 name="Text Placeholder 2">
            <a:extLst>
              <a:ext uri="{FF2B5EF4-FFF2-40B4-BE49-F238E27FC236}"/>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2"/>
          </p:nvPr>
        </p:nvSpPr>
        <p:spPr>
          <a:xfrm>
            <a:off x="628650" y="4767263"/>
            <a:ext cx="2057400" cy="274637"/>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UTM Avo"/>
              </a:defRPr>
            </a:lvl1pPr>
          </a:lstStyle>
          <a:p>
            <a:fld id="{4863AF2D-3653-4DE4-A700-BAE3594AC89F}" type="datetime1">
              <a:rPr lang="en-US"/>
              <a:pPr/>
              <a:t>12/2/2023</a:t>
            </a:fld>
            <a:endParaRPr lang="en-US"/>
          </a:p>
        </p:txBody>
      </p:sp>
      <p:sp>
        <p:nvSpPr>
          <p:cNvPr id="5" name="Footer Placeholder 4">
            <a:extLst>
              <a:ext uri="{FF2B5EF4-FFF2-40B4-BE49-F238E27FC236}"/>
            </a:extLst>
          </p:cNvPr>
          <p:cNvSpPr>
            <a:spLocks noGrp="1"/>
          </p:cNvSpPr>
          <p:nvPr>
            <p:ph type="ftr" sz="quarter" idx="3"/>
          </p:nvPr>
        </p:nvSpPr>
        <p:spPr>
          <a:xfrm>
            <a:off x="3028950" y="4767263"/>
            <a:ext cx="3086100" cy="274637"/>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UTM Avo"/>
              </a:defRPr>
            </a:lvl1pPr>
          </a:lstStyle>
          <a:p>
            <a:endParaRPr lang="en-US"/>
          </a:p>
        </p:txBody>
      </p:sp>
      <p:sp>
        <p:nvSpPr>
          <p:cNvPr id="6" name="Slide Number Placeholder 5">
            <a:extLst>
              <a:ext uri="{FF2B5EF4-FFF2-40B4-BE49-F238E27FC236}"/>
            </a:extLst>
          </p:cNvPr>
          <p:cNvSpPr>
            <a:spLocks noGrp="1"/>
          </p:cNvSpPr>
          <p:nvPr>
            <p:ph type="sldNum" sz="quarter" idx="4"/>
          </p:nvPr>
        </p:nvSpPr>
        <p:spPr>
          <a:xfrm>
            <a:off x="6457950" y="4767263"/>
            <a:ext cx="2057400" cy="274637"/>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UTM Avo"/>
              </a:defRPr>
            </a:lvl1pPr>
          </a:lstStyle>
          <a:p>
            <a:fld id="{751D2B22-601E-454D-B45B-1A15A007307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Lst>
  <p:hf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UTM Avo"/>
        </a:defRPr>
      </a:lvl2pPr>
      <a:lvl3pPr algn="l" defTabSz="685800" rtl="0" fontAlgn="base">
        <a:lnSpc>
          <a:spcPct val="90000"/>
        </a:lnSpc>
        <a:spcBef>
          <a:spcPct val="0"/>
        </a:spcBef>
        <a:spcAft>
          <a:spcPct val="0"/>
        </a:spcAft>
        <a:defRPr sz="3300">
          <a:solidFill>
            <a:schemeClr val="tx1"/>
          </a:solidFill>
          <a:latin typeface="UTM Avo"/>
        </a:defRPr>
      </a:lvl3pPr>
      <a:lvl4pPr algn="l" defTabSz="685800" rtl="0" fontAlgn="base">
        <a:lnSpc>
          <a:spcPct val="90000"/>
        </a:lnSpc>
        <a:spcBef>
          <a:spcPct val="0"/>
        </a:spcBef>
        <a:spcAft>
          <a:spcPct val="0"/>
        </a:spcAft>
        <a:defRPr sz="3300">
          <a:solidFill>
            <a:schemeClr val="tx1"/>
          </a:solidFill>
          <a:latin typeface="UTM Avo"/>
        </a:defRPr>
      </a:lvl4pPr>
      <a:lvl5pPr algn="l" defTabSz="685800" rtl="0" fontAlgn="base">
        <a:lnSpc>
          <a:spcPct val="90000"/>
        </a:lnSpc>
        <a:spcBef>
          <a:spcPct val="0"/>
        </a:spcBef>
        <a:spcAft>
          <a:spcPct val="0"/>
        </a:spcAft>
        <a:defRPr sz="3300">
          <a:solidFill>
            <a:schemeClr val="tx1"/>
          </a:solidFill>
          <a:latin typeface="UTM Avo"/>
        </a:defRPr>
      </a:lvl5pPr>
      <a:lvl6pPr marL="457200" algn="l" defTabSz="685800" rtl="0" fontAlgn="base">
        <a:lnSpc>
          <a:spcPct val="90000"/>
        </a:lnSpc>
        <a:spcBef>
          <a:spcPct val="0"/>
        </a:spcBef>
        <a:spcAft>
          <a:spcPct val="0"/>
        </a:spcAft>
        <a:defRPr sz="3300">
          <a:solidFill>
            <a:schemeClr val="tx1"/>
          </a:solidFill>
          <a:latin typeface="UTM Avo"/>
        </a:defRPr>
      </a:lvl6pPr>
      <a:lvl7pPr marL="914400" algn="l" defTabSz="685800" rtl="0" fontAlgn="base">
        <a:lnSpc>
          <a:spcPct val="90000"/>
        </a:lnSpc>
        <a:spcBef>
          <a:spcPct val="0"/>
        </a:spcBef>
        <a:spcAft>
          <a:spcPct val="0"/>
        </a:spcAft>
        <a:defRPr sz="3300">
          <a:solidFill>
            <a:schemeClr val="tx1"/>
          </a:solidFill>
          <a:latin typeface="UTM Avo"/>
        </a:defRPr>
      </a:lvl7pPr>
      <a:lvl8pPr marL="1371600" algn="l" defTabSz="685800" rtl="0" fontAlgn="base">
        <a:lnSpc>
          <a:spcPct val="90000"/>
        </a:lnSpc>
        <a:spcBef>
          <a:spcPct val="0"/>
        </a:spcBef>
        <a:spcAft>
          <a:spcPct val="0"/>
        </a:spcAft>
        <a:defRPr sz="3300">
          <a:solidFill>
            <a:schemeClr val="tx1"/>
          </a:solidFill>
          <a:latin typeface="UTM Avo"/>
        </a:defRPr>
      </a:lvl8pPr>
      <a:lvl9pPr marL="1828800" algn="l" defTabSz="685800" rtl="0" fontAlgn="base">
        <a:lnSpc>
          <a:spcPct val="90000"/>
        </a:lnSpc>
        <a:spcBef>
          <a:spcPct val="0"/>
        </a:spcBef>
        <a:spcAft>
          <a:spcPct val="0"/>
        </a:spcAft>
        <a:defRPr sz="3300">
          <a:solidFill>
            <a:schemeClr val="tx1"/>
          </a:solidFill>
          <a:latin typeface="UTM Avo"/>
        </a:defRPr>
      </a:lvl9pPr>
    </p:titleStyle>
    <p:bodyStyle>
      <a:lvl1pPr marL="171450" indent="-171450" algn="l" defTabSz="685800"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ideo" Target="NUL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9.xml"/><Relationship Id="rId1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slide" Target="slide8.xml"/><Relationship Id="rId17" Type="http://schemas.openxmlformats.org/officeDocument/2006/relationships/image" Target="../media/image26.gif"/><Relationship Id="rId2" Type="http://schemas.openxmlformats.org/officeDocument/2006/relationships/image" Target="../media/image16.jpeg"/><Relationship Id="rId16" Type="http://schemas.openxmlformats.org/officeDocument/2006/relationships/image" Target="../media/image25.gif"/><Relationship Id="rId20"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slide" Target="slide7.xml"/><Relationship Id="rId5" Type="http://schemas.openxmlformats.org/officeDocument/2006/relationships/image" Target="../media/image18.png"/><Relationship Id="rId15" Type="http://schemas.openxmlformats.org/officeDocument/2006/relationships/image" Target="../media/image24.gif"/><Relationship Id="rId10" Type="http://schemas.openxmlformats.org/officeDocument/2006/relationships/slide" Target="slide6.xml"/><Relationship Id="rId19" Type="http://schemas.openxmlformats.org/officeDocument/2006/relationships/image" Target="../media/image28.gif"/><Relationship Id="rId4" Type="http://schemas.openxmlformats.org/officeDocument/2006/relationships/slide" Target="slide3.xml"/><Relationship Id="rId9" Type="http://schemas.openxmlformats.org/officeDocument/2006/relationships/image" Target="../media/image22.png"/><Relationship Id="rId14" Type="http://schemas.openxmlformats.org/officeDocument/2006/relationships/image" Target="../media/image23.gif"/></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p:cNvPicPr>
          <p:nvPr/>
        </p:nvPicPr>
        <p:blipFill>
          <a:blip r:embed="rId2"/>
          <a:srcRect/>
          <a:stretch>
            <a:fillRect/>
          </a:stretch>
        </p:blipFill>
        <p:spPr bwMode="auto">
          <a:xfrm>
            <a:off x="0" y="-30163"/>
            <a:ext cx="9112250" cy="5143501"/>
          </a:xfrm>
          <a:prstGeom prst="rect">
            <a:avLst/>
          </a:prstGeom>
          <a:noFill/>
          <a:ln w="9525">
            <a:noFill/>
            <a:miter lim="800000"/>
            <a:headEnd/>
            <a:tailEnd/>
          </a:ln>
        </p:spPr>
      </p:pic>
      <p:sp>
        <p:nvSpPr>
          <p:cNvPr id="5" name="Rectangle 4"/>
          <p:cNvSpPr>
            <a:spLocks noChangeArrowheads="1"/>
          </p:cNvSpPr>
          <p:nvPr/>
        </p:nvSpPr>
        <p:spPr bwMode="auto">
          <a:xfrm>
            <a:off x="317500" y="1300163"/>
            <a:ext cx="8820150" cy="3046412"/>
          </a:xfrm>
          <a:prstGeom prst="rect">
            <a:avLst/>
          </a:prstGeom>
          <a:noFill/>
          <a:ln w="9525">
            <a:noFill/>
            <a:miter lim="800000"/>
            <a:headEnd/>
            <a:tailEnd/>
          </a:ln>
        </p:spPr>
        <p:txBody>
          <a:bodyPr wrap="none">
            <a:spAutoFit/>
          </a:bodyPr>
          <a:lstStyle/>
          <a:p>
            <a:pPr algn="ctr" defTabSz="685800"/>
            <a:r>
              <a:rPr lang="en-US" sz="4800" b="1" u="sng">
                <a:solidFill>
                  <a:srgbClr val="FFFF00"/>
                </a:solidFill>
                <a:latin typeface="Times New Roman" pitchFamily="18" charset="0"/>
                <a:cs typeface="Times New Roman" pitchFamily="18" charset="0"/>
              </a:rPr>
              <a:t>Tuần </a:t>
            </a:r>
            <a:r>
              <a:rPr lang="vi-VN" sz="4800" b="1" u="sng">
                <a:solidFill>
                  <a:srgbClr val="FFFF00"/>
                </a:solidFill>
                <a:latin typeface="Times New Roman" pitchFamily="18" charset="0"/>
                <a:cs typeface="Times New Roman" pitchFamily="18" charset="0"/>
              </a:rPr>
              <a:t>22</a:t>
            </a:r>
          </a:p>
          <a:p>
            <a:pPr algn="ctr" defTabSz="685800"/>
            <a:r>
              <a:rPr lang="vi-VN" sz="4800" b="1">
                <a:solidFill>
                  <a:srgbClr val="FFFF00"/>
                </a:solidFill>
                <a:latin typeface="Times New Roman" pitchFamily="18" charset="0"/>
                <a:cs typeface="Times New Roman" pitchFamily="18" charset="0"/>
              </a:rPr>
              <a:t>Bài đọc 4</a:t>
            </a:r>
            <a:r>
              <a:rPr lang="en-US" sz="4800" b="1">
                <a:solidFill>
                  <a:srgbClr val="FFFF00"/>
                </a:solidFill>
                <a:latin typeface="Times New Roman" pitchFamily="18" charset="0"/>
                <a:cs typeface="Times New Roman" pitchFamily="18" charset="0"/>
              </a:rPr>
              <a:t>: </a:t>
            </a:r>
            <a:r>
              <a:rPr lang="vi-VN" sz="4800" b="1">
                <a:solidFill>
                  <a:srgbClr val="FFFF00"/>
                </a:solidFill>
                <a:latin typeface="Times New Roman" pitchFamily="18" charset="0"/>
                <a:cs typeface="Times New Roman" pitchFamily="18" charset="0"/>
              </a:rPr>
              <a:t>Phép mầu trên sa mạc</a:t>
            </a:r>
          </a:p>
          <a:p>
            <a:pPr algn="ctr" defTabSz="685800"/>
            <a:r>
              <a:rPr lang="en-US" sz="4000" b="1">
                <a:solidFill>
                  <a:srgbClr val="FFFF00"/>
                </a:solidFill>
                <a:latin typeface="Times New Roman" pitchFamily="18" charset="0"/>
                <a:cs typeface="Times New Roman" pitchFamily="18" charset="0"/>
              </a:rPr>
              <a:t>Câu hỏi Bằng gì? MRVT về nông thôn</a:t>
            </a:r>
            <a:r>
              <a:rPr lang="en-US" sz="4800">
                <a:latin typeface="Times New Roman" pitchFamily="18" charset="0"/>
                <a:cs typeface="Times New Roman" pitchFamily="18" charset="0"/>
              </a:rPr>
              <a:t>.</a:t>
            </a:r>
            <a:endParaRPr lang="vi-VN" sz="4800" b="1">
              <a:solidFill>
                <a:srgbClr val="FFFF00"/>
              </a:solidFill>
              <a:latin typeface="Times New Roman" pitchFamily="18" charset="0"/>
              <a:cs typeface="Times New Roman" pitchFamily="18" charset="0"/>
            </a:endParaRPr>
          </a:p>
          <a:p>
            <a:pPr algn="ctr" defTabSz="685800"/>
            <a:r>
              <a:rPr lang="vi-VN" sz="4800" b="1">
                <a:solidFill>
                  <a:srgbClr val="FFFF00"/>
                </a:solidFill>
                <a:latin typeface="Times New Roman" pitchFamily="18" charset="0"/>
                <a:cs typeface="Times New Roman" pitchFamily="18" charset="0"/>
              </a:rPr>
              <a:t>(Tiết 1; 2)</a:t>
            </a:r>
            <a:endParaRPr lang="en-US" sz="4800" b="1">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67586" name="Picture 4" descr="Những khu rừng xanh mướt đẹp tựa thiên đường - Lolivi"/>
          <p:cNvPicPr>
            <a:picLocks noChangeAspect="1" noChangeArrowheads="1"/>
          </p:cNvPicPr>
          <p:nvPr/>
        </p:nvPicPr>
        <p:blipFill>
          <a:blip r:embed="rId3"/>
          <a:srcRect/>
          <a:stretch>
            <a:fillRect/>
          </a:stretch>
        </p:blipFill>
        <p:spPr bwMode="auto">
          <a:xfrm>
            <a:off x="127000" y="7938"/>
            <a:ext cx="8788400" cy="5103812"/>
          </a:xfrm>
          <a:prstGeom prst="rect">
            <a:avLst/>
          </a:prstGeom>
          <a:noFill/>
          <a:ln w="9525">
            <a:noFill/>
            <a:miter lim="800000"/>
            <a:headEnd/>
            <a:tailEnd/>
          </a:ln>
        </p:spPr>
      </p:pic>
      <p:sp>
        <p:nvSpPr>
          <p:cNvPr id="6" name="Cloud 5"/>
          <p:cNvSpPr/>
          <p:nvPr/>
        </p:nvSpPr>
        <p:spPr>
          <a:xfrm>
            <a:off x="1752600" y="2343150"/>
            <a:ext cx="6173110" cy="30734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vi-VN" sz="6000" dirty="0">
                <a:ln w="19050">
                  <a:solidFill>
                    <a:prstClr val="black">
                      <a:lumMod val="95000"/>
                      <a:lumOff val="5000"/>
                    </a:prstClr>
                  </a:solidFill>
                </a:ln>
                <a:solidFill>
                  <a:srgbClr val="FF3399"/>
                </a:solidFill>
                <a:latin typeface="HP001 4 hàng" panose="020B0603050302020204" pitchFamily="34" charset="0"/>
              </a:rPr>
              <a:t>Cám ơn các bạn</a:t>
            </a:r>
            <a:endParaRPr lang="en-US" sz="6000" dirty="0">
              <a:ln w="19050">
                <a:solidFill>
                  <a:prstClr val="black">
                    <a:lumMod val="95000"/>
                    <a:lumOff val="5000"/>
                  </a:prstClr>
                </a:solidFill>
              </a:ln>
              <a:solidFill>
                <a:srgbClr val="FF3399"/>
              </a:solidFill>
              <a:latin typeface="HP001 4 hàng" panose="020B0603050302020204" pitchFamily="34" charset="0"/>
            </a:endParaRPr>
          </a:p>
        </p:txBody>
      </p:sp>
      <p:sp>
        <p:nvSpPr>
          <p:cNvPr id="67588" name="AutoShape 2" descr="Tranh dán tường 5D - Tranh rừng xanh đón bình minh 5D071"/>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endParaRPr lang="en-US" smtClean="0"/>
          </a:p>
        </p:txBody>
      </p:sp>
      <p:pic>
        <p:nvPicPr>
          <p:cNvPr id="68610" name="Content Placeholder 3"/>
          <p:cNvPicPr>
            <a:picLocks noGrp="1" noChangeAspect="1"/>
          </p:cNvPicPr>
          <p:nvPr>
            <p:ph idx="1"/>
          </p:nvPr>
        </p:nvPicPr>
        <p:blipFill>
          <a:blip r:embed="rId2"/>
          <a:srcRect/>
          <a:stretch>
            <a:fillRect/>
          </a:stretch>
        </p:blipFill>
        <p:spPr>
          <a:xfrm>
            <a:off x="19050" y="-1588"/>
            <a:ext cx="9175750" cy="5165726"/>
          </a:xfrm>
        </p:spPr>
      </p:pic>
      <p:sp>
        <p:nvSpPr>
          <p:cNvPr id="5" name="Rectangle 4"/>
          <p:cNvSpPr/>
          <p:nvPr/>
        </p:nvSpPr>
        <p:spPr>
          <a:xfrm>
            <a:off x="2826111" y="1504950"/>
            <a:ext cx="3491777" cy="923330"/>
          </a:xfrm>
          <a:prstGeom prst="rect">
            <a:avLst/>
          </a:prstGeom>
          <a:noFill/>
        </p:spPr>
        <p:txBody>
          <a:bodyPr>
            <a:spAutoFit/>
          </a:bodyPr>
          <a:lstStyle/>
          <a:p>
            <a:pPr algn="ctr" fontAlgn="auto">
              <a:spcBef>
                <a:spcPts val="0"/>
              </a:spcBef>
              <a:spcAft>
                <a:spcPts val="0"/>
              </a:spcAft>
              <a:defRPr/>
            </a:pPr>
            <a:r>
              <a:rPr lang="vi-VN" sz="5400" dirty="0">
                <a:ln w="0"/>
                <a:solidFill>
                  <a:schemeClr val="bg1"/>
                </a:solidFill>
                <a:effectLst>
                  <a:reflection blurRad="6350" stA="53000" endA="300" endPos="35500" dir="5400000" sy="-90000" algn="bl" rotWithShape="0"/>
                </a:effectLst>
                <a:latin typeface="+mn-lt"/>
                <a:cs typeface="+mn-cs"/>
              </a:rPr>
              <a:t>Khám phá</a:t>
            </a:r>
            <a:endParaRPr lang="en-US" sz="5400" dirty="0">
              <a:ln w="0"/>
              <a:solidFill>
                <a:schemeClr val="bg1"/>
              </a:solidFill>
              <a:effectLst>
                <a:reflection blurRad="6350" stA="53000" endA="300" endPos="35500" dir="5400000" sy="-90000" algn="bl" rotWithShape="0"/>
              </a:effectLst>
              <a:latin typeface="+mn-lt"/>
              <a:cs typeface="+mn-cs"/>
            </a:endParaRPr>
          </a:p>
        </p:txBody>
      </p:sp>
      <p:pic>
        <p:nvPicPr>
          <p:cNvPr id="6" name="Picture 5"/>
          <p:cNvPicPr>
            <a:picLocks noChangeAspect="1"/>
          </p:cNvPicPr>
          <p:nvPr/>
        </p:nvPicPr>
        <p:blipFill>
          <a:blip r:embed="rId3"/>
          <a:srcRect/>
          <a:stretch>
            <a:fillRect/>
          </a:stretch>
        </p:blipFill>
        <p:spPr bwMode="auto">
          <a:xfrm>
            <a:off x="2057400" y="1027113"/>
            <a:ext cx="1047750" cy="1401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33400" y="209550"/>
            <a:ext cx="8153400" cy="646113"/>
          </a:xfrm>
          <a:prstGeom prst="rect">
            <a:avLst/>
          </a:prstGeom>
          <a:noFill/>
          <a:ln w="9525">
            <a:noFill/>
            <a:miter lim="800000"/>
            <a:headEnd/>
            <a:tailEnd/>
          </a:ln>
        </p:spPr>
        <p:txBody>
          <a:bodyPr lIns="91396" tIns="45698" rIns="91396" bIns="45698">
            <a:spAutoFit/>
          </a:bodyPr>
          <a:lstStyle/>
          <a:p>
            <a:pPr algn="ctr" defTabSz="912813"/>
            <a:r>
              <a:rPr lang="en-US" sz="3600" b="1">
                <a:solidFill>
                  <a:srgbClr val="FF3300"/>
                </a:solidFill>
                <a:latin typeface="Times New Roman" pitchFamily="18" charset="0"/>
                <a:cs typeface="Times New Roman" pitchFamily="18" charset="0"/>
              </a:rPr>
              <a:t>Bài đọc </a:t>
            </a:r>
            <a:r>
              <a:rPr lang="vi-VN" sz="3600" b="1">
                <a:solidFill>
                  <a:srgbClr val="FF3300"/>
                </a:solidFill>
                <a:latin typeface="Times New Roman" pitchFamily="18" charset="0"/>
                <a:cs typeface="Times New Roman" pitchFamily="18" charset="0"/>
              </a:rPr>
              <a:t>4: Phép mầu trên sa mạc</a:t>
            </a:r>
          </a:p>
        </p:txBody>
      </p:sp>
      <p:sp>
        <p:nvSpPr>
          <p:cNvPr id="69634" name="TextBox 7"/>
          <p:cNvSpPr txBox="1">
            <a:spLocks noChangeArrowheads="1"/>
          </p:cNvSpPr>
          <p:nvPr/>
        </p:nvSpPr>
        <p:spPr bwMode="auto">
          <a:xfrm>
            <a:off x="696913" y="1019175"/>
            <a:ext cx="7685087" cy="3762375"/>
          </a:xfrm>
          <a:prstGeom prst="rect">
            <a:avLst/>
          </a:prstGeom>
          <a:solidFill>
            <a:schemeClr val="bg1"/>
          </a:solidFill>
          <a:ln w="9525">
            <a:noFill/>
            <a:miter lim="800000"/>
            <a:headEnd/>
            <a:tailEnd/>
          </a:ln>
        </p:spPr>
        <p:txBody>
          <a:bodyPr>
            <a:spAutoFit/>
          </a:bodyPr>
          <a:lstStyle/>
          <a:p>
            <a:r>
              <a:rPr lang="vi-VN">
                <a:solidFill>
                  <a:srgbClr val="333333"/>
                </a:solidFill>
                <a:latin typeface="Roboto"/>
              </a:rPr>
              <a:t>Hầu hết diện tích I-xra-en là sa mạc và núi đá, khí hậu cực kì khắc nghiệt. Nhưng người I-xra-en đã biến sa mạc thành ruộng đồng xanh tốt bằng kĩ thuật tưới nhỏ giọt. Nhờ hệ thống đường ống gắn các đầu nhỏ giọt, nước và phân bón được cung cấp thường xuyên, giúp cây phát triển, phủ xanh sa mạc.</a:t>
            </a:r>
          </a:p>
          <a:p>
            <a:r>
              <a:rPr lang="vi-VN">
                <a:solidFill>
                  <a:srgbClr val="333333"/>
                </a:solidFill>
                <a:latin typeface="Roboto"/>
              </a:rPr>
              <a:t>          Trên sa mạc, xen giữa những cánh đồng cà chua, anh đào, ô liu,… là những trang trại thủy sản lớn. I-xra-en, một đất nước phải tiết kiệm từng giọt nước, đã trở thành nơi xuất khẩu thủy sản.</a:t>
            </a:r>
          </a:p>
          <a:p>
            <a:r>
              <a:rPr lang="vi-VN">
                <a:solidFill>
                  <a:srgbClr val="333333"/>
                </a:solidFill>
                <a:latin typeface="Roboto"/>
              </a:rPr>
              <a:t>          I-xra-en phát triển không chỉ bằng sự cần cù mà chủ yếu bằng trí óc sáng tạo. Nhờ vậy, thu nhập bình quân của nước này rất cao: Năm 2019, Ixra-en xếp thứ 32 thế giới về thu nhập bình quân.</a:t>
            </a:r>
          </a:p>
          <a:p>
            <a:pPr algn="r"/>
            <a:r>
              <a:rPr lang="vi-VN">
                <a:solidFill>
                  <a:srgbClr val="333333"/>
                </a:solidFill>
                <a:latin typeface="Roboto"/>
              </a:rPr>
              <a:t>          Theo Chi Mai.</a:t>
            </a:r>
          </a:p>
          <a:p>
            <a:r>
              <a:rPr lang="vi-VN"/>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endParaRPr lang="en-US" smtClean="0"/>
          </a:p>
        </p:txBody>
      </p:sp>
      <p:pic>
        <p:nvPicPr>
          <p:cNvPr id="70658" name="Content Placeholder 3"/>
          <p:cNvPicPr>
            <a:picLocks noGrp="1" noChangeAspect="1"/>
          </p:cNvPicPr>
          <p:nvPr>
            <p:ph idx="1"/>
          </p:nvPr>
        </p:nvPicPr>
        <p:blipFill>
          <a:blip r:embed="rId2"/>
          <a:srcRect/>
          <a:stretch>
            <a:fillRect/>
          </a:stretch>
        </p:blipFill>
        <p:spPr>
          <a:xfrm>
            <a:off x="76200" y="14288"/>
            <a:ext cx="4343400" cy="3394075"/>
          </a:xfrm>
        </p:spPr>
      </p:pic>
      <p:pic>
        <p:nvPicPr>
          <p:cNvPr id="70659" name="Picture 2"/>
          <p:cNvPicPr>
            <a:picLocks noChangeAspect="1"/>
          </p:cNvPicPr>
          <p:nvPr/>
        </p:nvPicPr>
        <p:blipFill>
          <a:blip r:embed="rId3"/>
          <a:srcRect t="11032"/>
          <a:stretch>
            <a:fillRect/>
          </a:stretch>
        </p:blipFill>
        <p:spPr bwMode="auto">
          <a:xfrm rot="187809">
            <a:off x="4330700" y="-41275"/>
            <a:ext cx="4892675" cy="489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p:cNvPicPr>
          <p:nvPr/>
        </p:nvPicPr>
        <p:blipFill>
          <a:blip r:embed="rId2"/>
          <a:srcRect/>
          <a:stretch>
            <a:fillRect/>
          </a:stretch>
        </p:blipFill>
        <p:spPr bwMode="auto">
          <a:xfrm>
            <a:off x="-4763" y="-9525"/>
            <a:ext cx="9170988" cy="5143500"/>
          </a:xfrm>
          <a:prstGeom prst="rect">
            <a:avLst/>
          </a:prstGeom>
          <a:noFill/>
          <a:ln w="9525">
            <a:noFill/>
            <a:miter lim="800000"/>
            <a:headEnd/>
            <a:tailEnd/>
          </a:ln>
        </p:spPr>
      </p:pic>
      <p:sp>
        <p:nvSpPr>
          <p:cNvPr id="12" name="Rounded Rectangle 13">
            <a:extLst>
              <a:ext uri="{FF2B5EF4-FFF2-40B4-BE49-F238E27FC236}"/>
            </a:extLst>
          </p:cNvPr>
          <p:cNvSpPr/>
          <p:nvPr/>
        </p:nvSpPr>
        <p:spPr>
          <a:xfrm>
            <a:off x="228600" y="139700"/>
            <a:ext cx="2605088" cy="431800"/>
          </a:xfrm>
          <a:prstGeom prst="roundRect">
            <a:avLst/>
          </a:prstGeom>
          <a:solidFill>
            <a:schemeClr val="accent6">
              <a:lumMod val="75000"/>
            </a:schemeClr>
          </a:solidFill>
          <a:ln w="38100" cap="flat" cmpd="sng" algn="ctr">
            <a:solidFill>
              <a:srgbClr val="FF9900"/>
            </a:solidFill>
            <a:prstDash val="solid"/>
            <a:miter lim="800000"/>
          </a:ln>
          <a:effectLst/>
        </p:spPr>
        <p:txBody>
          <a:bodyPr anchor="ctr"/>
          <a:lstStyle/>
          <a:p>
            <a:pPr algn="ctr" defTabSz="913905" fontAlgn="auto">
              <a:spcBef>
                <a:spcPts val="0"/>
              </a:spcBef>
              <a:spcAft>
                <a:spcPts val="0"/>
              </a:spcAft>
              <a:defRPr/>
            </a:pPr>
            <a:r>
              <a:rPr lang="en-US" sz="2200" b="1" kern="0" dirty="0">
                <a:solidFill>
                  <a:prstClr val="white"/>
                </a:solidFill>
                <a:effectLst>
                  <a:outerShdw blurRad="38100" dist="38100" dir="2700000" algn="tl">
                    <a:srgbClr val="000000">
                      <a:alpha val="43137"/>
                    </a:srgbClr>
                  </a:outerShdw>
                </a:effectLst>
                <a:latin typeface="UTM Avo"/>
                <a:cs typeface="Calibri" panose="020F0502020204030204" pitchFamily="34" charset="0"/>
              </a:rPr>
              <a:t>LUYỆN ĐỌC</a:t>
            </a:r>
          </a:p>
        </p:txBody>
      </p:sp>
      <p:sp>
        <p:nvSpPr>
          <p:cNvPr id="34" name="TextBox 33"/>
          <p:cNvSpPr txBox="1"/>
          <p:nvPr/>
        </p:nvSpPr>
        <p:spPr>
          <a:xfrm>
            <a:off x="1303338" y="3943350"/>
            <a:ext cx="7724775" cy="1200150"/>
          </a:xfrm>
          <a:prstGeom prst="rect">
            <a:avLst/>
          </a:prstGeom>
          <a:solidFill>
            <a:schemeClr val="tx2">
              <a:lumMod val="75000"/>
            </a:schemeClr>
          </a:solidFill>
        </p:spPr>
        <p:txBody>
          <a:bodyPr>
            <a:spAutoFit/>
          </a:bodyPr>
          <a:lstStyle/>
          <a:p>
            <a:pPr fontAlgn="auto">
              <a:spcBef>
                <a:spcPts val="0"/>
              </a:spcBef>
              <a:spcAft>
                <a:spcPts val="0"/>
              </a:spcAft>
              <a:defRPr/>
            </a:pPr>
            <a:r>
              <a:rPr lang="vi-VN" dirty="0">
                <a:solidFill>
                  <a:srgbClr val="333333"/>
                </a:solidFill>
                <a:latin typeface="Roboto"/>
                <a:cs typeface="+mn-cs"/>
              </a:rPr>
              <a:t>          </a:t>
            </a:r>
            <a:r>
              <a:rPr lang="vi-VN" dirty="0">
                <a:solidFill>
                  <a:schemeClr val="bg1"/>
                </a:solidFill>
                <a:latin typeface="Roboto"/>
                <a:cs typeface="+mn-cs"/>
              </a:rPr>
              <a:t>I-xra-en phát triển không chỉ bằng sự cần cù mà chủ yếu bằng trí óc sáng tạo. Nhờ vậy, thu nhập bình quân của nước này rất cao: Năm 2019, Ixra-en xếp thứ 32 </a:t>
            </a:r>
            <a:r>
              <a:rPr lang="vi-VN" dirty="0">
                <a:solidFill>
                  <a:schemeClr val="bg1"/>
                </a:solidFill>
                <a:latin typeface="Roboto"/>
                <a:cs typeface="+mn-cs"/>
              </a:rPr>
              <a:t>thế </a:t>
            </a:r>
            <a:r>
              <a:rPr lang="vi-VN" dirty="0">
                <a:solidFill>
                  <a:schemeClr val="bg1"/>
                </a:solidFill>
                <a:latin typeface="Roboto"/>
                <a:cs typeface="+mn-cs"/>
              </a:rPr>
              <a:t>giới về thu nhập bình quân</a:t>
            </a:r>
            <a:r>
              <a:rPr lang="vi-VN" dirty="0">
                <a:solidFill>
                  <a:schemeClr val="bg1"/>
                </a:solidFill>
                <a:latin typeface="Roboto"/>
                <a:cs typeface="+mn-cs"/>
              </a:rPr>
              <a:t>.</a:t>
            </a:r>
          </a:p>
          <a:p>
            <a:pPr fontAlgn="auto">
              <a:spcBef>
                <a:spcPts val="0"/>
              </a:spcBef>
              <a:spcAft>
                <a:spcPts val="0"/>
              </a:spcAft>
              <a:defRPr/>
            </a:pPr>
            <a:r>
              <a:rPr lang="vi-VN" dirty="0">
                <a:solidFill>
                  <a:schemeClr val="bg1"/>
                </a:solidFill>
                <a:latin typeface="Roboto"/>
                <a:cs typeface="+mn-cs"/>
              </a:rPr>
              <a:t> </a:t>
            </a:r>
            <a:r>
              <a:rPr lang="vi-VN" dirty="0">
                <a:solidFill>
                  <a:schemeClr val="bg1"/>
                </a:solidFill>
                <a:latin typeface="Roboto"/>
                <a:cs typeface="+mn-cs"/>
              </a:rPr>
              <a:t>                                                                      </a:t>
            </a:r>
            <a:r>
              <a:rPr lang="vi-VN" dirty="0">
                <a:solidFill>
                  <a:schemeClr val="bg1"/>
                </a:solidFill>
                <a:latin typeface="Roboto"/>
                <a:cs typeface="+mn-cs"/>
              </a:rPr>
              <a:t>   Theo Chi Mai</a:t>
            </a:r>
            <a:r>
              <a:rPr lang="vi-VN" dirty="0">
                <a:solidFill>
                  <a:schemeClr val="bg1"/>
                </a:solidFill>
                <a:latin typeface="Roboto"/>
                <a:cs typeface="+mn-cs"/>
              </a:rPr>
              <a:t>.</a:t>
            </a:r>
            <a:endParaRPr lang="vi-VN" dirty="0">
              <a:solidFill>
                <a:schemeClr val="bg1"/>
              </a:solidFill>
              <a:latin typeface="Roboto"/>
              <a:cs typeface="+mn-cs"/>
            </a:endParaRPr>
          </a:p>
        </p:txBody>
      </p:sp>
      <p:sp>
        <p:nvSpPr>
          <p:cNvPr id="35" name="TextBox 34"/>
          <p:cNvSpPr txBox="1"/>
          <p:nvPr/>
        </p:nvSpPr>
        <p:spPr>
          <a:xfrm>
            <a:off x="1333500" y="2212975"/>
            <a:ext cx="7810500" cy="1477963"/>
          </a:xfrm>
          <a:prstGeom prst="rect">
            <a:avLst/>
          </a:prstGeom>
          <a:solidFill>
            <a:schemeClr val="accent1">
              <a:lumMod val="60000"/>
              <a:lumOff val="40000"/>
            </a:schemeClr>
          </a:solidFill>
        </p:spPr>
        <p:txBody>
          <a:bodyPr>
            <a:spAutoFit/>
          </a:bodyPr>
          <a:lstStyle/>
          <a:p>
            <a:pPr fontAlgn="auto">
              <a:spcBef>
                <a:spcPts val="0"/>
              </a:spcBef>
              <a:spcAft>
                <a:spcPts val="0"/>
              </a:spcAft>
              <a:defRPr/>
            </a:pPr>
            <a:r>
              <a:rPr lang="vi-VN" dirty="0">
                <a:solidFill>
                  <a:srgbClr val="FFFF00"/>
                </a:solidFill>
                <a:latin typeface="Roboto"/>
                <a:cs typeface="+mn-cs"/>
              </a:rPr>
              <a:t>    </a:t>
            </a:r>
            <a:r>
              <a:rPr lang="vi-VN" dirty="0">
                <a:solidFill>
                  <a:srgbClr val="FF0000"/>
                </a:solidFill>
                <a:latin typeface="Roboto"/>
                <a:cs typeface="+mn-cs"/>
              </a:rPr>
              <a:t>Hầu </a:t>
            </a:r>
            <a:r>
              <a:rPr lang="vi-VN" dirty="0">
                <a:solidFill>
                  <a:srgbClr val="FF0000"/>
                </a:solidFill>
                <a:latin typeface="Roboto"/>
                <a:cs typeface="+mn-cs"/>
              </a:rPr>
              <a:t>hết diện tích I-xra-en là sa mạc và núi đá, khí hậu cực kì khắc nghiệt. Nhưng người I-xra-en đã biến sa mạc thành ruộng đồng xanh tốt bằng kĩ thuật tưới nhỏ giọt. Nhờ hệ thống đường ống gắn các đầu nhỏ giọt, nước và phân bón được cung cấp thường xuyên, giúp cây phát triển, phủ xanh sa mạc</a:t>
            </a:r>
            <a:r>
              <a:rPr lang="vi-VN" dirty="0">
                <a:solidFill>
                  <a:srgbClr val="FF0000"/>
                </a:solidFill>
                <a:latin typeface="Roboto"/>
                <a:cs typeface="+mn-cs"/>
              </a:rPr>
              <a:t>.</a:t>
            </a:r>
            <a:endParaRPr lang="vi-VN" dirty="0">
              <a:solidFill>
                <a:srgbClr val="FF0000"/>
              </a:solidFill>
              <a:latin typeface="Roboto"/>
              <a:cs typeface="+mn-cs"/>
            </a:endParaRPr>
          </a:p>
        </p:txBody>
      </p:sp>
      <p:sp>
        <p:nvSpPr>
          <p:cNvPr id="36" name="TextBox 35"/>
          <p:cNvSpPr txBox="1"/>
          <p:nvPr/>
        </p:nvSpPr>
        <p:spPr>
          <a:xfrm>
            <a:off x="1400175" y="842963"/>
            <a:ext cx="7685088" cy="922337"/>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vi-VN" dirty="0">
                <a:solidFill>
                  <a:srgbClr val="333333"/>
                </a:solidFill>
                <a:latin typeface="Roboto"/>
                <a:cs typeface="+mn-cs"/>
              </a:rPr>
              <a:t>          Trên sa mạc, xen giữa những cánh đồng cà chua, anh đào, ô liu,… là những trang trại thủy sản lớn. I-xra-en, một đất nước phải tiết kiệm từng giọt nước, đã trở thành nơi xuất khẩu thủy sản</a:t>
            </a:r>
            <a:r>
              <a:rPr lang="vi-VN" dirty="0">
                <a:solidFill>
                  <a:srgbClr val="333333"/>
                </a:solidFill>
                <a:latin typeface="Roboto"/>
                <a:cs typeface="+mn-cs"/>
              </a:rPr>
              <a:t>.</a:t>
            </a:r>
            <a:r>
              <a:rPr lang="vi-VN" dirty="0">
                <a:latin typeface="+mn-lt"/>
                <a:cs typeface="+mn-cs"/>
              </a:rPr>
              <a:t>.</a:t>
            </a:r>
          </a:p>
        </p:txBody>
      </p:sp>
      <p:sp>
        <p:nvSpPr>
          <p:cNvPr id="18" name="Oval 17"/>
          <p:cNvSpPr/>
          <p:nvPr/>
        </p:nvSpPr>
        <p:spPr>
          <a:xfrm>
            <a:off x="-314325" y="2058988"/>
            <a:ext cx="1358900" cy="61753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vi-VN" dirty="0">
                <a:solidFill>
                  <a:schemeClr val="tx1"/>
                </a:solidFill>
              </a:rPr>
              <a:t>Đoạn 2</a:t>
            </a:r>
            <a:endParaRPr lang="en-US" dirty="0">
              <a:solidFill>
                <a:schemeClr val="tx1"/>
              </a:solidFill>
            </a:endParaRPr>
          </a:p>
        </p:txBody>
      </p:sp>
      <p:sp>
        <p:nvSpPr>
          <p:cNvPr id="6" name="Oval 5"/>
          <p:cNvSpPr/>
          <p:nvPr/>
        </p:nvSpPr>
        <p:spPr>
          <a:xfrm>
            <a:off x="-73025" y="714375"/>
            <a:ext cx="1347788" cy="6556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vi-VN" dirty="0">
                <a:solidFill>
                  <a:schemeClr val="tx1"/>
                </a:solidFill>
              </a:rPr>
              <a:t>Đoạn 1</a:t>
            </a:r>
            <a:endParaRPr lang="en-US" dirty="0">
              <a:solidFill>
                <a:schemeClr val="tx1"/>
              </a:solidFill>
            </a:endParaRPr>
          </a:p>
        </p:txBody>
      </p:sp>
      <p:sp>
        <p:nvSpPr>
          <p:cNvPr id="37" name="Oval 36"/>
          <p:cNvSpPr/>
          <p:nvPr/>
        </p:nvSpPr>
        <p:spPr>
          <a:xfrm>
            <a:off x="-58738" y="3752850"/>
            <a:ext cx="1358901" cy="6175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vi-VN" dirty="0">
                <a:solidFill>
                  <a:schemeClr val="tx1"/>
                </a:solidFill>
              </a:rPr>
              <a:t>Đoạn 3</a:t>
            </a:r>
            <a:endParaRPr lang="en-US" dirty="0">
              <a:solidFill>
                <a:schemeClr val="tx1"/>
              </a:solidFill>
            </a:endParaRPr>
          </a:p>
        </p:txBody>
      </p:sp>
      <p:sp>
        <p:nvSpPr>
          <p:cNvPr id="5" name="Right Arrow 4"/>
          <p:cNvSpPr/>
          <p:nvPr/>
        </p:nvSpPr>
        <p:spPr>
          <a:xfrm>
            <a:off x="1308100" y="1008063"/>
            <a:ext cx="450850" cy="4603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a:p>
        </p:txBody>
      </p:sp>
      <p:sp>
        <p:nvSpPr>
          <p:cNvPr id="38" name="Right Arrow 37"/>
          <p:cNvSpPr/>
          <p:nvPr/>
        </p:nvSpPr>
        <p:spPr>
          <a:xfrm>
            <a:off x="1095375" y="2344738"/>
            <a:ext cx="450850" cy="4603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a:p>
        </p:txBody>
      </p:sp>
      <p:sp>
        <p:nvSpPr>
          <p:cNvPr id="39" name="Right Arrow 38"/>
          <p:cNvSpPr/>
          <p:nvPr/>
        </p:nvSpPr>
        <p:spPr>
          <a:xfrm>
            <a:off x="1362075" y="4070350"/>
            <a:ext cx="450850" cy="4603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randombar(horizontal)">
                                      <p:cBhvr>
                                        <p:cTn id="21" dur="500"/>
                                        <p:tgtEl>
                                          <p:spTgt spid="3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18" grpId="0" animBg="1"/>
      <p:bldP spid="6" grpId="0" animBg="1"/>
      <p:bldP spid="37" grpId="0" animBg="1"/>
      <p:bldP spid="5"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p:cNvPicPr>
          <p:nvPr/>
        </p:nvPicPr>
        <p:blipFill>
          <a:blip r:embed="rId2"/>
          <a:srcRect/>
          <a:stretch>
            <a:fillRect/>
          </a:stretch>
        </p:blipFill>
        <p:spPr bwMode="auto">
          <a:xfrm>
            <a:off x="-20638" y="741363"/>
            <a:ext cx="2992438" cy="4065587"/>
          </a:xfrm>
          <a:prstGeom prst="rect">
            <a:avLst/>
          </a:prstGeom>
          <a:noFill/>
          <a:ln w="9525">
            <a:noFill/>
            <a:miter lim="800000"/>
            <a:headEnd/>
            <a:tailEnd/>
          </a:ln>
        </p:spPr>
      </p:pic>
      <p:sp>
        <p:nvSpPr>
          <p:cNvPr id="72706" name="TextBox 13"/>
          <p:cNvSpPr txBox="1">
            <a:spLocks noChangeArrowheads="1"/>
          </p:cNvSpPr>
          <p:nvPr/>
        </p:nvSpPr>
        <p:spPr bwMode="auto">
          <a:xfrm>
            <a:off x="3276600" y="881063"/>
            <a:ext cx="5867400" cy="3786187"/>
          </a:xfrm>
          <a:prstGeom prst="rect">
            <a:avLst/>
          </a:prstGeom>
          <a:solidFill>
            <a:schemeClr val="bg1"/>
          </a:solidFill>
          <a:ln w="9525">
            <a:noFill/>
            <a:miter lim="800000"/>
            <a:headEnd/>
            <a:tailEnd/>
          </a:ln>
        </p:spPr>
        <p:txBody>
          <a:bodyPr>
            <a:spAutoFit/>
          </a:bodyPr>
          <a:lstStyle/>
          <a:p>
            <a:pPr>
              <a:lnSpc>
                <a:spcPct val="150000"/>
              </a:lnSpc>
            </a:pPr>
            <a:r>
              <a:rPr lang="vi-VN" sz="3200" i="1">
                <a:latin typeface="Times New Roman" pitchFamily="18" charset="0"/>
                <a:cs typeface="Times New Roman" pitchFamily="18" charset="0"/>
              </a:rPr>
              <a:t>    </a:t>
            </a:r>
            <a:r>
              <a:rPr lang="en-US" sz="3200" i="1">
                <a:latin typeface="Times New Roman" pitchFamily="18" charset="0"/>
                <a:cs typeface="Times New Roman" pitchFamily="18" charset="0"/>
              </a:rPr>
              <a:t>Nhờ hệ thống đường ống gắn các đầu nhỏ giọt, nước và phân bón được cung cấp thường xuyên, giúp cây phát triển, phủ xanh sa mạc.</a:t>
            </a:r>
            <a:endParaRPr lang="vi-VN" sz="3200">
              <a:solidFill>
                <a:srgbClr val="000000"/>
              </a:solidFill>
              <a:latin typeface="Times New Roman" pitchFamily="18" charset="0"/>
              <a:cs typeface="Times New Roman" pitchFamily="18" charset="0"/>
            </a:endParaRPr>
          </a:p>
        </p:txBody>
      </p:sp>
      <p:sp>
        <p:nvSpPr>
          <p:cNvPr id="12" name="Rounded Rectangle 13">
            <a:extLst>
              <a:ext uri="{FF2B5EF4-FFF2-40B4-BE49-F238E27FC236}"/>
            </a:extLst>
          </p:cNvPr>
          <p:cNvSpPr/>
          <p:nvPr/>
        </p:nvSpPr>
        <p:spPr>
          <a:xfrm>
            <a:off x="-20638" y="642938"/>
            <a:ext cx="3429001" cy="431800"/>
          </a:xfrm>
          <a:prstGeom prst="roundRect">
            <a:avLst/>
          </a:prstGeom>
          <a:solidFill>
            <a:schemeClr val="accent6">
              <a:lumMod val="75000"/>
            </a:schemeClr>
          </a:solidFill>
          <a:ln w="38100" cap="flat" cmpd="sng" algn="ctr">
            <a:solidFill>
              <a:srgbClr val="FF9900"/>
            </a:solidFill>
            <a:prstDash val="solid"/>
            <a:miter lim="800000"/>
          </a:ln>
          <a:effectLst/>
        </p:spPr>
        <p:txBody>
          <a:bodyPr anchor="ctr"/>
          <a:lstStyle/>
          <a:p>
            <a:pPr algn="ctr" defTabSz="913905" fontAlgn="auto">
              <a:spcBef>
                <a:spcPts val="0"/>
              </a:spcBef>
              <a:spcAft>
                <a:spcPts val="0"/>
              </a:spcAft>
              <a:defRPr/>
            </a:pPr>
            <a:r>
              <a:rPr lang="en-US" sz="2200" b="1" kern="0" dirty="0">
                <a:solidFill>
                  <a:prstClr val="white"/>
                </a:solidFill>
                <a:effectLst>
                  <a:outerShdw blurRad="38100" dist="38100" dir="2700000" algn="tl">
                    <a:srgbClr val="000000">
                      <a:alpha val="43137"/>
                    </a:srgbClr>
                  </a:outerShdw>
                </a:effectLst>
                <a:latin typeface="UTM Avo"/>
                <a:cs typeface="Calibri" panose="020F0502020204030204" pitchFamily="34" charset="0"/>
              </a:rPr>
              <a:t>LUYỆN ĐỌC</a:t>
            </a:r>
            <a:r>
              <a:rPr lang="vi-VN" sz="2200" b="1" kern="0" dirty="0">
                <a:solidFill>
                  <a:prstClr val="white"/>
                </a:solidFill>
                <a:effectLst>
                  <a:outerShdw blurRad="38100" dist="38100" dir="2700000" algn="tl">
                    <a:srgbClr val="000000">
                      <a:alpha val="43137"/>
                    </a:srgbClr>
                  </a:outerShdw>
                </a:effectLst>
                <a:latin typeface="UTM Avo"/>
                <a:cs typeface="Calibri" panose="020F0502020204030204" pitchFamily="34" charset="0"/>
              </a:rPr>
              <a:t> CÂU</a:t>
            </a:r>
            <a:endParaRPr lang="en-US" sz="2200" b="1" kern="0" dirty="0">
              <a:solidFill>
                <a:prstClr val="white"/>
              </a:solidFill>
              <a:effectLst>
                <a:outerShdw blurRad="38100" dist="38100" dir="2700000" algn="tl">
                  <a:srgbClr val="000000">
                    <a:alpha val="43137"/>
                  </a:srgbClr>
                </a:outerShdw>
              </a:effectLst>
              <a:latin typeface="UTM Avo"/>
              <a:cs typeface="Calibri" panose="020F0502020204030204" pitchFamily="34" charset="0"/>
            </a:endParaRPr>
          </a:p>
        </p:txBody>
      </p:sp>
      <p:sp>
        <p:nvSpPr>
          <p:cNvPr id="7" name="6-Point Star 6"/>
          <p:cNvSpPr/>
          <p:nvPr/>
        </p:nvSpPr>
        <p:spPr>
          <a:xfrm>
            <a:off x="69850" y="4583113"/>
            <a:ext cx="639763" cy="452437"/>
          </a:xfrm>
          <a:prstGeom prst="star6">
            <a:avLst/>
          </a:prstGeom>
          <a:solidFill>
            <a:schemeClr val="accent6">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 name="6-Point Star 20"/>
          <p:cNvSpPr/>
          <p:nvPr/>
        </p:nvSpPr>
        <p:spPr>
          <a:xfrm>
            <a:off x="1038225" y="4808538"/>
            <a:ext cx="409575" cy="452437"/>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2" name="6-Point Star 21"/>
          <p:cNvSpPr/>
          <p:nvPr/>
        </p:nvSpPr>
        <p:spPr>
          <a:xfrm>
            <a:off x="1957388" y="4691063"/>
            <a:ext cx="457200" cy="452437"/>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6-Point Star 22"/>
          <p:cNvSpPr/>
          <p:nvPr/>
        </p:nvSpPr>
        <p:spPr>
          <a:xfrm>
            <a:off x="4191000" y="4864100"/>
            <a:ext cx="457200" cy="452438"/>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4" name="6-Point Star 23"/>
          <p:cNvSpPr/>
          <p:nvPr/>
        </p:nvSpPr>
        <p:spPr>
          <a:xfrm>
            <a:off x="6737350" y="4508500"/>
            <a:ext cx="457200" cy="452438"/>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5" name="6-Point Star 24"/>
          <p:cNvSpPr/>
          <p:nvPr/>
        </p:nvSpPr>
        <p:spPr>
          <a:xfrm>
            <a:off x="8696325" y="4687888"/>
            <a:ext cx="457200" cy="452437"/>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6" name="6-Point Star 25"/>
          <p:cNvSpPr/>
          <p:nvPr/>
        </p:nvSpPr>
        <p:spPr>
          <a:xfrm>
            <a:off x="3078163" y="-204788"/>
            <a:ext cx="457200" cy="452438"/>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7" name="6-Point Star 26"/>
          <p:cNvSpPr/>
          <p:nvPr/>
        </p:nvSpPr>
        <p:spPr>
          <a:xfrm>
            <a:off x="8766175" y="-161925"/>
            <a:ext cx="457200" cy="452438"/>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8" name="6-Point Star 27"/>
          <p:cNvSpPr/>
          <p:nvPr/>
        </p:nvSpPr>
        <p:spPr>
          <a:xfrm>
            <a:off x="5564188" y="4867275"/>
            <a:ext cx="409575" cy="452438"/>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9" name="6-Point Star 28"/>
          <p:cNvSpPr/>
          <p:nvPr/>
        </p:nvSpPr>
        <p:spPr>
          <a:xfrm>
            <a:off x="3162300" y="4533900"/>
            <a:ext cx="409575" cy="452438"/>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6-Point Star 29"/>
          <p:cNvSpPr/>
          <p:nvPr/>
        </p:nvSpPr>
        <p:spPr>
          <a:xfrm>
            <a:off x="228600" y="-207963"/>
            <a:ext cx="409575" cy="452438"/>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6-Point Star 30"/>
          <p:cNvSpPr/>
          <p:nvPr/>
        </p:nvSpPr>
        <p:spPr>
          <a:xfrm>
            <a:off x="7553325" y="4881563"/>
            <a:ext cx="409575" cy="452437"/>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6-Point Star 31"/>
          <p:cNvSpPr/>
          <p:nvPr/>
        </p:nvSpPr>
        <p:spPr>
          <a:xfrm>
            <a:off x="5938838" y="-271463"/>
            <a:ext cx="409575" cy="452438"/>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3" name="6-Point Star 32"/>
          <p:cNvSpPr/>
          <p:nvPr/>
        </p:nvSpPr>
        <p:spPr>
          <a:xfrm>
            <a:off x="1730375" y="-325438"/>
            <a:ext cx="411163" cy="452438"/>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1" name="Straight Connector 10"/>
          <p:cNvCxnSpPr/>
          <p:nvPr/>
        </p:nvCxnSpPr>
        <p:spPr>
          <a:xfrm flipH="1">
            <a:off x="6165850" y="1878013"/>
            <a:ext cx="161925"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843963" y="2635250"/>
            <a:ext cx="160337"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543675" y="3351213"/>
            <a:ext cx="161925"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195763" y="4105275"/>
            <a:ext cx="160337"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110038" y="4105275"/>
            <a:ext cx="161925"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randombar(horizontal)">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913" y="0"/>
            <a:ext cx="9285288" cy="49863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ounded Rectangle 13">
            <a:extLst>
              <a:ext uri="{FF2B5EF4-FFF2-40B4-BE49-F238E27FC236}"/>
            </a:extLst>
          </p:cNvPr>
          <p:cNvSpPr/>
          <p:nvPr/>
        </p:nvSpPr>
        <p:spPr>
          <a:xfrm>
            <a:off x="250825" y="296863"/>
            <a:ext cx="3429000" cy="431800"/>
          </a:xfrm>
          <a:prstGeom prst="roundRect">
            <a:avLst/>
          </a:prstGeom>
          <a:solidFill>
            <a:schemeClr val="accent6">
              <a:lumMod val="75000"/>
            </a:schemeClr>
          </a:solidFill>
          <a:ln w="38100" cap="flat" cmpd="sng" algn="ctr">
            <a:solidFill>
              <a:srgbClr val="FF9900"/>
            </a:solidFill>
            <a:prstDash val="solid"/>
            <a:miter lim="800000"/>
          </a:ln>
          <a:effectLst/>
        </p:spPr>
        <p:txBody>
          <a:bodyPr anchor="ctr"/>
          <a:lstStyle/>
          <a:p>
            <a:pPr algn="ctr" defTabSz="913905" fontAlgn="auto">
              <a:spcBef>
                <a:spcPts val="0"/>
              </a:spcBef>
              <a:spcAft>
                <a:spcPts val="0"/>
              </a:spcAft>
              <a:defRPr/>
            </a:pPr>
            <a:r>
              <a:rPr lang="vi-VN" sz="2200" b="1" kern="0" dirty="0">
                <a:solidFill>
                  <a:prstClr val="white"/>
                </a:solidFill>
                <a:effectLst>
                  <a:outerShdw blurRad="38100" dist="38100" dir="2700000" algn="tl">
                    <a:srgbClr val="000000">
                      <a:alpha val="43137"/>
                    </a:srgbClr>
                  </a:outerShdw>
                </a:effectLst>
                <a:latin typeface="UTM Avo"/>
                <a:cs typeface="Calibri" panose="020F0502020204030204" pitchFamily="34" charset="0"/>
              </a:rPr>
              <a:t>Ghép đúng:</a:t>
            </a:r>
            <a:endParaRPr lang="en-US" sz="2200" b="1" kern="0" dirty="0">
              <a:solidFill>
                <a:prstClr val="white"/>
              </a:solidFill>
              <a:effectLst>
                <a:outerShdw blurRad="38100" dist="38100" dir="2700000" algn="tl">
                  <a:srgbClr val="000000">
                    <a:alpha val="43137"/>
                  </a:srgbClr>
                </a:outerShdw>
              </a:effectLst>
              <a:latin typeface="UTM Avo"/>
              <a:cs typeface="Calibri" panose="020F0502020204030204" pitchFamily="34" charset="0"/>
            </a:endParaRPr>
          </a:p>
        </p:txBody>
      </p:sp>
      <p:sp>
        <p:nvSpPr>
          <p:cNvPr id="7" name="6-Point Star 6"/>
          <p:cNvSpPr/>
          <p:nvPr/>
        </p:nvSpPr>
        <p:spPr>
          <a:xfrm>
            <a:off x="69850" y="4583113"/>
            <a:ext cx="639763" cy="452437"/>
          </a:xfrm>
          <a:prstGeom prst="star6">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 name="6-Point Star 20"/>
          <p:cNvSpPr/>
          <p:nvPr/>
        </p:nvSpPr>
        <p:spPr>
          <a:xfrm>
            <a:off x="1038225" y="4808538"/>
            <a:ext cx="409575" cy="452437"/>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2" name="6-Point Star 21"/>
          <p:cNvSpPr/>
          <p:nvPr/>
        </p:nvSpPr>
        <p:spPr>
          <a:xfrm>
            <a:off x="1957388" y="4691063"/>
            <a:ext cx="457200" cy="452437"/>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6-Point Star 22"/>
          <p:cNvSpPr/>
          <p:nvPr/>
        </p:nvSpPr>
        <p:spPr>
          <a:xfrm>
            <a:off x="4191000" y="4864100"/>
            <a:ext cx="457200" cy="452438"/>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5" name="6-Point Star 24"/>
          <p:cNvSpPr/>
          <p:nvPr/>
        </p:nvSpPr>
        <p:spPr>
          <a:xfrm>
            <a:off x="8696325" y="4687888"/>
            <a:ext cx="457200" cy="452437"/>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6" name="6-Point Star 25"/>
          <p:cNvSpPr/>
          <p:nvPr/>
        </p:nvSpPr>
        <p:spPr>
          <a:xfrm>
            <a:off x="3078163" y="-204788"/>
            <a:ext cx="457200" cy="452438"/>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7" name="6-Point Star 26"/>
          <p:cNvSpPr/>
          <p:nvPr/>
        </p:nvSpPr>
        <p:spPr>
          <a:xfrm>
            <a:off x="8766175" y="-161925"/>
            <a:ext cx="457200" cy="452438"/>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8" name="6-Point Star 27"/>
          <p:cNvSpPr/>
          <p:nvPr/>
        </p:nvSpPr>
        <p:spPr>
          <a:xfrm>
            <a:off x="5564188" y="4867275"/>
            <a:ext cx="409575" cy="452438"/>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9" name="6-Point Star 28"/>
          <p:cNvSpPr/>
          <p:nvPr/>
        </p:nvSpPr>
        <p:spPr>
          <a:xfrm>
            <a:off x="3162300" y="4533900"/>
            <a:ext cx="409575" cy="452438"/>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6-Point Star 29"/>
          <p:cNvSpPr/>
          <p:nvPr/>
        </p:nvSpPr>
        <p:spPr>
          <a:xfrm>
            <a:off x="228600" y="-207963"/>
            <a:ext cx="409575" cy="452438"/>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6-Point Star 30"/>
          <p:cNvSpPr/>
          <p:nvPr/>
        </p:nvSpPr>
        <p:spPr>
          <a:xfrm>
            <a:off x="7553325" y="4881563"/>
            <a:ext cx="409575" cy="452437"/>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6-Point Star 31"/>
          <p:cNvSpPr/>
          <p:nvPr/>
        </p:nvSpPr>
        <p:spPr>
          <a:xfrm>
            <a:off x="5938838" y="-271463"/>
            <a:ext cx="409575" cy="452438"/>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3" name="6-Point Star 32"/>
          <p:cNvSpPr/>
          <p:nvPr/>
        </p:nvSpPr>
        <p:spPr>
          <a:xfrm>
            <a:off x="1730375" y="-325438"/>
            <a:ext cx="411163" cy="452438"/>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3744" name="Picture 3"/>
          <p:cNvPicPr>
            <a:picLocks noChangeAspect="1"/>
          </p:cNvPicPr>
          <p:nvPr/>
        </p:nvPicPr>
        <p:blipFill>
          <a:blip r:embed="rId2"/>
          <a:srcRect/>
          <a:stretch>
            <a:fillRect/>
          </a:stretch>
        </p:blipFill>
        <p:spPr bwMode="auto">
          <a:xfrm>
            <a:off x="252413" y="1041400"/>
            <a:ext cx="3114675" cy="682625"/>
          </a:xfrm>
          <a:prstGeom prst="rect">
            <a:avLst/>
          </a:prstGeom>
          <a:noFill/>
          <a:ln w="9525">
            <a:noFill/>
            <a:miter lim="800000"/>
            <a:headEnd/>
            <a:tailEnd/>
          </a:ln>
        </p:spPr>
      </p:pic>
      <p:pic>
        <p:nvPicPr>
          <p:cNvPr id="73745" name="Picture 4"/>
          <p:cNvPicPr>
            <a:picLocks noChangeAspect="1"/>
          </p:cNvPicPr>
          <p:nvPr/>
        </p:nvPicPr>
        <p:blipFill>
          <a:blip r:embed="rId3"/>
          <a:srcRect/>
          <a:stretch>
            <a:fillRect/>
          </a:stretch>
        </p:blipFill>
        <p:spPr bwMode="auto">
          <a:xfrm>
            <a:off x="252413" y="2149475"/>
            <a:ext cx="3114675" cy="500063"/>
          </a:xfrm>
          <a:prstGeom prst="rect">
            <a:avLst/>
          </a:prstGeom>
          <a:noFill/>
          <a:ln w="9525">
            <a:noFill/>
            <a:miter lim="800000"/>
            <a:headEnd/>
            <a:tailEnd/>
          </a:ln>
        </p:spPr>
      </p:pic>
      <p:pic>
        <p:nvPicPr>
          <p:cNvPr id="73746" name="Picture 5"/>
          <p:cNvPicPr>
            <a:picLocks noChangeAspect="1"/>
          </p:cNvPicPr>
          <p:nvPr/>
        </p:nvPicPr>
        <p:blipFill>
          <a:blip r:embed="rId4"/>
          <a:srcRect/>
          <a:stretch>
            <a:fillRect/>
          </a:stretch>
        </p:blipFill>
        <p:spPr bwMode="auto">
          <a:xfrm>
            <a:off x="250825" y="3089275"/>
            <a:ext cx="3055938" cy="506413"/>
          </a:xfrm>
          <a:prstGeom prst="rect">
            <a:avLst/>
          </a:prstGeom>
          <a:noFill/>
          <a:ln w="9525">
            <a:noFill/>
            <a:miter lim="800000"/>
            <a:headEnd/>
            <a:tailEnd/>
          </a:ln>
        </p:spPr>
      </p:pic>
      <p:pic>
        <p:nvPicPr>
          <p:cNvPr id="73747" name="Picture 7"/>
          <p:cNvPicPr>
            <a:picLocks noChangeAspect="1"/>
          </p:cNvPicPr>
          <p:nvPr/>
        </p:nvPicPr>
        <p:blipFill>
          <a:blip r:embed="rId5"/>
          <a:srcRect/>
          <a:stretch>
            <a:fillRect/>
          </a:stretch>
        </p:blipFill>
        <p:spPr bwMode="auto">
          <a:xfrm>
            <a:off x="266700" y="3911600"/>
            <a:ext cx="3100388" cy="563563"/>
          </a:xfrm>
          <a:prstGeom prst="rect">
            <a:avLst/>
          </a:prstGeom>
          <a:noFill/>
          <a:ln w="9525">
            <a:noFill/>
            <a:miter lim="800000"/>
            <a:headEnd/>
            <a:tailEnd/>
          </a:ln>
        </p:spPr>
      </p:pic>
      <p:pic>
        <p:nvPicPr>
          <p:cNvPr id="73748" name="Picture 8"/>
          <p:cNvPicPr>
            <a:picLocks noChangeAspect="1"/>
          </p:cNvPicPr>
          <p:nvPr/>
        </p:nvPicPr>
        <p:blipFill>
          <a:blip r:embed="rId6"/>
          <a:srcRect/>
          <a:stretch>
            <a:fillRect/>
          </a:stretch>
        </p:blipFill>
        <p:spPr bwMode="auto">
          <a:xfrm>
            <a:off x="4191000" y="711200"/>
            <a:ext cx="4676775" cy="803275"/>
          </a:xfrm>
          <a:prstGeom prst="rect">
            <a:avLst/>
          </a:prstGeom>
          <a:noFill/>
          <a:ln w="9525">
            <a:noFill/>
            <a:miter lim="800000"/>
            <a:headEnd/>
            <a:tailEnd/>
          </a:ln>
        </p:spPr>
      </p:pic>
      <p:pic>
        <p:nvPicPr>
          <p:cNvPr id="73749" name="Picture 9"/>
          <p:cNvPicPr>
            <a:picLocks noChangeAspect="1"/>
          </p:cNvPicPr>
          <p:nvPr/>
        </p:nvPicPr>
        <p:blipFill>
          <a:blip r:embed="rId7"/>
          <a:srcRect/>
          <a:stretch>
            <a:fillRect/>
          </a:stretch>
        </p:blipFill>
        <p:spPr bwMode="auto">
          <a:xfrm>
            <a:off x="4076700" y="1660525"/>
            <a:ext cx="4543425" cy="890588"/>
          </a:xfrm>
          <a:prstGeom prst="rect">
            <a:avLst/>
          </a:prstGeom>
          <a:noFill/>
          <a:ln w="9525">
            <a:noFill/>
            <a:miter lim="800000"/>
            <a:headEnd/>
            <a:tailEnd/>
          </a:ln>
        </p:spPr>
      </p:pic>
      <p:pic>
        <p:nvPicPr>
          <p:cNvPr id="73750" name="Picture 10"/>
          <p:cNvPicPr>
            <a:picLocks noChangeAspect="1"/>
          </p:cNvPicPr>
          <p:nvPr/>
        </p:nvPicPr>
        <p:blipFill>
          <a:blip r:embed="rId8"/>
          <a:srcRect/>
          <a:stretch>
            <a:fillRect/>
          </a:stretch>
        </p:blipFill>
        <p:spPr bwMode="auto">
          <a:xfrm>
            <a:off x="3981450" y="2705100"/>
            <a:ext cx="4622800" cy="892175"/>
          </a:xfrm>
          <a:prstGeom prst="rect">
            <a:avLst/>
          </a:prstGeom>
          <a:noFill/>
          <a:ln w="9525">
            <a:noFill/>
            <a:miter lim="800000"/>
            <a:headEnd/>
            <a:tailEnd/>
          </a:ln>
        </p:spPr>
      </p:pic>
      <p:pic>
        <p:nvPicPr>
          <p:cNvPr id="73751" name="Picture 12"/>
          <p:cNvPicPr>
            <a:picLocks noChangeAspect="1"/>
          </p:cNvPicPr>
          <p:nvPr/>
        </p:nvPicPr>
        <p:blipFill>
          <a:blip r:embed="rId9"/>
          <a:srcRect/>
          <a:stretch>
            <a:fillRect/>
          </a:stretch>
        </p:blipFill>
        <p:spPr bwMode="auto">
          <a:xfrm>
            <a:off x="4067175" y="3732213"/>
            <a:ext cx="4756150" cy="1157287"/>
          </a:xfrm>
          <a:prstGeom prst="rect">
            <a:avLst/>
          </a:prstGeom>
          <a:noFill/>
          <a:ln w="9525">
            <a:noFill/>
            <a:miter lim="800000"/>
            <a:headEnd/>
            <a:tailEnd/>
          </a:ln>
        </p:spPr>
      </p:pic>
      <p:sp>
        <p:nvSpPr>
          <p:cNvPr id="16" name="Oval 15"/>
          <p:cNvSpPr/>
          <p:nvPr/>
        </p:nvSpPr>
        <p:spPr>
          <a:xfrm>
            <a:off x="709613" y="334963"/>
            <a:ext cx="328612" cy="40005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vi-VN" b="1" dirty="0"/>
              <a:t>:</a:t>
            </a:r>
            <a:endParaRPr lang="en-US" b="1" dirty="0"/>
          </a:p>
        </p:txBody>
      </p:sp>
      <p:cxnSp>
        <p:nvCxnSpPr>
          <p:cNvPr id="18" name="Straight Connector 17"/>
          <p:cNvCxnSpPr/>
          <p:nvPr/>
        </p:nvCxnSpPr>
        <p:spPr>
          <a:xfrm>
            <a:off x="3306763" y="1458913"/>
            <a:ext cx="884237" cy="5476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9" idx="1"/>
          </p:cNvCxnSpPr>
          <p:nvPr/>
        </p:nvCxnSpPr>
        <p:spPr>
          <a:xfrm flipV="1">
            <a:off x="3030538" y="1112838"/>
            <a:ext cx="1160462" cy="1303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225800" y="3386138"/>
            <a:ext cx="985838" cy="781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236913" y="3314700"/>
            <a:ext cx="1030287" cy="1009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33400" y="209550"/>
            <a:ext cx="8153400" cy="646113"/>
          </a:xfrm>
          <a:prstGeom prst="rect">
            <a:avLst/>
          </a:prstGeom>
          <a:noFill/>
          <a:ln w="9525">
            <a:noFill/>
            <a:miter lim="800000"/>
            <a:headEnd/>
            <a:tailEnd/>
          </a:ln>
        </p:spPr>
        <p:txBody>
          <a:bodyPr lIns="91396" tIns="45698" rIns="91396" bIns="45698">
            <a:spAutoFit/>
          </a:bodyPr>
          <a:lstStyle/>
          <a:p>
            <a:pPr algn="ctr" defTabSz="912813"/>
            <a:r>
              <a:rPr lang="en-US" sz="3600" b="1">
                <a:solidFill>
                  <a:srgbClr val="FF3300"/>
                </a:solidFill>
                <a:latin typeface="Times New Roman" pitchFamily="18" charset="0"/>
                <a:cs typeface="Times New Roman" pitchFamily="18" charset="0"/>
              </a:rPr>
              <a:t>Bài đọc </a:t>
            </a:r>
            <a:r>
              <a:rPr lang="vi-VN" sz="3600" b="1">
                <a:solidFill>
                  <a:srgbClr val="FF3300"/>
                </a:solidFill>
                <a:latin typeface="Times New Roman" pitchFamily="18" charset="0"/>
                <a:cs typeface="Times New Roman" pitchFamily="18" charset="0"/>
              </a:rPr>
              <a:t>4: Phép mầu trên sa mạc</a:t>
            </a:r>
          </a:p>
        </p:txBody>
      </p:sp>
      <p:sp>
        <p:nvSpPr>
          <p:cNvPr id="74754" name="TextBox 7"/>
          <p:cNvSpPr txBox="1">
            <a:spLocks noChangeArrowheads="1"/>
          </p:cNvSpPr>
          <p:nvPr/>
        </p:nvSpPr>
        <p:spPr bwMode="auto">
          <a:xfrm>
            <a:off x="696913" y="1019175"/>
            <a:ext cx="7685087" cy="3762375"/>
          </a:xfrm>
          <a:prstGeom prst="rect">
            <a:avLst/>
          </a:prstGeom>
          <a:solidFill>
            <a:schemeClr val="bg1"/>
          </a:solidFill>
          <a:ln w="9525">
            <a:noFill/>
            <a:miter lim="800000"/>
            <a:headEnd/>
            <a:tailEnd/>
          </a:ln>
        </p:spPr>
        <p:txBody>
          <a:bodyPr>
            <a:spAutoFit/>
          </a:bodyPr>
          <a:lstStyle/>
          <a:p>
            <a:r>
              <a:rPr lang="vi-VN">
                <a:solidFill>
                  <a:srgbClr val="333333"/>
                </a:solidFill>
                <a:latin typeface="Roboto"/>
              </a:rPr>
              <a:t>Hầu hết diện tích I-xra-en là sa mạc và núi đá, khí hậu cực kì khắc nghiệt. Nhưng người I-xra-en đã biến sa mạc thành ruộng đồng xanh tốt bằng kĩ thuật tưới nhỏ giọt. Nhờ hệ thống đường ống gắn các đầu nhỏ giọt, nước và phân bón được cung cấp thường xuyên, giúp cây phát triển, phủ xanh sa mạc.</a:t>
            </a:r>
          </a:p>
          <a:p>
            <a:r>
              <a:rPr lang="vi-VN">
                <a:solidFill>
                  <a:srgbClr val="333333"/>
                </a:solidFill>
                <a:latin typeface="Roboto"/>
              </a:rPr>
              <a:t>          Trên sa mạc, xen giữa những cánh đồng cà chua, anh đào, ô liu,… là những trang trại thủy sản lớn. I-xra-en, một đất nước phải tiết kiệm từng giọt nước, đã trở thành nơi xuất khẩu thủy sản.</a:t>
            </a:r>
          </a:p>
          <a:p>
            <a:r>
              <a:rPr lang="vi-VN">
                <a:solidFill>
                  <a:srgbClr val="333333"/>
                </a:solidFill>
                <a:latin typeface="Roboto"/>
              </a:rPr>
              <a:t>          I-xra-en phát triển không chỉ bằng sự cần cù mà chủ yếu bằng trí óc sáng tạo. Nhờ vậy, thu nhập bình quân của nước này rất cao: Năm 2019, Ixra-en xếp thứ 32 thế giới về thu nhập bình quân.</a:t>
            </a:r>
          </a:p>
          <a:p>
            <a:pPr algn="r"/>
            <a:r>
              <a:rPr lang="vi-VN">
                <a:solidFill>
                  <a:srgbClr val="333333"/>
                </a:solidFill>
                <a:latin typeface="Roboto"/>
              </a:rPr>
              <a:t>          Theo Chi Mai.</a:t>
            </a:r>
          </a:p>
          <a:p>
            <a:r>
              <a:rPr lang="vi-VN">
                <a:solidFill>
                  <a:srgbClr val="0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Google Shape;4973;p57"/>
          <p:cNvGrpSpPr>
            <a:grpSpLocks/>
          </p:cNvGrpSpPr>
          <p:nvPr/>
        </p:nvGrpSpPr>
        <p:grpSpPr bwMode="auto">
          <a:xfrm>
            <a:off x="357188" y="2855913"/>
            <a:ext cx="1076325" cy="1982787"/>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5" name="Google Shape;4975;p57"/>
            <p:cNvSpPr/>
            <p:nvPr/>
          </p:nvSpPr>
          <p:spPr>
            <a:xfrm>
              <a:off x="3010442" y="4136056"/>
              <a:ext cx="237942" cy="489330"/>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6" name="Google Shape;4976;p57"/>
            <p:cNvSpPr/>
            <p:nvPr/>
          </p:nvSpPr>
          <p:spPr>
            <a:xfrm>
              <a:off x="3309297" y="4136056"/>
              <a:ext cx="237943" cy="493138"/>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7" name="Google Shape;4977;p57"/>
            <p:cNvSpPr/>
            <p:nvPr/>
          </p:nvSpPr>
          <p:spPr>
            <a:xfrm>
              <a:off x="3018056" y="4231256"/>
              <a:ext cx="218906" cy="11424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8" name="Google Shape;4978;p57"/>
            <p:cNvSpPr/>
            <p:nvPr/>
          </p:nvSpPr>
          <p:spPr>
            <a:xfrm>
              <a:off x="3324526" y="4191272"/>
              <a:ext cx="217004" cy="135184"/>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9" name="Google Shape;4979;p57"/>
            <p:cNvSpPr/>
            <p:nvPr/>
          </p:nvSpPr>
          <p:spPr>
            <a:xfrm>
              <a:off x="2915265" y="3302102"/>
              <a:ext cx="696696" cy="605473"/>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0" name="Google Shape;4980;p57"/>
            <p:cNvSpPr/>
            <p:nvPr/>
          </p:nvSpPr>
          <p:spPr>
            <a:xfrm>
              <a:off x="3389246" y="3425863"/>
              <a:ext cx="350251" cy="331297"/>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1" name="Google Shape;4981;p57"/>
            <p:cNvSpPr/>
            <p:nvPr/>
          </p:nvSpPr>
          <p:spPr>
            <a:xfrm>
              <a:off x="2787727" y="3433479"/>
              <a:ext cx="314085" cy="321776"/>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2" name="Google Shape;4982;p57"/>
            <p:cNvSpPr/>
            <p:nvPr/>
          </p:nvSpPr>
          <p:spPr>
            <a:xfrm>
              <a:off x="2597373" y="2616661"/>
              <a:ext cx="508246" cy="426497"/>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3" name="Google Shape;4983;p57"/>
            <p:cNvSpPr/>
            <p:nvPr/>
          </p:nvSpPr>
          <p:spPr>
            <a:xfrm>
              <a:off x="3217927" y="2591909"/>
              <a:ext cx="473982" cy="462672"/>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4" name="Google Shape;4984;p57"/>
            <p:cNvSpPr/>
            <p:nvPr/>
          </p:nvSpPr>
          <p:spPr>
            <a:xfrm>
              <a:off x="2749656" y="2694725"/>
              <a:ext cx="862304" cy="592145"/>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5" name="Google Shape;4985;p57"/>
            <p:cNvSpPr/>
            <p:nvPr/>
          </p:nvSpPr>
          <p:spPr>
            <a:xfrm>
              <a:off x="2909554" y="4653945"/>
              <a:ext cx="329313" cy="140896"/>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6" name="Google Shape;4986;p57"/>
            <p:cNvSpPr/>
            <p:nvPr/>
          </p:nvSpPr>
          <p:spPr>
            <a:xfrm>
              <a:off x="3061837" y="4669177"/>
              <a:ext cx="45685" cy="41888"/>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7" name="Google Shape;4987;p57"/>
            <p:cNvSpPr/>
            <p:nvPr/>
          </p:nvSpPr>
          <p:spPr>
            <a:xfrm>
              <a:off x="3025670" y="4688217"/>
              <a:ext cx="45685" cy="34272"/>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8" name="Google Shape;4988;p57"/>
            <p:cNvSpPr/>
            <p:nvPr/>
          </p:nvSpPr>
          <p:spPr>
            <a:xfrm>
              <a:off x="3025670" y="4684409"/>
              <a:ext cx="49492" cy="41888"/>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9" name="Google Shape;4989;p57"/>
            <p:cNvSpPr/>
            <p:nvPr/>
          </p:nvSpPr>
          <p:spPr>
            <a:xfrm>
              <a:off x="2997117" y="4712969"/>
              <a:ext cx="43782" cy="34272"/>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0" name="Google Shape;4990;p57"/>
            <p:cNvSpPr/>
            <p:nvPr/>
          </p:nvSpPr>
          <p:spPr>
            <a:xfrm>
              <a:off x="2995214" y="4709161"/>
              <a:ext cx="49492" cy="41888"/>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1" name="Google Shape;4991;p57"/>
            <p:cNvSpPr/>
            <p:nvPr/>
          </p:nvSpPr>
          <p:spPr>
            <a:xfrm>
              <a:off x="3073258" y="4572073"/>
              <a:ext cx="159897" cy="93296"/>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2" name="Google Shape;4992;p57"/>
            <p:cNvSpPr/>
            <p:nvPr/>
          </p:nvSpPr>
          <p:spPr>
            <a:xfrm>
              <a:off x="3318815" y="4653945"/>
              <a:ext cx="329312" cy="140896"/>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3" name="Google Shape;4993;p57"/>
            <p:cNvSpPr/>
            <p:nvPr/>
          </p:nvSpPr>
          <p:spPr>
            <a:xfrm>
              <a:off x="3450159" y="4669177"/>
              <a:ext cx="45685" cy="41888"/>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4" name="Google Shape;4994;p57"/>
            <p:cNvSpPr/>
            <p:nvPr/>
          </p:nvSpPr>
          <p:spPr>
            <a:xfrm>
              <a:off x="3486327" y="4688217"/>
              <a:ext cx="45685" cy="34272"/>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5" name="Google Shape;4995;p57"/>
            <p:cNvSpPr/>
            <p:nvPr/>
          </p:nvSpPr>
          <p:spPr>
            <a:xfrm>
              <a:off x="3482520" y="4684409"/>
              <a:ext cx="51395" cy="41888"/>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6" name="Google Shape;4996;p57"/>
            <p:cNvSpPr/>
            <p:nvPr/>
          </p:nvSpPr>
          <p:spPr>
            <a:xfrm>
              <a:off x="3516784" y="4712969"/>
              <a:ext cx="43781" cy="34272"/>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7" name="Google Shape;4997;p57"/>
            <p:cNvSpPr/>
            <p:nvPr/>
          </p:nvSpPr>
          <p:spPr>
            <a:xfrm>
              <a:off x="3512977" y="4709161"/>
              <a:ext cx="49492" cy="41888"/>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8" name="Google Shape;4998;p57"/>
            <p:cNvSpPr/>
            <p:nvPr/>
          </p:nvSpPr>
          <p:spPr>
            <a:xfrm>
              <a:off x="3334044" y="4570168"/>
              <a:ext cx="156090" cy="9710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9" name="Google Shape;4999;p57"/>
            <p:cNvSpPr/>
            <p:nvPr/>
          </p:nvSpPr>
          <p:spPr>
            <a:xfrm>
              <a:off x="2829605" y="3397302"/>
              <a:ext cx="858497" cy="858706"/>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0" name="Google Shape;5000;p57"/>
            <p:cNvSpPr/>
            <p:nvPr/>
          </p:nvSpPr>
          <p:spPr>
            <a:xfrm>
              <a:off x="3231253" y="2774694"/>
              <a:ext cx="300759" cy="213248"/>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1" name="Google Shape;5001;p57"/>
            <p:cNvSpPr/>
            <p:nvPr/>
          </p:nvSpPr>
          <p:spPr>
            <a:xfrm>
              <a:off x="3402571" y="3412534"/>
              <a:ext cx="169414" cy="512178"/>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2" name="Google Shape;5002;p57"/>
            <p:cNvSpPr/>
            <p:nvPr/>
          </p:nvSpPr>
          <p:spPr>
            <a:xfrm>
              <a:off x="2913361" y="3422055"/>
              <a:ext cx="177030" cy="502657"/>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3" name="Google Shape;5003;p57"/>
            <p:cNvSpPr/>
            <p:nvPr/>
          </p:nvSpPr>
          <p:spPr>
            <a:xfrm>
              <a:off x="2852448" y="3043157"/>
              <a:ext cx="192258" cy="205632"/>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4" name="Google Shape;5004;p57"/>
            <p:cNvSpPr/>
            <p:nvPr/>
          </p:nvSpPr>
          <p:spPr>
            <a:xfrm>
              <a:off x="2945722" y="2858470"/>
              <a:ext cx="576772" cy="660689"/>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5" name="Google Shape;5005;p57"/>
            <p:cNvSpPr/>
            <p:nvPr/>
          </p:nvSpPr>
          <p:spPr>
            <a:xfrm>
              <a:off x="3151304" y="3071718"/>
              <a:ext cx="60913" cy="60928"/>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6" name="Google Shape;5006;p57"/>
            <p:cNvSpPr/>
            <p:nvPr/>
          </p:nvSpPr>
          <p:spPr>
            <a:xfrm>
              <a:off x="3345465" y="3060294"/>
              <a:ext cx="51395" cy="49504"/>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7" name="Google Shape;5007;p57"/>
            <p:cNvSpPr/>
            <p:nvPr/>
          </p:nvSpPr>
          <p:spPr>
            <a:xfrm>
              <a:off x="3033285" y="3144070"/>
              <a:ext cx="112308" cy="112336"/>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8" name="Google Shape;5008;p57"/>
            <p:cNvSpPr/>
            <p:nvPr/>
          </p:nvSpPr>
          <p:spPr>
            <a:xfrm>
              <a:off x="3360693" y="3147878"/>
              <a:ext cx="114212" cy="112336"/>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9" name="Google Shape;5009;p57"/>
            <p:cNvSpPr/>
            <p:nvPr/>
          </p:nvSpPr>
          <p:spPr>
            <a:xfrm>
              <a:off x="3164628" y="3349703"/>
              <a:ext cx="163704" cy="100912"/>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0" name="Google Shape;5010;p57"/>
            <p:cNvSpPr/>
            <p:nvPr/>
          </p:nvSpPr>
          <p:spPr>
            <a:xfrm>
              <a:off x="3263612" y="3058389"/>
              <a:ext cx="72335" cy="131377"/>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1" name="Google Shape;5011;p57"/>
            <p:cNvSpPr/>
            <p:nvPr/>
          </p:nvSpPr>
          <p:spPr>
            <a:xfrm>
              <a:off x="3223638" y="3195478"/>
              <a:ext cx="97080" cy="64736"/>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2" name="Google Shape;5012;p57"/>
            <p:cNvSpPr/>
            <p:nvPr/>
          </p:nvSpPr>
          <p:spPr>
            <a:xfrm>
              <a:off x="3113233" y="2995558"/>
              <a:ext cx="60913" cy="32367"/>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3" name="Google Shape;5013;p57"/>
            <p:cNvSpPr/>
            <p:nvPr/>
          </p:nvSpPr>
          <p:spPr>
            <a:xfrm>
              <a:off x="3334044" y="2968902"/>
              <a:ext cx="66623" cy="26656"/>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4" name="Google Shape;5014;p57"/>
            <p:cNvSpPr/>
            <p:nvPr/>
          </p:nvSpPr>
          <p:spPr>
            <a:xfrm>
              <a:off x="2920975" y="2812774"/>
              <a:ext cx="382612" cy="289409"/>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5" name="Google Shape;5015;p57"/>
            <p:cNvSpPr/>
            <p:nvPr/>
          </p:nvSpPr>
          <p:spPr>
            <a:xfrm>
              <a:off x="2917168" y="3092662"/>
              <a:ext cx="60913" cy="108529"/>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6" name="Google Shape;5016;p57"/>
            <p:cNvSpPr/>
            <p:nvPr/>
          </p:nvSpPr>
          <p:spPr>
            <a:xfrm>
              <a:off x="2915265" y="4158904"/>
              <a:ext cx="694791" cy="41888"/>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7" name="Google Shape;5017;p57"/>
            <p:cNvSpPr/>
            <p:nvPr/>
          </p:nvSpPr>
          <p:spPr>
            <a:xfrm>
              <a:off x="2627830" y="3237366"/>
              <a:ext cx="630072" cy="940578"/>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8" name="Google Shape;5018;p57"/>
            <p:cNvSpPr/>
            <p:nvPr/>
          </p:nvSpPr>
          <p:spPr>
            <a:xfrm>
              <a:off x="2599277" y="3189766"/>
              <a:ext cx="317891" cy="338913"/>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9" name="Google Shape;5019;p57"/>
            <p:cNvSpPr/>
            <p:nvPr/>
          </p:nvSpPr>
          <p:spPr>
            <a:xfrm>
              <a:off x="2622120" y="3165014"/>
              <a:ext cx="138958" cy="163744"/>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0" name="Google Shape;5020;p57"/>
            <p:cNvSpPr/>
            <p:nvPr/>
          </p:nvSpPr>
          <p:spPr>
            <a:xfrm>
              <a:off x="2997117" y="3993256"/>
              <a:ext cx="306471" cy="262753"/>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1" name="Google Shape;5021;p57"/>
            <p:cNvSpPr/>
            <p:nvPr/>
          </p:nvSpPr>
          <p:spPr>
            <a:xfrm>
              <a:off x="2993310" y="3983735"/>
              <a:ext cx="253171" cy="159936"/>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2" name="Google Shape;5022;p57"/>
            <p:cNvSpPr/>
            <p:nvPr/>
          </p:nvSpPr>
          <p:spPr>
            <a:xfrm>
              <a:off x="2793438" y="3486791"/>
              <a:ext cx="321698" cy="56358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3" name="Google Shape;5023;p57"/>
            <p:cNvSpPr/>
            <p:nvPr/>
          </p:nvSpPr>
          <p:spPr>
            <a:xfrm>
              <a:off x="2860062" y="3446806"/>
              <a:ext cx="323602" cy="559777"/>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4" name="Google Shape;5024;p57"/>
            <p:cNvSpPr/>
            <p:nvPr/>
          </p:nvSpPr>
          <p:spPr>
            <a:xfrm>
              <a:off x="2732525" y="3526774"/>
              <a:ext cx="295048" cy="555969"/>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5" name="Google Shape;5025;p57"/>
            <p:cNvSpPr/>
            <p:nvPr/>
          </p:nvSpPr>
          <p:spPr>
            <a:xfrm>
              <a:off x="3050416" y="3658151"/>
              <a:ext cx="706214" cy="268464"/>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6" name="Google Shape;5026;p57"/>
            <p:cNvSpPr/>
            <p:nvPr/>
          </p:nvSpPr>
          <p:spPr>
            <a:xfrm>
              <a:off x="2747754" y="3719079"/>
              <a:ext cx="249363" cy="186592"/>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7" name="Google Shape;5027;p57"/>
            <p:cNvSpPr/>
            <p:nvPr/>
          </p:nvSpPr>
          <p:spPr>
            <a:xfrm>
              <a:off x="2987600" y="2820390"/>
              <a:ext cx="241749" cy="196112"/>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8" name="Google Shape;5028;p57"/>
            <p:cNvSpPr/>
            <p:nvPr/>
          </p:nvSpPr>
          <p:spPr>
            <a:xfrm>
              <a:off x="3282648" y="2810869"/>
              <a:ext cx="232232" cy="163744"/>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9" name="Google Shape;5029;p57"/>
            <p:cNvSpPr/>
            <p:nvPr/>
          </p:nvSpPr>
          <p:spPr>
            <a:xfrm>
              <a:off x="2886711" y="2761365"/>
              <a:ext cx="302663" cy="190400"/>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0" name="Google Shape;5030;p57"/>
            <p:cNvSpPr/>
            <p:nvPr/>
          </p:nvSpPr>
          <p:spPr>
            <a:xfrm>
              <a:off x="3250288" y="2730901"/>
              <a:ext cx="196064" cy="53312"/>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1" name="Google Shape;5031;p57"/>
            <p:cNvSpPr/>
            <p:nvPr/>
          </p:nvSpPr>
          <p:spPr>
            <a:xfrm>
              <a:off x="3417800" y="2643317"/>
              <a:ext cx="203678" cy="24752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2" name="Google Shape;5032;p57"/>
            <p:cNvSpPr/>
            <p:nvPr/>
          </p:nvSpPr>
          <p:spPr>
            <a:xfrm>
              <a:off x="2700164" y="2690917"/>
              <a:ext cx="270303" cy="268464"/>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5778" name="Google Shape;5033;p57"/>
          <p:cNvGrpSpPr>
            <a:grpSpLocks/>
          </p:cNvGrpSpPr>
          <p:nvPr/>
        </p:nvGrpSpPr>
        <p:grpSpPr bwMode="auto">
          <a:xfrm>
            <a:off x="7513638" y="282575"/>
            <a:ext cx="1219200" cy="2103438"/>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5" name="Google Shape;5035;p57"/>
            <p:cNvSpPr/>
            <p:nvPr/>
          </p:nvSpPr>
          <p:spPr>
            <a:xfrm>
              <a:off x="6674036" y="4164038"/>
              <a:ext cx="348290" cy="491056"/>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6" name="Google Shape;5036;p57"/>
            <p:cNvSpPr/>
            <p:nvPr/>
          </p:nvSpPr>
          <p:spPr>
            <a:xfrm>
              <a:off x="6705037" y="4302776"/>
              <a:ext cx="269878" cy="118656"/>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7" name="Google Shape;5037;p57"/>
            <p:cNvSpPr/>
            <p:nvPr/>
          </p:nvSpPr>
          <p:spPr>
            <a:xfrm>
              <a:off x="6985856" y="4134830"/>
              <a:ext cx="320936" cy="602412"/>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8" name="Google Shape;5038;p57"/>
            <p:cNvSpPr/>
            <p:nvPr/>
          </p:nvSpPr>
          <p:spPr>
            <a:xfrm>
              <a:off x="6874622" y="4731765"/>
              <a:ext cx="333702" cy="133261"/>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9" name="Google Shape;5039;p57"/>
            <p:cNvSpPr/>
            <p:nvPr/>
          </p:nvSpPr>
          <p:spPr>
            <a:xfrm>
              <a:off x="7036914" y="4737242"/>
              <a:ext cx="41940" cy="47463"/>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0" name="Google Shape;5040;p57"/>
            <p:cNvSpPr/>
            <p:nvPr/>
          </p:nvSpPr>
          <p:spPr>
            <a:xfrm>
              <a:off x="7002267" y="4750020"/>
              <a:ext cx="38294" cy="41987"/>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1" name="Google Shape;5041;p57"/>
            <p:cNvSpPr/>
            <p:nvPr/>
          </p:nvSpPr>
          <p:spPr>
            <a:xfrm>
              <a:off x="6998620" y="4746369"/>
              <a:ext cx="45588" cy="49289"/>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2" name="Google Shape;5042;p57"/>
            <p:cNvSpPr/>
            <p:nvPr/>
          </p:nvSpPr>
          <p:spPr>
            <a:xfrm>
              <a:off x="6967621" y="4771926"/>
              <a:ext cx="40117" cy="40161"/>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3" name="Google Shape;5043;p57"/>
            <p:cNvSpPr/>
            <p:nvPr/>
          </p:nvSpPr>
          <p:spPr>
            <a:xfrm>
              <a:off x="6965797" y="4766450"/>
              <a:ext cx="45588" cy="49288"/>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4" name="Google Shape;5044;p57"/>
            <p:cNvSpPr/>
            <p:nvPr/>
          </p:nvSpPr>
          <p:spPr>
            <a:xfrm>
              <a:off x="7058796" y="4649619"/>
              <a:ext cx="154997" cy="105878"/>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5" name="Google Shape;5045;p57"/>
            <p:cNvSpPr/>
            <p:nvPr/>
          </p:nvSpPr>
          <p:spPr>
            <a:xfrm>
              <a:off x="7036914" y="4328332"/>
              <a:ext cx="229761" cy="125958"/>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6" name="Google Shape;5046;p57"/>
            <p:cNvSpPr/>
            <p:nvPr/>
          </p:nvSpPr>
          <p:spPr>
            <a:xfrm>
              <a:off x="6752448" y="3395506"/>
              <a:ext cx="749459" cy="680908"/>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7" name="Google Shape;5047;p57"/>
            <p:cNvSpPr/>
            <p:nvPr/>
          </p:nvSpPr>
          <p:spPr>
            <a:xfrm>
              <a:off x="6497157" y="3514164"/>
              <a:ext cx="537933" cy="365098"/>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8" name="Google Shape;5048;p57"/>
            <p:cNvSpPr/>
            <p:nvPr/>
          </p:nvSpPr>
          <p:spPr>
            <a:xfrm>
              <a:off x="6431511" y="4645968"/>
              <a:ext cx="330053" cy="15151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9" name="Google Shape;5049;p57"/>
            <p:cNvSpPr/>
            <p:nvPr/>
          </p:nvSpPr>
          <p:spPr>
            <a:xfrm>
              <a:off x="6604743" y="4644142"/>
              <a:ext cx="32823" cy="5476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0" name="Google Shape;5050;p57"/>
            <p:cNvSpPr/>
            <p:nvPr/>
          </p:nvSpPr>
          <p:spPr>
            <a:xfrm>
              <a:off x="6570097" y="4640491"/>
              <a:ext cx="21882" cy="52940"/>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1" name="Google Shape;5051;p57"/>
            <p:cNvSpPr/>
            <p:nvPr/>
          </p:nvSpPr>
          <p:spPr>
            <a:xfrm>
              <a:off x="6566450" y="4636840"/>
              <a:ext cx="29176" cy="58416"/>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2" name="Google Shape;5052;p57"/>
            <p:cNvSpPr/>
            <p:nvPr/>
          </p:nvSpPr>
          <p:spPr>
            <a:xfrm>
              <a:off x="6531803" y="4647793"/>
              <a:ext cx="21882" cy="5294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3" name="Google Shape;5053;p57"/>
            <p:cNvSpPr/>
            <p:nvPr/>
          </p:nvSpPr>
          <p:spPr>
            <a:xfrm>
              <a:off x="6528156" y="4644142"/>
              <a:ext cx="29176" cy="56591"/>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4" name="Google Shape;5054;p57"/>
            <p:cNvSpPr/>
            <p:nvPr/>
          </p:nvSpPr>
          <p:spPr>
            <a:xfrm>
              <a:off x="6637566" y="4576599"/>
              <a:ext cx="160468" cy="136911"/>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5" name="Google Shape;5055;p57"/>
            <p:cNvSpPr/>
            <p:nvPr/>
          </p:nvSpPr>
          <p:spPr>
            <a:xfrm>
              <a:off x="6560979" y="3892040"/>
              <a:ext cx="990162" cy="478278"/>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6" name="Google Shape;5056;p57"/>
            <p:cNvSpPr/>
            <p:nvPr/>
          </p:nvSpPr>
          <p:spPr>
            <a:xfrm>
              <a:off x="6553685" y="3479479"/>
              <a:ext cx="937280" cy="660827"/>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7" name="Google Shape;5057;p57"/>
            <p:cNvSpPr/>
            <p:nvPr/>
          </p:nvSpPr>
          <p:spPr>
            <a:xfrm>
              <a:off x="7140853" y="2621499"/>
              <a:ext cx="441288" cy="697337"/>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8" name="Google Shape;5058;p57"/>
            <p:cNvSpPr/>
            <p:nvPr/>
          </p:nvSpPr>
          <p:spPr>
            <a:xfrm>
              <a:off x="6548215" y="2767538"/>
              <a:ext cx="842458" cy="560426"/>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9" name="Google Shape;5059;p57"/>
            <p:cNvSpPr/>
            <p:nvPr/>
          </p:nvSpPr>
          <p:spPr>
            <a:xfrm>
              <a:off x="7100736" y="3043187"/>
              <a:ext cx="224291" cy="20445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0" name="Google Shape;5060;p57"/>
            <p:cNvSpPr/>
            <p:nvPr/>
          </p:nvSpPr>
          <p:spPr>
            <a:xfrm>
              <a:off x="6630272" y="2900799"/>
              <a:ext cx="627285" cy="704639"/>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1" name="Google Shape;5061;p57"/>
            <p:cNvSpPr/>
            <p:nvPr/>
          </p:nvSpPr>
          <p:spPr>
            <a:xfrm>
              <a:off x="6953033" y="3116207"/>
              <a:ext cx="58352" cy="58416"/>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2" name="Google Shape;5062;p57"/>
            <p:cNvSpPr/>
            <p:nvPr/>
          </p:nvSpPr>
          <p:spPr>
            <a:xfrm>
              <a:off x="6765212" y="3158193"/>
              <a:ext cx="61999" cy="63893"/>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3" name="Google Shape;5063;p57"/>
            <p:cNvSpPr/>
            <p:nvPr/>
          </p:nvSpPr>
          <p:spPr>
            <a:xfrm>
              <a:off x="7038737" y="3172797"/>
              <a:ext cx="113057" cy="11135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4" name="Google Shape;5064;p57"/>
            <p:cNvSpPr/>
            <p:nvPr/>
          </p:nvSpPr>
          <p:spPr>
            <a:xfrm>
              <a:off x="6723272" y="3240340"/>
              <a:ext cx="113057" cy="11318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5" name="Google Shape;5065;p57"/>
            <p:cNvSpPr/>
            <p:nvPr/>
          </p:nvSpPr>
          <p:spPr>
            <a:xfrm>
              <a:off x="6887387" y="3413761"/>
              <a:ext cx="176879" cy="104054"/>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6" name="Google Shape;5066;p57"/>
            <p:cNvSpPr/>
            <p:nvPr/>
          </p:nvSpPr>
          <p:spPr>
            <a:xfrm>
              <a:off x="6847270" y="3130811"/>
              <a:ext cx="72940" cy="13143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7" name="Google Shape;5067;p57"/>
            <p:cNvSpPr/>
            <p:nvPr/>
          </p:nvSpPr>
          <p:spPr>
            <a:xfrm>
              <a:off x="6870975" y="3256769"/>
              <a:ext cx="92999" cy="7302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8" name="Google Shape;5068;p57"/>
            <p:cNvSpPr/>
            <p:nvPr/>
          </p:nvSpPr>
          <p:spPr>
            <a:xfrm>
              <a:off x="6963974" y="3024932"/>
              <a:ext cx="65646" cy="27382"/>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9" name="Google Shape;5069;p57"/>
            <p:cNvSpPr/>
            <p:nvPr/>
          </p:nvSpPr>
          <p:spPr>
            <a:xfrm>
              <a:off x="6745154" y="3063267"/>
              <a:ext cx="61999" cy="32859"/>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0" name="Google Shape;5070;p57"/>
            <p:cNvSpPr/>
            <p:nvPr/>
          </p:nvSpPr>
          <p:spPr>
            <a:xfrm>
              <a:off x="6825388" y="2844208"/>
              <a:ext cx="392052" cy="271999"/>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1" name="Google Shape;5071;p57"/>
            <p:cNvSpPr/>
            <p:nvPr/>
          </p:nvSpPr>
          <p:spPr>
            <a:xfrm>
              <a:off x="7195558" y="3086999"/>
              <a:ext cx="43764" cy="111354"/>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2" name="Google Shape;5072;p57"/>
            <p:cNvSpPr/>
            <p:nvPr/>
          </p:nvSpPr>
          <p:spPr>
            <a:xfrm>
              <a:off x="7091619" y="2690867"/>
              <a:ext cx="224290" cy="20263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3" name="Google Shape;5073;p57"/>
            <p:cNvSpPr/>
            <p:nvPr/>
          </p:nvSpPr>
          <p:spPr>
            <a:xfrm>
              <a:off x="6509921" y="2875242"/>
              <a:ext cx="333702" cy="434467"/>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4" name="Google Shape;5074;p57"/>
            <p:cNvSpPr/>
            <p:nvPr/>
          </p:nvSpPr>
          <p:spPr>
            <a:xfrm>
              <a:off x="7062443" y="3481305"/>
              <a:ext cx="536110" cy="366923"/>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5" name="Google Shape;5075;p57"/>
            <p:cNvSpPr/>
            <p:nvPr/>
          </p:nvSpPr>
          <p:spPr>
            <a:xfrm>
              <a:off x="7104383" y="3464875"/>
              <a:ext cx="410289" cy="59328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6" name="Google Shape;5076;p57"/>
            <p:cNvSpPr/>
            <p:nvPr/>
          </p:nvSpPr>
          <p:spPr>
            <a:xfrm>
              <a:off x="6508098" y="3497734"/>
              <a:ext cx="361054" cy="587808"/>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7" name="Google Shape;5077;p57"/>
            <p:cNvSpPr/>
            <p:nvPr/>
          </p:nvSpPr>
          <p:spPr>
            <a:xfrm>
              <a:off x="6522686" y="3495909"/>
              <a:ext cx="743989" cy="268346"/>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8" name="Google Shape;5078;p57"/>
            <p:cNvSpPr/>
            <p:nvPr/>
          </p:nvSpPr>
          <p:spPr>
            <a:xfrm>
              <a:off x="6409629" y="3545197"/>
              <a:ext cx="944574" cy="624318"/>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9" name="Google Shape;5079;p57"/>
            <p:cNvSpPr/>
            <p:nvPr/>
          </p:nvSpPr>
          <p:spPr>
            <a:xfrm>
              <a:off x="6374982" y="3672981"/>
              <a:ext cx="175056" cy="18437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0" name="Google Shape;5080;p57"/>
            <p:cNvSpPr/>
            <p:nvPr/>
          </p:nvSpPr>
          <p:spPr>
            <a:xfrm>
              <a:off x="6768859" y="3682109"/>
              <a:ext cx="145880" cy="489231"/>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1" name="Google Shape;5081;p57"/>
            <p:cNvSpPr/>
            <p:nvPr/>
          </p:nvSpPr>
          <p:spPr>
            <a:xfrm>
              <a:off x="7210146" y="3707666"/>
              <a:ext cx="213350" cy="162468"/>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2" name="Google Shape;5082;p57"/>
            <p:cNvSpPr/>
            <p:nvPr/>
          </p:nvSpPr>
          <p:spPr>
            <a:xfrm>
              <a:off x="7277616" y="3755128"/>
              <a:ext cx="342818" cy="270173"/>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3" name="Google Shape;5083;p57"/>
            <p:cNvSpPr/>
            <p:nvPr/>
          </p:nvSpPr>
          <p:spPr>
            <a:xfrm>
              <a:off x="7133559" y="2741981"/>
              <a:ext cx="49235" cy="58416"/>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4" name="Google Shape;5084;p57"/>
            <p:cNvSpPr/>
            <p:nvPr/>
          </p:nvSpPr>
          <p:spPr>
            <a:xfrm>
              <a:off x="7195558" y="2807699"/>
              <a:ext cx="61999" cy="14604"/>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5" name="Google Shape;5085;p57"/>
            <p:cNvSpPr/>
            <p:nvPr/>
          </p:nvSpPr>
          <p:spPr>
            <a:xfrm>
              <a:off x="6683155" y="3101603"/>
              <a:ext cx="175056" cy="173421"/>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6" name="Google Shape;5086;p57"/>
            <p:cNvSpPr/>
            <p:nvPr/>
          </p:nvSpPr>
          <p:spPr>
            <a:xfrm>
              <a:off x="6887387" y="3050489"/>
              <a:ext cx="173232" cy="175247"/>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7" name="Google Shape;5087;p57"/>
            <p:cNvSpPr/>
            <p:nvPr/>
          </p:nvSpPr>
          <p:spPr>
            <a:xfrm>
              <a:off x="6849093" y="3149066"/>
              <a:ext cx="49235" cy="21906"/>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8" name="Google Shape;5088;p57"/>
            <p:cNvSpPr/>
            <p:nvPr/>
          </p:nvSpPr>
          <p:spPr>
            <a:xfrm>
              <a:off x="7053325" y="3045012"/>
              <a:ext cx="144057" cy="7302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5779" name="Google Shape;5089;p57"/>
          <p:cNvGrpSpPr>
            <a:grpSpLocks/>
          </p:cNvGrpSpPr>
          <p:nvPr/>
        </p:nvGrpSpPr>
        <p:grpSpPr bwMode="auto">
          <a:xfrm rot="-1541531">
            <a:off x="6897688" y="2940050"/>
            <a:ext cx="2451100" cy="1814513"/>
            <a:chOff x="75004" y="2532151"/>
            <a:chExt cx="3037060" cy="2249141"/>
          </a:xfrm>
        </p:grpSpPr>
        <p:grpSp>
          <p:nvGrpSpPr>
            <p:cNvPr id="75806" name="Google Shape;5090;p57"/>
            <p:cNvGrpSpPr>
              <a:grpSpLocks/>
            </p:cNvGrpSpPr>
            <p:nvPr/>
          </p:nvGrpSpPr>
          <p:grpSpPr bwMode="auto">
            <a:xfrm rot="925807">
              <a:off x="236870" y="2864556"/>
              <a:ext cx="2713328" cy="1584332"/>
              <a:chOff x="1677050" y="1326500"/>
              <a:chExt cx="2265900" cy="1323075"/>
            </a:xfrm>
          </p:grpSpPr>
          <p:sp>
            <p:nvSpPr>
              <p:cNvPr id="5091" name="Google Shape;5091;p57"/>
              <p:cNvSpPr/>
              <p:nvPr/>
            </p:nvSpPr>
            <p:spPr>
              <a:xfrm>
                <a:off x="1676573" y="1326622"/>
                <a:ext cx="2266854" cy="1322831"/>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2" name="Google Shape;5092;p57"/>
              <p:cNvSpPr/>
              <p:nvPr/>
            </p:nvSpPr>
            <p:spPr>
              <a:xfrm>
                <a:off x="3520091" y="2518110"/>
                <a:ext cx="31211" cy="4272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5807" name="Google Shape;5093;p57"/>
            <p:cNvGrpSpPr>
              <a:grpSpLocks/>
            </p:cNvGrpSpPr>
            <p:nvPr/>
          </p:nvGrpSpPr>
          <p:grpSpPr bwMode="auto">
            <a:xfrm rot="925807">
              <a:off x="1598483" y="2664482"/>
              <a:ext cx="551102" cy="369507"/>
              <a:chOff x="2626275" y="1121400"/>
              <a:chExt cx="460225" cy="308575"/>
            </a:xfrm>
          </p:grpSpPr>
          <p:grpSp>
            <p:nvGrpSpPr>
              <p:cNvPr id="75808" name="Google Shape;5094;p57"/>
              <p:cNvGrpSpPr>
                <a:grpSpLocks/>
              </p:cNvGrpSpPr>
              <p:nvPr/>
            </p:nvGrpSpPr>
            <p:grpSpPr bwMode="auto">
              <a:xfrm>
                <a:off x="2671050" y="1121400"/>
                <a:ext cx="415450" cy="308575"/>
                <a:chOff x="2671050" y="1121400"/>
                <a:chExt cx="415450" cy="308575"/>
              </a:xfrm>
            </p:grpSpPr>
            <p:sp>
              <p:nvSpPr>
                <p:cNvPr id="5095" name="Google Shape;5095;p57"/>
                <p:cNvSpPr/>
                <p:nvPr/>
              </p:nvSpPr>
              <p:spPr>
                <a:xfrm>
                  <a:off x="2680943" y="1126236"/>
                  <a:ext cx="387665" cy="287571"/>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6" name="Google Shape;5096;p57"/>
                <p:cNvSpPr/>
                <p:nvPr/>
              </p:nvSpPr>
              <p:spPr>
                <a:xfrm>
                  <a:off x="2668967" y="1118419"/>
                  <a:ext cx="415590" cy="308934"/>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5809" name="Google Shape;5097;p57"/>
              <p:cNvGrpSpPr>
                <a:grpSpLocks/>
              </p:cNvGrpSpPr>
              <p:nvPr/>
            </p:nvGrpSpPr>
            <p:grpSpPr bwMode="auto">
              <a:xfrm>
                <a:off x="2626275" y="1170175"/>
                <a:ext cx="447725" cy="154300"/>
                <a:chOff x="2626275" y="1170175"/>
                <a:chExt cx="447725" cy="154300"/>
              </a:xfrm>
            </p:grpSpPr>
            <p:sp>
              <p:nvSpPr>
                <p:cNvPr id="5098" name="Google Shape;5098;p57"/>
                <p:cNvSpPr/>
                <p:nvPr/>
              </p:nvSpPr>
              <p:spPr>
                <a:xfrm>
                  <a:off x="2641685" y="1179822"/>
                  <a:ext cx="389308" cy="134748"/>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9" name="Google Shape;5099;p57"/>
                <p:cNvSpPr/>
                <p:nvPr/>
              </p:nvSpPr>
              <p:spPr>
                <a:xfrm>
                  <a:off x="2625940" y="1167307"/>
                  <a:ext cx="446800" cy="154467"/>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grpSp>
      <p:grpSp>
        <p:nvGrpSpPr>
          <p:cNvPr id="75780" name="Google Shape;5100;p57"/>
          <p:cNvGrpSpPr>
            <a:grpSpLocks/>
          </p:cNvGrpSpPr>
          <p:nvPr/>
        </p:nvGrpSpPr>
        <p:grpSpPr bwMode="auto">
          <a:xfrm>
            <a:off x="931863" y="1409700"/>
            <a:ext cx="258762" cy="241300"/>
            <a:chOff x="1569196" y="1125113"/>
            <a:chExt cx="578784" cy="536730"/>
          </a:xfrm>
        </p:grpSpPr>
        <p:sp>
          <p:nvSpPr>
            <p:cNvPr id="5101" name="Google Shape;5101;p57"/>
            <p:cNvSpPr/>
            <p:nvPr/>
          </p:nvSpPr>
          <p:spPr>
            <a:xfrm>
              <a:off x="1569196" y="1125113"/>
              <a:ext cx="578784" cy="490827"/>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2" name="Google Shape;5102;p57"/>
            <p:cNvSpPr/>
            <p:nvPr/>
          </p:nvSpPr>
          <p:spPr>
            <a:xfrm>
              <a:off x="1732534" y="1216922"/>
              <a:ext cx="173990" cy="444921"/>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3" name="Google Shape;5103;p57"/>
            <p:cNvSpPr/>
            <p:nvPr/>
          </p:nvSpPr>
          <p:spPr>
            <a:xfrm>
              <a:off x="1672169" y="1298139"/>
              <a:ext cx="369286" cy="194210"/>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5781" name="Google Shape;5104;p57"/>
          <p:cNvGrpSpPr>
            <a:grpSpLocks/>
          </p:cNvGrpSpPr>
          <p:nvPr/>
        </p:nvGrpSpPr>
        <p:grpSpPr bwMode="auto">
          <a:xfrm>
            <a:off x="5829300" y="906463"/>
            <a:ext cx="461963" cy="412750"/>
            <a:chOff x="291638" y="3338899"/>
            <a:chExt cx="339777" cy="303673"/>
          </a:xfrm>
        </p:grpSpPr>
        <p:sp>
          <p:nvSpPr>
            <p:cNvPr id="5105" name="Google Shape;5105;p57"/>
            <p:cNvSpPr/>
            <p:nvPr/>
          </p:nvSpPr>
          <p:spPr>
            <a:xfrm>
              <a:off x="291638" y="3338899"/>
              <a:ext cx="339777" cy="277978"/>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6" name="Google Shape;5106;p57"/>
            <p:cNvSpPr/>
            <p:nvPr/>
          </p:nvSpPr>
          <p:spPr>
            <a:xfrm>
              <a:off x="393221" y="3385618"/>
              <a:ext cx="182148" cy="256954"/>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7" name="Google Shape;5107;p57"/>
            <p:cNvSpPr/>
            <p:nvPr/>
          </p:nvSpPr>
          <p:spPr>
            <a:xfrm>
              <a:off x="474954" y="3391457"/>
              <a:ext cx="122599" cy="92270"/>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8" name="Google Shape;5108;p57"/>
            <p:cNvSpPr/>
            <p:nvPr/>
          </p:nvSpPr>
          <p:spPr>
            <a:xfrm>
              <a:off x="413070" y="3454528"/>
              <a:ext cx="141282" cy="112125"/>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5782" name="Google Shape;5109;p57"/>
          <p:cNvGrpSpPr>
            <a:grpSpLocks/>
          </p:cNvGrpSpPr>
          <p:nvPr/>
        </p:nvGrpSpPr>
        <p:grpSpPr bwMode="auto">
          <a:xfrm>
            <a:off x="488950" y="1346200"/>
            <a:ext cx="461963" cy="636588"/>
            <a:chOff x="5742175" y="3248350"/>
            <a:chExt cx="327750" cy="451425"/>
          </a:xfrm>
        </p:grpSpPr>
        <p:sp>
          <p:nvSpPr>
            <p:cNvPr id="5110" name="Google Shape;5110;p57"/>
            <p:cNvSpPr/>
            <p:nvPr/>
          </p:nvSpPr>
          <p:spPr>
            <a:xfrm>
              <a:off x="5777090" y="3341787"/>
              <a:ext cx="255667" cy="302826"/>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1" name="Google Shape;5111;p57"/>
            <p:cNvSpPr/>
            <p:nvPr/>
          </p:nvSpPr>
          <p:spPr>
            <a:xfrm>
              <a:off x="5742175" y="3248350"/>
              <a:ext cx="138534" cy="189126"/>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2" name="Google Shape;5112;p57"/>
            <p:cNvSpPr/>
            <p:nvPr/>
          </p:nvSpPr>
          <p:spPr>
            <a:xfrm>
              <a:off x="5742175" y="3248350"/>
              <a:ext cx="75462" cy="90060"/>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3" name="Google Shape;5113;p57"/>
            <p:cNvSpPr/>
            <p:nvPr/>
          </p:nvSpPr>
          <p:spPr>
            <a:xfrm>
              <a:off x="5934771" y="3574817"/>
              <a:ext cx="135154" cy="124958"/>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4" name="Google Shape;5114;p57"/>
            <p:cNvSpPr/>
            <p:nvPr/>
          </p:nvSpPr>
          <p:spPr>
            <a:xfrm>
              <a:off x="5917876" y="3557931"/>
              <a:ext cx="134029" cy="101317"/>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5" name="Google Shape;5115;p57"/>
            <p:cNvSpPr/>
            <p:nvPr/>
          </p:nvSpPr>
          <p:spPr>
            <a:xfrm>
              <a:off x="5826647" y="3434099"/>
              <a:ext cx="128397" cy="185748"/>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6" name="Google Shape;5116;p57"/>
            <p:cNvSpPr/>
            <p:nvPr/>
          </p:nvSpPr>
          <p:spPr>
            <a:xfrm>
              <a:off x="5876204" y="3396949"/>
              <a:ext cx="130649" cy="185749"/>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5783" name="Google Shape;5117;p57"/>
          <p:cNvGrpSpPr>
            <a:grpSpLocks/>
          </p:cNvGrpSpPr>
          <p:nvPr/>
        </p:nvGrpSpPr>
        <p:grpSpPr bwMode="auto">
          <a:xfrm>
            <a:off x="8936038" y="4130675"/>
            <a:ext cx="663575" cy="473075"/>
            <a:chOff x="6384800" y="4007813"/>
            <a:chExt cx="580425" cy="414225"/>
          </a:xfrm>
        </p:grpSpPr>
        <p:sp>
          <p:nvSpPr>
            <p:cNvPr id="5118" name="Google Shape;5118;p57"/>
            <p:cNvSpPr/>
            <p:nvPr/>
          </p:nvSpPr>
          <p:spPr>
            <a:xfrm>
              <a:off x="6457006" y="4048124"/>
              <a:ext cx="381858" cy="328044"/>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9" name="Google Shape;5119;p57"/>
            <p:cNvSpPr/>
            <p:nvPr/>
          </p:nvSpPr>
          <p:spPr>
            <a:xfrm>
              <a:off x="6725001" y="4007813"/>
              <a:ext cx="240224" cy="180702"/>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0" name="Google Shape;5120;p57"/>
            <p:cNvSpPr/>
            <p:nvPr/>
          </p:nvSpPr>
          <p:spPr>
            <a:xfrm>
              <a:off x="6849973" y="4007813"/>
              <a:ext cx="115252" cy="97301"/>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1" name="Google Shape;5121;p57"/>
            <p:cNvSpPr/>
            <p:nvPr/>
          </p:nvSpPr>
          <p:spPr>
            <a:xfrm>
              <a:off x="6384800" y="4244116"/>
              <a:ext cx="152743" cy="177922"/>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2" name="Google Shape;5122;p57"/>
            <p:cNvSpPr/>
            <p:nvPr/>
          </p:nvSpPr>
          <p:spPr>
            <a:xfrm>
              <a:off x="6433400" y="4220486"/>
              <a:ext cx="124972" cy="175142"/>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3" name="Google Shape;5123;p57"/>
            <p:cNvSpPr/>
            <p:nvPr/>
          </p:nvSpPr>
          <p:spPr>
            <a:xfrm>
              <a:off x="6530600" y="4178786"/>
              <a:ext cx="236058" cy="161242"/>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4" name="Google Shape;5124;p57"/>
            <p:cNvSpPr/>
            <p:nvPr/>
          </p:nvSpPr>
          <p:spPr>
            <a:xfrm>
              <a:off x="6488943" y="4110674"/>
              <a:ext cx="238835" cy="159852"/>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177" name="Google Shape;2502;p40">
            <a:extLst>
              <a:ext uri="{FF2B5EF4-FFF2-40B4-BE49-F238E27FC236}"/>
            </a:extLst>
          </p:cNvPr>
          <p:cNvSpPr txBox="1">
            <a:spLocks/>
          </p:cNvSpPr>
          <p:nvPr/>
        </p:nvSpPr>
        <p:spPr>
          <a:xfrm>
            <a:off x="1598613" y="1638300"/>
            <a:ext cx="5686425" cy="841375"/>
          </a:xfrm>
          <a:prstGeom prst="rect">
            <a:avLst/>
          </a:prstGeom>
          <a:noFill/>
          <a:ln>
            <a:noFill/>
          </a:ln>
        </p:spPr>
        <p:txBody>
          <a:bodyPr spcFirstLastPara="1" lIns="91425" tIns="91425" rIns="91425" bIns="91425"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defTabSz="685800" fontAlgn="auto">
              <a:buClr>
                <a:srgbClr val="004468"/>
              </a:buClr>
              <a:defRPr/>
            </a:pPr>
            <a:r>
              <a:rPr lang="vi-VN" sz="5100" kern="0" dirty="0" smtClean="0">
                <a:solidFill>
                  <a:srgbClr val="004468"/>
                </a:solidFill>
              </a:rPr>
              <a:t>Đọc hiểu</a:t>
            </a:r>
            <a:endParaRPr lang="vi-VN" sz="5100" kern="0" dirty="0">
              <a:solidFill>
                <a:srgbClr val="00446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iterate type="wd">
                                    <p:tmPct val="10000"/>
                                  </p:iterate>
                                  <p:childTnLst>
                                    <p:set>
                                      <p:cBhvr>
                                        <p:cTn id="6" dur="1" fill="hold">
                                          <p:stCondLst>
                                            <p:cond delay="0"/>
                                          </p:stCondLst>
                                        </p:cTn>
                                        <p:tgtEl>
                                          <p:spTgt spid="177"/>
                                        </p:tgtEl>
                                        <p:attrNameLst>
                                          <p:attrName>style.visibility</p:attrName>
                                        </p:attrNameLst>
                                      </p:cBhvr>
                                      <p:to>
                                        <p:strVal val="visible"/>
                                      </p:to>
                                    </p:set>
                                    <p:anim calcmode="lin" valueType="num">
                                      <p:cBhvr>
                                        <p:cTn id="7" dur="750" fill="hold"/>
                                        <p:tgtEl>
                                          <p:spTgt spid="177"/>
                                        </p:tgtEl>
                                        <p:attrNameLst>
                                          <p:attrName>ppt_w</p:attrName>
                                        </p:attrNameLst>
                                      </p:cBhvr>
                                      <p:tavLst>
                                        <p:tav tm="0">
                                          <p:val>
                                            <p:fltVal val="0"/>
                                          </p:val>
                                        </p:tav>
                                        <p:tav tm="100000">
                                          <p:val>
                                            <p:strVal val="#ppt_w"/>
                                          </p:val>
                                        </p:tav>
                                      </p:tavLst>
                                    </p:anim>
                                    <p:anim calcmode="lin" valueType="num">
                                      <p:cBhvr>
                                        <p:cTn id="8" dur="750" fill="hold"/>
                                        <p:tgtEl>
                                          <p:spTgt spid="177"/>
                                        </p:tgtEl>
                                        <p:attrNameLst>
                                          <p:attrName>ppt_h</p:attrName>
                                        </p:attrNameLst>
                                      </p:cBhvr>
                                      <p:tavLst>
                                        <p:tav tm="0">
                                          <p:val>
                                            <p:fltVal val="0"/>
                                          </p:val>
                                        </p:tav>
                                        <p:tav tm="100000">
                                          <p:val>
                                            <p:strVal val="#ppt_h"/>
                                          </p:val>
                                        </p:tav>
                                      </p:tavLst>
                                    </p:anim>
                                    <p:animEffect transition="in" filter="fade">
                                      <p:cBhvr>
                                        <p:cTn id="9" dur="75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oogle Shape;4973;p57"/>
          <p:cNvGrpSpPr>
            <a:grpSpLocks/>
          </p:cNvGrpSpPr>
          <p:nvPr/>
        </p:nvGrpSpPr>
        <p:grpSpPr bwMode="auto">
          <a:xfrm>
            <a:off x="357188" y="2855913"/>
            <a:ext cx="1076325" cy="1982787"/>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5" name="Google Shape;4975;p57"/>
            <p:cNvSpPr/>
            <p:nvPr/>
          </p:nvSpPr>
          <p:spPr>
            <a:xfrm>
              <a:off x="3010442" y="4136056"/>
              <a:ext cx="237942" cy="489330"/>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6" name="Google Shape;4976;p57"/>
            <p:cNvSpPr/>
            <p:nvPr/>
          </p:nvSpPr>
          <p:spPr>
            <a:xfrm>
              <a:off x="3309297" y="4136056"/>
              <a:ext cx="237943" cy="493138"/>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7" name="Google Shape;4977;p57"/>
            <p:cNvSpPr/>
            <p:nvPr/>
          </p:nvSpPr>
          <p:spPr>
            <a:xfrm>
              <a:off x="3018056" y="4231256"/>
              <a:ext cx="218906" cy="11424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8" name="Google Shape;4978;p57"/>
            <p:cNvSpPr/>
            <p:nvPr/>
          </p:nvSpPr>
          <p:spPr>
            <a:xfrm>
              <a:off x="3324526" y="4191272"/>
              <a:ext cx="217004" cy="135184"/>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9" name="Google Shape;4979;p57"/>
            <p:cNvSpPr/>
            <p:nvPr/>
          </p:nvSpPr>
          <p:spPr>
            <a:xfrm>
              <a:off x="2915265" y="3302102"/>
              <a:ext cx="696696" cy="605473"/>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0" name="Google Shape;4980;p57"/>
            <p:cNvSpPr/>
            <p:nvPr/>
          </p:nvSpPr>
          <p:spPr>
            <a:xfrm>
              <a:off x="3389246" y="3425863"/>
              <a:ext cx="350251" cy="331297"/>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1" name="Google Shape;4981;p57"/>
            <p:cNvSpPr/>
            <p:nvPr/>
          </p:nvSpPr>
          <p:spPr>
            <a:xfrm>
              <a:off x="2787727" y="3433479"/>
              <a:ext cx="314085" cy="321776"/>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2" name="Google Shape;4982;p57"/>
            <p:cNvSpPr/>
            <p:nvPr/>
          </p:nvSpPr>
          <p:spPr>
            <a:xfrm>
              <a:off x="2597373" y="2616661"/>
              <a:ext cx="508246" cy="426497"/>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3" name="Google Shape;4983;p57"/>
            <p:cNvSpPr/>
            <p:nvPr/>
          </p:nvSpPr>
          <p:spPr>
            <a:xfrm>
              <a:off x="3217927" y="2591909"/>
              <a:ext cx="473982" cy="462672"/>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4" name="Google Shape;4984;p57"/>
            <p:cNvSpPr/>
            <p:nvPr/>
          </p:nvSpPr>
          <p:spPr>
            <a:xfrm>
              <a:off x="2749656" y="2694725"/>
              <a:ext cx="862304" cy="592145"/>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5" name="Google Shape;4985;p57"/>
            <p:cNvSpPr/>
            <p:nvPr/>
          </p:nvSpPr>
          <p:spPr>
            <a:xfrm>
              <a:off x="2909554" y="4653945"/>
              <a:ext cx="329313" cy="140896"/>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6" name="Google Shape;4986;p57"/>
            <p:cNvSpPr/>
            <p:nvPr/>
          </p:nvSpPr>
          <p:spPr>
            <a:xfrm>
              <a:off x="3061837" y="4669177"/>
              <a:ext cx="45685" cy="41888"/>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7" name="Google Shape;4987;p57"/>
            <p:cNvSpPr/>
            <p:nvPr/>
          </p:nvSpPr>
          <p:spPr>
            <a:xfrm>
              <a:off x="3025670" y="4688217"/>
              <a:ext cx="45685" cy="34272"/>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8" name="Google Shape;4988;p57"/>
            <p:cNvSpPr/>
            <p:nvPr/>
          </p:nvSpPr>
          <p:spPr>
            <a:xfrm>
              <a:off x="3025670" y="4684409"/>
              <a:ext cx="49492" cy="41888"/>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9" name="Google Shape;4989;p57"/>
            <p:cNvSpPr/>
            <p:nvPr/>
          </p:nvSpPr>
          <p:spPr>
            <a:xfrm>
              <a:off x="2997117" y="4712969"/>
              <a:ext cx="43782" cy="34272"/>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0" name="Google Shape;4990;p57"/>
            <p:cNvSpPr/>
            <p:nvPr/>
          </p:nvSpPr>
          <p:spPr>
            <a:xfrm>
              <a:off x="2995214" y="4709161"/>
              <a:ext cx="49492" cy="41888"/>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1" name="Google Shape;4991;p57"/>
            <p:cNvSpPr/>
            <p:nvPr/>
          </p:nvSpPr>
          <p:spPr>
            <a:xfrm>
              <a:off x="3073258" y="4572073"/>
              <a:ext cx="159897" cy="93296"/>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2" name="Google Shape;4992;p57"/>
            <p:cNvSpPr/>
            <p:nvPr/>
          </p:nvSpPr>
          <p:spPr>
            <a:xfrm>
              <a:off x="3318815" y="4653945"/>
              <a:ext cx="329312" cy="140896"/>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3" name="Google Shape;4993;p57"/>
            <p:cNvSpPr/>
            <p:nvPr/>
          </p:nvSpPr>
          <p:spPr>
            <a:xfrm>
              <a:off x="3450159" y="4669177"/>
              <a:ext cx="45685" cy="41888"/>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4" name="Google Shape;4994;p57"/>
            <p:cNvSpPr/>
            <p:nvPr/>
          </p:nvSpPr>
          <p:spPr>
            <a:xfrm>
              <a:off x="3486327" y="4688217"/>
              <a:ext cx="45685" cy="34272"/>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5" name="Google Shape;4995;p57"/>
            <p:cNvSpPr/>
            <p:nvPr/>
          </p:nvSpPr>
          <p:spPr>
            <a:xfrm>
              <a:off x="3482520" y="4684409"/>
              <a:ext cx="51395" cy="41888"/>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6" name="Google Shape;4996;p57"/>
            <p:cNvSpPr/>
            <p:nvPr/>
          </p:nvSpPr>
          <p:spPr>
            <a:xfrm>
              <a:off x="3516784" y="4712969"/>
              <a:ext cx="43781" cy="34272"/>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7" name="Google Shape;4997;p57"/>
            <p:cNvSpPr/>
            <p:nvPr/>
          </p:nvSpPr>
          <p:spPr>
            <a:xfrm>
              <a:off x="3512977" y="4709161"/>
              <a:ext cx="49492" cy="41888"/>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8" name="Google Shape;4998;p57"/>
            <p:cNvSpPr/>
            <p:nvPr/>
          </p:nvSpPr>
          <p:spPr>
            <a:xfrm>
              <a:off x="3334044" y="4570168"/>
              <a:ext cx="156090" cy="9710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9" name="Google Shape;4999;p57"/>
            <p:cNvSpPr/>
            <p:nvPr/>
          </p:nvSpPr>
          <p:spPr>
            <a:xfrm>
              <a:off x="2829605" y="3397302"/>
              <a:ext cx="858497" cy="858706"/>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0" name="Google Shape;5000;p57"/>
            <p:cNvSpPr/>
            <p:nvPr/>
          </p:nvSpPr>
          <p:spPr>
            <a:xfrm>
              <a:off x="3231253" y="2774694"/>
              <a:ext cx="300759" cy="213248"/>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1" name="Google Shape;5001;p57"/>
            <p:cNvSpPr/>
            <p:nvPr/>
          </p:nvSpPr>
          <p:spPr>
            <a:xfrm>
              <a:off x="3402571" y="3412534"/>
              <a:ext cx="169414" cy="512178"/>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2" name="Google Shape;5002;p57"/>
            <p:cNvSpPr/>
            <p:nvPr/>
          </p:nvSpPr>
          <p:spPr>
            <a:xfrm>
              <a:off x="2913361" y="3422055"/>
              <a:ext cx="177030" cy="502657"/>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3" name="Google Shape;5003;p57"/>
            <p:cNvSpPr/>
            <p:nvPr/>
          </p:nvSpPr>
          <p:spPr>
            <a:xfrm>
              <a:off x="2852448" y="3043157"/>
              <a:ext cx="192258" cy="205632"/>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4" name="Google Shape;5004;p57"/>
            <p:cNvSpPr/>
            <p:nvPr/>
          </p:nvSpPr>
          <p:spPr>
            <a:xfrm>
              <a:off x="2945722" y="2858470"/>
              <a:ext cx="576772" cy="660689"/>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5" name="Google Shape;5005;p57"/>
            <p:cNvSpPr/>
            <p:nvPr/>
          </p:nvSpPr>
          <p:spPr>
            <a:xfrm>
              <a:off x="3151304" y="3071718"/>
              <a:ext cx="60913" cy="60928"/>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6" name="Google Shape;5006;p57"/>
            <p:cNvSpPr/>
            <p:nvPr/>
          </p:nvSpPr>
          <p:spPr>
            <a:xfrm>
              <a:off x="3345465" y="3060294"/>
              <a:ext cx="51395" cy="49504"/>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7" name="Google Shape;5007;p57"/>
            <p:cNvSpPr/>
            <p:nvPr/>
          </p:nvSpPr>
          <p:spPr>
            <a:xfrm>
              <a:off x="3033285" y="3144070"/>
              <a:ext cx="112308" cy="112336"/>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8" name="Google Shape;5008;p57"/>
            <p:cNvSpPr/>
            <p:nvPr/>
          </p:nvSpPr>
          <p:spPr>
            <a:xfrm>
              <a:off x="3360693" y="3147878"/>
              <a:ext cx="114212" cy="112336"/>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9" name="Google Shape;5009;p57"/>
            <p:cNvSpPr/>
            <p:nvPr/>
          </p:nvSpPr>
          <p:spPr>
            <a:xfrm>
              <a:off x="3164628" y="3349703"/>
              <a:ext cx="163704" cy="100912"/>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0" name="Google Shape;5010;p57"/>
            <p:cNvSpPr/>
            <p:nvPr/>
          </p:nvSpPr>
          <p:spPr>
            <a:xfrm>
              <a:off x="3263612" y="3058389"/>
              <a:ext cx="72335" cy="131377"/>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1" name="Google Shape;5011;p57"/>
            <p:cNvSpPr/>
            <p:nvPr/>
          </p:nvSpPr>
          <p:spPr>
            <a:xfrm>
              <a:off x="3223638" y="3195478"/>
              <a:ext cx="97080" cy="64736"/>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2" name="Google Shape;5012;p57"/>
            <p:cNvSpPr/>
            <p:nvPr/>
          </p:nvSpPr>
          <p:spPr>
            <a:xfrm>
              <a:off x="3113233" y="2995558"/>
              <a:ext cx="60913" cy="32367"/>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3" name="Google Shape;5013;p57"/>
            <p:cNvSpPr/>
            <p:nvPr/>
          </p:nvSpPr>
          <p:spPr>
            <a:xfrm>
              <a:off x="3334044" y="2968902"/>
              <a:ext cx="66623" cy="26656"/>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4" name="Google Shape;5014;p57"/>
            <p:cNvSpPr/>
            <p:nvPr/>
          </p:nvSpPr>
          <p:spPr>
            <a:xfrm>
              <a:off x="2920975" y="2812774"/>
              <a:ext cx="382612" cy="289409"/>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5" name="Google Shape;5015;p57"/>
            <p:cNvSpPr/>
            <p:nvPr/>
          </p:nvSpPr>
          <p:spPr>
            <a:xfrm>
              <a:off x="2917168" y="3092662"/>
              <a:ext cx="60913" cy="108529"/>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6" name="Google Shape;5016;p57"/>
            <p:cNvSpPr/>
            <p:nvPr/>
          </p:nvSpPr>
          <p:spPr>
            <a:xfrm>
              <a:off x="2915265" y="4158904"/>
              <a:ext cx="694791" cy="41888"/>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7" name="Google Shape;5017;p57"/>
            <p:cNvSpPr/>
            <p:nvPr/>
          </p:nvSpPr>
          <p:spPr>
            <a:xfrm>
              <a:off x="2627830" y="3237366"/>
              <a:ext cx="630072" cy="940578"/>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8" name="Google Shape;5018;p57"/>
            <p:cNvSpPr/>
            <p:nvPr/>
          </p:nvSpPr>
          <p:spPr>
            <a:xfrm>
              <a:off x="2599277" y="3189766"/>
              <a:ext cx="317891" cy="338913"/>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9" name="Google Shape;5019;p57"/>
            <p:cNvSpPr/>
            <p:nvPr/>
          </p:nvSpPr>
          <p:spPr>
            <a:xfrm>
              <a:off x="2622120" y="3165014"/>
              <a:ext cx="138958" cy="163744"/>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0" name="Google Shape;5020;p57"/>
            <p:cNvSpPr/>
            <p:nvPr/>
          </p:nvSpPr>
          <p:spPr>
            <a:xfrm>
              <a:off x="2997117" y="3993256"/>
              <a:ext cx="306471" cy="262753"/>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1" name="Google Shape;5021;p57"/>
            <p:cNvSpPr/>
            <p:nvPr/>
          </p:nvSpPr>
          <p:spPr>
            <a:xfrm>
              <a:off x="2993310" y="3983735"/>
              <a:ext cx="253171" cy="159936"/>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2" name="Google Shape;5022;p57"/>
            <p:cNvSpPr/>
            <p:nvPr/>
          </p:nvSpPr>
          <p:spPr>
            <a:xfrm>
              <a:off x="2793438" y="3486791"/>
              <a:ext cx="321698" cy="56358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3" name="Google Shape;5023;p57"/>
            <p:cNvSpPr/>
            <p:nvPr/>
          </p:nvSpPr>
          <p:spPr>
            <a:xfrm>
              <a:off x="2860062" y="3446806"/>
              <a:ext cx="323602" cy="559777"/>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4" name="Google Shape;5024;p57"/>
            <p:cNvSpPr/>
            <p:nvPr/>
          </p:nvSpPr>
          <p:spPr>
            <a:xfrm>
              <a:off x="2732525" y="3526774"/>
              <a:ext cx="295048" cy="555969"/>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5" name="Google Shape;5025;p57"/>
            <p:cNvSpPr/>
            <p:nvPr/>
          </p:nvSpPr>
          <p:spPr>
            <a:xfrm>
              <a:off x="3050416" y="3658151"/>
              <a:ext cx="706214" cy="268464"/>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6" name="Google Shape;5026;p57"/>
            <p:cNvSpPr/>
            <p:nvPr/>
          </p:nvSpPr>
          <p:spPr>
            <a:xfrm>
              <a:off x="2747754" y="3719079"/>
              <a:ext cx="249363" cy="186592"/>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7" name="Google Shape;5027;p57"/>
            <p:cNvSpPr/>
            <p:nvPr/>
          </p:nvSpPr>
          <p:spPr>
            <a:xfrm>
              <a:off x="2987600" y="2820390"/>
              <a:ext cx="241749" cy="196112"/>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8" name="Google Shape;5028;p57"/>
            <p:cNvSpPr/>
            <p:nvPr/>
          </p:nvSpPr>
          <p:spPr>
            <a:xfrm>
              <a:off x="3282648" y="2810869"/>
              <a:ext cx="232232" cy="163744"/>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9" name="Google Shape;5029;p57"/>
            <p:cNvSpPr/>
            <p:nvPr/>
          </p:nvSpPr>
          <p:spPr>
            <a:xfrm>
              <a:off x="2886711" y="2761365"/>
              <a:ext cx="302663" cy="190400"/>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0" name="Google Shape;5030;p57"/>
            <p:cNvSpPr/>
            <p:nvPr/>
          </p:nvSpPr>
          <p:spPr>
            <a:xfrm>
              <a:off x="3250288" y="2730901"/>
              <a:ext cx="196064" cy="53312"/>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1" name="Google Shape;5031;p57"/>
            <p:cNvSpPr/>
            <p:nvPr/>
          </p:nvSpPr>
          <p:spPr>
            <a:xfrm>
              <a:off x="3417800" y="2643317"/>
              <a:ext cx="203678" cy="24752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2" name="Google Shape;5032;p57"/>
            <p:cNvSpPr/>
            <p:nvPr/>
          </p:nvSpPr>
          <p:spPr>
            <a:xfrm>
              <a:off x="2700164" y="2690917"/>
              <a:ext cx="270303" cy="268464"/>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7826" name="Google Shape;5033;p57"/>
          <p:cNvGrpSpPr>
            <a:grpSpLocks/>
          </p:cNvGrpSpPr>
          <p:nvPr/>
        </p:nvGrpSpPr>
        <p:grpSpPr bwMode="auto">
          <a:xfrm>
            <a:off x="7513638" y="282575"/>
            <a:ext cx="1219200" cy="2103438"/>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5" name="Google Shape;5035;p57"/>
            <p:cNvSpPr/>
            <p:nvPr/>
          </p:nvSpPr>
          <p:spPr>
            <a:xfrm>
              <a:off x="6674036" y="4164038"/>
              <a:ext cx="348290" cy="491056"/>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6" name="Google Shape;5036;p57"/>
            <p:cNvSpPr/>
            <p:nvPr/>
          </p:nvSpPr>
          <p:spPr>
            <a:xfrm>
              <a:off x="6705037" y="4302776"/>
              <a:ext cx="269878" cy="118656"/>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7" name="Google Shape;5037;p57"/>
            <p:cNvSpPr/>
            <p:nvPr/>
          </p:nvSpPr>
          <p:spPr>
            <a:xfrm>
              <a:off x="6985856" y="4134830"/>
              <a:ext cx="320936" cy="602412"/>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8" name="Google Shape;5038;p57"/>
            <p:cNvSpPr/>
            <p:nvPr/>
          </p:nvSpPr>
          <p:spPr>
            <a:xfrm>
              <a:off x="6874622" y="4731765"/>
              <a:ext cx="333702" cy="133261"/>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9" name="Google Shape;5039;p57"/>
            <p:cNvSpPr/>
            <p:nvPr/>
          </p:nvSpPr>
          <p:spPr>
            <a:xfrm>
              <a:off x="7036914" y="4737242"/>
              <a:ext cx="41940" cy="47463"/>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0" name="Google Shape;5040;p57"/>
            <p:cNvSpPr/>
            <p:nvPr/>
          </p:nvSpPr>
          <p:spPr>
            <a:xfrm>
              <a:off x="7002267" y="4750020"/>
              <a:ext cx="38294" cy="41987"/>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1" name="Google Shape;5041;p57"/>
            <p:cNvSpPr/>
            <p:nvPr/>
          </p:nvSpPr>
          <p:spPr>
            <a:xfrm>
              <a:off x="6998620" y="4746369"/>
              <a:ext cx="45588" cy="49289"/>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2" name="Google Shape;5042;p57"/>
            <p:cNvSpPr/>
            <p:nvPr/>
          </p:nvSpPr>
          <p:spPr>
            <a:xfrm>
              <a:off x="6967621" y="4771926"/>
              <a:ext cx="40117" cy="40161"/>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3" name="Google Shape;5043;p57"/>
            <p:cNvSpPr/>
            <p:nvPr/>
          </p:nvSpPr>
          <p:spPr>
            <a:xfrm>
              <a:off x="6965797" y="4766450"/>
              <a:ext cx="45588" cy="49288"/>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4" name="Google Shape;5044;p57"/>
            <p:cNvSpPr/>
            <p:nvPr/>
          </p:nvSpPr>
          <p:spPr>
            <a:xfrm>
              <a:off x="7058796" y="4649619"/>
              <a:ext cx="154997" cy="105878"/>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5" name="Google Shape;5045;p57"/>
            <p:cNvSpPr/>
            <p:nvPr/>
          </p:nvSpPr>
          <p:spPr>
            <a:xfrm>
              <a:off x="7036914" y="4328332"/>
              <a:ext cx="229761" cy="125958"/>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6" name="Google Shape;5046;p57"/>
            <p:cNvSpPr/>
            <p:nvPr/>
          </p:nvSpPr>
          <p:spPr>
            <a:xfrm>
              <a:off x="6752448" y="3395506"/>
              <a:ext cx="749459" cy="680908"/>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7" name="Google Shape;5047;p57"/>
            <p:cNvSpPr/>
            <p:nvPr/>
          </p:nvSpPr>
          <p:spPr>
            <a:xfrm>
              <a:off x="6497157" y="3514164"/>
              <a:ext cx="537933" cy="365098"/>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8" name="Google Shape;5048;p57"/>
            <p:cNvSpPr/>
            <p:nvPr/>
          </p:nvSpPr>
          <p:spPr>
            <a:xfrm>
              <a:off x="6431511" y="4645968"/>
              <a:ext cx="330053" cy="15151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9" name="Google Shape;5049;p57"/>
            <p:cNvSpPr/>
            <p:nvPr/>
          </p:nvSpPr>
          <p:spPr>
            <a:xfrm>
              <a:off x="6604743" y="4644142"/>
              <a:ext cx="32823" cy="5476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0" name="Google Shape;5050;p57"/>
            <p:cNvSpPr/>
            <p:nvPr/>
          </p:nvSpPr>
          <p:spPr>
            <a:xfrm>
              <a:off x="6570097" y="4640491"/>
              <a:ext cx="21882" cy="52940"/>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1" name="Google Shape;5051;p57"/>
            <p:cNvSpPr/>
            <p:nvPr/>
          </p:nvSpPr>
          <p:spPr>
            <a:xfrm>
              <a:off x="6566450" y="4636840"/>
              <a:ext cx="29176" cy="58416"/>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2" name="Google Shape;5052;p57"/>
            <p:cNvSpPr/>
            <p:nvPr/>
          </p:nvSpPr>
          <p:spPr>
            <a:xfrm>
              <a:off x="6531803" y="4647793"/>
              <a:ext cx="21882" cy="5294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3" name="Google Shape;5053;p57"/>
            <p:cNvSpPr/>
            <p:nvPr/>
          </p:nvSpPr>
          <p:spPr>
            <a:xfrm>
              <a:off x="6528156" y="4644142"/>
              <a:ext cx="29176" cy="56591"/>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4" name="Google Shape;5054;p57"/>
            <p:cNvSpPr/>
            <p:nvPr/>
          </p:nvSpPr>
          <p:spPr>
            <a:xfrm>
              <a:off x="6637566" y="4576599"/>
              <a:ext cx="160468" cy="136911"/>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5" name="Google Shape;5055;p57"/>
            <p:cNvSpPr/>
            <p:nvPr/>
          </p:nvSpPr>
          <p:spPr>
            <a:xfrm>
              <a:off x="6560979" y="3892040"/>
              <a:ext cx="990162" cy="478278"/>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6" name="Google Shape;5056;p57"/>
            <p:cNvSpPr/>
            <p:nvPr/>
          </p:nvSpPr>
          <p:spPr>
            <a:xfrm>
              <a:off x="6553685" y="3479479"/>
              <a:ext cx="937280" cy="660827"/>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7" name="Google Shape;5057;p57"/>
            <p:cNvSpPr/>
            <p:nvPr/>
          </p:nvSpPr>
          <p:spPr>
            <a:xfrm>
              <a:off x="7140853" y="2621499"/>
              <a:ext cx="441288" cy="697337"/>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8" name="Google Shape;5058;p57"/>
            <p:cNvSpPr/>
            <p:nvPr/>
          </p:nvSpPr>
          <p:spPr>
            <a:xfrm>
              <a:off x="6548215" y="2767538"/>
              <a:ext cx="842458" cy="560426"/>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9" name="Google Shape;5059;p57"/>
            <p:cNvSpPr/>
            <p:nvPr/>
          </p:nvSpPr>
          <p:spPr>
            <a:xfrm>
              <a:off x="7100736" y="3043187"/>
              <a:ext cx="224291" cy="20445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0" name="Google Shape;5060;p57"/>
            <p:cNvSpPr/>
            <p:nvPr/>
          </p:nvSpPr>
          <p:spPr>
            <a:xfrm>
              <a:off x="6630272" y="2900799"/>
              <a:ext cx="627285" cy="704639"/>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1" name="Google Shape;5061;p57"/>
            <p:cNvSpPr/>
            <p:nvPr/>
          </p:nvSpPr>
          <p:spPr>
            <a:xfrm>
              <a:off x="6953033" y="3116207"/>
              <a:ext cx="58352" cy="58416"/>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2" name="Google Shape;5062;p57"/>
            <p:cNvSpPr/>
            <p:nvPr/>
          </p:nvSpPr>
          <p:spPr>
            <a:xfrm>
              <a:off x="6765212" y="3158193"/>
              <a:ext cx="61999" cy="63893"/>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3" name="Google Shape;5063;p57"/>
            <p:cNvSpPr/>
            <p:nvPr/>
          </p:nvSpPr>
          <p:spPr>
            <a:xfrm>
              <a:off x="7038737" y="3172797"/>
              <a:ext cx="113057" cy="11135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4" name="Google Shape;5064;p57"/>
            <p:cNvSpPr/>
            <p:nvPr/>
          </p:nvSpPr>
          <p:spPr>
            <a:xfrm>
              <a:off x="6723272" y="3240340"/>
              <a:ext cx="113057" cy="11318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5" name="Google Shape;5065;p57"/>
            <p:cNvSpPr/>
            <p:nvPr/>
          </p:nvSpPr>
          <p:spPr>
            <a:xfrm>
              <a:off x="6887387" y="3413761"/>
              <a:ext cx="176879" cy="104054"/>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6" name="Google Shape;5066;p57"/>
            <p:cNvSpPr/>
            <p:nvPr/>
          </p:nvSpPr>
          <p:spPr>
            <a:xfrm>
              <a:off x="6847270" y="3130811"/>
              <a:ext cx="72940" cy="13143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7" name="Google Shape;5067;p57"/>
            <p:cNvSpPr/>
            <p:nvPr/>
          </p:nvSpPr>
          <p:spPr>
            <a:xfrm>
              <a:off x="6870975" y="3256769"/>
              <a:ext cx="92999" cy="7302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8" name="Google Shape;5068;p57"/>
            <p:cNvSpPr/>
            <p:nvPr/>
          </p:nvSpPr>
          <p:spPr>
            <a:xfrm>
              <a:off x="6963974" y="3024932"/>
              <a:ext cx="65646" cy="27382"/>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9" name="Google Shape;5069;p57"/>
            <p:cNvSpPr/>
            <p:nvPr/>
          </p:nvSpPr>
          <p:spPr>
            <a:xfrm>
              <a:off x="6745154" y="3063267"/>
              <a:ext cx="61999" cy="32859"/>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0" name="Google Shape;5070;p57"/>
            <p:cNvSpPr/>
            <p:nvPr/>
          </p:nvSpPr>
          <p:spPr>
            <a:xfrm>
              <a:off x="6825388" y="2844208"/>
              <a:ext cx="392052" cy="271999"/>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1" name="Google Shape;5071;p57"/>
            <p:cNvSpPr/>
            <p:nvPr/>
          </p:nvSpPr>
          <p:spPr>
            <a:xfrm>
              <a:off x="7195558" y="3086999"/>
              <a:ext cx="43764" cy="111354"/>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2" name="Google Shape;5072;p57"/>
            <p:cNvSpPr/>
            <p:nvPr/>
          </p:nvSpPr>
          <p:spPr>
            <a:xfrm>
              <a:off x="7091619" y="2690867"/>
              <a:ext cx="224290" cy="20263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3" name="Google Shape;5073;p57"/>
            <p:cNvSpPr/>
            <p:nvPr/>
          </p:nvSpPr>
          <p:spPr>
            <a:xfrm>
              <a:off x="6509921" y="2875242"/>
              <a:ext cx="333702" cy="434467"/>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4" name="Google Shape;5074;p57"/>
            <p:cNvSpPr/>
            <p:nvPr/>
          </p:nvSpPr>
          <p:spPr>
            <a:xfrm>
              <a:off x="7062443" y="3481305"/>
              <a:ext cx="536110" cy="366923"/>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5" name="Google Shape;5075;p57"/>
            <p:cNvSpPr/>
            <p:nvPr/>
          </p:nvSpPr>
          <p:spPr>
            <a:xfrm>
              <a:off x="7104383" y="3464875"/>
              <a:ext cx="410289" cy="59328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6" name="Google Shape;5076;p57"/>
            <p:cNvSpPr/>
            <p:nvPr/>
          </p:nvSpPr>
          <p:spPr>
            <a:xfrm>
              <a:off x="6508098" y="3497734"/>
              <a:ext cx="361054" cy="587808"/>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7" name="Google Shape;5077;p57"/>
            <p:cNvSpPr/>
            <p:nvPr/>
          </p:nvSpPr>
          <p:spPr>
            <a:xfrm>
              <a:off x="6522686" y="3495909"/>
              <a:ext cx="743989" cy="268346"/>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8" name="Google Shape;5078;p57"/>
            <p:cNvSpPr/>
            <p:nvPr/>
          </p:nvSpPr>
          <p:spPr>
            <a:xfrm>
              <a:off x="6409629" y="3545197"/>
              <a:ext cx="944574" cy="624318"/>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9" name="Google Shape;5079;p57"/>
            <p:cNvSpPr/>
            <p:nvPr/>
          </p:nvSpPr>
          <p:spPr>
            <a:xfrm>
              <a:off x="6374982" y="3672981"/>
              <a:ext cx="175056" cy="18437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0" name="Google Shape;5080;p57"/>
            <p:cNvSpPr/>
            <p:nvPr/>
          </p:nvSpPr>
          <p:spPr>
            <a:xfrm>
              <a:off x="6768859" y="3682109"/>
              <a:ext cx="145880" cy="489231"/>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1" name="Google Shape;5081;p57"/>
            <p:cNvSpPr/>
            <p:nvPr/>
          </p:nvSpPr>
          <p:spPr>
            <a:xfrm>
              <a:off x="7210146" y="3707666"/>
              <a:ext cx="213350" cy="162468"/>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2" name="Google Shape;5082;p57"/>
            <p:cNvSpPr/>
            <p:nvPr/>
          </p:nvSpPr>
          <p:spPr>
            <a:xfrm>
              <a:off x="7277616" y="3755128"/>
              <a:ext cx="342818" cy="270173"/>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3" name="Google Shape;5083;p57"/>
            <p:cNvSpPr/>
            <p:nvPr/>
          </p:nvSpPr>
          <p:spPr>
            <a:xfrm>
              <a:off x="7133559" y="2741981"/>
              <a:ext cx="49235" cy="58416"/>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4" name="Google Shape;5084;p57"/>
            <p:cNvSpPr/>
            <p:nvPr/>
          </p:nvSpPr>
          <p:spPr>
            <a:xfrm>
              <a:off x="7195558" y="2807699"/>
              <a:ext cx="61999" cy="14604"/>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5" name="Google Shape;5085;p57"/>
            <p:cNvSpPr/>
            <p:nvPr/>
          </p:nvSpPr>
          <p:spPr>
            <a:xfrm>
              <a:off x="6683155" y="3101603"/>
              <a:ext cx="175056" cy="173421"/>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6" name="Google Shape;5086;p57"/>
            <p:cNvSpPr/>
            <p:nvPr/>
          </p:nvSpPr>
          <p:spPr>
            <a:xfrm>
              <a:off x="6887387" y="3050489"/>
              <a:ext cx="173232" cy="175247"/>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7" name="Google Shape;5087;p57"/>
            <p:cNvSpPr/>
            <p:nvPr/>
          </p:nvSpPr>
          <p:spPr>
            <a:xfrm>
              <a:off x="6849093" y="3149066"/>
              <a:ext cx="49235" cy="21906"/>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8" name="Google Shape;5088;p57"/>
            <p:cNvSpPr/>
            <p:nvPr/>
          </p:nvSpPr>
          <p:spPr>
            <a:xfrm>
              <a:off x="7053325" y="3045012"/>
              <a:ext cx="144057" cy="7302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7827" name="Google Shape;5089;p57"/>
          <p:cNvGrpSpPr>
            <a:grpSpLocks/>
          </p:cNvGrpSpPr>
          <p:nvPr/>
        </p:nvGrpSpPr>
        <p:grpSpPr bwMode="auto">
          <a:xfrm rot="-1541531">
            <a:off x="6897688" y="2940050"/>
            <a:ext cx="2451100" cy="1814513"/>
            <a:chOff x="75004" y="2532151"/>
            <a:chExt cx="3037060" cy="2249141"/>
          </a:xfrm>
        </p:grpSpPr>
        <p:grpSp>
          <p:nvGrpSpPr>
            <p:cNvPr id="77855" name="Google Shape;5090;p57"/>
            <p:cNvGrpSpPr>
              <a:grpSpLocks/>
            </p:cNvGrpSpPr>
            <p:nvPr/>
          </p:nvGrpSpPr>
          <p:grpSpPr bwMode="auto">
            <a:xfrm rot="925807">
              <a:off x="236870" y="2864556"/>
              <a:ext cx="2713328" cy="1584332"/>
              <a:chOff x="1677050" y="1326500"/>
              <a:chExt cx="2265900" cy="1323075"/>
            </a:xfrm>
          </p:grpSpPr>
          <p:sp>
            <p:nvSpPr>
              <p:cNvPr id="5091" name="Google Shape;5091;p57"/>
              <p:cNvSpPr/>
              <p:nvPr/>
            </p:nvSpPr>
            <p:spPr>
              <a:xfrm>
                <a:off x="1676573" y="1326622"/>
                <a:ext cx="2266854" cy="1322831"/>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2" name="Google Shape;5092;p57"/>
              <p:cNvSpPr/>
              <p:nvPr/>
            </p:nvSpPr>
            <p:spPr>
              <a:xfrm>
                <a:off x="3520091" y="2518110"/>
                <a:ext cx="31211" cy="4272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7856" name="Google Shape;5093;p57"/>
            <p:cNvGrpSpPr>
              <a:grpSpLocks/>
            </p:cNvGrpSpPr>
            <p:nvPr/>
          </p:nvGrpSpPr>
          <p:grpSpPr bwMode="auto">
            <a:xfrm rot="925807">
              <a:off x="1598483" y="2664482"/>
              <a:ext cx="551102" cy="369507"/>
              <a:chOff x="2626275" y="1121400"/>
              <a:chExt cx="460225" cy="308575"/>
            </a:xfrm>
          </p:grpSpPr>
          <p:grpSp>
            <p:nvGrpSpPr>
              <p:cNvPr id="77857" name="Google Shape;5094;p57"/>
              <p:cNvGrpSpPr>
                <a:grpSpLocks/>
              </p:cNvGrpSpPr>
              <p:nvPr/>
            </p:nvGrpSpPr>
            <p:grpSpPr bwMode="auto">
              <a:xfrm>
                <a:off x="2671050" y="1121400"/>
                <a:ext cx="415450" cy="308575"/>
                <a:chOff x="2671050" y="1121400"/>
                <a:chExt cx="415450" cy="308575"/>
              </a:xfrm>
            </p:grpSpPr>
            <p:sp>
              <p:nvSpPr>
                <p:cNvPr id="5095" name="Google Shape;5095;p57"/>
                <p:cNvSpPr/>
                <p:nvPr/>
              </p:nvSpPr>
              <p:spPr>
                <a:xfrm>
                  <a:off x="2680943" y="1126236"/>
                  <a:ext cx="387665" cy="287571"/>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6" name="Google Shape;5096;p57"/>
                <p:cNvSpPr/>
                <p:nvPr/>
              </p:nvSpPr>
              <p:spPr>
                <a:xfrm>
                  <a:off x="2668967" y="1118419"/>
                  <a:ext cx="415590" cy="308934"/>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7858" name="Google Shape;5097;p57"/>
              <p:cNvGrpSpPr>
                <a:grpSpLocks/>
              </p:cNvGrpSpPr>
              <p:nvPr/>
            </p:nvGrpSpPr>
            <p:grpSpPr bwMode="auto">
              <a:xfrm>
                <a:off x="2626275" y="1170175"/>
                <a:ext cx="447725" cy="154300"/>
                <a:chOff x="2626275" y="1170175"/>
                <a:chExt cx="447725" cy="154300"/>
              </a:xfrm>
            </p:grpSpPr>
            <p:sp>
              <p:nvSpPr>
                <p:cNvPr id="5098" name="Google Shape;5098;p57"/>
                <p:cNvSpPr/>
                <p:nvPr/>
              </p:nvSpPr>
              <p:spPr>
                <a:xfrm>
                  <a:off x="2641685" y="1179822"/>
                  <a:ext cx="389308" cy="134748"/>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9" name="Google Shape;5099;p57"/>
                <p:cNvSpPr/>
                <p:nvPr/>
              </p:nvSpPr>
              <p:spPr>
                <a:xfrm>
                  <a:off x="2625940" y="1167307"/>
                  <a:ext cx="446800" cy="154467"/>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grpSp>
      <p:grpSp>
        <p:nvGrpSpPr>
          <p:cNvPr id="77828" name="Google Shape;5100;p57"/>
          <p:cNvGrpSpPr>
            <a:grpSpLocks/>
          </p:cNvGrpSpPr>
          <p:nvPr/>
        </p:nvGrpSpPr>
        <p:grpSpPr bwMode="auto">
          <a:xfrm>
            <a:off x="931863" y="1409700"/>
            <a:ext cx="258762" cy="241300"/>
            <a:chOff x="1569196" y="1125113"/>
            <a:chExt cx="578784" cy="536730"/>
          </a:xfrm>
        </p:grpSpPr>
        <p:sp>
          <p:nvSpPr>
            <p:cNvPr id="5101" name="Google Shape;5101;p57"/>
            <p:cNvSpPr/>
            <p:nvPr/>
          </p:nvSpPr>
          <p:spPr>
            <a:xfrm>
              <a:off x="1569196" y="1125113"/>
              <a:ext cx="578784" cy="490827"/>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2" name="Google Shape;5102;p57"/>
            <p:cNvSpPr/>
            <p:nvPr/>
          </p:nvSpPr>
          <p:spPr>
            <a:xfrm>
              <a:off x="1732534" y="1216922"/>
              <a:ext cx="173990" cy="444921"/>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3" name="Google Shape;5103;p57"/>
            <p:cNvSpPr/>
            <p:nvPr/>
          </p:nvSpPr>
          <p:spPr>
            <a:xfrm>
              <a:off x="1672169" y="1298139"/>
              <a:ext cx="369286" cy="194210"/>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7829" name="Google Shape;5104;p57"/>
          <p:cNvGrpSpPr>
            <a:grpSpLocks/>
          </p:cNvGrpSpPr>
          <p:nvPr/>
        </p:nvGrpSpPr>
        <p:grpSpPr bwMode="auto">
          <a:xfrm>
            <a:off x="5829300" y="906463"/>
            <a:ext cx="461963" cy="412750"/>
            <a:chOff x="291638" y="3338899"/>
            <a:chExt cx="339777" cy="303673"/>
          </a:xfrm>
        </p:grpSpPr>
        <p:sp>
          <p:nvSpPr>
            <p:cNvPr id="5105" name="Google Shape;5105;p57"/>
            <p:cNvSpPr/>
            <p:nvPr/>
          </p:nvSpPr>
          <p:spPr>
            <a:xfrm>
              <a:off x="291638" y="3338899"/>
              <a:ext cx="339777" cy="277978"/>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6" name="Google Shape;5106;p57"/>
            <p:cNvSpPr/>
            <p:nvPr/>
          </p:nvSpPr>
          <p:spPr>
            <a:xfrm>
              <a:off x="393221" y="3385618"/>
              <a:ext cx="182148" cy="256954"/>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7" name="Google Shape;5107;p57"/>
            <p:cNvSpPr/>
            <p:nvPr/>
          </p:nvSpPr>
          <p:spPr>
            <a:xfrm>
              <a:off x="474954" y="3391457"/>
              <a:ext cx="122599" cy="92270"/>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8" name="Google Shape;5108;p57"/>
            <p:cNvSpPr/>
            <p:nvPr/>
          </p:nvSpPr>
          <p:spPr>
            <a:xfrm>
              <a:off x="413070" y="3454528"/>
              <a:ext cx="141282" cy="112125"/>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7830" name="Google Shape;5109;p57"/>
          <p:cNvGrpSpPr>
            <a:grpSpLocks/>
          </p:cNvGrpSpPr>
          <p:nvPr/>
        </p:nvGrpSpPr>
        <p:grpSpPr bwMode="auto">
          <a:xfrm>
            <a:off x="488950" y="1346200"/>
            <a:ext cx="461963" cy="636588"/>
            <a:chOff x="5742175" y="3248350"/>
            <a:chExt cx="327750" cy="451425"/>
          </a:xfrm>
        </p:grpSpPr>
        <p:sp>
          <p:nvSpPr>
            <p:cNvPr id="5110" name="Google Shape;5110;p57"/>
            <p:cNvSpPr/>
            <p:nvPr/>
          </p:nvSpPr>
          <p:spPr>
            <a:xfrm>
              <a:off x="5777090" y="3341787"/>
              <a:ext cx="255667" cy="302826"/>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1" name="Google Shape;5111;p57"/>
            <p:cNvSpPr/>
            <p:nvPr/>
          </p:nvSpPr>
          <p:spPr>
            <a:xfrm>
              <a:off x="5742175" y="3248350"/>
              <a:ext cx="138534" cy="189126"/>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2" name="Google Shape;5112;p57"/>
            <p:cNvSpPr/>
            <p:nvPr/>
          </p:nvSpPr>
          <p:spPr>
            <a:xfrm>
              <a:off x="5742175" y="3248350"/>
              <a:ext cx="75462" cy="90060"/>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3" name="Google Shape;5113;p57"/>
            <p:cNvSpPr/>
            <p:nvPr/>
          </p:nvSpPr>
          <p:spPr>
            <a:xfrm>
              <a:off x="5934771" y="3574817"/>
              <a:ext cx="135154" cy="124958"/>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4" name="Google Shape;5114;p57"/>
            <p:cNvSpPr/>
            <p:nvPr/>
          </p:nvSpPr>
          <p:spPr>
            <a:xfrm>
              <a:off x="5917876" y="3557931"/>
              <a:ext cx="134029" cy="101317"/>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5" name="Google Shape;5115;p57"/>
            <p:cNvSpPr/>
            <p:nvPr/>
          </p:nvSpPr>
          <p:spPr>
            <a:xfrm>
              <a:off x="5826647" y="3434099"/>
              <a:ext cx="128397" cy="185748"/>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6" name="Google Shape;5116;p57"/>
            <p:cNvSpPr/>
            <p:nvPr/>
          </p:nvSpPr>
          <p:spPr>
            <a:xfrm>
              <a:off x="5876204" y="3396949"/>
              <a:ext cx="130649" cy="185749"/>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7831" name="Google Shape;5117;p57"/>
          <p:cNvGrpSpPr>
            <a:grpSpLocks/>
          </p:cNvGrpSpPr>
          <p:nvPr/>
        </p:nvGrpSpPr>
        <p:grpSpPr bwMode="auto">
          <a:xfrm>
            <a:off x="8936038" y="4130675"/>
            <a:ext cx="663575" cy="473075"/>
            <a:chOff x="6384800" y="4007813"/>
            <a:chExt cx="580425" cy="414225"/>
          </a:xfrm>
        </p:grpSpPr>
        <p:sp>
          <p:nvSpPr>
            <p:cNvPr id="5118" name="Google Shape;5118;p57"/>
            <p:cNvSpPr/>
            <p:nvPr/>
          </p:nvSpPr>
          <p:spPr>
            <a:xfrm>
              <a:off x="6457006" y="4048124"/>
              <a:ext cx="381858" cy="328044"/>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9" name="Google Shape;5119;p57"/>
            <p:cNvSpPr/>
            <p:nvPr/>
          </p:nvSpPr>
          <p:spPr>
            <a:xfrm>
              <a:off x="6725001" y="4007813"/>
              <a:ext cx="240224" cy="180702"/>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0" name="Google Shape;5120;p57"/>
            <p:cNvSpPr/>
            <p:nvPr/>
          </p:nvSpPr>
          <p:spPr>
            <a:xfrm>
              <a:off x="6849973" y="4007813"/>
              <a:ext cx="115252" cy="97301"/>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1" name="Google Shape;5121;p57"/>
            <p:cNvSpPr/>
            <p:nvPr/>
          </p:nvSpPr>
          <p:spPr>
            <a:xfrm>
              <a:off x="6384800" y="4244116"/>
              <a:ext cx="152743" cy="177922"/>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2" name="Google Shape;5122;p57"/>
            <p:cNvSpPr/>
            <p:nvPr/>
          </p:nvSpPr>
          <p:spPr>
            <a:xfrm>
              <a:off x="6433400" y="4220486"/>
              <a:ext cx="124972" cy="175142"/>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3" name="Google Shape;5123;p57"/>
            <p:cNvSpPr/>
            <p:nvPr/>
          </p:nvSpPr>
          <p:spPr>
            <a:xfrm>
              <a:off x="6530600" y="4178786"/>
              <a:ext cx="236058" cy="161242"/>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4" name="Google Shape;5124;p57"/>
            <p:cNvSpPr/>
            <p:nvPr/>
          </p:nvSpPr>
          <p:spPr>
            <a:xfrm>
              <a:off x="6488943" y="4110674"/>
              <a:ext cx="238835" cy="159852"/>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177" name="Google Shape;2502;p40">
            <a:extLst>
              <a:ext uri="{FF2B5EF4-FFF2-40B4-BE49-F238E27FC236}"/>
            </a:extLst>
          </p:cNvPr>
          <p:cNvSpPr txBox="1">
            <a:spLocks/>
          </p:cNvSpPr>
          <p:nvPr/>
        </p:nvSpPr>
        <p:spPr>
          <a:xfrm>
            <a:off x="668338" y="896938"/>
            <a:ext cx="6791325" cy="841375"/>
          </a:xfrm>
          <a:prstGeom prst="rect">
            <a:avLst/>
          </a:prstGeom>
          <a:noFill/>
          <a:ln>
            <a:noFill/>
          </a:ln>
        </p:spPr>
        <p:txBody>
          <a:bodyPr spcFirstLastPara="1" lIns="91425" tIns="91425" rIns="91425" bIns="91425"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defTabSz="685800" fontAlgn="auto">
              <a:buClr>
                <a:srgbClr val="004468"/>
              </a:buClr>
              <a:defRPr/>
            </a:pPr>
            <a:r>
              <a:rPr lang="vi-VN" sz="3200" kern="0" dirty="0" smtClean="0">
                <a:solidFill>
                  <a:schemeClr val="accent6">
                    <a:lumMod val="10000"/>
                  </a:schemeClr>
                </a:solidFill>
                <a:latin typeface="+mj-lt"/>
              </a:rPr>
              <a:t>1: Người dân I-xra-en đã biến sa mạc thành đồng ruộng xanh tốt bằng cách nào?</a:t>
            </a:r>
            <a:endParaRPr lang="vi-VN" sz="3200" kern="0" dirty="0">
              <a:solidFill>
                <a:schemeClr val="accent6">
                  <a:lumMod val="10000"/>
                </a:schemeClr>
              </a:solidFill>
              <a:latin typeface="+mj-lt"/>
            </a:endParaRPr>
          </a:p>
        </p:txBody>
      </p:sp>
      <p:sp>
        <p:nvSpPr>
          <p:cNvPr id="2" name="TextBox 1"/>
          <p:cNvSpPr txBox="1">
            <a:spLocks noChangeArrowheads="1"/>
          </p:cNvSpPr>
          <p:nvPr/>
        </p:nvSpPr>
        <p:spPr bwMode="auto">
          <a:xfrm>
            <a:off x="1384300" y="2181225"/>
            <a:ext cx="7172325" cy="1816100"/>
          </a:xfrm>
          <a:prstGeom prst="rect">
            <a:avLst/>
          </a:prstGeom>
          <a:noFill/>
          <a:ln w="9525">
            <a:noFill/>
            <a:miter lim="800000"/>
            <a:headEnd/>
            <a:tailEnd/>
          </a:ln>
        </p:spPr>
        <p:txBody>
          <a:bodyPr>
            <a:spAutoFit/>
          </a:bodyPr>
          <a:lstStyle/>
          <a:p>
            <a:r>
              <a:rPr lang="vi-VN" sz="2800" b="1">
                <a:latin typeface="Times New Roman" pitchFamily="18" charset="0"/>
                <a:cs typeface="Times New Roman" pitchFamily="18" charset="0"/>
              </a:rPr>
              <a:t>   </a:t>
            </a:r>
            <a:r>
              <a:rPr lang="en-US" sz="2800" b="1">
                <a:latin typeface="Times New Roman" pitchFamily="18" charset="0"/>
                <a:cs typeface="Times New Roman" pitchFamily="18" charset="0"/>
              </a:rPr>
              <a:t>Người dân I-xra-en đã biến sa mạc thành ruộng đồng xanh tốt bằng kĩ thuật tưới nhỏ giọt, tiết kiệm nước và đảm bảo cung cấp nước, phân bón thường xuyên cho cây trồng</a:t>
            </a:r>
            <a:r>
              <a:rPr lang="vi-VN" sz="2800" b="1">
                <a:latin typeface="Times New Roman" pitchFamily="18" charset="0"/>
                <a:cs typeface="Times New Roman" pitchFamily="18" charset="0"/>
              </a:rPr>
              <a:t>.</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endParaRPr lang="en-US" smtClean="0"/>
          </a:p>
        </p:txBody>
      </p:sp>
      <p:pic>
        <p:nvPicPr>
          <p:cNvPr id="59394" name="Content Placeholder 5"/>
          <p:cNvPicPr>
            <a:picLocks noGrp="1" noChangeAspect="1"/>
          </p:cNvPicPr>
          <p:nvPr>
            <p:ph idx="1"/>
          </p:nvPr>
        </p:nvPicPr>
        <p:blipFill>
          <a:blip r:embed="rId2"/>
          <a:srcRect/>
          <a:stretch>
            <a:fillRect/>
          </a:stretch>
        </p:blipFill>
        <p:spPr>
          <a:xfrm>
            <a:off x="914400" y="1657350"/>
            <a:ext cx="2057400" cy="1714500"/>
          </a:xfrm>
        </p:spPr>
      </p:pic>
      <p:sp>
        <p:nvSpPr>
          <p:cNvPr id="7" name="Rectangle 6"/>
          <p:cNvSpPr/>
          <p:nvPr/>
        </p:nvSpPr>
        <p:spPr>
          <a:xfrm>
            <a:off x="2667000" y="1791444"/>
            <a:ext cx="5486400" cy="1446550"/>
          </a:xfrm>
          <a:prstGeom prst="rect">
            <a:avLst/>
          </a:prstGeom>
          <a:noFill/>
        </p:spPr>
        <p:txBody>
          <a:bodyPr>
            <a:spAutoFit/>
          </a:bodyPr>
          <a:lstStyle/>
          <a:p>
            <a:pPr algn="ctr" fontAlgn="auto">
              <a:spcBef>
                <a:spcPts val="0"/>
              </a:spcBef>
              <a:spcAft>
                <a:spcPts val="0"/>
              </a:spcAft>
              <a:defRPr/>
            </a:pPr>
            <a:r>
              <a:rPr lang="vi-VN" sz="8800" dirty="0">
                <a:ln w="0"/>
                <a:solidFill>
                  <a:srgbClr val="FF3399"/>
                </a:solidFill>
                <a:effectLst>
                  <a:reflection blurRad="6350" stA="53000" endA="300" endPos="35500" dir="5400000" sy="-90000" algn="bl" rotWithShape="0"/>
                </a:effectLst>
                <a:latin typeface="+mn-lt"/>
                <a:cs typeface="+mn-cs"/>
              </a:rPr>
              <a:t>Khởi động</a:t>
            </a:r>
            <a:endParaRPr lang="en-US" sz="8800" dirty="0">
              <a:ln w="0"/>
              <a:solidFill>
                <a:srgbClr val="FF3399"/>
              </a:solidFill>
              <a:effectLst>
                <a:reflection blurRad="6350" stA="53000" endA="300" endPos="35500" dir="5400000" sy="-90000" algn="bl" rotWithShape="0"/>
              </a:effectLst>
              <a:latin typeface="+mn-lt"/>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oogle Shape;4973;p57"/>
          <p:cNvGrpSpPr>
            <a:grpSpLocks/>
          </p:cNvGrpSpPr>
          <p:nvPr/>
        </p:nvGrpSpPr>
        <p:grpSpPr bwMode="auto">
          <a:xfrm>
            <a:off x="357188" y="2855913"/>
            <a:ext cx="1076325" cy="1982787"/>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5" name="Google Shape;4975;p57"/>
            <p:cNvSpPr/>
            <p:nvPr/>
          </p:nvSpPr>
          <p:spPr>
            <a:xfrm>
              <a:off x="3010442" y="4136056"/>
              <a:ext cx="237942" cy="489330"/>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6" name="Google Shape;4976;p57"/>
            <p:cNvSpPr/>
            <p:nvPr/>
          </p:nvSpPr>
          <p:spPr>
            <a:xfrm>
              <a:off x="3309297" y="4136056"/>
              <a:ext cx="237943" cy="493138"/>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7" name="Google Shape;4977;p57"/>
            <p:cNvSpPr/>
            <p:nvPr/>
          </p:nvSpPr>
          <p:spPr>
            <a:xfrm>
              <a:off x="3018056" y="4231256"/>
              <a:ext cx="218906" cy="11424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8" name="Google Shape;4978;p57"/>
            <p:cNvSpPr/>
            <p:nvPr/>
          </p:nvSpPr>
          <p:spPr>
            <a:xfrm>
              <a:off x="3324526" y="4191272"/>
              <a:ext cx="217004" cy="135184"/>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9" name="Google Shape;4979;p57"/>
            <p:cNvSpPr/>
            <p:nvPr/>
          </p:nvSpPr>
          <p:spPr>
            <a:xfrm>
              <a:off x="2915265" y="3302102"/>
              <a:ext cx="696696" cy="605473"/>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0" name="Google Shape;4980;p57"/>
            <p:cNvSpPr/>
            <p:nvPr/>
          </p:nvSpPr>
          <p:spPr>
            <a:xfrm>
              <a:off x="3389246" y="3425863"/>
              <a:ext cx="350251" cy="331297"/>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1" name="Google Shape;4981;p57"/>
            <p:cNvSpPr/>
            <p:nvPr/>
          </p:nvSpPr>
          <p:spPr>
            <a:xfrm>
              <a:off x="2787727" y="3433479"/>
              <a:ext cx="314085" cy="321776"/>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2" name="Google Shape;4982;p57"/>
            <p:cNvSpPr/>
            <p:nvPr/>
          </p:nvSpPr>
          <p:spPr>
            <a:xfrm>
              <a:off x="2597373" y="2616661"/>
              <a:ext cx="508246" cy="426497"/>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3" name="Google Shape;4983;p57"/>
            <p:cNvSpPr/>
            <p:nvPr/>
          </p:nvSpPr>
          <p:spPr>
            <a:xfrm>
              <a:off x="3217927" y="2591909"/>
              <a:ext cx="473982" cy="462672"/>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4" name="Google Shape;4984;p57"/>
            <p:cNvSpPr/>
            <p:nvPr/>
          </p:nvSpPr>
          <p:spPr>
            <a:xfrm>
              <a:off x="2749656" y="2694725"/>
              <a:ext cx="862304" cy="592145"/>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5" name="Google Shape;4985;p57"/>
            <p:cNvSpPr/>
            <p:nvPr/>
          </p:nvSpPr>
          <p:spPr>
            <a:xfrm>
              <a:off x="2909554" y="4653945"/>
              <a:ext cx="329313" cy="140896"/>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6" name="Google Shape;4986;p57"/>
            <p:cNvSpPr/>
            <p:nvPr/>
          </p:nvSpPr>
          <p:spPr>
            <a:xfrm>
              <a:off x="3061837" y="4669177"/>
              <a:ext cx="45685" cy="41888"/>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7" name="Google Shape;4987;p57"/>
            <p:cNvSpPr/>
            <p:nvPr/>
          </p:nvSpPr>
          <p:spPr>
            <a:xfrm>
              <a:off x="3025670" y="4688217"/>
              <a:ext cx="45685" cy="34272"/>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8" name="Google Shape;4988;p57"/>
            <p:cNvSpPr/>
            <p:nvPr/>
          </p:nvSpPr>
          <p:spPr>
            <a:xfrm>
              <a:off x="3025670" y="4684409"/>
              <a:ext cx="49492" cy="41888"/>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9" name="Google Shape;4989;p57"/>
            <p:cNvSpPr/>
            <p:nvPr/>
          </p:nvSpPr>
          <p:spPr>
            <a:xfrm>
              <a:off x="2997117" y="4712969"/>
              <a:ext cx="43782" cy="34272"/>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0" name="Google Shape;4990;p57"/>
            <p:cNvSpPr/>
            <p:nvPr/>
          </p:nvSpPr>
          <p:spPr>
            <a:xfrm>
              <a:off x="2995214" y="4709161"/>
              <a:ext cx="49492" cy="41888"/>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1" name="Google Shape;4991;p57"/>
            <p:cNvSpPr/>
            <p:nvPr/>
          </p:nvSpPr>
          <p:spPr>
            <a:xfrm>
              <a:off x="3073258" y="4572073"/>
              <a:ext cx="159897" cy="93296"/>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2" name="Google Shape;4992;p57"/>
            <p:cNvSpPr/>
            <p:nvPr/>
          </p:nvSpPr>
          <p:spPr>
            <a:xfrm>
              <a:off x="3318815" y="4653945"/>
              <a:ext cx="329312" cy="140896"/>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3" name="Google Shape;4993;p57"/>
            <p:cNvSpPr/>
            <p:nvPr/>
          </p:nvSpPr>
          <p:spPr>
            <a:xfrm>
              <a:off x="3450159" y="4669177"/>
              <a:ext cx="45685" cy="41888"/>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4" name="Google Shape;4994;p57"/>
            <p:cNvSpPr/>
            <p:nvPr/>
          </p:nvSpPr>
          <p:spPr>
            <a:xfrm>
              <a:off x="3486327" y="4688217"/>
              <a:ext cx="45685" cy="34272"/>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5" name="Google Shape;4995;p57"/>
            <p:cNvSpPr/>
            <p:nvPr/>
          </p:nvSpPr>
          <p:spPr>
            <a:xfrm>
              <a:off x="3482520" y="4684409"/>
              <a:ext cx="51395" cy="41888"/>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6" name="Google Shape;4996;p57"/>
            <p:cNvSpPr/>
            <p:nvPr/>
          </p:nvSpPr>
          <p:spPr>
            <a:xfrm>
              <a:off x="3516784" y="4712969"/>
              <a:ext cx="43781" cy="34272"/>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7" name="Google Shape;4997;p57"/>
            <p:cNvSpPr/>
            <p:nvPr/>
          </p:nvSpPr>
          <p:spPr>
            <a:xfrm>
              <a:off x="3512977" y="4709161"/>
              <a:ext cx="49492" cy="41888"/>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8" name="Google Shape;4998;p57"/>
            <p:cNvSpPr/>
            <p:nvPr/>
          </p:nvSpPr>
          <p:spPr>
            <a:xfrm>
              <a:off x="3334044" y="4570168"/>
              <a:ext cx="156090" cy="9710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9" name="Google Shape;4999;p57"/>
            <p:cNvSpPr/>
            <p:nvPr/>
          </p:nvSpPr>
          <p:spPr>
            <a:xfrm>
              <a:off x="2829605" y="3397302"/>
              <a:ext cx="858497" cy="858706"/>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0" name="Google Shape;5000;p57"/>
            <p:cNvSpPr/>
            <p:nvPr/>
          </p:nvSpPr>
          <p:spPr>
            <a:xfrm>
              <a:off x="3231253" y="2774694"/>
              <a:ext cx="300759" cy="213248"/>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1" name="Google Shape;5001;p57"/>
            <p:cNvSpPr/>
            <p:nvPr/>
          </p:nvSpPr>
          <p:spPr>
            <a:xfrm>
              <a:off x="3402571" y="3412534"/>
              <a:ext cx="169414" cy="512178"/>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2" name="Google Shape;5002;p57"/>
            <p:cNvSpPr/>
            <p:nvPr/>
          </p:nvSpPr>
          <p:spPr>
            <a:xfrm>
              <a:off x="2913361" y="3422055"/>
              <a:ext cx="177030" cy="502657"/>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3" name="Google Shape;5003;p57"/>
            <p:cNvSpPr/>
            <p:nvPr/>
          </p:nvSpPr>
          <p:spPr>
            <a:xfrm>
              <a:off x="2852448" y="3043157"/>
              <a:ext cx="192258" cy="205632"/>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4" name="Google Shape;5004;p57"/>
            <p:cNvSpPr/>
            <p:nvPr/>
          </p:nvSpPr>
          <p:spPr>
            <a:xfrm>
              <a:off x="2945722" y="2858470"/>
              <a:ext cx="576772" cy="660689"/>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5" name="Google Shape;5005;p57"/>
            <p:cNvSpPr/>
            <p:nvPr/>
          </p:nvSpPr>
          <p:spPr>
            <a:xfrm>
              <a:off x="3151304" y="3071718"/>
              <a:ext cx="60913" cy="60928"/>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6" name="Google Shape;5006;p57"/>
            <p:cNvSpPr/>
            <p:nvPr/>
          </p:nvSpPr>
          <p:spPr>
            <a:xfrm>
              <a:off x="3345465" y="3060294"/>
              <a:ext cx="51395" cy="49504"/>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7" name="Google Shape;5007;p57"/>
            <p:cNvSpPr/>
            <p:nvPr/>
          </p:nvSpPr>
          <p:spPr>
            <a:xfrm>
              <a:off x="3033285" y="3144070"/>
              <a:ext cx="112308" cy="112336"/>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8" name="Google Shape;5008;p57"/>
            <p:cNvSpPr/>
            <p:nvPr/>
          </p:nvSpPr>
          <p:spPr>
            <a:xfrm>
              <a:off x="3360693" y="3147878"/>
              <a:ext cx="114212" cy="112336"/>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9" name="Google Shape;5009;p57"/>
            <p:cNvSpPr/>
            <p:nvPr/>
          </p:nvSpPr>
          <p:spPr>
            <a:xfrm>
              <a:off x="3164628" y="3349703"/>
              <a:ext cx="163704" cy="100912"/>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0" name="Google Shape;5010;p57"/>
            <p:cNvSpPr/>
            <p:nvPr/>
          </p:nvSpPr>
          <p:spPr>
            <a:xfrm>
              <a:off x="3263612" y="3058389"/>
              <a:ext cx="72335" cy="131377"/>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1" name="Google Shape;5011;p57"/>
            <p:cNvSpPr/>
            <p:nvPr/>
          </p:nvSpPr>
          <p:spPr>
            <a:xfrm>
              <a:off x="3223638" y="3195478"/>
              <a:ext cx="97080" cy="64736"/>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2" name="Google Shape;5012;p57"/>
            <p:cNvSpPr/>
            <p:nvPr/>
          </p:nvSpPr>
          <p:spPr>
            <a:xfrm>
              <a:off x="3113233" y="2995558"/>
              <a:ext cx="60913" cy="32367"/>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3" name="Google Shape;5013;p57"/>
            <p:cNvSpPr/>
            <p:nvPr/>
          </p:nvSpPr>
          <p:spPr>
            <a:xfrm>
              <a:off x="3334044" y="2968902"/>
              <a:ext cx="66623" cy="26656"/>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4" name="Google Shape;5014;p57"/>
            <p:cNvSpPr/>
            <p:nvPr/>
          </p:nvSpPr>
          <p:spPr>
            <a:xfrm>
              <a:off x="2920975" y="2812774"/>
              <a:ext cx="382612" cy="289409"/>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5" name="Google Shape;5015;p57"/>
            <p:cNvSpPr/>
            <p:nvPr/>
          </p:nvSpPr>
          <p:spPr>
            <a:xfrm>
              <a:off x="2917168" y="3092662"/>
              <a:ext cx="60913" cy="108529"/>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6" name="Google Shape;5016;p57"/>
            <p:cNvSpPr/>
            <p:nvPr/>
          </p:nvSpPr>
          <p:spPr>
            <a:xfrm>
              <a:off x="2915265" y="4158904"/>
              <a:ext cx="694791" cy="41888"/>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7" name="Google Shape;5017;p57"/>
            <p:cNvSpPr/>
            <p:nvPr/>
          </p:nvSpPr>
          <p:spPr>
            <a:xfrm>
              <a:off x="2627830" y="3237366"/>
              <a:ext cx="630072" cy="940578"/>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8" name="Google Shape;5018;p57"/>
            <p:cNvSpPr/>
            <p:nvPr/>
          </p:nvSpPr>
          <p:spPr>
            <a:xfrm>
              <a:off x="2599277" y="3189766"/>
              <a:ext cx="317891" cy="338913"/>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9" name="Google Shape;5019;p57"/>
            <p:cNvSpPr/>
            <p:nvPr/>
          </p:nvSpPr>
          <p:spPr>
            <a:xfrm>
              <a:off x="2622120" y="3165014"/>
              <a:ext cx="138958" cy="163744"/>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0" name="Google Shape;5020;p57"/>
            <p:cNvSpPr/>
            <p:nvPr/>
          </p:nvSpPr>
          <p:spPr>
            <a:xfrm>
              <a:off x="2997117" y="3993256"/>
              <a:ext cx="306471" cy="262753"/>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1" name="Google Shape;5021;p57"/>
            <p:cNvSpPr/>
            <p:nvPr/>
          </p:nvSpPr>
          <p:spPr>
            <a:xfrm>
              <a:off x="2993310" y="3983735"/>
              <a:ext cx="253171" cy="159936"/>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2" name="Google Shape;5022;p57"/>
            <p:cNvSpPr/>
            <p:nvPr/>
          </p:nvSpPr>
          <p:spPr>
            <a:xfrm>
              <a:off x="2793438" y="3486791"/>
              <a:ext cx="321698" cy="56358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3" name="Google Shape;5023;p57"/>
            <p:cNvSpPr/>
            <p:nvPr/>
          </p:nvSpPr>
          <p:spPr>
            <a:xfrm>
              <a:off x="2860062" y="3446806"/>
              <a:ext cx="323602" cy="559777"/>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4" name="Google Shape;5024;p57"/>
            <p:cNvSpPr/>
            <p:nvPr/>
          </p:nvSpPr>
          <p:spPr>
            <a:xfrm>
              <a:off x="2732525" y="3526774"/>
              <a:ext cx="295048" cy="555969"/>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5" name="Google Shape;5025;p57"/>
            <p:cNvSpPr/>
            <p:nvPr/>
          </p:nvSpPr>
          <p:spPr>
            <a:xfrm>
              <a:off x="3050416" y="3658151"/>
              <a:ext cx="706214" cy="268464"/>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6" name="Google Shape;5026;p57"/>
            <p:cNvSpPr/>
            <p:nvPr/>
          </p:nvSpPr>
          <p:spPr>
            <a:xfrm>
              <a:off x="2747754" y="3719079"/>
              <a:ext cx="249363" cy="186592"/>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7" name="Google Shape;5027;p57"/>
            <p:cNvSpPr/>
            <p:nvPr/>
          </p:nvSpPr>
          <p:spPr>
            <a:xfrm>
              <a:off x="2987600" y="2820390"/>
              <a:ext cx="241749" cy="196112"/>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8" name="Google Shape;5028;p57"/>
            <p:cNvSpPr/>
            <p:nvPr/>
          </p:nvSpPr>
          <p:spPr>
            <a:xfrm>
              <a:off x="3282648" y="2810869"/>
              <a:ext cx="232232" cy="163744"/>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9" name="Google Shape;5029;p57"/>
            <p:cNvSpPr/>
            <p:nvPr/>
          </p:nvSpPr>
          <p:spPr>
            <a:xfrm>
              <a:off x="2886711" y="2761365"/>
              <a:ext cx="302663" cy="190400"/>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0" name="Google Shape;5030;p57"/>
            <p:cNvSpPr/>
            <p:nvPr/>
          </p:nvSpPr>
          <p:spPr>
            <a:xfrm>
              <a:off x="3250288" y="2730901"/>
              <a:ext cx="196064" cy="53312"/>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1" name="Google Shape;5031;p57"/>
            <p:cNvSpPr/>
            <p:nvPr/>
          </p:nvSpPr>
          <p:spPr>
            <a:xfrm>
              <a:off x="3417800" y="2643317"/>
              <a:ext cx="203678" cy="24752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2" name="Google Shape;5032;p57"/>
            <p:cNvSpPr/>
            <p:nvPr/>
          </p:nvSpPr>
          <p:spPr>
            <a:xfrm>
              <a:off x="2700164" y="2690917"/>
              <a:ext cx="270303" cy="268464"/>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9874" name="Google Shape;5033;p57"/>
          <p:cNvGrpSpPr>
            <a:grpSpLocks/>
          </p:cNvGrpSpPr>
          <p:nvPr/>
        </p:nvGrpSpPr>
        <p:grpSpPr bwMode="auto">
          <a:xfrm>
            <a:off x="7513638" y="282575"/>
            <a:ext cx="1219200" cy="2103438"/>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5" name="Google Shape;5035;p57"/>
            <p:cNvSpPr/>
            <p:nvPr/>
          </p:nvSpPr>
          <p:spPr>
            <a:xfrm>
              <a:off x="6674036" y="4164038"/>
              <a:ext cx="348290" cy="491056"/>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6" name="Google Shape;5036;p57"/>
            <p:cNvSpPr/>
            <p:nvPr/>
          </p:nvSpPr>
          <p:spPr>
            <a:xfrm>
              <a:off x="6705037" y="4302776"/>
              <a:ext cx="269878" cy="118656"/>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7" name="Google Shape;5037;p57"/>
            <p:cNvSpPr/>
            <p:nvPr/>
          </p:nvSpPr>
          <p:spPr>
            <a:xfrm>
              <a:off x="6985856" y="4134830"/>
              <a:ext cx="320936" cy="602412"/>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8" name="Google Shape;5038;p57"/>
            <p:cNvSpPr/>
            <p:nvPr/>
          </p:nvSpPr>
          <p:spPr>
            <a:xfrm>
              <a:off x="6874622" y="4731765"/>
              <a:ext cx="333702" cy="133261"/>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9" name="Google Shape;5039;p57"/>
            <p:cNvSpPr/>
            <p:nvPr/>
          </p:nvSpPr>
          <p:spPr>
            <a:xfrm>
              <a:off x="7036914" y="4737242"/>
              <a:ext cx="41940" cy="47463"/>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0" name="Google Shape;5040;p57"/>
            <p:cNvSpPr/>
            <p:nvPr/>
          </p:nvSpPr>
          <p:spPr>
            <a:xfrm>
              <a:off x="7002267" y="4750020"/>
              <a:ext cx="38294" cy="41987"/>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1" name="Google Shape;5041;p57"/>
            <p:cNvSpPr/>
            <p:nvPr/>
          </p:nvSpPr>
          <p:spPr>
            <a:xfrm>
              <a:off x="6998620" y="4746369"/>
              <a:ext cx="45588" cy="49289"/>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2" name="Google Shape;5042;p57"/>
            <p:cNvSpPr/>
            <p:nvPr/>
          </p:nvSpPr>
          <p:spPr>
            <a:xfrm>
              <a:off x="6967621" y="4771926"/>
              <a:ext cx="40117" cy="40161"/>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3" name="Google Shape;5043;p57"/>
            <p:cNvSpPr/>
            <p:nvPr/>
          </p:nvSpPr>
          <p:spPr>
            <a:xfrm>
              <a:off x="6965797" y="4766450"/>
              <a:ext cx="45588" cy="49288"/>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4" name="Google Shape;5044;p57"/>
            <p:cNvSpPr/>
            <p:nvPr/>
          </p:nvSpPr>
          <p:spPr>
            <a:xfrm>
              <a:off x="7058796" y="4649619"/>
              <a:ext cx="154997" cy="105878"/>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5" name="Google Shape;5045;p57"/>
            <p:cNvSpPr/>
            <p:nvPr/>
          </p:nvSpPr>
          <p:spPr>
            <a:xfrm>
              <a:off x="7036914" y="4328332"/>
              <a:ext cx="229761" cy="125958"/>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6" name="Google Shape;5046;p57"/>
            <p:cNvSpPr/>
            <p:nvPr/>
          </p:nvSpPr>
          <p:spPr>
            <a:xfrm>
              <a:off x="6752448" y="3395506"/>
              <a:ext cx="749459" cy="680908"/>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7" name="Google Shape;5047;p57"/>
            <p:cNvSpPr/>
            <p:nvPr/>
          </p:nvSpPr>
          <p:spPr>
            <a:xfrm>
              <a:off x="6497157" y="3514164"/>
              <a:ext cx="537933" cy="365098"/>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8" name="Google Shape;5048;p57"/>
            <p:cNvSpPr/>
            <p:nvPr/>
          </p:nvSpPr>
          <p:spPr>
            <a:xfrm>
              <a:off x="6431511" y="4645968"/>
              <a:ext cx="330053" cy="15151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9" name="Google Shape;5049;p57"/>
            <p:cNvSpPr/>
            <p:nvPr/>
          </p:nvSpPr>
          <p:spPr>
            <a:xfrm>
              <a:off x="6604743" y="4644142"/>
              <a:ext cx="32823" cy="5476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0" name="Google Shape;5050;p57"/>
            <p:cNvSpPr/>
            <p:nvPr/>
          </p:nvSpPr>
          <p:spPr>
            <a:xfrm>
              <a:off x="6570097" y="4640491"/>
              <a:ext cx="21882" cy="52940"/>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1" name="Google Shape;5051;p57"/>
            <p:cNvSpPr/>
            <p:nvPr/>
          </p:nvSpPr>
          <p:spPr>
            <a:xfrm>
              <a:off x="6566450" y="4636840"/>
              <a:ext cx="29176" cy="58416"/>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2" name="Google Shape;5052;p57"/>
            <p:cNvSpPr/>
            <p:nvPr/>
          </p:nvSpPr>
          <p:spPr>
            <a:xfrm>
              <a:off x="6531803" y="4647793"/>
              <a:ext cx="21882" cy="5294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3" name="Google Shape;5053;p57"/>
            <p:cNvSpPr/>
            <p:nvPr/>
          </p:nvSpPr>
          <p:spPr>
            <a:xfrm>
              <a:off x="6528156" y="4644142"/>
              <a:ext cx="29176" cy="56591"/>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4" name="Google Shape;5054;p57"/>
            <p:cNvSpPr/>
            <p:nvPr/>
          </p:nvSpPr>
          <p:spPr>
            <a:xfrm>
              <a:off x="6637566" y="4576599"/>
              <a:ext cx="160468" cy="136911"/>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5" name="Google Shape;5055;p57"/>
            <p:cNvSpPr/>
            <p:nvPr/>
          </p:nvSpPr>
          <p:spPr>
            <a:xfrm>
              <a:off x="6560979" y="3892040"/>
              <a:ext cx="990162" cy="478278"/>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6" name="Google Shape;5056;p57"/>
            <p:cNvSpPr/>
            <p:nvPr/>
          </p:nvSpPr>
          <p:spPr>
            <a:xfrm>
              <a:off x="6553685" y="3479479"/>
              <a:ext cx="937280" cy="660827"/>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7" name="Google Shape;5057;p57"/>
            <p:cNvSpPr/>
            <p:nvPr/>
          </p:nvSpPr>
          <p:spPr>
            <a:xfrm>
              <a:off x="7140853" y="2621499"/>
              <a:ext cx="441288" cy="697337"/>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8" name="Google Shape;5058;p57"/>
            <p:cNvSpPr/>
            <p:nvPr/>
          </p:nvSpPr>
          <p:spPr>
            <a:xfrm>
              <a:off x="6548215" y="2767538"/>
              <a:ext cx="842458" cy="560426"/>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9" name="Google Shape;5059;p57"/>
            <p:cNvSpPr/>
            <p:nvPr/>
          </p:nvSpPr>
          <p:spPr>
            <a:xfrm>
              <a:off x="7100736" y="3043187"/>
              <a:ext cx="224291" cy="20445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0" name="Google Shape;5060;p57"/>
            <p:cNvSpPr/>
            <p:nvPr/>
          </p:nvSpPr>
          <p:spPr>
            <a:xfrm>
              <a:off x="6630272" y="2900799"/>
              <a:ext cx="627285" cy="704639"/>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1" name="Google Shape;5061;p57"/>
            <p:cNvSpPr/>
            <p:nvPr/>
          </p:nvSpPr>
          <p:spPr>
            <a:xfrm>
              <a:off x="6953033" y="3116207"/>
              <a:ext cx="58352" cy="58416"/>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2" name="Google Shape;5062;p57"/>
            <p:cNvSpPr/>
            <p:nvPr/>
          </p:nvSpPr>
          <p:spPr>
            <a:xfrm>
              <a:off x="6765212" y="3158193"/>
              <a:ext cx="61999" cy="63893"/>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3" name="Google Shape;5063;p57"/>
            <p:cNvSpPr/>
            <p:nvPr/>
          </p:nvSpPr>
          <p:spPr>
            <a:xfrm>
              <a:off x="7038737" y="3172797"/>
              <a:ext cx="113057" cy="11135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4" name="Google Shape;5064;p57"/>
            <p:cNvSpPr/>
            <p:nvPr/>
          </p:nvSpPr>
          <p:spPr>
            <a:xfrm>
              <a:off x="6723272" y="3240340"/>
              <a:ext cx="113057" cy="11318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5" name="Google Shape;5065;p57"/>
            <p:cNvSpPr/>
            <p:nvPr/>
          </p:nvSpPr>
          <p:spPr>
            <a:xfrm>
              <a:off x="6887387" y="3413761"/>
              <a:ext cx="176879" cy="104054"/>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6" name="Google Shape;5066;p57"/>
            <p:cNvSpPr/>
            <p:nvPr/>
          </p:nvSpPr>
          <p:spPr>
            <a:xfrm>
              <a:off x="6847270" y="3130811"/>
              <a:ext cx="72940" cy="13143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7" name="Google Shape;5067;p57"/>
            <p:cNvSpPr/>
            <p:nvPr/>
          </p:nvSpPr>
          <p:spPr>
            <a:xfrm>
              <a:off x="6870975" y="3256769"/>
              <a:ext cx="92999" cy="7302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8" name="Google Shape;5068;p57"/>
            <p:cNvSpPr/>
            <p:nvPr/>
          </p:nvSpPr>
          <p:spPr>
            <a:xfrm>
              <a:off x="6963974" y="3024932"/>
              <a:ext cx="65646" cy="27382"/>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9" name="Google Shape;5069;p57"/>
            <p:cNvSpPr/>
            <p:nvPr/>
          </p:nvSpPr>
          <p:spPr>
            <a:xfrm>
              <a:off x="6745154" y="3063267"/>
              <a:ext cx="61999" cy="32859"/>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0" name="Google Shape;5070;p57"/>
            <p:cNvSpPr/>
            <p:nvPr/>
          </p:nvSpPr>
          <p:spPr>
            <a:xfrm>
              <a:off x="6825388" y="2844208"/>
              <a:ext cx="392052" cy="271999"/>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1" name="Google Shape;5071;p57"/>
            <p:cNvSpPr/>
            <p:nvPr/>
          </p:nvSpPr>
          <p:spPr>
            <a:xfrm>
              <a:off x="7195558" y="3086999"/>
              <a:ext cx="43764" cy="111354"/>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2" name="Google Shape;5072;p57"/>
            <p:cNvSpPr/>
            <p:nvPr/>
          </p:nvSpPr>
          <p:spPr>
            <a:xfrm>
              <a:off x="7091619" y="2690867"/>
              <a:ext cx="224290" cy="20263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3" name="Google Shape;5073;p57"/>
            <p:cNvSpPr/>
            <p:nvPr/>
          </p:nvSpPr>
          <p:spPr>
            <a:xfrm>
              <a:off x="6509921" y="2875242"/>
              <a:ext cx="333702" cy="434467"/>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4" name="Google Shape;5074;p57"/>
            <p:cNvSpPr/>
            <p:nvPr/>
          </p:nvSpPr>
          <p:spPr>
            <a:xfrm>
              <a:off x="7062443" y="3481305"/>
              <a:ext cx="536110" cy="366923"/>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5" name="Google Shape;5075;p57"/>
            <p:cNvSpPr/>
            <p:nvPr/>
          </p:nvSpPr>
          <p:spPr>
            <a:xfrm>
              <a:off x="7104383" y="3464875"/>
              <a:ext cx="410289" cy="59328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6" name="Google Shape;5076;p57"/>
            <p:cNvSpPr/>
            <p:nvPr/>
          </p:nvSpPr>
          <p:spPr>
            <a:xfrm>
              <a:off x="6508098" y="3497734"/>
              <a:ext cx="361054" cy="587808"/>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7" name="Google Shape;5077;p57"/>
            <p:cNvSpPr/>
            <p:nvPr/>
          </p:nvSpPr>
          <p:spPr>
            <a:xfrm>
              <a:off x="6522686" y="3495909"/>
              <a:ext cx="743989" cy="268346"/>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8" name="Google Shape;5078;p57"/>
            <p:cNvSpPr/>
            <p:nvPr/>
          </p:nvSpPr>
          <p:spPr>
            <a:xfrm>
              <a:off x="6409629" y="3545197"/>
              <a:ext cx="944574" cy="624318"/>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9" name="Google Shape;5079;p57"/>
            <p:cNvSpPr/>
            <p:nvPr/>
          </p:nvSpPr>
          <p:spPr>
            <a:xfrm>
              <a:off x="6374982" y="3672981"/>
              <a:ext cx="175056" cy="18437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0" name="Google Shape;5080;p57"/>
            <p:cNvSpPr/>
            <p:nvPr/>
          </p:nvSpPr>
          <p:spPr>
            <a:xfrm>
              <a:off x="6768859" y="3682109"/>
              <a:ext cx="145880" cy="489231"/>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1" name="Google Shape;5081;p57"/>
            <p:cNvSpPr/>
            <p:nvPr/>
          </p:nvSpPr>
          <p:spPr>
            <a:xfrm>
              <a:off x="7210146" y="3707666"/>
              <a:ext cx="213350" cy="162468"/>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2" name="Google Shape;5082;p57"/>
            <p:cNvSpPr/>
            <p:nvPr/>
          </p:nvSpPr>
          <p:spPr>
            <a:xfrm>
              <a:off x="7277616" y="3755128"/>
              <a:ext cx="342818" cy="270173"/>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3" name="Google Shape;5083;p57"/>
            <p:cNvSpPr/>
            <p:nvPr/>
          </p:nvSpPr>
          <p:spPr>
            <a:xfrm>
              <a:off x="7133559" y="2741981"/>
              <a:ext cx="49235" cy="58416"/>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4" name="Google Shape;5084;p57"/>
            <p:cNvSpPr/>
            <p:nvPr/>
          </p:nvSpPr>
          <p:spPr>
            <a:xfrm>
              <a:off x="7195558" y="2807699"/>
              <a:ext cx="61999" cy="14604"/>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5" name="Google Shape;5085;p57"/>
            <p:cNvSpPr/>
            <p:nvPr/>
          </p:nvSpPr>
          <p:spPr>
            <a:xfrm>
              <a:off x="6683155" y="3101603"/>
              <a:ext cx="175056" cy="173421"/>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6" name="Google Shape;5086;p57"/>
            <p:cNvSpPr/>
            <p:nvPr/>
          </p:nvSpPr>
          <p:spPr>
            <a:xfrm>
              <a:off x="6887387" y="3050489"/>
              <a:ext cx="173232" cy="175247"/>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7" name="Google Shape;5087;p57"/>
            <p:cNvSpPr/>
            <p:nvPr/>
          </p:nvSpPr>
          <p:spPr>
            <a:xfrm>
              <a:off x="6849093" y="3149066"/>
              <a:ext cx="49235" cy="21906"/>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8" name="Google Shape;5088;p57"/>
            <p:cNvSpPr/>
            <p:nvPr/>
          </p:nvSpPr>
          <p:spPr>
            <a:xfrm>
              <a:off x="7053325" y="3045012"/>
              <a:ext cx="144057" cy="7302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9875" name="Google Shape;5089;p57"/>
          <p:cNvGrpSpPr>
            <a:grpSpLocks/>
          </p:cNvGrpSpPr>
          <p:nvPr/>
        </p:nvGrpSpPr>
        <p:grpSpPr bwMode="auto">
          <a:xfrm rot="-1541531">
            <a:off x="6897688" y="2940050"/>
            <a:ext cx="2451100" cy="1814513"/>
            <a:chOff x="75004" y="2532151"/>
            <a:chExt cx="3037060" cy="2249141"/>
          </a:xfrm>
        </p:grpSpPr>
        <p:grpSp>
          <p:nvGrpSpPr>
            <p:cNvPr id="79903" name="Google Shape;5090;p57"/>
            <p:cNvGrpSpPr>
              <a:grpSpLocks/>
            </p:cNvGrpSpPr>
            <p:nvPr/>
          </p:nvGrpSpPr>
          <p:grpSpPr bwMode="auto">
            <a:xfrm rot="925807">
              <a:off x="236870" y="2864556"/>
              <a:ext cx="2713328" cy="1584332"/>
              <a:chOff x="1677050" y="1326500"/>
              <a:chExt cx="2265900" cy="1323075"/>
            </a:xfrm>
          </p:grpSpPr>
          <p:sp>
            <p:nvSpPr>
              <p:cNvPr id="5091" name="Google Shape;5091;p57"/>
              <p:cNvSpPr/>
              <p:nvPr/>
            </p:nvSpPr>
            <p:spPr>
              <a:xfrm>
                <a:off x="1676573" y="1326622"/>
                <a:ext cx="2266854" cy="1322831"/>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2" name="Google Shape;5092;p57"/>
              <p:cNvSpPr/>
              <p:nvPr/>
            </p:nvSpPr>
            <p:spPr>
              <a:xfrm>
                <a:off x="3520091" y="2518110"/>
                <a:ext cx="31211" cy="4272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9904" name="Google Shape;5093;p57"/>
            <p:cNvGrpSpPr>
              <a:grpSpLocks/>
            </p:cNvGrpSpPr>
            <p:nvPr/>
          </p:nvGrpSpPr>
          <p:grpSpPr bwMode="auto">
            <a:xfrm rot="925807">
              <a:off x="1598483" y="2664482"/>
              <a:ext cx="551102" cy="369507"/>
              <a:chOff x="2626275" y="1121400"/>
              <a:chExt cx="460225" cy="308575"/>
            </a:xfrm>
          </p:grpSpPr>
          <p:grpSp>
            <p:nvGrpSpPr>
              <p:cNvPr id="79905" name="Google Shape;5094;p57"/>
              <p:cNvGrpSpPr>
                <a:grpSpLocks/>
              </p:cNvGrpSpPr>
              <p:nvPr/>
            </p:nvGrpSpPr>
            <p:grpSpPr bwMode="auto">
              <a:xfrm>
                <a:off x="2671050" y="1121400"/>
                <a:ext cx="415450" cy="308575"/>
                <a:chOff x="2671050" y="1121400"/>
                <a:chExt cx="415450" cy="308575"/>
              </a:xfrm>
            </p:grpSpPr>
            <p:sp>
              <p:nvSpPr>
                <p:cNvPr id="5095" name="Google Shape;5095;p57"/>
                <p:cNvSpPr/>
                <p:nvPr/>
              </p:nvSpPr>
              <p:spPr>
                <a:xfrm>
                  <a:off x="2680943" y="1126236"/>
                  <a:ext cx="387665" cy="287571"/>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6" name="Google Shape;5096;p57"/>
                <p:cNvSpPr/>
                <p:nvPr/>
              </p:nvSpPr>
              <p:spPr>
                <a:xfrm>
                  <a:off x="2668967" y="1118419"/>
                  <a:ext cx="415590" cy="308934"/>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9906" name="Google Shape;5097;p57"/>
              <p:cNvGrpSpPr>
                <a:grpSpLocks/>
              </p:cNvGrpSpPr>
              <p:nvPr/>
            </p:nvGrpSpPr>
            <p:grpSpPr bwMode="auto">
              <a:xfrm>
                <a:off x="2626275" y="1170175"/>
                <a:ext cx="447725" cy="154300"/>
                <a:chOff x="2626275" y="1170175"/>
                <a:chExt cx="447725" cy="154300"/>
              </a:xfrm>
            </p:grpSpPr>
            <p:sp>
              <p:nvSpPr>
                <p:cNvPr id="5098" name="Google Shape;5098;p57"/>
                <p:cNvSpPr/>
                <p:nvPr/>
              </p:nvSpPr>
              <p:spPr>
                <a:xfrm>
                  <a:off x="2641685" y="1179822"/>
                  <a:ext cx="389308" cy="134748"/>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9" name="Google Shape;5099;p57"/>
                <p:cNvSpPr/>
                <p:nvPr/>
              </p:nvSpPr>
              <p:spPr>
                <a:xfrm>
                  <a:off x="2625940" y="1167307"/>
                  <a:ext cx="446800" cy="154467"/>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grpSp>
      <p:grpSp>
        <p:nvGrpSpPr>
          <p:cNvPr id="79876" name="Google Shape;5100;p57"/>
          <p:cNvGrpSpPr>
            <a:grpSpLocks/>
          </p:cNvGrpSpPr>
          <p:nvPr/>
        </p:nvGrpSpPr>
        <p:grpSpPr bwMode="auto">
          <a:xfrm>
            <a:off x="931863" y="1409700"/>
            <a:ext cx="258762" cy="241300"/>
            <a:chOff x="1569196" y="1125113"/>
            <a:chExt cx="578784" cy="536730"/>
          </a:xfrm>
        </p:grpSpPr>
        <p:sp>
          <p:nvSpPr>
            <p:cNvPr id="5101" name="Google Shape;5101;p57"/>
            <p:cNvSpPr/>
            <p:nvPr/>
          </p:nvSpPr>
          <p:spPr>
            <a:xfrm>
              <a:off x="1569196" y="1125113"/>
              <a:ext cx="578784" cy="490827"/>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2" name="Google Shape;5102;p57"/>
            <p:cNvSpPr/>
            <p:nvPr/>
          </p:nvSpPr>
          <p:spPr>
            <a:xfrm>
              <a:off x="1732534" y="1216922"/>
              <a:ext cx="173990" cy="444921"/>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3" name="Google Shape;5103;p57"/>
            <p:cNvSpPr/>
            <p:nvPr/>
          </p:nvSpPr>
          <p:spPr>
            <a:xfrm>
              <a:off x="1672169" y="1298139"/>
              <a:ext cx="369286" cy="194210"/>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9877" name="Google Shape;5104;p57"/>
          <p:cNvGrpSpPr>
            <a:grpSpLocks/>
          </p:cNvGrpSpPr>
          <p:nvPr/>
        </p:nvGrpSpPr>
        <p:grpSpPr bwMode="auto">
          <a:xfrm>
            <a:off x="5829300" y="906463"/>
            <a:ext cx="461963" cy="412750"/>
            <a:chOff x="291638" y="3338899"/>
            <a:chExt cx="339777" cy="303673"/>
          </a:xfrm>
        </p:grpSpPr>
        <p:sp>
          <p:nvSpPr>
            <p:cNvPr id="5105" name="Google Shape;5105;p57"/>
            <p:cNvSpPr/>
            <p:nvPr/>
          </p:nvSpPr>
          <p:spPr>
            <a:xfrm>
              <a:off x="291638" y="3338899"/>
              <a:ext cx="339777" cy="277978"/>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6" name="Google Shape;5106;p57"/>
            <p:cNvSpPr/>
            <p:nvPr/>
          </p:nvSpPr>
          <p:spPr>
            <a:xfrm>
              <a:off x="393221" y="3385618"/>
              <a:ext cx="182148" cy="256954"/>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7" name="Google Shape;5107;p57"/>
            <p:cNvSpPr/>
            <p:nvPr/>
          </p:nvSpPr>
          <p:spPr>
            <a:xfrm>
              <a:off x="474954" y="3391457"/>
              <a:ext cx="122599" cy="92270"/>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8" name="Google Shape;5108;p57"/>
            <p:cNvSpPr/>
            <p:nvPr/>
          </p:nvSpPr>
          <p:spPr>
            <a:xfrm>
              <a:off x="413070" y="3454528"/>
              <a:ext cx="141282" cy="112125"/>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9878" name="Google Shape;5109;p57"/>
          <p:cNvGrpSpPr>
            <a:grpSpLocks/>
          </p:cNvGrpSpPr>
          <p:nvPr/>
        </p:nvGrpSpPr>
        <p:grpSpPr bwMode="auto">
          <a:xfrm>
            <a:off x="488950" y="1346200"/>
            <a:ext cx="461963" cy="636588"/>
            <a:chOff x="5742175" y="3248350"/>
            <a:chExt cx="327750" cy="451425"/>
          </a:xfrm>
        </p:grpSpPr>
        <p:sp>
          <p:nvSpPr>
            <p:cNvPr id="5110" name="Google Shape;5110;p57"/>
            <p:cNvSpPr/>
            <p:nvPr/>
          </p:nvSpPr>
          <p:spPr>
            <a:xfrm>
              <a:off x="5777090" y="3341787"/>
              <a:ext cx="255667" cy="302826"/>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1" name="Google Shape;5111;p57"/>
            <p:cNvSpPr/>
            <p:nvPr/>
          </p:nvSpPr>
          <p:spPr>
            <a:xfrm>
              <a:off x="5742175" y="3248350"/>
              <a:ext cx="138534" cy="189126"/>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2" name="Google Shape;5112;p57"/>
            <p:cNvSpPr/>
            <p:nvPr/>
          </p:nvSpPr>
          <p:spPr>
            <a:xfrm>
              <a:off x="5742175" y="3248350"/>
              <a:ext cx="75462" cy="90060"/>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3" name="Google Shape;5113;p57"/>
            <p:cNvSpPr/>
            <p:nvPr/>
          </p:nvSpPr>
          <p:spPr>
            <a:xfrm>
              <a:off x="5934771" y="3574817"/>
              <a:ext cx="135154" cy="124958"/>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4" name="Google Shape;5114;p57"/>
            <p:cNvSpPr/>
            <p:nvPr/>
          </p:nvSpPr>
          <p:spPr>
            <a:xfrm>
              <a:off x="5917876" y="3557931"/>
              <a:ext cx="134029" cy="101317"/>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5" name="Google Shape;5115;p57"/>
            <p:cNvSpPr/>
            <p:nvPr/>
          </p:nvSpPr>
          <p:spPr>
            <a:xfrm>
              <a:off x="5826647" y="3434099"/>
              <a:ext cx="128397" cy="185748"/>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6" name="Google Shape;5116;p57"/>
            <p:cNvSpPr/>
            <p:nvPr/>
          </p:nvSpPr>
          <p:spPr>
            <a:xfrm>
              <a:off x="5876204" y="3396949"/>
              <a:ext cx="130649" cy="185749"/>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79879" name="Google Shape;5117;p57"/>
          <p:cNvGrpSpPr>
            <a:grpSpLocks/>
          </p:cNvGrpSpPr>
          <p:nvPr/>
        </p:nvGrpSpPr>
        <p:grpSpPr bwMode="auto">
          <a:xfrm>
            <a:off x="8936038" y="4130675"/>
            <a:ext cx="663575" cy="473075"/>
            <a:chOff x="6384800" y="4007813"/>
            <a:chExt cx="580425" cy="414225"/>
          </a:xfrm>
        </p:grpSpPr>
        <p:sp>
          <p:nvSpPr>
            <p:cNvPr id="5118" name="Google Shape;5118;p57"/>
            <p:cNvSpPr/>
            <p:nvPr/>
          </p:nvSpPr>
          <p:spPr>
            <a:xfrm>
              <a:off x="6457006" y="4048124"/>
              <a:ext cx="381858" cy="328044"/>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9" name="Google Shape;5119;p57"/>
            <p:cNvSpPr/>
            <p:nvPr/>
          </p:nvSpPr>
          <p:spPr>
            <a:xfrm>
              <a:off x="6725001" y="4007813"/>
              <a:ext cx="240224" cy="180702"/>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0" name="Google Shape;5120;p57"/>
            <p:cNvSpPr/>
            <p:nvPr/>
          </p:nvSpPr>
          <p:spPr>
            <a:xfrm>
              <a:off x="6849973" y="4007813"/>
              <a:ext cx="115252" cy="97301"/>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1" name="Google Shape;5121;p57"/>
            <p:cNvSpPr/>
            <p:nvPr/>
          </p:nvSpPr>
          <p:spPr>
            <a:xfrm>
              <a:off x="6384800" y="4244116"/>
              <a:ext cx="152743" cy="177922"/>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2" name="Google Shape;5122;p57"/>
            <p:cNvSpPr/>
            <p:nvPr/>
          </p:nvSpPr>
          <p:spPr>
            <a:xfrm>
              <a:off x="6433400" y="4220486"/>
              <a:ext cx="124972" cy="175142"/>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3" name="Google Shape;5123;p57"/>
            <p:cNvSpPr/>
            <p:nvPr/>
          </p:nvSpPr>
          <p:spPr>
            <a:xfrm>
              <a:off x="6530600" y="4178786"/>
              <a:ext cx="236058" cy="161242"/>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4" name="Google Shape;5124;p57"/>
            <p:cNvSpPr/>
            <p:nvPr/>
          </p:nvSpPr>
          <p:spPr>
            <a:xfrm>
              <a:off x="6488943" y="4110674"/>
              <a:ext cx="238835" cy="159852"/>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177" name="Google Shape;2502;p40">
            <a:extLst>
              <a:ext uri="{FF2B5EF4-FFF2-40B4-BE49-F238E27FC236}"/>
            </a:extLst>
          </p:cNvPr>
          <p:cNvSpPr txBox="1">
            <a:spLocks/>
          </p:cNvSpPr>
          <p:nvPr/>
        </p:nvSpPr>
        <p:spPr>
          <a:xfrm>
            <a:off x="979488" y="914400"/>
            <a:ext cx="6696075" cy="841375"/>
          </a:xfrm>
          <a:prstGeom prst="rect">
            <a:avLst/>
          </a:prstGeom>
          <a:noFill/>
          <a:ln>
            <a:noFill/>
          </a:ln>
        </p:spPr>
        <p:txBody>
          <a:bodyPr spcFirstLastPara="1" lIns="91425" tIns="91425" rIns="91425" bIns="91425"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defTabSz="685800" fontAlgn="auto">
              <a:buClr>
                <a:srgbClr val="004468"/>
              </a:buClr>
              <a:defRPr/>
            </a:pPr>
            <a:r>
              <a:rPr lang="vi-VN" sz="3600" kern="0" dirty="0" smtClean="0">
                <a:solidFill>
                  <a:srgbClr val="004468"/>
                </a:solidFill>
                <a:latin typeface="+mj-lt"/>
              </a:rPr>
              <a:t>2. Các </a:t>
            </a:r>
            <a:r>
              <a:rPr lang="vi-VN" sz="3600" kern="0" dirty="0" smtClean="0">
                <a:solidFill>
                  <a:schemeClr val="accent6">
                    <a:lumMod val="10000"/>
                  </a:schemeClr>
                </a:solidFill>
                <a:latin typeface="+mj-lt"/>
              </a:rPr>
              <a:t>trang</a:t>
            </a:r>
            <a:r>
              <a:rPr lang="vi-VN" sz="3600" kern="0" dirty="0" smtClean="0">
                <a:solidFill>
                  <a:srgbClr val="004468"/>
                </a:solidFill>
                <a:latin typeface="+mj-lt"/>
              </a:rPr>
              <a:t> trại thủy sản của I-xra-en được lập ra ở đâu?</a:t>
            </a:r>
            <a:endParaRPr lang="vi-VN" sz="3600" kern="0" dirty="0">
              <a:solidFill>
                <a:srgbClr val="004468"/>
              </a:solidFill>
              <a:latin typeface="+mj-lt"/>
            </a:endParaRPr>
          </a:p>
        </p:txBody>
      </p:sp>
      <p:sp>
        <p:nvSpPr>
          <p:cNvPr id="2" name="Rectangle 1"/>
          <p:cNvSpPr>
            <a:spLocks noChangeArrowheads="1"/>
          </p:cNvSpPr>
          <p:nvPr/>
        </p:nvSpPr>
        <p:spPr bwMode="auto">
          <a:xfrm>
            <a:off x="1722438" y="1946275"/>
            <a:ext cx="6313487" cy="2062163"/>
          </a:xfrm>
          <a:prstGeom prst="rect">
            <a:avLst/>
          </a:prstGeom>
          <a:noFill/>
          <a:ln w="9525">
            <a:noFill/>
            <a:miter lim="800000"/>
            <a:headEnd/>
            <a:tailEnd/>
          </a:ln>
        </p:spPr>
        <p:txBody>
          <a:bodyPr>
            <a:spAutoFit/>
          </a:bodyPr>
          <a:lstStyle/>
          <a:p>
            <a:r>
              <a:rPr lang="vi-VN" sz="3200" b="1">
                <a:solidFill>
                  <a:srgbClr val="FF6600"/>
                </a:solidFill>
                <a:latin typeface="Times New Roman" pitchFamily="18" charset="0"/>
                <a:cs typeface="Times New Roman" pitchFamily="18" charset="0"/>
              </a:rPr>
              <a:t>    </a:t>
            </a:r>
            <a:r>
              <a:rPr lang="en-US" sz="3200" b="1">
                <a:solidFill>
                  <a:srgbClr val="FF6600"/>
                </a:solidFill>
                <a:latin typeface="Times New Roman" pitchFamily="18" charset="0"/>
                <a:cs typeface="Times New Roman" pitchFamily="18" charset="0"/>
              </a:rPr>
              <a:t>Các trang trại thuỷ sản được xây dựng ngay trên sa mạc khô cằn, xen giữa những cánh đồng cà chua, anh đào, ô liu,...</a:t>
            </a:r>
            <a:endParaRPr lang="en-US" sz="3200" b="1">
              <a:solidFill>
                <a:srgbClr val="FF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oogle Shape;4973;p57"/>
          <p:cNvGrpSpPr>
            <a:grpSpLocks/>
          </p:cNvGrpSpPr>
          <p:nvPr/>
        </p:nvGrpSpPr>
        <p:grpSpPr bwMode="auto">
          <a:xfrm>
            <a:off x="357188" y="2855913"/>
            <a:ext cx="1076325" cy="1982787"/>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5" name="Google Shape;4975;p57"/>
            <p:cNvSpPr/>
            <p:nvPr/>
          </p:nvSpPr>
          <p:spPr>
            <a:xfrm>
              <a:off x="3010442" y="4136056"/>
              <a:ext cx="237942" cy="489330"/>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6" name="Google Shape;4976;p57"/>
            <p:cNvSpPr/>
            <p:nvPr/>
          </p:nvSpPr>
          <p:spPr>
            <a:xfrm>
              <a:off x="3309297" y="4136056"/>
              <a:ext cx="237943" cy="493138"/>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7" name="Google Shape;4977;p57"/>
            <p:cNvSpPr/>
            <p:nvPr/>
          </p:nvSpPr>
          <p:spPr>
            <a:xfrm>
              <a:off x="3018056" y="4231256"/>
              <a:ext cx="218906" cy="11424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8" name="Google Shape;4978;p57"/>
            <p:cNvSpPr/>
            <p:nvPr/>
          </p:nvSpPr>
          <p:spPr>
            <a:xfrm>
              <a:off x="3324526" y="4191272"/>
              <a:ext cx="217004" cy="135184"/>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9" name="Google Shape;4979;p57"/>
            <p:cNvSpPr/>
            <p:nvPr/>
          </p:nvSpPr>
          <p:spPr>
            <a:xfrm>
              <a:off x="2915265" y="3302102"/>
              <a:ext cx="696696" cy="605473"/>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0" name="Google Shape;4980;p57"/>
            <p:cNvSpPr/>
            <p:nvPr/>
          </p:nvSpPr>
          <p:spPr>
            <a:xfrm>
              <a:off x="3389246" y="3425863"/>
              <a:ext cx="350251" cy="331297"/>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1" name="Google Shape;4981;p57"/>
            <p:cNvSpPr/>
            <p:nvPr/>
          </p:nvSpPr>
          <p:spPr>
            <a:xfrm>
              <a:off x="2787727" y="3433479"/>
              <a:ext cx="314085" cy="321776"/>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2" name="Google Shape;4982;p57"/>
            <p:cNvSpPr/>
            <p:nvPr/>
          </p:nvSpPr>
          <p:spPr>
            <a:xfrm>
              <a:off x="2597373" y="2616661"/>
              <a:ext cx="508246" cy="426497"/>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3" name="Google Shape;4983;p57"/>
            <p:cNvSpPr/>
            <p:nvPr/>
          </p:nvSpPr>
          <p:spPr>
            <a:xfrm>
              <a:off x="3217927" y="2591909"/>
              <a:ext cx="473982" cy="462672"/>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4" name="Google Shape;4984;p57"/>
            <p:cNvSpPr/>
            <p:nvPr/>
          </p:nvSpPr>
          <p:spPr>
            <a:xfrm>
              <a:off x="2749656" y="2694725"/>
              <a:ext cx="862304" cy="592145"/>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5" name="Google Shape;4985;p57"/>
            <p:cNvSpPr/>
            <p:nvPr/>
          </p:nvSpPr>
          <p:spPr>
            <a:xfrm>
              <a:off x="2909554" y="4653945"/>
              <a:ext cx="329313" cy="140896"/>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6" name="Google Shape;4986;p57"/>
            <p:cNvSpPr/>
            <p:nvPr/>
          </p:nvSpPr>
          <p:spPr>
            <a:xfrm>
              <a:off x="3061837" y="4669177"/>
              <a:ext cx="45685" cy="41888"/>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7" name="Google Shape;4987;p57"/>
            <p:cNvSpPr/>
            <p:nvPr/>
          </p:nvSpPr>
          <p:spPr>
            <a:xfrm>
              <a:off x="3025670" y="4688217"/>
              <a:ext cx="45685" cy="34272"/>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8" name="Google Shape;4988;p57"/>
            <p:cNvSpPr/>
            <p:nvPr/>
          </p:nvSpPr>
          <p:spPr>
            <a:xfrm>
              <a:off x="3025670" y="4684409"/>
              <a:ext cx="49492" cy="41888"/>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9" name="Google Shape;4989;p57"/>
            <p:cNvSpPr/>
            <p:nvPr/>
          </p:nvSpPr>
          <p:spPr>
            <a:xfrm>
              <a:off x="2997117" y="4712969"/>
              <a:ext cx="43782" cy="34272"/>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0" name="Google Shape;4990;p57"/>
            <p:cNvSpPr/>
            <p:nvPr/>
          </p:nvSpPr>
          <p:spPr>
            <a:xfrm>
              <a:off x="2995214" y="4709161"/>
              <a:ext cx="49492" cy="41888"/>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1" name="Google Shape;4991;p57"/>
            <p:cNvSpPr/>
            <p:nvPr/>
          </p:nvSpPr>
          <p:spPr>
            <a:xfrm>
              <a:off x="3073258" y="4572073"/>
              <a:ext cx="159897" cy="93296"/>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2" name="Google Shape;4992;p57"/>
            <p:cNvSpPr/>
            <p:nvPr/>
          </p:nvSpPr>
          <p:spPr>
            <a:xfrm>
              <a:off x="3318815" y="4653945"/>
              <a:ext cx="329312" cy="140896"/>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3" name="Google Shape;4993;p57"/>
            <p:cNvSpPr/>
            <p:nvPr/>
          </p:nvSpPr>
          <p:spPr>
            <a:xfrm>
              <a:off x="3450159" y="4669177"/>
              <a:ext cx="45685" cy="41888"/>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4" name="Google Shape;4994;p57"/>
            <p:cNvSpPr/>
            <p:nvPr/>
          </p:nvSpPr>
          <p:spPr>
            <a:xfrm>
              <a:off x="3486327" y="4688217"/>
              <a:ext cx="45685" cy="34272"/>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5" name="Google Shape;4995;p57"/>
            <p:cNvSpPr/>
            <p:nvPr/>
          </p:nvSpPr>
          <p:spPr>
            <a:xfrm>
              <a:off x="3482520" y="4684409"/>
              <a:ext cx="51395" cy="41888"/>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6" name="Google Shape;4996;p57"/>
            <p:cNvSpPr/>
            <p:nvPr/>
          </p:nvSpPr>
          <p:spPr>
            <a:xfrm>
              <a:off x="3516784" y="4712969"/>
              <a:ext cx="43781" cy="34272"/>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7" name="Google Shape;4997;p57"/>
            <p:cNvSpPr/>
            <p:nvPr/>
          </p:nvSpPr>
          <p:spPr>
            <a:xfrm>
              <a:off x="3512977" y="4709161"/>
              <a:ext cx="49492" cy="41888"/>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8" name="Google Shape;4998;p57"/>
            <p:cNvSpPr/>
            <p:nvPr/>
          </p:nvSpPr>
          <p:spPr>
            <a:xfrm>
              <a:off x="3334044" y="4570168"/>
              <a:ext cx="156090" cy="9710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9" name="Google Shape;4999;p57"/>
            <p:cNvSpPr/>
            <p:nvPr/>
          </p:nvSpPr>
          <p:spPr>
            <a:xfrm>
              <a:off x="2829605" y="3397302"/>
              <a:ext cx="858497" cy="858706"/>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0" name="Google Shape;5000;p57"/>
            <p:cNvSpPr/>
            <p:nvPr/>
          </p:nvSpPr>
          <p:spPr>
            <a:xfrm>
              <a:off x="3231253" y="2774694"/>
              <a:ext cx="300759" cy="213248"/>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1" name="Google Shape;5001;p57"/>
            <p:cNvSpPr/>
            <p:nvPr/>
          </p:nvSpPr>
          <p:spPr>
            <a:xfrm>
              <a:off x="3402571" y="3412534"/>
              <a:ext cx="169414" cy="512178"/>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2" name="Google Shape;5002;p57"/>
            <p:cNvSpPr/>
            <p:nvPr/>
          </p:nvSpPr>
          <p:spPr>
            <a:xfrm>
              <a:off x="2913361" y="3422055"/>
              <a:ext cx="177030" cy="502657"/>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3" name="Google Shape;5003;p57"/>
            <p:cNvSpPr/>
            <p:nvPr/>
          </p:nvSpPr>
          <p:spPr>
            <a:xfrm>
              <a:off x="2852448" y="3043157"/>
              <a:ext cx="192258" cy="205632"/>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4" name="Google Shape;5004;p57"/>
            <p:cNvSpPr/>
            <p:nvPr/>
          </p:nvSpPr>
          <p:spPr>
            <a:xfrm>
              <a:off x="2945722" y="2858470"/>
              <a:ext cx="576772" cy="660689"/>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5" name="Google Shape;5005;p57"/>
            <p:cNvSpPr/>
            <p:nvPr/>
          </p:nvSpPr>
          <p:spPr>
            <a:xfrm>
              <a:off x="3151304" y="3071718"/>
              <a:ext cx="60913" cy="60928"/>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6" name="Google Shape;5006;p57"/>
            <p:cNvSpPr/>
            <p:nvPr/>
          </p:nvSpPr>
          <p:spPr>
            <a:xfrm>
              <a:off x="3345465" y="3060294"/>
              <a:ext cx="51395" cy="49504"/>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7" name="Google Shape;5007;p57"/>
            <p:cNvSpPr/>
            <p:nvPr/>
          </p:nvSpPr>
          <p:spPr>
            <a:xfrm>
              <a:off x="3033285" y="3144070"/>
              <a:ext cx="112308" cy="112336"/>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8" name="Google Shape;5008;p57"/>
            <p:cNvSpPr/>
            <p:nvPr/>
          </p:nvSpPr>
          <p:spPr>
            <a:xfrm>
              <a:off x="3360693" y="3147878"/>
              <a:ext cx="114212" cy="112336"/>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9" name="Google Shape;5009;p57"/>
            <p:cNvSpPr/>
            <p:nvPr/>
          </p:nvSpPr>
          <p:spPr>
            <a:xfrm>
              <a:off x="3164628" y="3349703"/>
              <a:ext cx="163704" cy="100912"/>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0" name="Google Shape;5010;p57"/>
            <p:cNvSpPr/>
            <p:nvPr/>
          </p:nvSpPr>
          <p:spPr>
            <a:xfrm>
              <a:off x="3263612" y="3058389"/>
              <a:ext cx="72335" cy="131377"/>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1" name="Google Shape;5011;p57"/>
            <p:cNvSpPr/>
            <p:nvPr/>
          </p:nvSpPr>
          <p:spPr>
            <a:xfrm>
              <a:off x="3223638" y="3195478"/>
              <a:ext cx="97080" cy="64736"/>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2" name="Google Shape;5012;p57"/>
            <p:cNvSpPr/>
            <p:nvPr/>
          </p:nvSpPr>
          <p:spPr>
            <a:xfrm>
              <a:off x="3113233" y="2995558"/>
              <a:ext cx="60913" cy="32367"/>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3" name="Google Shape;5013;p57"/>
            <p:cNvSpPr/>
            <p:nvPr/>
          </p:nvSpPr>
          <p:spPr>
            <a:xfrm>
              <a:off x="3334044" y="2968902"/>
              <a:ext cx="66623" cy="26656"/>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4" name="Google Shape;5014;p57"/>
            <p:cNvSpPr/>
            <p:nvPr/>
          </p:nvSpPr>
          <p:spPr>
            <a:xfrm>
              <a:off x="2920975" y="2812774"/>
              <a:ext cx="382612" cy="289409"/>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5" name="Google Shape;5015;p57"/>
            <p:cNvSpPr/>
            <p:nvPr/>
          </p:nvSpPr>
          <p:spPr>
            <a:xfrm>
              <a:off x="2917168" y="3092662"/>
              <a:ext cx="60913" cy="108529"/>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6" name="Google Shape;5016;p57"/>
            <p:cNvSpPr/>
            <p:nvPr/>
          </p:nvSpPr>
          <p:spPr>
            <a:xfrm>
              <a:off x="2915265" y="4158904"/>
              <a:ext cx="694791" cy="41888"/>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7" name="Google Shape;5017;p57"/>
            <p:cNvSpPr/>
            <p:nvPr/>
          </p:nvSpPr>
          <p:spPr>
            <a:xfrm>
              <a:off x="2627830" y="3237366"/>
              <a:ext cx="630072" cy="940578"/>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8" name="Google Shape;5018;p57"/>
            <p:cNvSpPr/>
            <p:nvPr/>
          </p:nvSpPr>
          <p:spPr>
            <a:xfrm>
              <a:off x="2599277" y="3189766"/>
              <a:ext cx="317891" cy="338913"/>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9" name="Google Shape;5019;p57"/>
            <p:cNvSpPr/>
            <p:nvPr/>
          </p:nvSpPr>
          <p:spPr>
            <a:xfrm>
              <a:off x="2622120" y="3165014"/>
              <a:ext cx="138958" cy="163744"/>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0" name="Google Shape;5020;p57"/>
            <p:cNvSpPr/>
            <p:nvPr/>
          </p:nvSpPr>
          <p:spPr>
            <a:xfrm>
              <a:off x="2997117" y="3993256"/>
              <a:ext cx="306471" cy="262753"/>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1" name="Google Shape;5021;p57"/>
            <p:cNvSpPr/>
            <p:nvPr/>
          </p:nvSpPr>
          <p:spPr>
            <a:xfrm>
              <a:off x="2993310" y="3983735"/>
              <a:ext cx="253171" cy="159936"/>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2" name="Google Shape;5022;p57"/>
            <p:cNvSpPr/>
            <p:nvPr/>
          </p:nvSpPr>
          <p:spPr>
            <a:xfrm>
              <a:off x="2793438" y="3486791"/>
              <a:ext cx="321698" cy="56358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3" name="Google Shape;5023;p57"/>
            <p:cNvSpPr/>
            <p:nvPr/>
          </p:nvSpPr>
          <p:spPr>
            <a:xfrm>
              <a:off x="2860062" y="3446806"/>
              <a:ext cx="323602" cy="559777"/>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4" name="Google Shape;5024;p57"/>
            <p:cNvSpPr/>
            <p:nvPr/>
          </p:nvSpPr>
          <p:spPr>
            <a:xfrm>
              <a:off x="2732525" y="3526774"/>
              <a:ext cx="295048" cy="555969"/>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5" name="Google Shape;5025;p57"/>
            <p:cNvSpPr/>
            <p:nvPr/>
          </p:nvSpPr>
          <p:spPr>
            <a:xfrm>
              <a:off x="3050416" y="3658151"/>
              <a:ext cx="706214" cy="268464"/>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6" name="Google Shape;5026;p57"/>
            <p:cNvSpPr/>
            <p:nvPr/>
          </p:nvSpPr>
          <p:spPr>
            <a:xfrm>
              <a:off x="2747754" y="3719079"/>
              <a:ext cx="249363" cy="186592"/>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7" name="Google Shape;5027;p57"/>
            <p:cNvSpPr/>
            <p:nvPr/>
          </p:nvSpPr>
          <p:spPr>
            <a:xfrm>
              <a:off x="2987600" y="2820390"/>
              <a:ext cx="241749" cy="196112"/>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8" name="Google Shape;5028;p57"/>
            <p:cNvSpPr/>
            <p:nvPr/>
          </p:nvSpPr>
          <p:spPr>
            <a:xfrm>
              <a:off x="3282648" y="2810869"/>
              <a:ext cx="232232" cy="163744"/>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9" name="Google Shape;5029;p57"/>
            <p:cNvSpPr/>
            <p:nvPr/>
          </p:nvSpPr>
          <p:spPr>
            <a:xfrm>
              <a:off x="2886711" y="2761365"/>
              <a:ext cx="302663" cy="190400"/>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0" name="Google Shape;5030;p57"/>
            <p:cNvSpPr/>
            <p:nvPr/>
          </p:nvSpPr>
          <p:spPr>
            <a:xfrm>
              <a:off x="3250288" y="2730901"/>
              <a:ext cx="196064" cy="53312"/>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1" name="Google Shape;5031;p57"/>
            <p:cNvSpPr/>
            <p:nvPr/>
          </p:nvSpPr>
          <p:spPr>
            <a:xfrm>
              <a:off x="3417800" y="2643317"/>
              <a:ext cx="203678" cy="24752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2" name="Google Shape;5032;p57"/>
            <p:cNvSpPr/>
            <p:nvPr/>
          </p:nvSpPr>
          <p:spPr>
            <a:xfrm>
              <a:off x="2700164" y="2690917"/>
              <a:ext cx="270303" cy="268464"/>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1922" name="Google Shape;5033;p57"/>
          <p:cNvGrpSpPr>
            <a:grpSpLocks/>
          </p:cNvGrpSpPr>
          <p:nvPr/>
        </p:nvGrpSpPr>
        <p:grpSpPr bwMode="auto">
          <a:xfrm>
            <a:off x="7513638" y="282575"/>
            <a:ext cx="1219200" cy="2103438"/>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5" name="Google Shape;5035;p57"/>
            <p:cNvSpPr/>
            <p:nvPr/>
          </p:nvSpPr>
          <p:spPr>
            <a:xfrm>
              <a:off x="6674036" y="4164038"/>
              <a:ext cx="348290" cy="491056"/>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6" name="Google Shape;5036;p57"/>
            <p:cNvSpPr/>
            <p:nvPr/>
          </p:nvSpPr>
          <p:spPr>
            <a:xfrm>
              <a:off x="6705037" y="4302776"/>
              <a:ext cx="269878" cy="118656"/>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7" name="Google Shape;5037;p57"/>
            <p:cNvSpPr/>
            <p:nvPr/>
          </p:nvSpPr>
          <p:spPr>
            <a:xfrm>
              <a:off x="6985856" y="4134830"/>
              <a:ext cx="320936" cy="602412"/>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8" name="Google Shape;5038;p57"/>
            <p:cNvSpPr/>
            <p:nvPr/>
          </p:nvSpPr>
          <p:spPr>
            <a:xfrm>
              <a:off x="6874622" y="4731765"/>
              <a:ext cx="333702" cy="133261"/>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9" name="Google Shape;5039;p57"/>
            <p:cNvSpPr/>
            <p:nvPr/>
          </p:nvSpPr>
          <p:spPr>
            <a:xfrm>
              <a:off x="7036914" y="4737242"/>
              <a:ext cx="41940" cy="47463"/>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0" name="Google Shape;5040;p57"/>
            <p:cNvSpPr/>
            <p:nvPr/>
          </p:nvSpPr>
          <p:spPr>
            <a:xfrm>
              <a:off x="7002267" y="4750020"/>
              <a:ext cx="38294" cy="41987"/>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1" name="Google Shape;5041;p57"/>
            <p:cNvSpPr/>
            <p:nvPr/>
          </p:nvSpPr>
          <p:spPr>
            <a:xfrm>
              <a:off x="6998620" y="4746369"/>
              <a:ext cx="45588" cy="49289"/>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2" name="Google Shape;5042;p57"/>
            <p:cNvSpPr/>
            <p:nvPr/>
          </p:nvSpPr>
          <p:spPr>
            <a:xfrm>
              <a:off x="6967621" y="4771926"/>
              <a:ext cx="40117" cy="40161"/>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3" name="Google Shape;5043;p57"/>
            <p:cNvSpPr/>
            <p:nvPr/>
          </p:nvSpPr>
          <p:spPr>
            <a:xfrm>
              <a:off x="6965797" y="4766450"/>
              <a:ext cx="45588" cy="49288"/>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4" name="Google Shape;5044;p57"/>
            <p:cNvSpPr/>
            <p:nvPr/>
          </p:nvSpPr>
          <p:spPr>
            <a:xfrm>
              <a:off x="7058796" y="4649619"/>
              <a:ext cx="154997" cy="105878"/>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5" name="Google Shape;5045;p57"/>
            <p:cNvSpPr/>
            <p:nvPr/>
          </p:nvSpPr>
          <p:spPr>
            <a:xfrm>
              <a:off x="7036914" y="4328332"/>
              <a:ext cx="229761" cy="125958"/>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6" name="Google Shape;5046;p57"/>
            <p:cNvSpPr/>
            <p:nvPr/>
          </p:nvSpPr>
          <p:spPr>
            <a:xfrm>
              <a:off x="6752448" y="3395506"/>
              <a:ext cx="749459" cy="680908"/>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7" name="Google Shape;5047;p57"/>
            <p:cNvSpPr/>
            <p:nvPr/>
          </p:nvSpPr>
          <p:spPr>
            <a:xfrm>
              <a:off x="6497157" y="3514164"/>
              <a:ext cx="537933" cy="365098"/>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8" name="Google Shape;5048;p57"/>
            <p:cNvSpPr/>
            <p:nvPr/>
          </p:nvSpPr>
          <p:spPr>
            <a:xfrm>
              <a:off x="6431511" y="4645968"/>
              <a:ext cx="330053" cy="15151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9" name="Google Shape;5049;p57"/>
            <p:cNvSpPr/>
            <p:nvPr/>
          </p:nvSpPr>
          <p:spPr>
            <a:xfrm>
              <a:off x="6604743" y="4644142"/>
              <a:ext cx="32823" cy="5476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0" name="Google Shape;5050;p57"/>
            <p:cNvSpPr/>
            <p:nvPr/>
          </p:nvSpPr>
          <p:spPr>
            <a:xfrm>
              <a:off x="6570097" y="4640491"/>
              <a:ext cx="21882" cy="52940"/>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1" name="Google Shape;5051;p57"/>
            <p:cNvSpPr/>
            <p:nvPr/>
          </p:nvSpPr>
          <p:spPr>
            <a:xfrm>
              <a:off x="6566450" y="4636840"/>
              <a:ext cx="29176" cy="58416"/>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2" name="Google Shape;5052;p57"/>
            <p:cNvSpPr/>
            <p:nvPr/>
          </p:nvSpPr>
          <p:spPr>
            <a:xfrm>
              <a:off x="6531803" y="4647793"/>
              <a:ext cx="21882" cy="5294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3" name="Google Shape;5053;p57"/>
            <p:cNvSpPr/>
            <p:nvPr/>
          </p:nvSpPr>
          <p:spPr>
            <a:xfrm>
              <a:off x="6528156" y="4644142"/>
              <a:ext cx="29176" cy="56591"/>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4" name="Google Shape;5054;p57"/>
            <p:cNvSpPr/>
            <p:nvPr/>
          </p:nvSpPr>
          <p:spPr>
            <a:xfrm>
              <a:off x="6637566" y="4576599"/>
              <a:ext cx="160468" cy="136911"/>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5" name="Google Shape;5055;p57"/>
            <p:cNvSpPr/>
            <p:nvPr/>
          </p:nvSpPr>
          <p:spPr>
            <a:xfrm>
              <a:off x="6560979" y="3892040"/>
              <a:ext cx="990162" cy="478278"/>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6" name="Google Shape;5056;p57"/>
            <p:cNvSpPr/>
            <p:nvPr/>
          </p:nvSpPr>
          <p:spPr>
            <a:xfrm>
              <a:off x="6553685" y="3479479"/>
              <a:ext cx="937280" cy="660827"/>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7" name="Google Shape;5057;p57"/>
            <p:cNvSpPr/>
            <p:nvPr/>
          </p:nvSpPr>
          <p:spPr>
            <a:xfrm>
              <a:off x="7140853" y="2621499"/>
              <a:ext cx="441288" cy="697337"/>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8" name="Google Shape;5058;p57"/>
            <p:cNvSpPr/>
            <p:nvPr/>
          </p:nvSpPr>
          <p:spPr>
            <a:xfrm>
              <a:off x="6548215" y="2767538"/>
              <a:ext cx="842458" cy="560426"/>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9" name="Google Shape;5059;p57"/>
            <p:cNvSpPr/>
            <p:nvPr/>
          </p:nvSpPr>
          <p:spPr>
            <a:xfrm>
              <a:off x="7100736" y="3043187"/>
              <a:ext cx="224291" cy="20445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0" name="Google Shape;5060;p57"/>
            <p:cNvSpPr/>
            <p:nvPr/>
          </p:nvSpPr>
          <p:spPr>
            <a:xfrm>
              <a:off x="6630272" y="2900799"/>
              <a:ext cx="627285" cy="704639"/>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1" name="Google Shape;5061;p57"/>
            <p:cNvSpPr/>
            <p:nvPr/>
          </p:nvSpPr>
          <p:spPr>
            <a:xfrm>
              <a:off x="6953033" y="3116207"/>
              <a:ext cx="58352" cy="58416"/>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2" name="Google Shape;5062;p57"/>
            <p:cNvSpPr/>
            <p:nvPr/>
          </p:nvSpPr>
          <p:spPr>
            <a:xfrm>
              <a:off x="6765212" y="3158193"/>
              <a:ext cx="61999" cy="63893"/>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3" name="Google Shape;5063;p57"/>
            <p:cNvSpPr/>
            <p:nvPr/>
          </p:nvSpPr>
          <p:spPr>
            <a:xfrm>
              <a:off x="7038737" y="3172797"/>
              <a:ext cx="113057" cy="11135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4" name="Google Shape;5064;p57"/>
            <p:cNvSpPr/>
            <p:nvPr/>
          </p:nvSpPr>
          <p:spPr>
            <a:xfrm>
              <a:off x="6723272" y="3240340"/>
              <a:ext cx="113057" cy="11318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5" name="Google Shape;5065;p57"/>
            <p:cNvSpPr/>
            <p:nvPr/>
          </p:nvSpPr>
          <p:spPr>
            <a:xfrm>
              <a:off x="6887387" y="3413761"/>
              <a:ext cx="176879" cy="104054"/>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6" name="Google Shape;5066;p57"/>
            <p:cNvSpPr/>
            <p:nvPr/>
          </p:nvSpPr>
          <p:spPr>
            <a:xfrm>
              <a:off x="6847270" y="3130811"/>
              <a:ext cx="72940" cy="13143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7" name="Google Shape;5067;p57"/>
            <p:cNvSpPr/>
            <p:nvPr/>
          </p:nvSpPr>
          <p:spPr>
            <a:xfrm>
              <a:off x="6870975" y="3256769"/>
              <a:ext cx="92999" cy="7302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8" name="Google Shape;5068;p57"/>
            <p:cNvSpPr/>
            <p:nvPr/>
          </p:nvSpPr>
          <p:spPr>
            <a:xfrm>
              <a:off x="6963974" y="3024932"/>
              <a:ext cx="65646" cy="27382"/>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9" name="Google Shape;5069;p57"/>
            <p:cNvSpPr/>
            <p:nvPr/>
          </p:nvSpPr>
          <p:spPr>
            <a:xfrm>
              <a:off x="6745154" y="3063267"/>
              <a:ext cx="61999" cy="32859"/>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0" name="Google Shape;5070;p57"/>
            <p:cNvSpPr/>
            <p:nvPr/>
          </p:nvSpPr>
          <p:spPr>
            <a:xfrm>
              <a:off x="6825388" y="2844208"/>
              <a:ext cx="392052" cy="271999"/>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1" name="Google Shape;5071;p57"/>
            <p:cNvSpPr/>
            <p:nvPr/>
          </p:nvSpPr>
          <p:spPr>
            <a:xfrm>
              <a:off x="7195558" y="3086999"/>
              <a:ext cx="43764" cy="111354"/>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2" name="Google Shape;5072;p57"/>
            <p:cNvSpPr/>
            <p:nvPr/>
          </p:nvSpPr>
          <p:spPr>
            <a:xfrm>
              <a:off x="7091619" y="2690867"/>
              <a:ext cx="224290" cy="20263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3" name="Google Shape;5073;p57"/>
            <p:cNvSpPr/>
            <p:nvPr/>
          </p:nvSpPr>
          <p:spPr>
            <a:xfrm>
              <a:off x="6509921" y="2875242"/>
              <a:ext cx="333702" cy="434467"/>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4" name="Google Shape;5074;p57"/>
            <p:cNvSpPr/>
            <p:nvPr/>
          </p:nvSpPr>
          <p:spPr>
            <a:xfrm>
              <a:off x="7062443" y="3481305"/>
              <a:ext cx="536110" cy="366923"/>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5" name="Google Shape;5075;p57"/>
            <p:cNvSpPr/>
            <p:nvPr/>
          </p:nvSpPr>
          <p:spPr>
            <a:xfrm>
              <a:off x="7104383" y="3464875"/>
              <a:ext cx="410289" cy="59328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6" name="Google Shape;5076;p57"/>
            <p:cNvSpPr/>
            <p:nvPr/>
          </p:nvSpPr>
          <p:spPr>
            <a:xfrm>
              <a:off x="6508098" y="3497734"/>
              <a:ext cx="361054" cy="587808"/>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7" name="Google Shape;5077;p57"/>
            <p:cNvSpPr/>
            <p:nvPr/>
          </p:nvSpPr>
          <p:spPr>
            <a:xfrm>
              <a:off x="6522686" y="3495909"/>
              <a:ext cx="743989" cy="268346"/>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8" name="Google Shape;5078;p57"/>
            <p:cNvSpPr/>
            <p:nvPr/>
          </p:nvSpPr>
          <p:spPr>
            <a:xfrm>
              <a:off x="6409629" y="3545197"/>
              <a:ext cx="944574" cy="624318"/>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9" name="Google Shape;5079;p57"/>
            <p:cNvSpPr/>
            <p:nvPr/>
          </p:nvSpPr>
          <p:spPr>
            <a:xfrm>
              <a:off x="6374982" y="3672981"/>
              <a:ext cx="175056" cy="18437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0" name="Google Shape;5080;p57"/>
            <p:cNvSpPr/>
            <p:nvPr/>
          </p:nvSpPr>
          <p:spPr>
            <a:xfrm>
              <a:off x="6768859" y="3682109"/>
              <a:ext cx="145880" cy="489231"/>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1" name="Google Shape;5081;p57"/>
            <p:cNvSpPr/>
            <p:nvPr/>
          </p:nvSpPr>
          <p:spPr>
            <a:xfrm>
              <a:off x="7210146" y="3707666"/>
              <a:ext cx="213350" cy="162468"/>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2" name="Google Shape;5082;p57"/>
            <p:cNvSpPr/>
            <p:nvPr/>
          </p:nvSpPr>
          <p:spPr>
            <a:xfrm>
              <a:off x="7277616" y="3755128"/>
              <a:ext cx="342818" cy="270173"/>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3" name="Google Shape;5083;p57"/>
            <p:cNvSpPr/>
            <p:nvPr/>
          </p:nvSpPr>
          <p:spPr>
            <a:xfrm>
              <a:off x="7133559" y="2741981"/>
              <a:ext cx="49235" cy="58416"/>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4" name="Google Shape;5084;p57"/>
            <p:cNvSpPr/>
            <p:nvPr/>
          </p:nvSpPr>
          <p:spPr>
            <a:xfrm>
              <a:off x="7195558" y="2807699"/>
              <a:ext cx="61999" cy="14604"/>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5" name="Google Shape;5085;p57"/>
            <p:cNvSpPr/>
            <p:nvPr/>
          </p:nvSpPr>
          <p:spPr>
            <a:xfrm>
              <a:off x="6683155" y="3101603"/>
              <a:ext cx="175056" cy="173421"/>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6" name="Google Shape;5086;p57"/>
            <p:cNvSpPr/>
            <p:nvPr/>
          </p:nvSpPr>
          <p:spPr>
            <a:xfrm>
              <a:off x="6887387" y="3050489"/>
              <a:ext cx="173232" cy="175247"/>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7" name="Google Shape;5087;p57"/>
            <p:cNvSpPr/>
            <p:nvPr/>
          </p:nvSpPr>
          <p:spPr>
            <a:xfrm>
              <a:off x="6849093" y="3149066"/>
              <a:ext cx="49235" cy="21906"/>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8" name="Google Shape;5088;p57"/>
            <p:cNvSpPr/>
            <p:nvPr/>
          </p:nvSpPr>
          <p:spPr>
            <a:xfrm>
              <a:off x="7053325" y="3045012"/>
              <a:ext cx="144057" cy="7302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1923" name="Google Shape;5089;p57"/>
          <p:cNvGrpSpPr>
            <a:grpSpLocks/>
          </p:cNvGrpSpPr>
          <p:nvPr/>
        </p:nvGrpSpPr>
        <p:grpSpPr bwMode="auto">
          <a:xfrm rot="-1541531">
            <a:off x="6897688" y="2940050"/>
            <a:ext cx="2451100" cy="1814513"/>
            <a:chOff x="75004" y="2532151"/>
            <a:chExt cx="3037060" cy="2249141"/>
          </a:xfrm>
        </p:grpSpPr>
        <p:grpSp>
          <p:nvGrpSpPr>
            <p:cNvPr id="81951" name="Google Shape;5090;p57"/>
            <p:cNvGrpSpPr>
              <a:grpSpLocks/>
            </p:cNvGrpSpPr>
            <p:nvPr/>
          </p:nvGrpSpPr>
          <p:grpSpPr bwMode="auto">
            <a:xfrm rot="925807">
              <a:off x="236870" y="2864556"/>
              <a:ext cx="2713328" cy="1584332"/>
              <a:chOff x="1677050" y="1326500"/>
              <a:chExt cx="2265900" cy="1323075"/>
            </a:xfrm>
          </p:grpSpPr>
          <p:sp>
            <p:nvSpPr>
              <p:cNvPr id="5091" name="Google Shape;5091;p57"/>
              <p:cNvSpPr/>
              <p:nvPr/>
            </p:nvSpPr>
            <p:spPr>
              <a:xfrm>
                <a:off x="1676573" y="1326622"/>
                <a:ext cx="2266854" cy="1322831"/>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2" name="Google Shape;5092;p57"/>
              <p:cNvSpPr/>
              <p:nvPr/>
            </p:nvSpPr>
            <p:spPr>
              <a:xfrm>
                <a:off x="3520091" y="2518110"/>
                <a:ext cx="31211" cy="4272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1952" name="Google Shape;5093;p57"/>
            <p:cNvGrpSpPr>
              <a:grpSpLocks/>
            </p:cNvGrpSpPr>
            <p:nvPr/>
          </p:nvGrpSpPr>
          <p:grpSpPr bwMode="auto">
            <a:xfrm rot="925807">
              <a:off x="1598483" y="2664482"/>
              <a:ext cx="551102" cy="369507"/>
              <a:chOff x="2626275" y="1121400"/>
              <a:chExt cx="460225" cy="308575"/>
            </a:xfrm>
          </p:grpSpPr>
          <p:grpSp>
            <p:nvGrpSpPr>
              <p:cNvPr id="81953" name="Google Shape;5094;p57"/>
              <p:cNvGrpSpPr>
                <a:grpSpLocks/>
              </p:cNvGrpSpPr>
              <p:nvPr/>
            </p:nvGrpSpPr>
            <p:grpSpPr bwMode="auto">
              <a:xfrm>
                <a:off x="2671050" y="1121400"/>
                <a:ext cx="415450" cy="308575"/>
                <a:chOff x="2671050" y="1121400"/>
                <a:chExt cx="415450" cy="308575"/>
              </a:xfrm>
            </p:grpSpPr>
            <p:sp>
              <p:nvSpPr>
                <p:cNvPr id="5095" name="Google Shape;5095;p57"/>
                <p:cNvSpPr/>
                <p:nvPr/>
              </p:nvSpPr>
              <p:spPr>
                <a:xfrm>
                  <a:off x="2680943" y="1126236"/>
                  <a:ext cx="387665" cy="287571"/>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6" name="Google Shape;5096;p57"/>
                <p:cNvSpPr/>
                <p:nvPr/>
              </p:nvSpPr>
              <p:spPr>
                <a:xfrm>
                  <a:off x="2668967" y="1118419"/>
                  <a:ext cx="415590" cy="308934"/>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1954" name="Google Shape;5097;p57"/>
              <p:cNvGrpSpPr>
                <a:grpSpLocks/>
              </p:cNvGrpSpPr>
              <p:nvPr/>
            </p:nvGrpSpPr>
            <p:grpSpPr bwMode="auto">
              <a:xfrm>
                <a:off x="2626275" y="1170175"/>
                <a:ext cx="447725" cy="154300"/>
                <a:chOff x="2626275" y="1170175"/>
                <a:chExt cx="447725" cy="154300"/>
              </a:xfrm>
            </p:grpSpPr>
            <p:sp>
              <p:nvSpPr>
                <p:cNvPr id="5098" name="Google Shape;5098;p57"/>
                <p:cNvSpPr/>
                <p:nvPr/>
              </p:nvSpPr>
              <p:spPr>
                <a:xfrm>
                  <a:off x="2641685" y="1179822"/>
                  <a:ext cx="389308" cy="134748"/>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9" name="Google Shape;5099;p57"/>
                <p:cNvSpPr/>
                <p:nvPr/>
              </p:nvSpPr>
              <p:spPr>
                <a:xfrm>
                  <a:off x="2625940" y="1167307"/>
                  <a:ext cx="446800" cy="154467"/>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grpSp>
      <p:grpSp>
        <p:nvGrpSpPr>
          <p:cNvPr id="81924" name="Google Shape;5100;p57"/>
          <p:cNvGrpSpPr>
            <a:grpSpLocks/>
          </p:cNvGrpSpPr>
          <p:nvPr/>
        </p:nvGrpSpPr>
        <p:grpSpPr bwMode="auto">
          <a:xfrm>
            <a:off x="931863" y="1409700"/>
            <a:ext cx="258762" cy="241300"/>
            <a:chOff x="1569196" y="1125113"/>
            <a:chExt cx="578784" cy="536730"/>
          </a:xfrm>
        </p:grpSpPr>
        <p:sp>
          <p:nvSpPr>
            <p:cNvPr id="5101" name="Google Shape;5101;p57"/>
            <p:cNvSpPr/>
            <p:nvPr/>
          </p:nvSpPr>
          <p:spPr>
            <a:xfrm>
              <a:off x="1569196" y="1125113"/>
              <a:ext cx="578784" cy="490827"/>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2" name="Google Shape;5102;p57"/>
            <p:cNvSpPr/>
            <p:nvPr/>
          </p:nvSpPr>
          <p:spPr>
            <a:xfrm>
              <a:off x="1732534" y="1216922"/>
              <a:ext cx="173990" cy="444921"/>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3" name="Google Shape;5103;p57"/>
            <p:cNvSpPr/>
            <p:nvPr/>
          </p:nvSpPr>
          <p:spPr>
            <a:xfrm>
              <a:off x="1672169" y="1298139"/>
              <a:ext cx="369286" cy="194210"/>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1925" name="Google Shape;5104;p57"/>
          <p:cNvGrpSpPr>
            <a:grpSpLocks/>
          </p:cNvGrpSpPr>
          <p:nvPr/>
        </p:nvGrpSpPr>
        <p:grpSpPr bwMode="auto">
          <a:xfrm>
            <a:off x="5829300" y="906463"/>
            <a:ext cx="461963" cy="412750"/>
            <a:chOff x="291638" y="3338899"/>
            <a:chExt cx="339777" cy="303673"/>
          </a:xfrm>
        </p:grpSpPr>
        <p:sp>
          <p:nvSpPr>
            <p:cNvPr id="5105" name="Google Shape;5105;p57"/>
            <p:cNvSpPr/>
            <p:nvPr/>
          </p:nvSpPr>
          <p:spPr>
            <a:xfrm>
              <a:off x="291638" y="3338899"/>
              <a:ext cx="339777" cy="277978"/>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6" name="Google Shape;5106;p57"/>
            <p:cNvSpPr/>
            <p:nvPr/>
          </p:nvSpPr>
          <p:spPr>
            <a:xfrm>
              <a:off x="393221" y="3385618"/>
              <a:ext cx="182148" cy="256954"/>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7" name="Google Shape;5107;p57"/>
            <p:cNvSpPr/>
            <p:nvPr/>
          </p:nvSpPr>
          <p:spPr>
            <a:xfrm>
              <a:off x="474954" y="3391457"/>
              <a:ext cx="122599" cy="92270"/>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8" name="Google Shape;5108;p57"/>
            <p:cNvSpPr/>
            <p:nvPr/>
          </p:nvSpPr>
          <p:spPr>
            <a:xfrm>
              <a:off x="413070" y="3454528"/>
              <a:ext cx="141282" cy="112125"/>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1926" name="Google Shape;5109;p57"/>
          <p:cNvGrpSpPr>
            <a:grpSpLocks/>
          </p:cNvGrpSpPr>
          <p:nvPr/>
        </p:nvGrpSpPr>
        <p:grpSpPr bwMode="auto">
          <a:xfrm>
            <a:off x="488950" y="1346200"/>
            <a:ext cx="461963" cy="636588"/>
            <a:chOff x="5742175" y="3248350"/>
            <a:chExt cx="327750" cy="451425"/>
          </a:xfrm>
        </p:grpSpPr>
        <p:sp>
          <p:nvSpPr>
            <p:cNvPr id="5110" name="Google Shape;5110;p57"/>
            <p:cNvSpPr/>
            <p:nvPr/>
          </p:nvSpPr>
          <p:spPr>
            <a:xfrm>
              <a:off x="5777090" y="3341787"/>
              <a:ext cx="255667" cy="302826"/>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1" name="Google Shape;5111;p57"/>
            <p:cNvSpPr/>
            <p:nvPr/>
          </p:nvSpPr>
          <p:spPr>
            <a:xfrm>
              <a:off x="5742175" y="3248350"/>
              <a:ext cx="138534" cy="189126"/>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2" name="Google Shape;5112;p57"/>
            <p:cNvSpPr/>
            <p:nvPr/>
          </p:nvSpPr>
          <p:spPr>
            <a:xfrm>
              <a:off x="5742175" y="3248350"/>
              <a:ext cx="75462" cy="90060"/>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3" name="Google Shape;5113;p57"/>
            <p:cNvSpPr/>
            <p:nvPr/>
          </p:nvSpPr>
          <p:spPr>
            <a:xfrm>
              <a:off x="5934771" y="3574817"/>
              <a:ext cx="135154" cy="124958"/>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4" name="Google Shape;5114;p57"/>
            <p:cNvSpPr/>
            <p:nvPr/>
          </p:nvSpPr>
          <p:spPr>
            <a:xfrm>
              <a:off x="5917876" y="3557931"/>
              <a:ext cx="134029" cy="101317"/>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5" name="Google Shape;5115;p57"/>
            <p:cNvSpPr/>
            <p:nvPr/>
          </p:nvSpPr>
          <p:spPr>
            <a:xfrm>
              <a:off x="5826647" y="3434099"/>
              <a:ext cx="128397" cy="185748"/>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6" name="Google Shape;5116;p57"/>
            <p:cNvSpPr/>
            <p:nvPr/>
          </p:nvSpPr>
          <p:spPr>
            <a:xfrm>
              <a:off x="5876204" y="3396949"/>
              <a:ext cx="130649" cy="185749"/>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1927" name="Google Shape;5117;p57"/>
          <p:cNvGrpSpPr>
            <a:grpSpLocks/>
          </p:cNvGrpSpPr>
          <p:nvPr/>
        </p:nvGrpSpPr>
        <p:grpSpPr bwMode="auto">
          <a:xfrm>
            <a:off x="8936038" y="4130675"/>
            <a:ext cx="663575" cy="473075"/>
            <a:chOff x="6384800" y="4007813"/>
            <a:chExt cx="580425" cy="414225"/>
          </a:xfrm>
        </p:grpSpPr>
        <p:sp>
          <p:nvSpPr>
            <p:cNvPr id="5118" name="Google Shape;5118;p57"/>
            <p:cNvSpPr/>
            <p:nvPr/>
          </p:nvSpPr>
          <p:spPr>
            <a:xfrm>
              <a:off x="6457006" y="4048124"/>
              <a:ext cx="381858" cy="328044"/>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9" name="Google Shape;5119;p57"/>
            <p:cNvSpPr/>
            <p:nvPr/>
          </p:nvSpPr>
          <p:spPr>
            <a:xfrm>
              <a:off x="6725001" y="4007813"/>
              <a:ext cx="240224" cy="180702"/>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0" name="Google Shape;5120;p57"/>
            <p:cNvSpPr/>
            <p:nvPr/>
          </p:nvSpPr>
          <p:spPr>
            <a:xfrm>
              <a:off x="6849973" y="4007813"/>
              <a:ext cx="115252" cy="97301"/>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1" name="Google Shape;5121;p57"/>
            <p:cNvSpPr/>
            <p:nvPr/>
          </p:nvSpPr>
          <p:spPr>
            <a:xfrm>
              <a:off x="6384800" y="4244116"/>
              <a:ext cx="152743" cy="177922"/>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2" name="Google Shape;5122;p57"/>
            <p:cNvSpPr/>
            <p:nvPr/>
          </p:nvSpPr>
          <p:spPr>
            <a:xfrm>
              <a:off x="6433400" y="4220486"/>
              <a:ext cx="124972" cy="175142"/>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3" name="Google Shape;5123;p57"/>
            <p:cNvSpPr/>
            <p:nvPr/>
          </p:nvSpPr>
          <p:spPr>
            <a:xfrm>
              <a:off x="6530600" y="4178786"/>
              <a:ext cx="236058" cy="161242"/>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4" name="Google Shape;5124;p57"/>
            <p:cNvSpPr/>
            <p:nvPr/>
          </p:nvSpPr>
          <p:spPr>
            <a:xfrm>
              <a:off x="6488943" y="4110674"/>
              <a:ext cx="238835" cy="159852"/>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177" name="Google Shape;2502;p40">
            <a:extLst>
              <a:ext uri="{FF2B5EF4-FFF2-40B4-BE49-F238E27FC236}"/>
            </a:extLst>
          </p:cNvPr>
          <p:cNvSpPr txBox="1">
            <a:spLocks/>
          </p:cNvSpPr>
          <p:nvPr/>
        </p:nvSpPr>
        <p:spPr>
          <a:xfrm>
            <a:off x="893763" y="1244600"/>
            <a:ext cx="6599237" cy="841375"/>
          </a:xfrm>
          <a:prstGeom prst="rect">
            <a:avLst/>
          </a:prstGeom>
          <a:noFill/>
          <a:ln>
            <a:noFill/>
          </a:ln>
        </p:spPr>
        <p:txBody>
          <a:bodyPr spcFirstLastPara="1" lIns="91425" tIns="91425" rIns="91425" bIns="91425"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defTabSz="685800" fontAlgn="auto">
              <a:buClr>
                <a:srgbClr val="004468"/>
              </a:buClr>
              <a:defRPr/>
            </a:pPr>
            <a:r>
              <a:rPr lang="vi-VN" sz="3600" kern="0" dirty="0" smtClean="0">
                <a:solidFill>
                  <a:schemeClr val="accent6">
                    <a:lumMod val="10000"/>
                  </a:schemeClr>
                </a:solidFill>
                <a:latin typeface="+mj-lt"/>
              </a:rPr>
              <a:t>3. Nhờ đâu mà người I-xra-en đã làm nên “phép mầu trên sa mạc”?</a:t>
            </a:r>
            <a:endParaRPr lang="vi-VN" sz="3600" kern="0" dirty="0">
              <a:solidFill>
                <a:schemeClr val="accent6">
                  <a:lumMod val="10000"/>
                </a:schemeClr>
              </a:solidFill>
              <a:latin typeface="+mj-lt"/>
            </a:endParaRPr>
          </a:p>
        </p:txBody>
      </p:sp>
      <p:sp>
        <p:nvSpPr>
          <p:cNvPr id="2" name="Rectangle 1"/>
          <p:cNvSpPr>
            <a:spLocks noChangeArrowheads="1"/>
          </p:cNvSpPr>
          <p:nvPr/>
        </p:nvSpPr>
        <p:spPr bwMode="auto">
          <a:xfrm>
            <a:off x="1658938" y="2222500"/>
            <a:ext cx="6356350" cy="1865313"/>
          </a:xfrm>
          <a:prstGeom prst="rect">
            <a:avLst/>
          </a:prstGeom>
          <a:noFill/>
          <a:ln w="9525">
            <a:noFill/>
            <a:miter lim="800000"/>
            <a:headEnd/>
            <a:tailEnd/>
          </a:ln>
        </p:spPr>
        <p:txBody>
          <a:bodyPr>
            <a:spAutoFit/>
          </a:bodyPr>
          <a:lstStyle/>
          <a:p>
            <a:pPr algn="just">
              <a:lnSpc>
                <a:spcPct val="120000"/>
              </a:lnSpc>
            </a:pPr>
            <a:r>
              <a:rPr lang="vi-VN" sz="3200" b="1">
                <a:solidFill>
                  <a:srgbClr val="FF0000"/>
                </a:solidFill>
                <a:latin typeface="Times New Roman" pitchFamily="18" charset="0"/>
                <a:cs typeface="Times New Roman" pitchFamily="18" charset="0"/>
              </a:rPr>
              <a:t>   </a:t>
            </a:r>
            <a:r>
              <a:rPr lang="nl-NL" sz="3200" b="1">
                <a:solidFill>
                  <a:srgbClr val="FF0000"/>
                </a:solidFill>
                <a:latin typeface="Times New Roman" pitchFamily="18" charset="0"/>
                <a:cs typeface="Times New Roman" pitchFamily="18" charset="0"/>
              </a:rPr>
              <a:t>Nhờ sự cần cù, trí thông minh, sáng tạo, người I-xra-en đã làm nên “phép mầu trên sa mạc”</a:t>
            </a:r>
            <a:r>
              <a:rPr lang="vi-VN" sz="3200" b="1">
                <a:solidFill>
                  <a:srgbClr val="FF0000"/>
                </a:solidFill>
                <a:latin typeface="Times New Roman" pitchFamily="18" charset="0"/>
                <a:cs typeface="Times New Roman" pitchFamily="18" charset="0"/>
              </a:rPr>
              <a:t>.</a:t>
            </a:r>
            <a:endParaRPr lang="en-US" sz="3200"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oogle Shape;4973;p57"/>
          <p:cNvGrpSpPr>
            <a:grpSpLocks/>
          </p:cNvGrpSpPr>
          <p:nvPr/>
        </p:nvGrpSpPr>
        <p:grpSpPr bwMode="auto">
          <a:xfrm>
            <a:off x="357188" y="2855913"/>
            <a:ext cx="1076325" cy="1982787"/>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5" name="Google Shape;4975;p57"/>
            <p:cNvSpPr/>
            <p:nvPr/>
          </p:nvSpPr>
          <p:spPr>
            <a:xfrm>
              <a:off x="3010442" y="4136056"/>
              <a:ext cx="237942" cy="489330"/>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6" name="Google Shape;4976;p57"/>
            <p:cNvSpPr/>
            <p:nvPr/>
          </p:nvSpPr>
          <p:spPr>
            <a:xfrm>
              <a:off x="3309297" y="4136056"/>
              <a:ext cx="237943" cy="493138"/>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7" name="Google Shape;4977;p57"/>
            <p:cNvSpPr/>
            <p:nvPr/>
          </p:nvSpPr>
          <p:spPr>
            <a:xfrm>
              <a:off x="3018056" y="4231256"/>
              <a:ext cx="218906" cy="11424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8" name="Google Shape;4978;p57"/>
            <p:cNvSpPr/>
            <p:nvPr/>
          </p:nvSpPr>
          <p:spPr>
            <a:xfrm>
              <a:off x="3324526" y="4191272"/>
              <a:ext cx="217004" cy="135184"/>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9" name="Google Shape;4979;p57"/>
            <p:cNvSpPr/>
            <p:nvPr/>
          </p:nvSpPr>
          <p:spPr>
            <a:xfrm>
              <a:off x="2915265" y="3302102"/>
              <a:ext cx="696696" cy="605473"/>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0" name="Google Shape;4980;p57"/>
            <p:cNvSpPr/>
            <p:nvPr/>
          </p:nvSpPr>
          <p:spPr>
            <a:xfrm>
              <a:off x="3389246" y="3425863"/>
              <a:ext cx="350251" cy="331297"/>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1" name="Google Shape;4981;p57"/>
            <p:cNvSpPr/>
            <p:nvPr/>
          </p:nvSpPr>
          <p:spPr>
            <a:xfrm>
              <a:off x="2787727" y="3433479"/>
              <a:ext cx="314085" cy="321776"/>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2" name="Google Shape;4982;p57"/>
            <p:cNvSpPr/>
            <p:nvPr/>
          </p:nvSpPr>
          <p:spPr>
            <a:xfrm>
              <a:off x="2597373" y="2616661"/>
              <a:ext cx="508246" cy="426497"/>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3" name="Google Shape;4983;p57"/>
            <p:cNvSpPr/>
            <p:nvPr/>
          </p:nvSpPr>
          <p:spPr>
            <a:xfrm>
              <a:off x="3217927" y="2591909"/>
              <a:ext cx="473982" cy="462672"/>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4" name="Google Shape;4984;p57"/>
            <p:cNvSpPr/>
            <p:nvPr/>
          </p:nvSpPr>
          <p:spPr>
            <a:xfrm>
              <a:off x="2749656" y="2694725"/>
              <a:ext cx="862304" cy="592145"/>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5" name="Google Shape;4985;p57"/>
            <p:cNvSpPr/>
            <p:nvPr/>
          </p:nvSpPr>
          <p:spPr>
            <a:xfrm>
              <a:off x="2909554" y="4653945"/>
              <a:ext cx="329313" cy="140896"/>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6" name="Google Shape;4986;p57"/>
            <p:cNvSpPr/>
            <p:nvPr/>
          </p:nvSpPr>
          <p:spPr>
            <a:xfrm>
              <a:off x="3061837" y="4669177"/>
              <a:ext cx="45685" cy="41888"/>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7" name="Google Shape;4987;p57"/>
            <p:cNvSpPr/>
            <p:nvPr/>
          </p:nvSpPr>
          <p:spPr>
            <a:xfrm>
              <a:off x="3025670" y="4688217"/>
              <a:ext cx="45685" cy="34272"/>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8" name="Google Shape;4988;p57"/>
            <p:cNvSpPr/>
            <p:nvPr/>
          </p:nvSpPr>
          <p:spPr>
            <a:xfrm>
              <a:off x="3025670" y="4684409"/>
              <a:ext cx="49492" cy="41888"/>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9" name="Google Shape;4989;p57"/>
            <p:cNvSpPr/>
            <p:nvPr/>
          </p:nvSpPr>
          <p:spPr>
            <a:xfrm>
              <a:off x="2997117" y="4712969"/>
              <a:ext cx="43782" cy="34272"/>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0" name="Google Shape;4990;p57"/>
            <p:cNvSpPr/>
            <p:nvPr/>
          </p:nvSpPr>
          <p:spPr>
            <a:xfrm>
              <a:off x="2995214" y="4709161"/>
              <a:ext cx="49492" cy="41888"/>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1" name="Google Shape;4991;p57"/>
            <p:cNvSpPr/>
            <p:nvPr/>
          </p:nvSpPr>
          <p:spPr>
            <a:xfrm>
              <a:off x="3073258" y="4572073"/>
              <a:ext cx="159897" cy="93296"/>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2" name="Google Shape;4992;p57"/>
            <p:cNvSpPr/>
            <p:nvPr/>
          </p:nvSpPr>
          <p:spPr>
            <a:xfrm>
              <a:off x="3318815" y="4653945"/>
              <a:ext cx="329312" cy="140896"/>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3" name="Google Shape;4993;p57"/>
            <p:cNvSpPr/>
            <p:nvPr/>
          </p:nvSpPr>
          <p:spPr>
            <a:xfrm>
              <a:off x="3450159" y="4669177"/>
              <a:ext cx="45685" cy="41888"/>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4" name="Google Shape;4994;p57"/>
            <p:cNvSpPr/>
            <p:nvPr/>
          </p:nvSpPr>
          <p:spPr>
            <a:xfrm>
              <a:off x="3486327" y="4688217"/>
              <a:ext cx="45685" cy="34272"/>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5" name="Google Shape;4995;p57"/>
            <p:cNvSpPr/>
            <p:nvPr/>
          </p:nvSpPr>
          <p:spPr>
            <a:xfrm>
              <a:off x="3482520" y="4684409"/>
              <a:ext cx="51395" cy="41888"/>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6" name="Google Shape;4996;p57"/>
            <p:cNvSpPr/>
            <p:nvPr/>
          </p:nvSpPr>
          <p:spPr>
            <a:xfrm>
              <a:off x="3516784" y="4712969"/>
              <a:ext cx="43781" cy="34272"/>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7" name="Google Shape;4997;p57"/>
            <p:cNvSpPr/>
            <p:nvPr/>
          </p:nvSpPr>
          <p:spPr>
            <a:xfrm>
              <a:off x="3512977" y="4709161"/>
              <a:ext cx="49492" cy="41888"/>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8" name="Google Shape;4998;p57"/>
            <p:cNvSpPr/>
            <p:nvPr/>
          </p:nvSpPr>
          <p:spPr>
            <a:xfrm>
              <a:off x="3334044" y="4570168"/>
              <a:ext cx="156090" cy="9710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9" name="Google Shape;4999;p57"/>
            <p:cNvSpPr/>
            <p:nvPr/>
          </p:nvSpPr>
          <p:spPr>
            <a:xfrm>
              <a:off x="2829605" y="3397302"/>
              <a:ext cx="858497" cy="858706"/>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0" name="Google Shape;5000;p57"/>
            <p:cNvSpPr/>
            <p:nvPr/>
          </p:nvSpPr>
          <p:spPr>
            <a:xfrm>
              <a:off x="3231253" y="2774694"/>
              <a:ext cx="300759" cy="213248"/>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1" name="Google Shape;5001;p57"/>
            <p:cNvSpPr/>
            <p:nvPr/>
          </p:nvSpPr>
          <p:spPr>
            <a:xfrm>
              <a:off x="3402571" y="3412534"/>
              <a:ext cx="169414" cy="512178"/>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2" name="Google Shape;5002;p57"/>
            <p:cNvSpPr/>
            <p:nvPr/>
          </p:nvSpPr>
          <p:spPr>
            <a:xfrm>
              <a:off x="2913361" y="3422055"/>
              <a:ext cx="177030" cy="502657"/>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3" name="Google Shape;5003;p57"/>
            <p:cNvSpPr/>
            <p:nvPr/>
          </p:nvSpPr>
          <p:spPr>
            <a:xfrm>
              <a:off x="2852448" y="3043157"/>
              <a:ext cx="192258" cy="205632"/>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4" name="Google Shape;5004;p57"/>
            <p:cNvSpPr/>
            <p:nvPr/>
          </p:nvSpPr>
          <p:spPr>
            <a:xfrm>
              <a:off x="2945722" y="2858470"/>
              <a:ext cx="576772" cy="660689"/>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5" name="Google Shape;5005;p57"/>
            <p:cNvSpPr/>
            <p:nvPr/>
          </p:nvSpPr>
          <p:spPr>
            <a:xfrm>
              <a:off x="3151304" y="3071718"/>
              <a:ext cx="60913" cy="60928"/>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6" name="Google Shape;5006;p57"/>
            <p:cNvSpPr/>
            <p:nvPr/>
          </p:nvSpPr>
          <p:spPr>
            <a:xfrm>
              <a:off x="3345465" y="3060294"/>
              <a:ext cx="51395" cy="49504"/>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7" name="Google Shape;5007;p57"/>
            <p:cNvSpPr/>
            <p:nvPr/>
          </p:nvSpPr>
          <p:spPr>
            <a:xfrm>
              <a:off x="3033285" y="3144070"/>
              <a:ext cx="112308" cy="112336"/>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8" name="Google Shape;5008;p57"/>
            <p:cNvSpPr/>
            <p:nvPr/>
          </p:nvSpPr>
          <p:spPr>
            <a:xfrm>
              <a:off x="3360693" y="3147878"/>
              <a:ext cx="114212" cy="112336"/>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9" name="Google Shape;5009;p57"/>
            <p:cNvSpPr/>
            <p:nvPr/>
          </p:nvSpPr>
          <p:spPr>
            <a:xfrm>
              <a:off x="3164628" y="3349703"/>
              <a:ext cx="163704" cy="100912"/>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0" name="Google Shape;5010;p57"/>
            <p:cNvSpPr/>
            <p:nvPr/>
          </p:nvSpPr>
          <p:spPr>
            <a:xfrm>
              <a:off x="3263612" y="3058389"/>
              <a:ext cx="72335" cy="131377"/>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1" name="Google Shape;5011;p57"/>
            <p:cNvSpPr/>
            <p:nvPr/>
          </p:nvSpPr>
          <p:spPr>
            <a:xfrm>
              <a:off x="3223638" y="3195478"/>
              <a:ext cx="97080" cy="64736"/>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2" name="Google Shape;5012;p57"/>
            <p:cNvSpPr/>
            <p:nvPr/>
          </p:nvSpPr>
          <p:spPr>
            <a:xfrm>
              <a:off x="3113233" y="2995558"/>
              <a:ext cx="60913" cy="32367"/>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3" name="Google Shape;5013;p57"/>
            <p:cNvSpPr/>
            <p:nvPr/>
          </p:nvSpPr>
          <p:spPr>
            <a:xfrm>
              <a:off x="3334044" y="2968902"/>
              <a:ext cx="66623" cy="26656"/>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4" name="Google Shape;5014;p57"/>
            <p:cNvSpPr/>
            <p:nvPr/>
          </p:nvSpPr>
          <p:spPr>
            <a:xfrm>
              <a:off x="2920975" y="2812774"/>
              <a:ext cx="382612" cy="289409"/>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5" name="Google Shape;5015;p57"/>
            <p:cNvSpPr/>
            <p:nvPr/>
          </p:nvSpPr>
          <p:spPr>
            <a:xfrm>
              <a:off x="2917168" y="3092662"/>
              <a:ext cx="60913" cy="108529"/>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6" name="Google Shape;5016;p57"/>
            <p:cNvSpPr/>
            <p:nvPr/>
          </p:nvSpPr>
          <p:spPr>
            <a:xfrm>
              <a:off x="2915265" y="4158904"/>
              <a:ext cx="694791" cy="41888"/>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7" name="Google Shape;5017;p57"/>
            <p:cNvSpPr/>
            <p:nvPr/>
          </p:nvSpPr>
          <p:spPr>
            <a:xfrm>
              <a:off x="2627830" y="3237366"/>
              <a:ext cx="630072" cy="940578"/>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8" name="Google Shape;5018;p57"/>
            <p:cNvSpPr/>
            <p:nvPr/>
          </p:nvSpPr>
          <p:spPr>
            <a:xfrm>
              <a:off x="2599277" y="3189766"/>
              <a:ext cx="317891" cy="338913"/>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9" name="Google Shape;5019;p57"/>
            <p:cNvSpPr/>
            <p:nvPr/>
          </p:nvSpPr>
          <p:spPr>
            <a:xfrm>
              <a:off x="2622120" y="3165014"/>
              <a:ext cx="138958" cy="163744"/>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0" name="Google Shape;5020;p57"/>
            <p:cNvSpPr/>
            <p:nvPr/>
          </p:nvSpPr>
          <p:spPr>
            <a:xfrm>
              <a:off x="2997117" y="3993256"/>
              <a:ext cx="306471" cy="262753"/>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1" name="Google Shape;5021;p57"/>
            <p:cNvSpPr/>
            <p:nvPr/>
          </p:nvSpPr>
          <p:spPr>
            <a:xfrm>
              <a:off x="2993310" y="3983735"/>
              <a:ext cx="253171" cy="159936"/>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2" name="Google Shape;5022;p57"/>
            <p:cNvSpPr/>
            <p:nvPr/>
          </p:nvSpPr>
          <p:spPr>
            <a:xfrm>
              <a:off x="2793438" y="3486791"/>
              <a:ext cx="321698" cy="56358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3" name="Google Shape;5023;p57"/>
            <p:cNvSpPr/>
            <p:nvPr/>
          </p:nvSpPr>
          <p:spPr>
            <a:xfrm>
              <a:off x="2860062" y="3446806"/>
              <a:ext cx="323602" cy="559777"/>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4" name="Google Shape;5024;p57"/>
            <p:cNvSpPr/>
            <p:nvPr/>
          </p:nvSpPr>
          <p:spPr>
            <a:xfrm>
              <a:off x="2732525" y="3526774"/>
              <a:ext cx="295048" cy="555969"/>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5" name="Google Shape;5025;p57"/>
            <p:cNvSpPr/>
            <p:nvPr/>
          </p:nvSpPr>
          <p:spPr>
            <a:xfrm>
              <a:off x="3050416" y="3658151"/>
              <a:ext cx="706214" cy="268464"/>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6" name="Google Shape;5026;p57"/>
            <p:cNvSpPr/>
            <p:nvPr/>
          </p:nvSpPr>
          <p:spPr>
            <a:xfrm>
              <a:off x="2747754" y="3719079"/>
              <a:ext cx="249363" cy="186592"/>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7" name="Google Shape;5027;p57"/>
            <p:cNvSpPr/>
            <p:nvPr/>
          </p:nvSpPr>
          <p:spPr>
            <a:xfrm>
              <a:off x="2987600" y="2820390"/>
              <a:ext cx="241749" cy="196112"/>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8" name="Google Shape;5028;p57"/>
            <p:cNvSpPr/>
            <p:nvPr/>
          </p:nvSpPr>
          <p:spPr>
            <a:xfrm>
              <a:off x="3282648" y="2810869"/>
              <a:ext cx="232232" cy="163744"/>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9" name="Google Shape;5029;p57"/>
            <p:cNvSpPr/>
            <p:nvPr/>
          </p:nvSpPr>
          <p:spPr>
            <a:xfrm>
              <a:off x="2886711" y="2761365"/>
              <a:ext cx="302663" cy="190400"/>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0" name="Google Shape;5030;p57"/>
            <p:cNvSpPr/>
            <p:nvPr/>
          </p:nvSpPr>
          <p:spPr>
            <a:xfrm>
              <a:off x="3250288" y="2730901"/>
              <a:ext cx="196064" cy="53312"/>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1" name="Google Shape;5031;p57"/>
            <p:cNvSpPr/>
            <p:nvPr/>
          </p:nvSpPr>
          <p:spPr>
            <a:xfrm>
              <a:off x="3417800" y="2643317"/>
              <a:ext cx="203678" cy="24752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2" name="Google Shape;5032;p57"/>
            <p:cNvSpPr/>
            <p:nvPr/>
          </p:nvSpPr>
          <p:spPr>
            <a:xfrm>
              <a:off x="2700164" y="2690917"/>
              <a:ext cx="270303" cy="268464"/>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3970" name="Google Shape;5033;p57"/>
          <p:cNvGrpSpPr>
            <a:grpSpLocks/>
          </p:cNvGrpSpPr>
          <p:nvPr/>
        </p:nvGrpSpPr>
        <p:grpSpPr bwMode="auto">
          <a:xfrm>
            <a:off x="7513638" y="282575"/>
            <a:ext cx="1219200" cy="2103438"/>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5" name="Google Shape;5035;p57"/>
            <p:cNvSpPr/>
            <p:nvPr/>
          </p:nvSpPr>
          <p:spPr>
            <a:xfrm>
              <a:off x="6674036" y="4164038"/>
              <a:ext cx="348290" cy="491056"/>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6" name="Google Shape;5036;p57"/>
            <p:cNvSpPr/>
            <p:nvPr/>
          </p:nvSpPr>
          <p:spPr>
            <a:xfrm>
              <a:off x="6705037" y="4302776"/>
              <a:ext cx="269878" cy="118656"/>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7" name="Google Shape;5037;p57"/>
            <p:cNvSpPr/>
            <p:nvPr/>
          </p:nvSpPr>
          <p:spPr>
            <a:xfrm>
              <a:off x="6985856" y="4134830"/>
              <a:ext cx="320936" cy="602412"/>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8" name="Google Shape;5038;p57"/>
            <p:cNvSpPr/>
            <p:nvPr/>
          </p:nvSpPr>
          <p:spPr>
            <a:xfrm>
              <a:off x="6874622" y="4731765"/>
              <a:ext cx="333702" cy="133261"/>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9" name="Google Shape;5039;p57"/>
            <p:cNvSpPr/>
            <p:nvPr/>
          </p:nvSpPr>
          <p:spPr>
            <a:xfrm>
              <a:off x="7036914" y="4737242"/>
              <a:ext cx="41940" cy="47463"/>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0" name="Google Shape;5040;p57"/>
            <p:cNvSpPr/>
            <p:nvPr/>
          </p:nvSpPr>
          <p:spPr>
            <a:xfrm>
              <a:off x="7002267" y="4750020"/>
              <a:ext cx="38294" cy="41987"/>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1" name="Google Shape;5041;p57"/>
            <p:cNvSpPr/>
            <p:nvPr/>
          </p:nvSpPr>
          <p:spPr>
            <a:xfrm>
              <a:off x="6998620" y="4746369"/>
              <a:ext cx="45588" cy="49289"/>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2" name="Google Shape;5042;p57"/>
            <p:cNvSpPr/>
            <p:nvPr/>
          </p:nvSpPr>
          <p:spPr>
            <a:xfrm>
              <a:off x="6967621" y="4771926"/>
              <a:ext cx="40117" cy="40161"/>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3" name="Google Shape;5043;p57"/>
            <p:cNvSpPr/>
            <p:nvPr/>
          </p:nvSpPr>
          <p:spPr>
            <a:xfrm>
              <a:off x="6965797" y="4766450"/>
              <a:ext cx="45588" cy="49288"/>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4" name="Google Shape;5044;p57"/>
            <p:cNvSpPr/>
            <p:nvPr/>
          </p:nvSpPr>
          <p:spPr>
            <a:xfrm>
              <a:off x="7058796" y="4649619"/>
              <a:ext cx="154997" cy="105878"/>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5" name="Google Shape;5045;p57"/>
            <p:cNvSpPr/>
            <p:nvPr/>
          </p:nvSpPr>
          <p:spPr>
            <a:xfrm>
              <a:off x="7036914" y="4328332"/>
              <a:ext cx="229761" cy="125958"/>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6" name="Google Shape;5046;p57"/>
            <p:cNvSpPr/>
            <p:nvPr/>
          </p:nvSpPr>
          <p:spPr>
            <a:xfrm>
              <a:off x="6752448" y="3395506"/>
              <a:ext cx="749459" cy="680908"/>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7" name="Google Shape;5047;p57"/>
            <p:cNvSpPr/>
            <p:nvPr/>
          </p:nvSpPr>
          <p:spPr>
            <a:xfrm>
              <a:off x="6497157" y="3514164"/>
              <a:ext cx="537933" cy="365098"/>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8" name="Google Shape;5048;p57"/>
            <p:cNvSpPr/>
            <p:nvPr/>
          </p:nvSpPr>
          <p:spPr>
            <a:xfrm>
              <a:off x="6431511" y="4645968"/>
              <a:ext cx="330053" cy="15151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9" name="Google Shape;5049;p57"/>
            <p:cNvSpPr/>
            <p:nvPr/>
          </p:nvSpPr>
          <p:spPr>
            <a:xfrm>
              <a:off x="6604743" y="4644142"/>
              <a:ext cx="32823" cy="5476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0" name="Google Shape;5050;p57"/>
            <p:cNvSpPr/>
            <p:nvPr/>
          </p:nvSpPr>
          <p:spPr>
            <a:xfrm>
              <a:off x="6570097" y="4640491"/>
              <a:ext cx="21882" cy="52940"/>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1" name="Google Shape;5051;p57"/>
            <p:cNvSpPr/>
            <p:nvPr/>
          </p:nvSpPr>
          <p:spPr>
            <a:xfrm>
              <a:off x="6566450" y="4636840"/>
              <a:ext cx="29176" cy="58416"/>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2" name="Google Shape;5052;p57"/>
            <p:cNvSpPr/>
            <p:nvPr/>
          </p:nvSpPr>
          <p:spPr>
            <a:xfrm>
              <a:off x="6531803" y="4647793"/>
              <a:ext cx="21882" cy="5294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3" name="Google Shape;5053;p57"/>
            <p:cNvSpPr/>
            <p:nvPr/>
          </p:nvSpPr>
          <p:spPr>
            <a:xfrm>
              <a:off x="6528156" y="4644142"/>
              <a:ext cx="29176" cy="56591"/>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4" name="Google Shape;5054;p57"/>
            <p:cNvSpPr/>
            <p:nvPr/>
          </p:nvSpPr>
          <p:spPr>
            <a:xfrm>
              <a:off x="6637566" y="4576599"/>
              <a:ext cx="160468" cy="136911"/>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5" name="Google Shape;5055;p57"/>
            <p:cNvSpPr/>
            <p:nvPr/>
          </p:nvSpPr>
          <p:spPr>
            <a:xfrm>
              <a:off x="6560979" y="3892040"/>
              <a:ext cx="990162" cy="478278"/>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6" name="Google Shape;5056;p57"/>
            <p:cNvSpPr/>
            <p:nvPr/>
          </p:nvSpPr>
          <p:spPr>
            <a:xfrm>
              <a:off x="6553685" y="3479479"/>
              <a:ext cx="937280" cy="660827"/>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7" name="Google Shape;5057;p57"/>
            <p:cNvSpPr/>
            <p:nvPr/>
          </p:nvSpPr>
          <p:spPr>
            <a:xfrm>
              <a:off x="7140853" y="2621499"/>
              <a:ext cx="441288" cy="697337"/>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8" name="Google Shape;5058;p57"/>
            <p:cNvSpPr/>
            <p:nvPr/>
          </p:nvSpPr>
          <p:spPr>
            <a:xfrm>
              <a:off x="6548215" y="2767538"/>
              <a:ext cx="842458" cy="560426"/>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9" name="Google Shape;5059;p57"/>
            <p:cNvSpPr/>
            <p:nvPr/>
          </p:nvSpPr>
          <p:spPr>
            <a:xfrm>
              <a:off x="7100736" y="3043187"/>
              <a:ext cx="224291" cy="20445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0" name="Google Shape;5060;p57"/>
            <p:cNvSpPr/>
            <p:nvPr/>
          </p:nvSpPr>
          <p:spPr>
            <a:xfrm>
              <a:off x="6630272" y="2900799"/>
              <a:ext cx="627285" cy="704639"/>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1" name="Google Shape;5061;p57"/>
            <p:cNvSpPr/>
            <p:nvPr/>
          </p:nvSpPr>
          <p:spPr>
            <a:xfrm>
              <a:off x="6953033" y="3116207"/>
              <a:ext cx="58352" cy="58416"/>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2" name="Google Shape;5062;p57"/>
            <p:cNvSpPr/>
            <p:nvPr/>
          </p:nvSpPr>
          <p:spPr>
            <a:xfrm>
              <a:off x="6765212" y="3158193"/>
              <a:ext cx="61999" cy="63893"/>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3" name="Google Shape;5063;p57"/>
            <p:cNvSpPr/>
            <p:nvPr/>
          </p:nvSpPr>
          <p:spPr>
            <a:xfrm>
              <a:off x="7038737" y="3172797"/>
              <a:ext cx="113057" cy="11135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4" name="Google Shape;5064;p57"/>
            <p:cNvSpPr/>
            <p:nvPr/>
          </p:nvSpPr>
          <p:spPr>
            <a:xfrm>
              <a:off x="6723272" y="3240340"/>
              <a:ext cx="113057" cy="11318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5" name="Google Shape;5065;p57"/>
            <p:cNvSpPr/>
            <p:nvPr/>
          </p:nvSpPr>
          <p:spPr>
            <a:xfrm>
              <a:off x="6887387" y="3413761"/>
              <a:ext cx="176879" cy="104054"/>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6" name="Google Shape;5066;p57"/>
            <p:cNvSpPr/>
            <p:nvPr/>
          </p:nvSpPr>
          <p:spPr>
            <a:xfrm>
              <a:off x="6847270" y="3130811"/>
              <a:ext cx="72940" cy="13143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7" name="Google Shape;5067;p57"/>
            <p:cNvSpPr/>
            <p:nvPr/>
          </p:nvSpPr>
          <p:spPr>
            <a:xfrm>
              <a:off x="6870975" y="3256769"/>
              <a:ext cx="92999" cy="7302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8" name="Google Shape;5068;p57"/>
            <p:cNvSpPr/>
            <p:nvPr/>
          </p:nvSpPr>
          <p:spPr>
            <a:xfrm>
              <a:off x="6963974" y="3024932"/>
              <a:ext cx="65646" cy="27382"/>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9" name="Google Shape;5069;p57"/>
            <p:cNvSpPr/>
            <p:nvPr/>
          </p:nvSpPr>
          <p:spPr>
            <a:xfrm>
              <a:off x="6745154" y="3063267"/>
              <a:ext cx="61999" cy="32859"/>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0" name="Google Shape;5070;p57"/>
            <p:cNvSpPr/>
            <p:nvPr/>
          </p:nvSpPr>
          <p:spPr>
            <a:xfrm>
              <a:off x="6825388" y="2844208"/>
              <a:ext cx="392052" cy="271999"/>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1" name="Google Shape;5071;p57"/>
            <p:cNvSpPr/>
            <p:nvPr/>
          </p:nvSpPr>
          <p:spPr>
            <a:xfrm>
              <a:off x="7195558" y="3086999"/>
              <a:ext cx="43764" cy="111354"/>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2" name="Google Shape;5072;p57"/>
            <p:cNvSpPr/>
            <p:nvPr/>
          </p:nvSpPr>
          <p:spPr>
            <a:xfrm>
              <a:off x="7091619" y="2690867"/>
              <a:ext cx="224290" cy="20263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3" name="Google Shape;5073;p57"/>
            <p:cNvSpPr/>
            <p:nvPr/>
          </p:nvSpPr>
          <p:spPr>
            <a:xfrm>
              <a:off x="6509921" y="2875242"/>
              <a:ext cx="333702" cy="434467"/>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4" name="Google Shape;5074;p57"/>
            <p:cNvSpPr/>
            <p:nvPr/>
          </p:nvSpPr>
          <p:spPr>
            <a:xfrm>
              <a:off x="7062443" y="3481305"/>
              <a:ext cx="536110" cy="366923"/>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5" name="Google Shape;5075;p57"/>
            <p:cNvSpPr/>
            <p:nvPr/>
          </p:nvSpPr>
          <p:spPr>
            <a:xfrm>
              <a:off x="7104383" y="3464875"/>
              <a:ext cx="410289" cy="59328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6" name="Google Shape;5076;p57"/>
            <p:cNvSpPr/>
            <p:nvPr/>
          </p:nvSpPr>
          <p:spPr>
            <a:xfrm>
              <a:off x="6508098" y="3497734"/>
              <a:ext cx="361054" cy="587808"/>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7" name="Google Shape;5077;p57"/>
            <p:cNvSpPr/>
            <p:nvPr/>
          </p:nvSpPr>
          <p:spPr>
            <a:xfrm>
              <a:off x="6522686" y="3495909"/>
              <a:ext cx="743989" cy="268346"/>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8" name="Google Shape;5078;p57"/>
            <p:cNvSpPr/>
            <p:nvPr/>
          </p:nvSpPr>
          <p:spPr>
            <a:xfrm>
              <a:off x="6409629" y="3545197"/>
              <a:ext cx="944574" cy="624318"/>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9" name="Google Shape;5079;p57"/>
            <p:cNvSpPr/>
            <p:nvPr/>
          </p:nvSpPr>
          <p:spPr>
            <a:xfrm>
              <a:off x="6374982" y="3672981"/>
              <a:ext cx="175056" cy="18437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0" name="Google Shape;5080;p57"/>
            <p:cNvSpPr/>
            <p:nvPr/>
          </p:nvSpPr>
          <p:spPr>
            <a:xfrm>
              <a:off x="6768859" y="3682109"/>
              <a:ext cx="145880" cy="489231"/>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1" name="Google Shape;5081;p57"/>
            <p:cNvSpPr/>
            <p:nvPr/>
          </p:nvSpPr>
          <p:spPr>
            <a:xfrm>
              <a:off x="7210146" y="3707666"/>
              <a:ext cx="213350" cy="162468"/>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2" name="Google Shape;5082;p57"/>
            <p:cNvSpPr/>
            <p:nvPr/>
          </p:nvSpPr>
          <p:spPr>
            <a:xfrm>
              <a:off x="7277616" y="3755128"/>
              <a:ext cx="342818" cy="270173"/>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3" name="Google Shape;5083;p57"/>
            <p:cNvSpPr/>
            <p:nvPr/>
          </p:nvSpPr>
          <p:spPr>
            <a:xfrm>
              <a:off x="7133559" y="2741981"/>
              <a:ext cx="49235" cy="58416"/>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4" name="Google Shape;5084;p57"/>
            <p:cNvSpPr/>
            <p:nvPr/>
          </p:nvSpPr>
          <p:spPr>
            <a:xfrm>
              <a:off x="7195558" y="2807699"/>
              <a:ext cx="61999" cy="14604"/>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5" name="Google Shape;5085;p57"/>
            <p:cNvSpPr/>
            <p:nvPr/>
          </p:nvSpPr>
          <p:spPr>
            <a:xfrm>
              <a:off x="6683155" y="3101603"/>
              <a:ext cx="175056" cy="173421"/>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6" name="Google Shape;5086;p57"/>
            <p:cNvSpPr/>
            <p:nvPr/>
          </p:nvSpPr>
          <p:spPr>
            <a:xfrm>
              <a:off x="6887387" y="3050489"/>
              <a:ext cx="173232" cy="175247"/>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7" name="Google Shape;5087;p57"/>
            <p:cNvSpPr/>
            <p:nvPr/>
          </p:nvSpPr>
          <p:spPr>
            <a:xfrm>
              <a:off x="6849093" y="3149066"/>
              <a:ext cx="49235" cy="21906"/>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8" name="Google Shape;5088;p57"/>
            <p:cNvSpPr/>
            <p:nvPr/>
          </p:nvSpPr>
          <p:spPr>
            <a:xfrm>
              <a:off x="7053325" y="3045012"/>
              <a:ext cx="144057" cy="7302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3971" name="Google Shape;5089;p57"/>
          <p:cNvGrpSpPr>
            <a:grpSpLocks/>
          </p:cNvGrpSpPr>
          <p:nvPr/>
        </p:nvGrpSpPr>
        <p:grpSpPr bwMode="auto">
          <a:xfrm rot="-1541531">
            <a:off x="6897688" y="2940050"/>
            <a:ext cx="2451100" cy="1814513"/>
            <a:chOff x="75004" y="2532151"/>
            <a:chExt cx="3037060" cy="2249141"/>
          </a:xfrm>
        </p:grpSpPr>
        <p:grpSp>
          <p:nvGrpSpPr>
            <p:cNvPr id="83999" name="Google Shape;5090;p57"/>
            <p:cNvGrpSpPr>
              <a:grpSpLocks/>
            </p:cNvGrpSpPr>
            <p:nvPr/>
          </p:nvGrpSpPr>
          <p:grpSpPr bwMode="auto">
            <a:xfrm rot="925807">
              <a:off x="236870" y="2864556"/>
              <a:ext cx="2713328" cy="1584332"/>
              <a:chOff x="1677050" y="1326500"/>
              <a:chExt cx="2265900" cy="1323075"/>
            </a:xfrm>
          </p:grpSpPr>
          <p:sp>
            <p:nvSpPr>
              <p:cNvPr id="5091" name="Google Shape;5091;p57"/>
              <p:cNvSpPr/>
              <p:nvPr/>
            </p:nvSpPr>
            <p:spPr>
              <a:xfrm>
                <a:off x="1676573" y="1326622"/>
                <a:ext cx="2266854" cy="1322831"/>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2" name="Google Shape;5092;p57"/>
              <p:cNvSpPr/>
              <p:nvPr/>
            </p:nvSpPr>
            <p:spPr>
              <a:xfrm>
                <a:off x="3520091" y="2518110"/>
                <a:ext cx="31211" cy="4272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4000" name="Google Shape;5093;p57"/>
            <p:cNvGrpSpPr>
              <a:grpSpLocks/>
            </p:cNvGrpSpPr>
            <p:nvPr/>
          </p:nvGrpSpPr>
          <p:grpSpPr bwMode="auto">
            <a:xfrm rot="925807">
              <a:off x="1598483" y="2664482"/>
              <a:ext cx="551102" cy="369507"/>
              <a:chOff x="2626275" y="1121400"/>
              <a:chExt cx="460225" cy="308575"/>
            </a:xfrm>
          </p:grpSpPr>
          <p:grpSp>
            <p:nvGrpSpPr>
              <p:cNvPr id="84001" name="Google Shape;5094;p57"/>
              <p:cNvGrpSpPr>
                <a:grpSpLocks/>
              </p:cNvGrpSpPr>
              <p:nvPr/>
            </p:nvGrpSpPr>
            <p:grpSpPr bwMode="auto">
              <a:xfrm>
                <a:off x="2671050" y="1121400"/>
                <a:ext cx="415450" cy="308575"/>
                <a:chOff x="2671050" y="1121400"/>
                <a:chExt cx="415450" cy="308575"/>
              </a:xfrm>
            </p:grpSpPr>
            <p:sp>
              <p:nvSpPr>
                <p:cNvPr id="5095" name="Google Shape;5095;p57"/>
                <p:cNvSpPr/>
                <p:nvPr/>
              </p:nvSpPr>
              <p:spPr>
                <a:xfrm>
                  <a:off x="2680943" y="1126236"/>
                  <a:ext cx="387665" cy="287571"/>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6" name="Google Shape;5096;p57"/>
                <p:cNvSpPr/>
                <p:nvPr/>
              </p:nvSpPr>
              <p:spPr>
                <a:xfrm>
                  <a:off x="2668967" y="1118419"/>
                  <a:ext cx="415590" cy="308934"/>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4002" name="Google Shape;5097;p57"/>
              <p:cNvGrpSpPr>
                <a:grpSpLocks/>
              </p:cNvGrpSpPr>
              <p:nvPr/>
            </p:nvGrpSpPr>
            <p:grpSpPr bwMode="auto">
              <a:xfrm>
                <a:off x="2626275" y="1170175"/>
                <a:ext cx="447725" cy="154300"/>
                <a:chOff x="2626275" y="1170175"/>
                <a:chExt cx="447725" cy="154300"/>
              </a:xfrm>
            </p:grpSpPr>
            <p:sp>
              <p:nvSpPr>
                <p:cNvPr id="5098" name="Google Shape;5098;p57"/>
                <p:cNvSpPr/>
                <p:nvPr/>
              </p:nvSpPr>
              <p:spPr>
                <a:xfrm>
                  <a:off x="2641685" y="1179822"/>
                  <a:ext cx="389308" cy="134748"/>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9" name="Google Shape;5099;p57"/>
                <p:cNvSpPr/>
                <p:nvPr/>
              </p:nvSpPr>
              <p:spPr>
                <a:xfrm>
                  <a:off x="2625940" y="1167307"/>
                  <a:ext cx="446800" cy="154467"/>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grpSp>
      <p:grpSp>
        <p:nvGrpSpPr>
          <p:cNvPr id="83972" name="Google Shape;5100;p57"/>
          <p:cNvGrpSpPr>
            <a:grpSpLocks/>
          </p:cNvGrpSpPr>
          <p:nvPr/>
        </p:nvGrpSpPr>
        <p:grpSpPr bwMode="auto">
          <a:xfrm>
            <a:off x="931863" y="1409700"/>
            <a:ext cx="258762" cy="241300"/>
            <a:chOff x="1569196" y="1125113"/>
            <a:chExt cx="578784" cy="536730"/>
          </a:xfrm>
        </p:grpSpPr>
        <p:sp>
          <p:nvSpPr>
            <p:cNvPr id="5101" name="Google Shape;5101;p57"/>
            <p:cNvSpPr/>
            <p:nvPr/>
          </p:nvSpPr>
          <p:spPr>
            <a:xfrm>
              <a:off x="1569196" y="1125113"/>
              <a:ext cx="578784" cy="490827"/>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2" name="Google Shape;5102;p57"/>
            <p:cNvSpPr/>
            <p:nvPr/>
          </p:nvSpPr>
          <p:spPr>
            <a:xfrm>
              <a:off x="1732534" y="1216922"/>
              <a:ext cx="173990" cy="444921"/>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3" name="Google Shape;5103;p57"/>
            <p:cNvSpPr/>
            <p:nvPr/>
          </p:nvSpPr>
          <p:spPr>
            <a:xfrm>
              <a:off x="1672169" y="1298139"/>
              <a:ext cx="369286" cy="194210"/>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3973" name="Google Shape;5104;p57"/>
          <p:cNvGrpSpPr>
            <a:grpSpLocks/>
          </p:cNvGrpSpPr>
          <p:nvPr/>
        </p:nvGrpSpPr>
        <p:grpSpPr bwMode="auto">
          <a:xfrm>
            <a:off x="5829300" y="906463"/>
            <a:ext cx="461963" cy="412750"/>
            <a:chOff x="291638" y="3338899"/>
            <a:chExt cx="339777" cy="303673"/>
          </a:xfrm>
        </p:grpSpPr>
        <p:sp>
          <p:nvSpPr>
            <p:cNvPr id="5105" name="Google Shape;5105;p57"/>
            <p:cNvSpPr/>
            <p:nvPr/>
          </p:nvSpPr>
          <p:spPr>
            <a:xfrm>
              <a:off x="291638" y="3338899"/>
              <a:ext cx="339777" cy="277978"/>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6" name="Google Shape;5106;p57"/>
            <p:cNvSpPr/>
            <p:nvPr/>
          </p:nvSpPr>
          <p:spPr>
            <a:xfrm>
              <a:off x="393221" y="3385618"/>
              <a:ext cx="182148" cy="256954"/>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7" name="Google Shape;5107;p57"/>
            <p:cNvSpPr/>
            <p:nvPr/>
          </p:nvSpPr>
          <p:spPr>
            <a:xfrm>
              <a:off x="474954" y="3391457"/>
              <a:ext cx="122599" cy="92270"/>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8" name="Google Shape;5108;p57"/>
            <p:cNvSpPr/>
            <p:nvPr/>
          </p:nvSpPr>
          <p:spPr>
            <a:xfrm>
              <a:off x="413070" y="3454528"/>
              <a:ext cx="141282" cy="112125"/>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3974" name="Google Shape;5109;p57"/>
          <p:cNvGrpSpPr>
            <a:grpSpLocks/>
          </p:cNvGrpSpPr>
          <p:nvPr/>
        </p:nvGrpSpPr>
        <p:grpSpPr bwMode="auto">
          <a:xfrm>
            <a:off x="488950" y="1346200"/>
            <a:ext cx="461963" cy="636588"/>
            <a:chOff x="5742175" y="3248350"/>
            <a:chExt cx="327750" cy="451425"/>
          </a:xfrm>
        </p:grpSpPr>
        <p:sp>
          <p:nvSpPr>
            <p:cNvPr id="5110" name="Google Shape;5110;p57"/>
            <p:cNvSpPr/>
            <p:nvPr/>
          </p:nvSpPr>
          <p:spPr>
            <a:xfrm>
              <a:off x="5777090" y="3341787"/>
              <a:ext cx="255667" cy="302826"/>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1" name="Google Shape;5111;p57"/>
            <p:cNvSpPr/>
            <p:nvPr/>
          </p:nvSpPr>
          <p:spPr>
            <a:xfrm>
              <a:off x="5742175" y="3248350"/>
              <a:ext cx="138534" cy="189126"/>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2" name="Google Shape;5112;p57"/>
            <p:cNvSpPr/>
            <p:nvPr/>
          </p:nvSpPr>
          <p:spPr>
            <a:xfrm>
              <a:off x="5742175" y="3248350"/>
              <a:ext cx="75462" cy="90060"/>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3" name="Google Shape;5113;p57"/>
            <p:cNvSpPr/>
            <p:nvPr/>
          </p:nvSpPr>
          <p:spPr>
            <a:xfrm>
              <a:off x="5934771" y="3574817"/>
              <a:ext cx="135154" cy="124958"/>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4" name="Google Shape;5114;p57"/>
            <p:cNvSpPr/>
            <p:nvPr/>
          </p:nvSpPr>
          <p:spPr>
            <a:xfrm>
              <a:off x="5917876" y="3557931"/>
              <a:ext cx="134029" cy="101317"/>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5" name="Google Shape;5115;p57"/>
            <p:cNvSpPr/>
            <p:nvPr/>
          </p:nvSpPr>
          <p:spPr>
            <a:xfrm>
              <a:off x="5826647" y="3434099"/>
              <a:ext cx="128397" cy="185748"/>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6" name="Google Shape;5116;p57"/>
            <p:cNvSpPr/>
            <p:nvPr/>
          </p:nvSpPr>
          <p:spPr>
            <a:xfrm>
              <a:off x="5876204" y="3396949"/>
              <a:ext cx="130649" cy="185749"/>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3975" name="Google Shape;5117;p57"/>
          <p:cNvGrpSpPr>
            <a:grpSpLocks/>
          </p:cNvGrpSpPr>
          <p:nvPr/>
        </p:nvGrpSpPr>
        <p:grpSpPr bwMode="auto">
          <a:xfrm>
            <a:off x="8936038" y="4130675"/>
            <a:ext cx="663575" cy="473075"/>
            <a:chOff x="6384800" y="4007813"/>
            <a:chExt cx="580425" cy="414225"/>
          </a:xfrm>
        </p:grpSpPr>
        <p:sp>
          <p:nvSpPr>
            <p:cNvPr id="5118" name="Google Shape;5118;p57"/>
            <p:cNvSpPr/>
            <p:nvPr/>
          </p:nvSpPr>
          <p:spPr>
            <a:xfrm>
              <a:off x="6457006" y="4048124"/>
              <a:ext cx="381858" cy="328044"/>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9" name="Google Shape;5119;p57"/>
            <p:cNvSpPr/>
            <p:nvPr/>
          </p:nvSpPr>
          <p:spPr>
            <a:xfrm>
              <a:off x="6725001" y="4007813"/>
              <a:ext cx="240224" cy="180702"/>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0" name="Google Shape;5120;p57"/>
            <p:cNvSpPr/>
            <p:nvPr/>
          </p:nvSpPr>
          <p:spPr>
            <a:xfrm>
              <a:off x="6849973" y="4007813"/>
              <a:ext cx="115252" cy="97301"/>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1" name="Google Shape;5121;p57"/>
            <p:cNvSpPr/>
            <p:nvPr/>
          </p:nvSpPr>
          <p:spPr>
            <a:xfrm>
              <a:off x="6384800" y="4244116"/>
              <a:ext cx="152743" cy="177922"/>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2" name="Google Shape;5122;p57"/>
            <p:cNvSpPr/>
            <p:nvPr/>
          </p:nvSpPr>
          <p:spPr>
            <a:xfrm>
              <a:off x="6433400" y="4220486"/>
              <a:ext cx="124972" cy="175142"/>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3" name="Google Shape;5123;p57"/>
            <p:cNvSpPr/>
            <p:nvPr/>
          </p:nvSpPr>
          <p:spPr>
            <a:xfrm>
              <a:off x="6530600" y="4178786"/>
              <a:ext cx="236058" cy="161242"/>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4" name="Google Shape;5124;p57"/>
            <p:cNvSpPr/>
            <p:nvPr/>
          </p:nvSpPr>
          <p:spPr>
            <a:xfrm>
              <a:off x="6488943" y="4110674"/>
              <a:ext cx="238835" cy="159852"/>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177" name="Google Shape;2502;p40">
            <a:extLst>
              <a:ext uri="{FF2B5EF4-FFF2-40B4-BE49-F238E27FC236}"/>
            </a:extLst>
          </p:cNvPr>
          <p:cNvSpPr txBox="1">
            <a:spLocks/>
          </p:cNvSpPr>
          <p:nvPr/>
        </p:nvSpPr>
        <p:spPr>
          <a:xfrm>
            <a:off x="903288" y="506413"/>
            <a:ext cx="6599237" cy="841375"/>
          </a:xfrm>
          <a:prstGeom prst="rect">
            <a:avLst/>
          </a:prstGeom>
          <a:noFill/>
          <a:ln>
            <a:noFill/>
          </a:ln>
        </p:spPr>
        <p:txBody>
          <a:bodyPr spcFirstLastPara="1" lIns="91425" tIns="91425" rIns="91425" bIns="91425"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defTabSz="685800" fontAlgn="auto">
              <a:buClr>
                <a:srgbClr val="004468"/>
              </a:buClr>
              <a:defRPr/>
            </a:pPr>
            <a:r>
              <a:rPr lang="vi-VN" sz="3600" kern="0" dirty="0" smtClean="0">
                <a:solidFill>
                  <a:srgbClr val="FCAED3">
                    <a:lumMod val="10000"/>
                  </a:srgbClr>
                </a:solidFill>
                <a:latin typeface="Times New Roman" panose="02020603050405020304" pitchFamily="18" charset="0"/>
              </a:rPr>
              <a:t>3. Bài đọc cho em biết điều gì?</a:t>
            </a:r>
            <a:endParaRPr lang="vi-VN" sz="3600" kern="0" dirty="0">
              <a:solidFill>
                <a:srgbClr val="FCAED3">
                  <a:lumMod val="10000"/>
                </a:srgbClr>
              </a:solidFill>
              <a:latin typeface="Times New Roman" panose="02020603050405020304" pitchFamily="18" charset="0"/>
            </a:endParaRPr>
          </a:p>
        </p:txBody>
      </p:sp>
      <p:sp>
        <p:nvSpPr>
          <p:cNvPr id="2" name="Rectangle 1"/>
          <p:cNvSpPr/>
          <p:nvPr/>
        </p:nvSpPr>
        <p:spPr>
          <a:xfrm>
            <a:off x="1463675" y="1357313"/>
            <a:ext cx="6080125" cy="3638550"/>
          </a:xfrm>
          <a:prstGeom prst="rect">
            <a:avLst/>
          </a:prstGeom>
          <a:solidFill>
            <a:schemeClr val="bg1"/>
          </a:solidFill>
        </p:spPr>
        <p:txBody>
          <a:bodyPr>
            <a:spAutoFit/>
          </a:bodyPr>
          <a:lstStyle/>
          <a:p>
            <a:pPr algn="just">
              <a:lnSpc>
                <a:spcPct val="120000"/>
              </a:lnSpc>
            </a:pPr>
            <a:r>
              <a:rPr lang="vi-VN" sz="2400" b="1">
                <a:solidFill>
                  <a:srgbClr val="F20C58"/>
                </a:solidFill>
                <a:latin typeface="Times New Roman" pitchFamily="18" charset="0"/>
                <a:cs typeface="Times New Roman" pitchFamily="18" charset="0"/>
              </a:rPr>
              <a:t>   </a:t>
            </a:r>
            <a:r>
              <a:rPr lang="nl-NL" sz="2400" b="1" i="1">
                <a:solidFill>
                  <a:srgbClr val="F20C58"/>
                </a:solidFill>
                <a:latin typeface="Times New Roman" pitchFamily="18" charset="0"/>
                <a:cs typeface="Times New Roman" pitchFamily="18" charset="0"/>
              </a:rPr>
              <a:t>Bài viết thể hiện sự thán phục của tác giả trước óc sáng tạo, sự cần cù và ý chí của người dân I-xra-en. Họ đã thực sự tạo ra “phép</a:t>
            </a:r>
            <a:r>
              <a:rPr lang="vi-VN" sz="2400" b="1">
                <a:solidFill>
                  <a:srgbClr val="F20C58"/>
                </a:solidFill>
                <a:latin typeface="Times New Roman" pitchFamily="18" charset="0"/>
                <a:cs typeface="Times New Roman" pitchFamily="18" charset="0"/>
              </a:rPr>
              <a:t> </a:t>
            </a:r>
            <a:r>
              <a:rPr lang="nl-NL" sz="2400" b="1" i="1">
                <a:solidFill>
                  <a:srgbClr val="F20C58"/>
                </a:solidFill>
                <a:latin typeface="Times New Roman" pitchFamily="18" charset="0"/>
                <a:cs typeface="Times New Roman" pitchFamily="18" charset="0"/>
              </a:rPr>
              <a:t>mầu” khi biến sa mạc vốn khô cằn, tưởng như không một giọt nước, thường không có cây cối nào mọc được thành những cánh đồng xanh tươi, những trang trại thuỷ sản lớn.</a:t>
            </a:r>
            <a:endParaRPr lang="en-US" sz="2400" b="1">
              <a:solidFill>
                <a:srgbClr val="F20C58"/>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2110085"/>
            <a:ext cx="5715000" cy="1323439"/>
          </a:xfrm>
          <a:prstGeom prst="rect">
            <a:avLst/>
          </a:prstGeom>
          <a:noFill/>
        </p:spPr>
        <p:txBody>
          <a:bodyPr>
            <a:spAutoFit/>
          </a:bodyPr>
          <a:lstStyle/>
          <a:p>
            <a:pPr fontAlgn="auto">
              <a:spcBef>
                <a:spcPts val="0"/>
              </a:spcBef>
              <a:spcAft>
                <a:spcPts val="0"/>
              </a:spcAft>
              <a:defRPr/>
            </a:pPr>
            <a:r>
              <a:rPr lang="vi-VN" sz="8000" dirty="0">
                <a:effectLst>
                  <a:reflection blurRad="6350" stA="55000" endA="50" endPos="85000" dist="29997" dir="5400000" sy="-100000" algn="bl" rotWithShape="0"/>
                </a:effectLst>
                <a:latin typeface="Times New Roman" panose="02020603050405020304" pitchFamily="18" charset="0"/>
                <a:cs typeface="Times New Roman" panose="02020603050405020304" pitchFamily="18" charset="0"/>
              </a:rPr>
              <a:t>Luyện tập</a:t>
            </a:r>
            <a:endParaRPr lang="en-US" sz="8000" dirty="0">
              <a:effectLst>
                <a:reflection blurRad="6350" stA="55000" endA="50" endPos="85000" dist="29997" dir="5400000" sy="-100000" algn="bl" rotWithShape="0"/>
              </a:effectLst>
              <a:latin typeface="Times New Roman" panose="02020603050405020304" pitchFamily="18" charset="0"/>
              <a:cs typeface="Times New Roman" panose="02020603050405020304" pitchFamily="18" charset="0"/>
            </a:endParaRPr>
          </a:p>
        </p:txBody>
      </p:sp>
      <p:sp>
        <p:nvSpPr>
          <p:cNvPr id="8" name="10-Point Star 7"/>
          <p:cNvSpPr/>
          <p:nvPr/>
        </p:nvSpPr>
        <p:spPr>
          <a:xfrm>
            <a:off x="1281113" y="2109788"/>
            <a:ext cx="1828800" cy="1757362"/>
          </a:xfrm>
          <a:prstGeom prst="star1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a:p>
        </p:txBody>
      </p:sp>
      <p:pic>
        <p:nvPicPr>
          <p:cNvPr id="5" name="Picture 4"/>
          <p:cNvPicPr>
            <a:picLocks noChangeAspect="1"/>
          </p:cNvPicPr>
          <p:nvPr/>
        </p:nvPicPr>
        <p:blipFill>
          <a:blip r:embed="rId2"/>
          <a:srcRect/>
          <a:stretch>
            <a:fillRect/>
          </a:stretch>
        </p:blipFill>
        <p:spPr bwMode="auto">
          <a:xfrm>
            <a:off x="1735138" y="2373313"/>
            <a:ext cx="920750" cy="1231900"/>
          </a:xfrm>
          <a:prstGeom prst="rect">
            <a:avLst/>
          </a:prstGeom>
          <a:noFill/>
          <a:ln w="9525">
            <a:noFill/>
            <a:miter lim="800000"/>
            <a:headEnd/>
            <a:tailEnd/>
          </a:ln>
        </p:spPr>
      </p:pic>
      <p:sp>
        <p:nvSpPr>
          <p:cNvPr id="9" name="Cloud 8"/>
          <p:cNvSpPr/>
          <p:nvPr/>
        </p:nvSpPr>
        <p:spPr>
          <a:xfrm>
            <a:off x="762000" y="285750"/>
            <a:ext cx="2347913" cy="6858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loud 9"/>
          <p:cNvSpPr/>
          <p:nvPr/>
        </p:nvSpPr>
        <p:spPr>
          <a:xfrm>
            <a:off x="4730750" y="712788"/>
            <a:ext cx="2349500" cy="6858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8118475" y="-207963"/>
            <a:ext cx="1371600" cy="987426"/>
          </a:xfrm>
          <a:prstGeom prst="ellipse">
            <a:avLst/>
          </a:prstGeom>
          <a:solidFill>
            <a:srgbClr val="FF0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1" name="Google Shape;4973;p57"/>
          <p:cNvGrpSpPr>
            <a:grpSpLocks/>
          </p:cNvGrpSpPr>
          <p:nvPr/>
        </p:nvGrpSpPr>
        <p:grpSpPr bwMode="auto">
          <a:xfrm>
            <a:off x="274638" y="3127375"/>
            <a:ext cx="1074737" cy="1981200"/>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5" name="Google Shape;4975;p57"/>
            <p:cNvSpPr/>
            <p:nvPr/>
          </p:nvSpPr>
          <p:spPr>
            <a:xfrm>
              <a:off x="3011151" y="4137364"/>
              <a:ext cx="238293" cy="48781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6" name="Google Shape;4976;p57"/>
            <p:cNvSpPr/>
            <p:nvPr/>
          </p:nvSpPr>
          <p:spPr>
            <a:xfrm>
              <a:off x="3308542" y="4137364"/>
              <a:ext cx="238293" cy="491626"/>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7" name="Google Shape;4977;p57"/>
            <p:cNvSpPr/>
            <p:nvPr/>
          </p:nvSpPr>
          <p:spPr>
            <a:xfrm>
              <a:off x="3018776" y="4232640"/>
              <a:ext cx="219230" cy="112426"/>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8" name="Google Shape;4978;p57"/>
            <p:cNvSpPr/>
            <p:nvPr/>
          </p:nvSpPr>
          <p:spPr>
            <a:xfrm>
              <a:off x="3325698" y="4190719"/>
              <a:ext cx="217324" cy="135292"/>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79" name="Google Shape;4979;p57"/>
            <p:cNvSpPr/>
            <p:nvPr/>
          </p:nvSpPr>
          <p:spPr>
            <a:xfrm>
              <a:off x="2915833" y="3302742"/>
              <a:ext cx="697725" cy="604052"/>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0" name="Google Shape;4980;p57"/>
            <p:cNvSpPr/>
            <p:nvPr/>
          </p:nvSpPr>
          <p:spPr>
            <a:xfrm>
              <a:off x="3388609" y="3426601"/>
              <a:ext cx="350769" cy="329657"/>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1" name="Google Shape;4981;p57"/>
            <p:cNvSpPr/>
            <p:nvPr/>
          </p:nvSpPr>
          <p:spPr>
            <a:xfrm>
              <a:off x="2788107" y="3432318"/>
              <a:ext cx="314549" cy="32394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2" name="Google Shape;4982;p57"/>
            <p:cNvSpPr/>
            <p:nvPr/>
          </p:nvSpPr>
          <p:spPr>
            <a:xfrm>
              <a:off x="2597472" y="2616752"/>
              <a:ext cx="507090" cy="424932"/>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3" name="Google Shape;4983;p57"/>
            <p:cNvSpPr/>
            <p:nvPr/>
          </p:nvSpPr>
          <p:spPr>
            <a:xfrm>
              <a:off x="3218943" y="2591979"/>
              <a:ext cx="472775" cy="463044"/>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4" name="Google Shape;4984;p57"/>
            <p:cNvSpPr/>
            <p:nvPr/>
          </p:nvSpPr>
          <p:spPr>
            <a:xfrm>
              <a:off x="2749980" y="2694878"/>
              <a:ext cx="861671" cy="59262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5" name="Google Shape;4985;p57"/>
            <p:cNvSpPr/>
            <p:nvPr/>
          </p:nvSpPr>
          <p:spPr>
            <a:xfrm>
              <a:off x="2910114" y="4655668"/>
              <a:ext cx="329800" cy="139103"/>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6" name="Google Shape;4986;p57"/>
            <p:cNvSpPr/>
            <p:nvPr/>
          </p:nvSpPr>
          <p:spPr>
            <a:xfrm>
              <a:off x="3060716" y="4670912"/>
              <a:ext cx="47658" cy="40016"/>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7" name="Google Shape;4987;p57"/>
            <p:cNvSpPr/>
            <p:nvPr/>
          </p:nvSpPr>
          <p:spPr>
            <a:xfrm>
              <a:off x="3026402" y="4688061"/>
              <a:ext cx="45752" cy="3430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8" name="Google Shape;4988;p57"/>
            <p:cNvSpPr/>
            <p:nvPr/>
          </p:nvSpPr>
          <p:spPr>
            <a:xfrm>
              <a:off x="3024495" y="4684250"/>
              <a:ext cx="49565" cy="41922"/>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89" name="Google Shape;4989;p57"/>
            <p:cNvSpPr/>
            <p:nvPr/>
          </p:nvSpPr>
          <p:spPr>
            <a:xfrm>
              <a:off x="2995900" y="4712834"/>
              <a:ext cx="45752" cy="36204"/>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0" name="Google Shape;4990;p57"/>
            <p:cNvSpPr/>
            <p:nvPr/>
          </p:nvSpPr>
          <p:spPr>
            <a:xfrm>
              <a:off x="2993993" y="4709022"/>
              <a:ext cx="51472" cy="41922"/>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1" name="Google Shape;4991;p57"/>
            <p:cNvSpPr/>
            <p:nvPr/>
          </p:nvSpPr>
          <p:spPr>
            <a:xfrm>
              <a:off x="3074060" y="4573729"/>
              <a:ext cx="158228" cy="93372"/>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2" name="Google Shape;4992;p57"/>
            <p:cNvSpPr/>
            <p:nvPr/>
          </p:nvSpPr>
          <p:spPr>
            <a:xfrm>
              <a:off x="3318073" y="4655668"/>
              <a:ext cx="329800" cy="139103"/>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3" name="Google Shape;4993;p57"/>
            <p:cNvSpPr/>
            <p:nvPr/>
          </p:nvSpPr>
          <p:spPr>
            <a:xfrm>
              <a:off x="3449612" y="4670912"/>
              <a:ext cx="47658" cy="40016"/>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4" name="Google Shape;4994;p57"/>
            <p:cNvSpPr/>
            <p:nvPr/>
          </p:nvSpPr>
          <p:spPr>
            <a:xfrm>
              <a:off x="3485832" y="4688061"/>
              <a:ext cx="45752" cy="3430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5" name="Google Shape;4995;p57"/>
            <p:cNvSpPr/>
            <p:nvPr/>
          </p:nvSpPr>
          <p:spPr>
            <a:xfrm>
              <a:off x="3483926" y="4684250"/>
              <a:ext cx="49565" cy="41922"/>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6" name="Google Shape;4996;p57"/>
            <p:cNvSpPr/>
            <p:nvPr/>
          </p:nvSpPr>
          <p:spPr>
            <a:xfrm>
              <a:off x="3516334" y="4712834"/>
              <a:ext cx="45752" cy="36204"/>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7" name="Google Shape;4997;p57"/>
            <p:cNvSpPr/>
            <p:nvPr/>
          </p:nvSpPr>
          <p:spPr>
            <a:xfrm>
              <a:off x="3512521" y="4709022"/>
              <a:ext cx="51472" cy="41922"/>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8" name="Google Shape;4998;p57"/>
            <p:cNvSpPr/>
            <p:nvPr/>
          </p:nvSpPr>
          <p:spPr>
            <a:xfrm>
              <a:off x="3335231" y="4569918"/>
              <a:ext cx="154414" cy="97183"/>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99" name="Google Shape;4999;p57"/>
            <p:cNvSpPr/>
            <p:nvPr/>
          </p:nvSpPr>
          <p:spPr>
            <a:xfrm>
              <a:off x="2828141" y="3398019"/>
              <a:ext cx="859764" cy="859393"/>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0" name="Google Shape;5000;p57"/>
            <p:cNvSpPr/>
            <p:nvPr/>
          </p:nvSpPr>
          <p:spPr>
            <a:xfrm>
              <a:off x="3230381" y="2774910"/>
              <a:ext cx="301204" cy="213419"/>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1" name="Google Shape;5001;p57"/>
            <p:cNvSpPr/>
            <p:nvPr/>
          </p:nvSpPr>
          <p:spPr>
            <a:xfrm>
              <a:off x="3401952" y="3411357"/>
              <a:ext cx="169666" cy="512588"/>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2" name="Google Shape;5002;p57"/>
            <p:cNvSpPr/>
            <p:nvPr/>
          </p:nvSpPr>
          <p:spPr>
            <a:xfrm>
              <a:off x="2913926" y="3420885"/>
              <a:ext cx="175384" cy="503060"/>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3" name="Google Shape;5003;p57"/>
            <p:cNvSpPr/>
            <p:nvPr/>
          </p:nvSpPr>
          <p:spPr>
            <a:xfrm>
              <a:off x="2852923" y="3043590"/>
              <a:ext cx="192542" cy="205797"/>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4" name="Google Shape;5004;p57"/>
            <p:cNvSpPr/>
            <p:nvPr/>
          </p:nvSpPr>
          <p:spPr>
            <a:xfrm>
              <a:off x="2946335" y="2858753"/>
              <a:ext cx="577624" cy="659313"/>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5" name="Google Shape;5005;p57"/>
            <p:cNvSpPr/>
            <p:nvPr/>
          </p:nvSpPr>
          <p:spPr>
            <a:xfrm>
              <a:off x="3150314" y="3072173"/>
              <a:ext cx="61003" cy="60977"/>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6" name="Google Shape;5006;p57"/>
            <p:cNvSpPr/>
            <p:nvPr/>
          </p:nvSpPr>
          <p:spPr>
            <a:xfrm>
              <a:off x="3346669" y="3060739"/>
              <a:ext cx="49565" cy="49544"/>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7" name="Google Shape;5007;p57"/>
            <p:cNvSpPr/>
            <p:nvPr/>
          </p:nvSpPr>
          <p:spPr>
            <a:xfrm>
              <a:off x="3034027" y="3144583"/>
              <a:ext cx="112474" cy="112427"/>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8" name="Google Shape;5008;p57"/>
            <p:cNvSpPr/>
            <p:nvPr/>
          </p:nvSpPr>
          <p:spPr>
            <a:xfrm>
              <a:off x="3361920" y="3148394"/>
              <a:ext cx="112474" cy="112427"/>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09" name="Google Shape;5009;p57"/>
            <p:cNvSpPr/>
            <p:nvPr/>
          </p:nvSpPr>
          <p:spPr>
            <a:xfrm>
              <a:off x="3163659" y="3350380"/>
              <a:ext cx="165852" cy="100994"/>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0" name="Google Shape;5010;p57"/>
            <p:cNvSpPr/>
            <p:nvPr/>
          </p:nvSpPr>
          <p:spPr>
            <a:xfrm>
              <a:off x="3262789" y="3058834"/>
              <a:ext cx="72441" cy="131481"/>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1" name="Google Shape;5011;p57"/>
            <p:cNvSpPr/>
            <p:nvPr/>
          </p:nvSpPr>
          <p:spPr>
            <a:xfrm>
              <a:off x="3224662" y="3196033"/>
              <a:ext cx="97223" cy="64788"/>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2" name="Google Shape;5012;p57"/>
            <p:cNvSpPr/>
            <p:nvPr/>
          </p:nvSpPr>
          <p:spPr>
            <a:xfrm>
              <a:off x="3114094" y="2994047"/>
              <a:ext cx="61003" cy="343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3" name="Google Shape;5013;p57"/>
            <p:cNvSpPr/>
            <p:nvPr/>
          </p:nvSpPr>
          <p:spPr>
            <a:xfrm>
              <a:off x="3335231" y="2967369"/>
              <a:ext cx="64816" cy="26677"/>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4" name="Google Shape;5014;p57"/>
            <p:cNvSpPr/>
            <p:nvPr/>
          </p:nvSpPr>
          <p:spPr>
            <a:xfrm>
              <a:off x="2921552" y="2813021"/>
              <a:ext cx="383177" cy="28773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5" name="Google Shape;5015;p57"/>
            <p:cNvSpPr/>
            <p:nvPr/>
          </p:nvSpPr>
          <p:spPr>
            <a:xfrm>
              <a:off x="2917739" y="3093134"/>
              <a:ext cx="59098" cy="106710"/>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6" name="Google Shape;5016;p57"/>
            <p:cNvSpPr/>
            <p:nvPr/>
          </p:nvSpPr>
          <p:spPr>
            <a:xfrm>
              <a:off x="2915833" y="4158324"/>
              <a:ext cx="693912" cy="41922"/>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7" name="Google Shape;5017;p57"/>
            <p:cNvSpPr/>
            <p:nvPr/>
          </p:nvSpPr>
          <p:spPr>
            <a:xfrm>
              <a:off x="2626068" y="3237954"/>
              <a:ext cx="632909" cy="93942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8" name="Google Shape;5018;p57"/>
            <p:cNvSpPr/>
            <p:nvPr/>
          </p:nvSpPr>
          <p:spPr>
            <a:xfrm>
              <a:off x="2599379" y="3190315"/>
              <a:ext cx="318360" cy="339184"/>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19" name="Google Shape;5019;p57"/>
            <p:cNvSpPr/>
            <p:nvPr/>
          </p:nvSpPr>
          <p:spPr>
            <a:xfrm>
              <a:off x="2622255" y="3165544"/>
              <a:ext cx="137257" cy="163875"/>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0" name="Google Shape;5020;p57"/>
            <p:cNvSpPr/>
            <p:nvPr/>
          </p:nvSpPr>
          <p:spPr>
            <a:xfrm>
              <a:off x="2997806" y="3994449"/>
              <a:ext cx="306923" cy="261058"/>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1" name="Google Shape;5021;p57"/>
            <p:cNvSpPr/>
            <p:nvPr/>
          </p:nvSpPr>
          <p:spPr>
            <a:xfrm>
              <a:off x="2993993" y="3983015"/>
              <a:ext cx="251639" cy="161971"/>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2" name="Google Shape;5022;p57"/>
            <p:cNvSpPr/>
            <p:nvPr/>
          </p:nvSpPr>
          <p:spPr>
            <a:xfrm>
              <a:off x="2793827" y="3485673"/>
              <a:ext cx="322173" cy="564037"/>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3" name="Google Shape;5023;p57"/>
            <p:cNvSpPr/>
            <p:nvPr/>
          </p:nvSpPr>
          <p:spPr>
            <a:xfrm>
              <a:off x="2860548" y="3447562"/>
              <a:ext cx="324080" cy="560225"/>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4" name="Google Shape;5024;p57"/>
            <p:cNvSpPr/>
            <p:nvPr/>
          </p:nvSpPr>
          <p:spPr>
            <a:xfrm>
              <a:off x="2732823" y="3525688"/>
              <a:ext cx="295484" cy="556414"/>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5" name="Google Shape;5025;p57"/>
            <p:cNvSpPr/>
            <p:nvPr/>
          </p:nvSpPr>
          <p:spPr>
            <a:xfrm>
              <a:off x="3049278" y="3659075"/>
              <a:ext cx="707256" cy="26868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6" name="Google Shape;5026;p57"/>
            <p:cNvSpPr/>
            <p:nvPr/>
          </p:nvSpPr>
          <p:spPr>
            <a:xfrm>
              <a:off x="2748074" y="3718147"/>
              <a:ext cx="249732" cy="188647"/>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7" name="Google Shape;5027;p57"/>
            <p:cNvSpPr/>
            <p:nvPr/>
          </p:nvSpPr>
          <p:spPr>
            <a:xfrm>
              <a:off x="2988275" y="2820643"/>
              <a:ext cx="242106" cy="19627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8" name="Google Shape;5028;p57"/>
            <p:cNvSpPr/>
            <p:nvPr/>
          </p:nvSpPr>
          <p:spPr>
            <a:xfrm>
              <a:off x="3281853" y="2811116"/>
              <a:ext cx="234481" cy="163875"/>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29" name="Google Shape;5029;p57"/>
            <p:cNvSpPr/>
            <p:nvPr/>
          </p:nvSpPr>
          <p:spPr>
            <a:xfrm>
              <a:off x="2885332" y="2761572"/>
              <a:ext cx="303109" cy="190553"/>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0" name="Google Shape;5030;p57"/>
            <p:cNvSpPr/>
            <p:nvPr/>
          </p:nvSpPr>
          <p:spPr>
            <a:xfrm>
              <a:off x="3249444" y="2731084"/>
              <a:ext cx="198261" cy="53355"/>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1" name="Google Shape;5031;p57"/>
            <p:cNvSpPr/>
            <p:nvPr/>
          </p:nvSpPr>
          <p:spPr>
            <a:xfrm>
              <a:off x="3419110" y="2643429"/>
              <a:ext cx="202073" cy="247719"/>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2" name="Google Shape;5032;p57"/>
            <p:cNvSpPr/>
            <p:nvPr/>
          </p:nvSpPr>
          <p:spPr>
            <a:xfrm>
              <a:off x="2700415" y="2689162"/>
              <a:ext cx="268796" cy="27058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7042" name="Google Shape;5033;p57"/>
          <p:cNvGrpSpPr>
            <a:grpSpLocks/>
          </p:cNvGrpSpPr>
          <p:nvPr/>
        </p:nvGrpSpPr>
        <p:grpSpPr bwMode="auto">
          <a:xfrm>
            <a:off x="7513638" y="282575"/>
            <a:ext cx="1219200" cy="2103438"/>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5" name="Google Shape;5035;p57"/>
            <p:cNvSpPr/>
            <p:nvPr/>
          </p:nvSpPr>
          <p:spPr>
            <a:xfrm>
              <a:off x="6674036" y="4164038"/>
              <a:ext cx="348290" cy="491056"/>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6" name="Google Shape;5036;p57"/>
            <p:cNvSpPr/>
            <p:nvPr/>
          </p:nvSpPr>
          <p:spPr>
            <a:xfrm>
              <a:off x="6705037" y="4302776"/>
              <a:ext cx="269878" cy="118656"/>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7" name="Google Shape;5037;p57"/>
            <p:cNvSpPr/>
            <p:nvPr/>
          </p:nvSpPr>
          <p:spPr>
            <a:xfrm>
              <a:off x="6985856" y="4134830"/>
              <a:ext cx="320936" cy="602412"/>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8" name="Google Shape;5038;p57"/>
            <p:cNvSpPr/>
            <p:nvPr/>
          </p:nvSpPr>
          <p:spPr>
            <a:xfrm>
              <a:off x="6874622" y="4731765"/>
              <a:ext cx="333702" cy="133261"/>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39" name="Google Shape;5039;p57"/>
            <p:cNvSpPr/>
            <p:nvPr/>
          </p:nvSpPr>
          <p:spPr>
            <a:xfrm>
              <a:off x="7036914" y="4737242"/>
              <a:ext cx="41940" cy="47463"/>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0" name="Google Shape;5040;p57"/>
            <p:cNvSpPr/>
            <p:nvPr/>
          </p:nvSpPr>
          <p:spPr>
            <a:xfrm>
              <a:off x="7002267" y="4750020"/>
              <a:ext cx="38294" cy="41987"/>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1" name="Google Shape;5041;p57"/>
            <p:cNvSpPr/>
            <p:nvPr/>
          </p:nvSpPr>
          <p:spPr>
            <a:xfrm>
              <a:off x="6998620" y="4746369"/>
              <a:ext cx="45588" cy="49289"/>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2" name="Google Shape;5042;p57"/>
            <p:cNvSpPr/>
            <p:nvPr/>
          </p:nvSpPr>
          <p:spPr>
            <a:xfrm>
              <a:off x="6967621" y="4771926"/>
              <a:ext cx="40117" cy="40161"/>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3" name="Google Shape;5043;p57"/>
            <p:cNvSpPr/>
            <p:nvPr/>
          </p:nvSpPr>
          <p:spPr>
            <a:xfrm>
              <a:off x="6965797" y="4766450"/>
              <a:ext cx="45588" cy="49288"/>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4" name="Google Shape;5044;p57"/>
            <p:cNvSpPr/>
            <p:nvPr/>
          </p:nvSpPr>
          <p:spPr>
            <a:xfrm>
              <a:off x="7058796" y="4649619"/>
              <a:ext cx="154997" cy="105878"/>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5" name="Google Shape;5045;p57"/>
            <p:cNvSpPr/>
            <p:nvPr/>
          </p:nvSpPr>
          <p:spPr>
            <a:xfrm>
              <a:off x="7036914" y="4328332"/>
              <a:ext cx="229761" cy="125958"/>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6" name="Google Shape;5046;p57"/>
            <p:cNvSpPr/>
            <p:nvPr/>
          </p:nvSpPr>
          <p:spPr>
            <a:xfrm>
              <a:off x="6752448" y="3395506"/>
              <a:ext cx="749459" cy="680908"/>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7" name="Google Shape;5047;p57"/>
            <p:cNvSpPr/>
            <p:nvPr/>
          </p:nvSpPr>
          <p:spPr>
            <a:xfrm>
              <a:off x="6497157" y="3514164"/>
              <a:ext cx="537933" cy="365098"/>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8" name="Google Shape;5048;p57"/>
            <p:cNvSpPr/>
            <p:nvPr/>
          </p:nvSpPr>
          <p:spPr>
            <a:xfrm>
              <a:off x="6431511" y="4645968"/>
              <a:ext cx="330053" cy="15151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49" name="Google Shape;5049;p57"/>
            <p:cNvSpPr/>
            <p:nvPr/>
          </p:nvSpPr>
          <p:spPr>
            <a:xfrm>
              <a:off x="6604743" y="4644142"/>
              <a:ext cx="32823" cy="5476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0" name="Google Shape;5050;p57"/>
            <p:cNvSpPr/>
            <p:nvPr/>
          </p:nvSpPr>
          <p:spPr>
            <a:xfrm>
              <a:off x="6570097" y="4640491"/>
              <a:ext cx="21882" cy="52940"/>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1" name="Google Shape;5051;p57"/>
            <p:cNvSpPr/>
            <p:nvPr/>
          </p:nvSpPr>
          <p:spPr>
            <a:xfrm>
              <a:off x="6566450" y="4636840"/>
              <a:ext cx="29176" cy="58416"/>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2" name="Google Shape;5052;p57"/>
            <p:cNvSpPr/>
            <p:nvPr/>
          </p:nvSpPr>
          <p:spPr>
            <a:xfrm>
              <a:off x="6531803" y="4647793"/>
              <a:ext cx="21882" cy="5294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3" name="Google Shape;5053;p57"/>
            <p:cNvSpPr/>
            <p:nvPr/>
          </p:nvSpPr>
          <p:spPr>
            <a:xfrm>
              <a:off x="6528156" y="4644142"/>
              <a:ext cx="29176" cy="56591"/>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4" name="Google Shape;5054;p57"/>
            <p:cNvSpPr/>
            <p:nvPr/>
          </p:nvSpPr>
          <p:spPr>
            <a:xfrm>
              <a:off x="6637566" y="4576599"/>
              <a:ext cx="160468" cy="136911"/>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5" name="Google Shape;5055;p57"/>
            <p:cNvSpPr/>
            <p:nvPr/>
          </p:nvSpPr>
          <p:spPr>
            <a:xfrm>
              <a:off x="6560979" y="3892040"/>
              <a:ext cx="990162" cy="478278"/>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6" name="Google Shape;5056;p57"/>
            <p:cNvSpPr/>
            <p:nvPr/>
          </p:nvSpPr>
          <p:spPr>
            <a:xfrm>
              <a:off x="6553685" y="3479479"/>
              <a:ext cx="937280" cy="660827"/>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7" name="Google Shape;5057;p57"/>
            <p:cNvSpPr/>
            <p:nvPr/>
          </p:nvSpPr>
          <p:spPr>
            <a:xfrm>
              <a:off x="7140853" y="2621499"/>
              <a:ext cx="441288" cy="697337"/>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8" name="Google Shape;5058;p57"/>
            <p:cNvSpPr/>
            <p:nvPr/>
          </p:nvSpPr>
          <p:spPr>
            <a:xfrm>
              <a:off x="6548215" y="2767538"/>
              <a:ext cx="842458" cy="560426"/>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59" name="Google Shape;5059;p57"/>
            <p:cNvSpPr/>
            <p:nvPr/>
          </p:nvSpPr>
          <p:spPr>
            <a:xfrm>
              <a:off x="7100736" y="3043187"/>
              <a:ext cx="224291" cy="20445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0" name="Google Shape;5060;p57"/>
            <p:cNvSpPr/>
            <p:nvPr/>
          </p:nvSpPr>
          <p:spPr>
            <a:xfrm>
              <a:off x="6630272" y="2900799"/>
              <a:ext cx="627285" cy="704639"/>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1" name="Google Shape;5061;p57"/>
            <p:cNvSpPr/>
            <p:nvPr/>
          </p:nvSpPr>
          <p:spPr>
            <a:xfrm>
              <a:off x="6953033" y="3116207"/>
              <a:ext cx="58352" cy="58416"/>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2" name="Google Shape;5062;p57"/>
            <p:cNvSpPr/>
            <p:nvPr/>
          </p:nvSpPr>
          <p:spPr>
            <a:xfrm>
              <a:off x="6765212" y="3158193"/>
              <a:ext cx="61999" cy="63893"/>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3" name="Google Shape;5063;p57"/>
            <p:cNvSpPr/>
            <p:nvPr/>
          </p:nvSpPr>
          <p:spPr>
            <a:xfrm>
              <a:off x="7038737" y="3172797"/>
              <a:ext cx="113057" cy="11135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4" name="Google Shape;5064;p57"/>
            <p:cNvSpPr/>
            <p:nvPr/>
          </p:nvSpPr>
          <p:spPr>
            <a:xfrm>
              <a:off x="6723272" y="3240340"/>
              <a:ext cx="113057" cy="11318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5" name="Google Shape;5065;p57"/>
            <p:cNvSpPr/>
            <p:nvPr/>
          </p:nvSpPr>
          <p:spPr>
            <a:xfrm>
              <a:off x="6887387" y="3413761"/>
              <a:ext cx="176879" cy="104054"/>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6" name="Google Shape;5066;p57"/>
            <p:cNvSpPr/>
            <p:nvPr/>
          </p:nvSpPr>
          <p:spPr>
            <a:xfrm>
              <a:off x="6847270" y="3130811"/>
              <a:ext cx="72940" cy="13143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7" name="Google Shape;5067;p57"/>
            <p:cNvSpPr/>
            <p:nvPr/>
          </p:nvSpPr>
          <p:spPr>
            <a:xfrm>
              <a:off x="6870975" y="3256769"/>
              <a:ext cx="92999" cy="7302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8" name="Google Shape;5068;p57"/>
            <p:cNvSpPr/>
            <p:nvPr/>
          </p:nvSpPr>
          <p:spPr>
            <a:xfrm>
              <a:off x="6963974" y="3024932"/>
              <a:ext cx="65646" cy="27382"/>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69" name="Google Shape;5069;p57"/>
            <p:cNvSpPr/>
            <p:nvPr/>
          </p:nvSpPr>
          <p:spPr>
            <a:xfrm>
              <a:off x="6745154" y="3063267"/>
              <a:ext cx="61999" cy="32859"/>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0" name="Google Shape;5070;p57"/>
            <p:cNvSpPr/>
            <p:nvPr/>
          </p:nvSpPr>
          <p:spPr>
            <a:xfrm>
              <a:off x="6825388" y="2844208"/>
              <a:ext cx="392052" cy="271999"/>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1" name="Google Shape;5071;p57"/>
            <p:cNvSpPr/>
            <p:nvPr/>
          </p:nvSpPr>
          <p:spPr>
            <a:xfrm>
              <a:off x="7195558" y="3086999"/>
              <a:ext cx="43764" cy="111354"/>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2" name="Google Shape;5072;p57"/>
            <p:cNvSpPr/>
            <p:nvPr/>
          </p:nvSpPr>
          <p:spPr>
            <a:xfrm>
              <a:off x="7091619" y="2690867"/>
              <a:ext cx="224290" cy="20263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3" name="Google Shape;5073;p57"/>
            <p:cNvSpPr/>
            <p:nvPr/>
          </p:nvSpPr>
          <p:spPr>
            <a:xfrm>
              <a:off x="6509921" y="2875242"/>
              <a:ext cx="333702" cy="434467"/>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4" name="Google Shape;5074;p57"/>
            <p:cNvSpPr/>
            <p:nvPr/>
          </p:nvSpPr>
          <p:spPr>
            <a:xfrm>
              <a:off x="7062443" y="3481305"/>
              <a:ext cx="536110" cy="366923"/>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5" name="Google Shape;5075;p57"/>
            <p:cNvSpPr/>
            <p:nvPr/>
          </p:nvSpPr>
          <p:spPr>
            <a:xfrm>
              <a:off x="7104383" y="3464875"/>
              <a:ext cx="410289" cy="59328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6" name="Google Shape;5076;p57"/>
            <p:cNvSpPr/>
            <p:nvPr/>
          </p:nvSpPr>
          <p:spPr>
            <a:xfrm>
              <a:off x="6508098" y="3497734"/>
              <a:ext cx="361054" cy="587808"/>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7" name="Google Shape;5077;p57"/>
            <p:cNvSpPr/>
            <p:nvPr/>
          </p:nvSpPr>
          <p:spPr>
            <a:xfrm>
              <a:off x="6522686" y="3495909"/>
              <a:ext cx="743989" cy="268346"/>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8" name="Google Shape;5078;p57"/>
            <p:cNvSpPr/>
            <p:nvPr/>
          </p:nvSpPr>
          <p:spPr>
            <a:xfrm>
              <a:off x="6409629" y="3545197"/>
              <a:ext cx="944574" cy="624318"/>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79" name="Google Shape;5079;p57"/>
            <p:cNvSpPr/>
            <p:nvPr/>
          </p:nvSpPr>
          <p:spPr>
            <a:xfrm>
              <a:off x="6374982" y="3672981"/>
              <a:ext cx="175056" cy="18437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0" name="Google Shape;5080;p57"/>
            <p:cNvSpPr/>
            <p:nvPr/>
          </p:nvSpPr>
          <p:spPr>
            <a:xfrm>
              <a:off x="6768859" y="3682109"/>
              <a:ext cx="145880" cy="489231"/>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1" name="Google Shape;5081;p57"/>
            <p:cNvSpPr/>
            <p:nvPr/>
          </p:nvSpPr>
          <p:spPr>
            <a:xfrm>
              <a:off x="7210146" y="3707666"/>
              <a:ext cx="213350" cy="162468"/>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2" name="Google Shape;5082;p57"/>
            <p:cNvSpPr/>
            <p:nvPr/>
          </p:nvSpPr>
          <p:spPr>
            <a:xfrm>
              <a:off x="7277616" y="3755128"/>
              <a:ext cx="342818" cy="270173"/>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3" name="Google Shape;5083;p57"/>
            <p:cNvSpPr/>
            <p:nvPr/>
          </p:nvSpPr>
          <p:spPr>
            <a:xfrm>
              <a:off x="7133559" y="2741981"/>
              <a:ext cx="49235" cy="58416"/>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4" name="Google Shape;5084;p57"/>
            <p:cNvSpPr/>
            <p:nvPr/>
          </p:nvSpPr>
          <p:spPr>
            <a:xfrm>
              <a:off x="7195558" y="2807699"/>
              <a:ext cx="61999" cy="14604"/>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5" name="Google Shape;5085;p57"/>
            <p:cNvSpPr/>
            <p:nvPr/>
          </p:nvSpPr>
          <p:spPr>
            <a:xfrm>
              <a:off x="6683155" y="3101603"/>
              <a:ext cx="175056" cy="173421"/>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6" name="Google Shape;5086;p57"/>
            <p:cNvSpPr/>
            <p:nvPr/>
          </p:nvSpPr>
          <p:spPr>
            <a:xfrm>
              <a:off x="6887387" y="3050489"/>
              <a:ext cx="173232" cy="175247"/>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7" name="Google Shape;5087;p57"/>
            <p:cNvSpPr/>
            <p:nvPr/>
          </p:nvSpPr>
          <p:spPr>
            <a:xfrm>
              <a:off x="6849093" y="3149066"/>
              <a:ext cx="49235" cy="21906"/>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88" name="Google Shape;5088;p57"/>
            <p:cNvSpPr/>
            <p:nvPr/>
          </p:nvSpPr>
          <p:spPr>
            <a:xfrm>
              <a:off x="7053325" y="3045012"/>
              <a:ext cx="144057" cy="7302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7043" name="Google Shape;5089;p57"/>
          <p:cNvGrpSpPr>
            <a:grpSpLocks/>
          </p:cNvGrpSpPr>
          <p:nvPr/>
        </p:nvGrpSpPr>
        <p:grpSpPr bwMode="auto">
          <a:xfrm rot="-1541531">
            <a:off x="6897688" y="2940050"/>
            <a:ext cx="2451100" cy="1814513"/>
            <a:chOff x="75004" y="2532151"/>
            <a:chExt cx="3037060" cy="2249141"/>
          </a:xfrm>
        </p:grpSpPr>
        <p:grpSp>
          <p:nvGrpSpPr>
            <p:cNvPr id="87078" name="Google Shape;5090;p57"/>
            <p:cNvGrpSpPr>
              <a:grpSpLocks/>
            </p:cNvGrpSpPr>
            <p:nvPr/>
          </p:nvGrpSpPr>
          <p:grpSpPr bwMode="auto">
            <a:xfrm rot="925807">
              <a:off x="236870" y="2864556"/>
              <a:ext cx="2713328" cy="1584332"/>
              <a:chOff x="1677050" y="1326500"/>
              <a:chExt cx="2265900" cy="1323075"/>
            </a:xfrm>
          </p:grpSpPr>
          <p:sp>
            <p:nvSpPr>
              <p:cNvPr id="5091" name="Google Shape;5091;p57"/>
              <p:cNvSpPr/>
              <p:nvPr/>
            </p:nvSpPr>
            <p:spPr>
              <a:xfrm>
                <a:off x="1676573" y="1326622"/>
                <a:ext cx="2266854" cy="1322831"/>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2" name="Google Shape;5092;p57"/>
              <p:cNvSpPr/>
              <p:nvPr/>
            </p:nvSpPr>
            <p:spPr>
              <a:xfrm>
                <a:off x="3520091" y="2518110"/>
                <a:ext cx="31211" cy="4272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7079" name="Google Shape;5093;p57"/>
            <p:cNvGrpSpPr>
              <a:grpSpLocks/>
            </p:cNvGrpSpPr>
            <p:nvPr/>
          </p:nvGrpSpPr>
          <p:grpSpPr bwMode="auto">
            <a:xfrm rot="925807">
              <a:off x="1598483" y="2664482"/>
              <a:ext cx="551102" cy="369507"/>
              <a:chOff x="2626275" y="1121400"/>
              <a:chExt cx="460225" cy="308575"/>
            </a:xfrm>
          </p:grpSpPr>
          <p:grpSp>
            <p:nvGrpSpPr>
              <p:cNvPr id="87080" name="Google Shape;5094;p57"/>
              <p:cNvGrpSpPr>
                <a:grpSpLocks/>
              </p:cNvGrpSpPr>
              <p:nvPr/>
            </p:nvGrpSpPr>
            <p:grpSpPr bwMode="auto">
              <a:xfrm>
                <a:off x="2671050" y="1121400"/>
                <a:ext cx="415450" cy="308575"/>
                <a:chOff x="2671050" y="1121400"/>
                <a:chExt cx="415450" cy="308575"/>
              </a:xfrm>
            </p:grpSpPr>
            <p:sp>
              <p:nvSpPr>
                <p:cNvPr id="5095" name="Google Shape;5095;p57"/>
                <p:cNvSpPr/>
                <p:nvPr/>
              </p:nvSpPr>
              <p:spPr>
                <a:xfrm>
                  <a:off x="2680943" y="1126236"/>
                  <a:ext cx="387665" cy="287571"/>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6" name="Google Shape;5096;p57"/>
                <p:cNvSpPr/>
                <p:nvPr/>
              </p:nvSpPr>
              <p:spPr>
                <a:xfrm>
                  <a:off x="2668967" y="1118419"/>
                  <a:ext cx="415590" cy="308934"/>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7081" name="Google Shape;5097;p57"/>
              <p:cNvGrpSpPr>
                <a:grpSpLocks/>
              </p:cNvGrpSpPr>
              <p:nvPr/>
            </p:nvGrpSpPr>
            <p:grpSpPr bwMode="auto">
              <a:xfrm>
                <a:off x="2626275" y="1170175"/>
                <a:ext cx="447725" cy="154300"/>
                <a:chOff x="2626275" y="1170175"/>
                <a:chExt cx="447725" cy="154300"/>
              </a:xfrm>
            </p:grpSpPr>
            <p:sp>
              <p:nvSpPr>
                <p:cNvPr id="5098" name="Google Shape;5098;p57"/>
                <p:cNvSpPr/>
                <p:nvPr/>
              </p:nvSpPr>
              <p:spPr>
                <a:xfrm>
                  <a:off x="2641685" y="1179822"/>
                  <a:ext cx="389308" cy="134748"/>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99" name="Google Shape;5099;p57"/>
                <p:cNvSpPr/>
                <p:nvPr/>
              </p:nvSpPr>
              <p:spPr>
                <a:xfrm>
                  <a:off x="2625940" y="1167307"/>
                  <a:ext cx="446800" cy="154467"/>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grpSp>
      <p:grpSp>
        <p:nvGrpSpPr>
          <p:cNvPr id="87044" name="Google Shape;5100;p57"/>
          <p:cNvGrpSpPr>
            <a:grpSpLocks/>
          </p:cNvGrpSpPr>
          <p:nvPr/>
        </p:nvGrpSpPr>
        <p:grpSpPr bwMode="auto">
          <a:xfrm>
            <a:off x="950913" y="1201738"/>
            <a:ext cx="258762" cy="241300"/>
            <a:chOff x="1569196" y="1125113"/>
            <a:chExt cx="578784" cy="536730"/>
          </a:xfrm>
        </p:grpSpPr>
        <p:sp>
          <p:nvSpPr>
            <p:cNvPr id="5101" name="Google Shape;5101;p57"/>
            <p:cNvSpPr/>
            <p:nvPr/>
          </p:nvSpPr>
          <p:spPr>
            <a:xfrm>
              <a:off x="1569196" y="1125113"/>
              <a:ext cx="578784" cy="49082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2" name="Google Shape;5102;p57"/>
            <p:cNvSpPr/>
            <p:nvPr/>
          </p:nvSpPr>
          <p:spPr>
            <a:xfrm>
              <a:off x="1732534" y="1216922"/>
              <a:ext cx="173990" cy="444921"/>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3" name="Google Shape;5103;p57"/>
            <p:cNvSpPr/>
            <p:nvPr/>
          </p:nvSpPr>
          <p:spPr>
            <a:xfrm>
              <a:off x="1672169" y="1298137"/>
              <a:ext cx="369286" cy="194213"/>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7045" name="Google Shape;5104;p57"/>
          <p:cNvGrpSpPr>
            <a:grpSpLocks/>
          </p:cNvGrpSpPr>
          <p:nvPr/>
        </p:nvGrpSpPr>
        <p:grpSpPr bwMode="auto">
          <a:xfrm>
            <a:off x="5829300" y="906463"/>
            <a:ext cx="461963" cy="412750"/>
            <a:chOff x="291638" y="3338899"/>
            <a:chExt cx="339777" cy="303673"/>
          </a:xfrm>
        </p:grpSpPr>
        <p:sp>
          <p:nvSpPr>
            <p:cNvPr id="5105" name="Google Shape;5105;p57"/>
            <p:cNvSpPr/>
            <p:nvPr/>
          </p:nvSpPr>
          <p:spPr>
            <a:xfrm>
              <a:off x="291638" y="3338899"/>
              <a:ext cx="339777" cy="277978"/>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6" name="Google Shape;5106;p57"/>
            <p:cNvSpPr/>
            <p:nvPr/>
          </p:nvSpPr>
          <p:spPr>
            <a:xfrm>
              <a:off x="393221" y="3385618"/>
              <a:ext cx="182148" cy="256954"/>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7" name="Google Shape;5107;p57"/>
            <p:cNvSpPr/>
            <p:nvPr/>
          </p:nvSpPr>
          <p:spPr>
            <a:xfrm>
              <a:off x="474954" y="3391457"/>
              <a:ext cx="122599" cy="92270"/>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08" name="Google Shape;5108;p57"/>
            <p:cNvSpPr/>
            <p:nvPr/>
          </p:nvSpPr>
          <p:spPr>
            <a:xfrm>
              <a:off x="413070" y="3454528"/>
              <a:ext cx="141282" cy="112125"/>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7046" name="Google Shape;5109;p57"/>
          <p:cNvGrpSpPr>
            <a:grpSpLocks/>
          </p:cNvGrpSpPr>
          <p:nvPr/>
        </p:nvGrpSpPr>
        <p:grpSpPr bwMode="auto">
          <a:xfrm>
            <a:off x="508000" y="1138238"/>
            <a:ext cx="461963" cy="636587"/>
            <a:chOff x="5742175" y="3248350"/>
            <a:chExt cx="327750" cy="451425"/>
          </a:xfrm>
        </p:grpSpPr>
        <p:sp>
          <p:nvSpPr>
            <p:cNvPr id="5110" name="Google Shape;5110;p57"/>
            <p:cNvSpPr/>
            <p:nvPr/>
          </p:nvSpPr>
          <p:spPr>
            <a:xfrm>
              <a:off x="5777090" y="3341787"/>
              <a:ext cx="255667" cy="302827"/>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1" name="Google Shape;5111;p57"/>
            <p:cNvSpPr/>
            <p:nvPr/>
          </p:nvSpPr>
          <p:spPr>
            <a:xfrm>
              <a:off x="5742175" y="3248350"/>
              <a:ext cx="138534" cy="189126"/>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2" name="Google Shape;5112;p57"/>
            <p:cNvSpPr/>
            <p:nvPr/>
          </p:nvSpPr>
          <p:spPr>
            <a:xfrm>
              <a:off x="5742175" y="3248350"/>
              <a:ext cx="75462" cy="90060"/>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3" name="Google Shape;5113;p57"/>
            <p:cNvSpPr/>
            <p:nvPr/>
          </p:nvSpPr>
          <p:spPr>
            <a:xfrm>
              <a:off x="5934771" y="3574817"/>
              <a:ext cx="135154" cy="124958"/>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4" name="Google Shape;5114;p57"/>
            <p:cNvSpPr/>
            <p:nvPr/>
          </p:nvSpPr>
          <p:spPr>
            <a:xfrm>
              <a:off x="5917876" y="3557931"/>
              <a:ext cx="134029" cy="101317"/>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5" name="Google Shape;5115;p57"/>
            <p:cNvSpPr/>
            <p:nvPr/>
          </p:nvSpPr>
          <p:spPr>
            <a:xfrm>
              <a:off x="5826647" y="3434098"/>
              <a:ext cx="128397" cy="185749"/>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6" name="Google Shape;5116;p57"/>
            <p:cNvSpPr/>
            <p:nvPr/>
          </p:nvSpPr>
          <p:spPr>
            <a:xfrm>
              <a:off x="5876204" y="3396949"/>
              <a:ext cx="130649" cy="185748"/>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87047" name="Google Shape;5117;p57"/>
          <p:cNvGrpSpPr>
            <a:grpSpLocks/>
          </p:cNvGrpSpPr>
          <p:nvPr/>
        </p:nvGrpSpPr>
        <p:grpSpPr bwMode="auto">
          <a:xfrm>
            <a:off x="8936038" y="4130675"/>
            <a:ext cx="663575" cy="473075"/>
            <a:chOff x="6384800" y="4007813"/>
            <a:chExt cx="580425" cy="414225"/>
          </a:xfrm>
        </p:grpSpPr>
        <p:sp>
          <p:nvSpPr>
            <p:cNvPr id="5118" name="Google Shape;5118;p57"/>
            <p:cNvSpPr/>
            <p:nvPr/>
          </p:nvSpPr>
          <p:spPr>
            <a:xfrm>
              <a:off x="6457006" y="4048124"/>
              <a:ext cx="381858" cy="328044"/>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19" name="Google Shape;5119;p57"/>
            <p:cNvSpPr/>
            <p:nvPr/>
          </p:nvSpPr>
          <p:spPr>
            <a:xfrm>
              <a:off x="6725001" y="4007813"/>
              <a:ext cx="240224" cy="180702"/>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0" name="Google Shape;5120;p57"/>
            <p:cNvSpPr/>
            <p:nvPr/>
          </p:nvSpPr>
          <p:spPr>
            <a:xfrm>
              <a:off x="6849973" y="4007813"/>
              <a:ext cx="115252" cy="97301"/>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1" name="Google Shape;5121;p57"/>
            <p:cNvSpPr/>
            <p:nvPr/>
          </p:nvSpPr>
          <p:spPr>
            <a:xfrm>
              <a:off x="6384800" y="4244116"/>
              <a:ext cx="152743" cy="177922"/>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2" name="Google Shape;5122;p57"/>
            <p:cNvSpPr/>
            <p:nvPr/>
          </p:nvSpPr>
          <p:spPr>
            <a:xfrm>
              <a:off x="6433400" y="4220486"/>
              <a:ext cx="124972" cy="175142"/>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3" name="Google Shape;5123;p57"/>
            <p:cNvSpPr/>
            <p:nvPr/>
          </p:nvSpPr>
          <p:spPr>
            <a:xfrm>
              <a:off x="6530600" y="4178786"/>
              <a:ext cx="236058" cy="161242"/>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24" name="Google Shape;5124;p57"/>
            <p:cNvSpPr/>
            <p:nvPr/>
          </p:nvSpPr>
          <p:spPr>
            <a:xfrm>
              <a:off x="6488943" y="4110674"/>
              <a:ext cx="238835" cy="159852"/>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156" name="Rectangle 155"/>
          <p:cNvSpPr/>
          <p:nvPr/>
        </p:nvSpPr>
        <p:spPr>
          <a:xfrm>
            <a:off x="725488" y="758825"/>
            <a:ext cx="6777037" cy="563563"/>
          </a:xfrm>
          <a:prstGeom prst="rect">
            <a:avLst/>
          </a:prstGeom>
          <a:solidFill>
            <a:schemeClr val="bg1"/>
          </a:solidFill>
        </p:spPr>
        <p:txBody>
          <a:bodyPr>
            <a:spAutoFit/>
          </a:bodyPr>
          <a:lstStyle/>
          <a:p>
            <a:pPr algn="just">
              <a:lnSpc>
                <a:spcPct val="120000"/>
              </a:lnSpc>
            </a:pPr>
            <a:r>
              <a:rPr lang="en-US" sz="2800" b="1">
                <a:solidFill>
                  <a:srgbClr val="341A22"/>
                </a:solidFill>
                <a:latin typeface="Times New Roman" pitchFamily="18" charset="0"/>
                <a:cs typeface="Times New Roman" pitchFamily="18" charset="0"/>
              </a:rPr>
              <a:t>1. </a:t>
            </a:r>
            <a:r>
              <a:rPr lang="vi-VN" sz="2800" b="1">
                <a:solidFill>
                  <a:srgbClr val="341A22"/>
                </a:solidFill>
                <a:latin typeface="Times New Roman" pitchFamily="18" charset="0"/>
                <a:cs typeface="Times New Roman" pitchFamily="18" charset="0"/>
              </a:rPr>
              <a:t>Tìm bộ phận trả lời cho câu hỏi bằng gì?</a:t>
            </a:r>
            <a:endParaRPr lang="en-US" sz="2800">
              <a:solidFill>
                <a:srgbClr val="341A22"/>
              </a:solidFill>
              <a:latin typeface="Times New Roman" pitchFamily="18" charset="0"/>
              <a:cs typeface="Times New Roman" pitchFamily="18" charset="0"/>
            </a:endParaRPr>
          </a:p>
        </p:txBody>
      </p:sp>
      <p:sp>
        <p:nvSpPr>
          <p:cNvPr id="157" name="Rectangle 156"/>
          <p:cNvSpPr>
            <a:spLocks noChangeArrowheads="1"/>
          </p:cNvSpPr>
          <p:nvPr/>
        </p:nvSpPr>
        <p:spPr bwMode="auto">
          <a:xfrm>
            <a:off x="1335088" y="1497013"/>
            <a:ext cx="6151562" cy="523875"/>
          </a:xfrm>
          <a:prstGeom prst="rect">
            <a:avLst/>
          </a:prstGeom>
          <a:noFill/>
          <a:ln w="9525">
            <a:noFill/>
            <a:miter lim="800000"/>
            <a:headEnd/>
            <a:tailEnd/>
          </a:ln>
        </p:spPr>
        <p:txBody>
          <a:bodyPr wrap="none">
            <a:spAutoFit/>
          </a:bodyPr>
          <a:lstStyle/>
          <a:p>
            <a:r>
              <a:rPr lang="vi-VN" sz="2800">
                <a:solidFill>
                  <a:srgbClr val="FF0000"/>
                </a:solidFill>
                <a:latin typeface="Times New Roman" pitchFamily="18" charset="0"/>
                <a:cs typeface="Times New Roman" pitchFamily="18" charset="0"/>
              </a:rPr>
              <a:t>a) I-xra-en phát triển bằng trí óc sáng tạo.</a:t>
            </a:r>
            <a:endParaRPr lang="en-US" sz="2800">
              <a:solidFill>
                <a:srgbClr val="FF0000"/>
              </a:solidFill>
              <a:latin typeface="Calibri" pitchFamily="34" charset="0"/>
            </a:endParaRPr>
          </a:p>
        </p:txBody>
      </p:sp>
      <p:sp>
        <p:nvSpPr>
          <p:cNvPr id="159" name="Rectangle 158"/>
          <p:cNvSpPr>
            <a:spLocks noChangeArrowheads="1"/>
          </p:cNvSpPr>
          <p:nvPr/>
        </p:nvSpPr>
        <p:spPr bwMode="auto">
          <a:xfrm>
            <a:off x="1554163" y="2713038"/>
            <a:ext cx="6831012" cy="954087"/>
          </a:xfrm>
          <a:prstGeom prst="rect">
            <a:avLst/>
          </a:prstGeom>
          <a:noFill/>
          <a:ln w="9525">
            <a:noFill/>
            <a:miter lim="800000"/>
            <a:headEnd/>
            <a:tailEnd/>
          </a:ln>
        </p:spPr>
        <p:txBody>
          <a:bodyPr>
            <a:spAutoFit/>
          </a:bodyPr>
          <a:lstStyle/>
          <a:p>
            <a:r>
              <a:rPr lang="vi-VN" sz="2800">
                <a:solidFill>
                  <a:srgbClr val="FF0000"/>
                </a:solidFill>
                <a:latin typeface="Times New Roman" pitchFamily="18" charset="0"/>
                <a:cs typeface="Times New Roman" pitchFamily="18" charset="0"/>
              </a:rPr>
              <a:t>b) Người I-xra-en đã biến sa mạc thành ruộng đồng xanh tốt bằng kĩ thuật tưới nhỏ giọt.</a:t>
            </a:r>
            <a:endParaRPr lang="en-US" sz="2800">
              <a:solidFill>
                <a:srgbClr val="FF0000"/>
              </a:solidFill>
              <a:latin typeface="Calibri" pitchFamily="34" charset="0"/>
            </a:endParaRPr>
          </a:p>
        </p:txBody>
      </p:sp>
      <p:cxnSp>
        <p:nvCxnSpPr>
          <p:cNvPr id="4" name="Straight Connector 3"/>
          <p:cNvCxnSpPr/>
          <p:nvPr/>
        </p:nvCxnSpPr>
        <p:spPr>
          <a:xfrm>
            <a:off x="4600575" y="1909763"/>
            <a:ext cx="2667000" cy="6985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3814763" y="3638550"/>
            <a:ext cx="3713162" cy="142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a:xfrm>
            <a:off x="3598863" y="3127375"/>
            <a:ext cx="4262437" cy="522288"/>
          </a:xfrm>
          <a:prstGeom prst="rect">
            <a:avLst/>
          </a:prstGeom>
        </p:spPr>
        <p:txBody>
          <a:bodyPr>
            <a:spAutoFit/>
          </a:bodyPr>
          <a:lstStyle/>
          <a:p>
            <a:r>
              <a:rPr lang="vi-VN" sz="2800">
                <a:solidFill>
                  <a:srgbClr val="1F7E6E"/>
                </a:solidFill>
                <a:latin typeface="Times New Roman" pitchFamily="18" charset="0"/>
                <a:cs typeface="Times New Roman" pitchFamily="18" charset="0"/>
              </a:rPr>
              <a:t>bằng kĩ thuật tưới nhỏ giọt.</a:t>
            </a:r>
            <a:endParaRPr lang="en-US" sz="2800">
              <a:solidFill>
                <a:srgbClr val="1F7E6E"/>
              </a:solidFill>
              <a:latin typeface="Calibri" pitchFamily="34" charset="0"/>
            </a:endParaRPr>
          </a:p>
        </p:txBody>
      </p:sp>
      <p:sp>
        <p:nvSpPr>
          <p:cNvPr id="165" name="Rectangle 164"/>
          <p:cNvSpPr/>
          <p:nvPr/>
        </p:nvSpPr>
        <p:spPr>
          <a:xfrm>
            <a:off x="4378325" y="1492250"/>
            <a:ext cx="3082925" cy="523875"/>
          </a:xfrm>
          <a:prstGeom prst="rect">
            <a:avLst/>
          </a:prstGeom>
        </p:spPr>
        <p:txBody>
          <a:bodyPr wrap="none">
            <a:spAutoFit/>
          </a:bodyPr>
          <a:lstStyle/>
          <a:p>
            <a:r>
              <a:rPr lang="vi-VN" sz="2800">
                <a:solidFill>
                  <a:srgbClr val="1F7E6E"/>
                </a:solidFill>
                <a:latin typeface="Times New Roman" pitchFamily="18" charset="0"/>
                <a:cs typeface="Times New Roman" pitchFamily="18" charset="0"/>
              </a:rPr>
              <a:t>bằng trí óc sáng tạo.</a:t>
            </a:r>
            <a:endParaRPr lang="en-US" sz="2800">
              <a:solidFill>
                <a:srgbClr val="1F7E6E"/>
              </a:solidFill>
              <a:latin typeface="Calibri" pitchFamily="34" charset="0"/>
            </a:endParaRPr>
          </a:p>
        </p:txBody>
      </p:sp>
      <p:sp>
        <p:nvSpPr>
          <p:cNvPr id="166" name="Rectangle 165"/>
          <p:cNvSpPr>
            <a:spLocks noChangeArrowheads="1"/>
          </p:cNvSpPr>
          <p:nvPr/>
        </p:nvSpPr>
        <p:spPr bwMode="auto">
          <a:xfrm>
            <a:off x="1176338" y="2082800"/>
            <a:ext cx="4605337" cy="523875"/>
          </a:xfrm>
          <a:prstGeom prst="rect">
            <a:avLst/>
          </a:prstGeom>
          <a:noFill/>
          <a:ln w="9525">
            <a:noFill/>
            <a:miter lim="800000"/>
            <a:headEnd/>
            <a:tailEnd/>
          </a:ln>
        </p:spPr>
        <p:txBody>
          <a:bodyPr wrap="none">
            <a:spAutoFit/>
          </a:bodyPr>
          <a:lstStyle/>
          <a:p>
            <a:r>
              <a:rPr lang="vi-VN" sz="2800">
                <a:solidFill>
                  <a:srgbClr val="0070C0"/>
                </a:solidFill>
                <a:latin typeface="Times New Roman" pitchFamily="18" charset="0"/>
                <a:cs typeface="Times New Roman" pitchFamily="18" charset="0"/>
              </a:rPr>
              <a:t>=&gt; I-xra-en phát triển bằng gì?</a:t>
            </a:r>
            <a:endParaRPr lang="en-US" sz="2800">
              <a:solidFill>
                <a:srgbClr val="0070C0"/>
              </a:solidFill>
              <a:latin typeface="Calibri" pitchFamily="34" charset="0"/>
            </a:endParaRPr>
          </a:p>
        </p:txBody>
      </p:sp>
      <p:sp>
        <p:nvSpPr>
          <p:cNvPr id="167" name="Rectangle 166"/>
          <p:cNvSpPr>
            <a:spLocks noChangeArrowheads="1"/>
          </p:cNvSpPr>
          <p:nvPr/>
        </p:nvSpPr>
        <p:spPr bwMode="auto">
          <a:xfrm>
            <a:off x="1377950" y="3911600"/>
            <a:ext cx="6832600" cy="954088"/>
          </a:xfrm>
          <a:prstGeom prst="rect">
            <a:avLst/>
          </a:prstGeom>
          <a:solidFill>
            <a:schemeClr val="bg1"/>
          </a:solidFill>
          <a:ln w="9525">
            <a:noFill/>
            <a:miter lim="800000"/>
            <a:headEnd/>
            <a:tailEnd/>
          </a:ln>
        </p:spPr>
        <p:txBody>
          <a:bodyPr>
            <a:spAutoFit/>
          </a:bodyPr>
          <a:lstStyle/>
          <a:p>
            <a:r>
              <a:rPr lang="vi-VN" sz="2800">
                <a:solidFill>
                  <a:srgbClr val="0070C0"/>
                </a:solidFill>
                <a:latin typeface="Times New Roman" pitchFamily="18" charset="0"/>
                <a:cs typeface="Times New Roman" pitchFamily="18" charset="0"/>
              </a:rPr>
              <a:t>=&gt; Người I-xra-en đã biến sa mạc thành ruộng đồng xanh tốt bằng gì?</a:t>
            </a:r>
            <a:endParaRPr lang="en-US" sz="2800">
              <a:solidFill>
                <a:srgbClr val="0070C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barn(inVertical)">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barn(inVertical)">
                                      <p:cBhvr>
                                        <p:cTn id="12" dur="500"/>
                                        <p:tgtEl>
                                          <p:spTgt spid="165"/>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6"/>
                                        </p:tgtEl>
                                        <p:attrNameLst>
                                          <p:attrName>style.visibility</p:attrName>
                                        </p:attrNameLst>
                                      </p:cBhvr>
                                      <p:to>
                                        <p:strVal val="visible"/>
                                      </p:to>
                                    </p:set>
                                    <p:animEffect transition="in" filter="barn(inVertical)">
                                      <p:cBhvr>
                                        <p:cTn id="20" dur="500"/>
                                        <p:tgtEl>
                                          <p:spTgt spid="16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166"/>
                                        </p:tgtEl>
                                      </p:cBhvr>
                                    </p:animEffect>
                                    <p:set>
                                      <p:cBhvr>
                                        <p:cTn id="25" dur="1" fill="hold">
                                          <p:stCondLst>
                                            <p:cond delay="499"/>
                                          </p:stCondLst>
                                        </p:cTn>
                                        <p:tgtEl>
                                          <p:spTgt spid="166"/>
                                        </p:tgtEl>
                                        <p:attrNameLst>
                                          <p:attrName>style.visibility</p:attrName>
                                        </p:attrNameLst>
                                      </p:cBhvr>
                                      <p:to>
                                        <p:strVal val="hidden"/>
                                      </p:to>
                                    </p:set>
                                  </p:childTnLst>
                                </p:cTn>
                              </p:par>
                              <p:par>
                                <p:cTn id="26" presetID="14" presetClass="entr" presetSubtype="10" fill="hold" grpId="0" nodeType="withEffect">
                                  <p:stCondLst>
                                    <p:cond delay="0"/>
                                  </p:stCondLst>
                                  <p:childTnLst>
                                    <p:set>
                                      <p:cBhvr>
                                        <p:cTn id="27" dur="1" fill="hold">
                                          <p:stCondLst>
                                            <p:cond delay="0"/>
                                          </p:stCondLst>
                                        </p:cTn>
                                        <p:tgtEl>
                                          <p:spTgt spid="159"/>
                                        </p:tgtEl>
                                        <p:attrNameLst>
                                          <p:attrName>style.visibility</p:attrName>
                                        </p:attrNameLst>
                                      </p:cBhvr>
                                      <p:to>
                                        <p:strVal val="visible"/>
                                      </p:to>
                                    </p:set>
                                    <p:animEffect transition="in" filter="randombar(horizontal)">
                                      <p:cBhvr>
                                        <p:cTn id="28" dur="500"/>
                                        <p:tgtEl>
                                          <p:spTgt spid="15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2"/>
                                        </p:tgtEl>
                                        <p:attrNameLst>
                                          <p:attrName>style.visibility</p:attrName>
                                        </p:attrNameLst>
                                      </p:cBhvr>
                                      <p:to>
                                        <p:strVal val="visible"/>
                                      </p:to>
                                    </p:set>
                                    <p:animEffect transition="in" filter="randombar(horizontal)">
                                      <p:cBhvr>
                                        <p:cTn id="33" dur="500"/>
                                        <p:tgtEl>
                                          <p:spTgt spid="16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64"/>
                                        </p:tgtEl>
                                        <p:attrNameLst>
                                          <p:attrName>style.visibility</p:attrName>
                                        </p:attrNameLst>
                                      </p:cBhvr>
                                      <p:to>
                                        <p:strVal val="visible"/>
                                      </p:to>
                                    </p:set>
                                    <p:animEffect transition="in" filter="randombar(horizontal)">
                                      <p:cBhvr>
                                        <p:cTn id="36" dur="500"/>
                                        <p:tgtEl>
                                          <p:spTgt spid="16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7"/>
                                        </p:tgtEl>
                                        <p:attrNameLst>
                                          <p:attrName>style.visibility</p:attrName>
                                        </p:attrNameLst>
                                      </p:cBhvr>
                                      <p:to>
                                        <p:strVal val="visible"/>
                                      </p:to>
                                    </p:set>
                                    <p:animEffect transition="in" filter="randombar(horizontal)">
                                      <p:cBhvr>
                                        <p:cTn id="41" dur="500"/>
                                        <p:tgtEl>
                                          <p:spTgt spid="16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1" nodeType="clickEffect">
                                  <p:stCondLst>
                                    <p:cond delay="0"/>
                                  </p:stCondLst>
                                  <p:childTnLst>
                                    <p:animEffect transition="out" filter="randombar(horizontal)">
                                      <p:cBhvr>
                                        <p:cTn id="45" dur="500"/>
                                        <p:tgtEl>
                                          <p:spTgt spid="167"/>
                                        </p:tgtEl>
                                      </p:cBhvr>
                                    </p:animEffect>
                                    <p:set>
                                      <p:cBhvr>
                                        <p:cTn id="46" dur="1" fill="hold">
                                          <p:stCondLst>
                                            <p:cond delay="499"/>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9" grpId="0"/>
      <p:bldP spid="164" grpId="0"/>
      <p:bldP spid="165" grpId="0"/>
      <p:bldP spid="166" grpId="0"/>
      <p:bldP spid="166" grpId="1"/>
      <p:bldP spid="167" grpId="0" animBg="1"/>
      <p:bldP spid="16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9090" name="Rectangle 33"/>
          <p:cNvSpPr>
            <a:spLocks noChangeArrowheads="1"/>
          </p:cNvSpPr>
          <p:nvPr/>
        </p:nvSpPr>
        <p:spPr bwMode="auto">
          <a:xfrm>
            <a:off x="152400" y="57150"/>
            <a:ext cx="8615363" cy="1081088"/>
          </a:xfrm>
          <a:prstGeom prst="rect">
            <a:avLst/>
          </a:prstGeom>
          <a:noFill/>
          <a:ln w="9525">
            <a:noFill/>
            <a:miter lim="800000"/>
            <a:headEnd/>
            <a:tailEnd/>
          </a:ln>
        </p:spPr>
        <p:txBody>
          <a:bodyPr>
            <a:spAutoFit/>
          </a:bodyPr>
          <a:lstStyle/>
          <a:p>
            <a:pPr algn="just">
              <a:lnSpc>
                <a:spcPct val="120000"/>
              </a:lnSpc>
            </a:pPr>
            <a:r>
              <a:rPr lang="en-US" sz="2800">
                <a:latin typeface="Times New Roman" pitchFamily="18" charset="0"/>
                <a:cs typeface="Times New Roman" pitchFamily="18" charset="0"/>
              </a:rPr>
              <a:t>2. </a:t>
            </a:r>
            <a:r>
              <a:rPr lang="vi-VN" sz="2800">
                <a:latin typeface="Times New Roman" pitchFamily="18" charset="0"/>
                <a:cs typeface="Times New Roman" pitchFamily="18" charset="0"/>
              </a:rPr>
              <a:t>Tìm các từ ngữ chỉ sự vật thể hiện đặc điểm của nông thôn mới:</a:t>
            </a:r>
            <a:endParaRPr lang="en-US" sz="2800">
              <a:latin typeface="Times New Roman" pitchFamily="18" charset="0"/>
              <a:cs typeface="Times New Roman" pitchFamily="18" charset="0"/>
            </a:endParaRPr>
          </a:p>
        </p:txBody>
      </p:sp>
      <p:pic>
        <p:nvPicPr>
          <p:cNvPr id="4" name="Picture 3"/>
          <p:cNvPicPr>
            <a:picLocks noChangeAspect="1"/>
          </p:cNvPicPr>
          <p:nvPr/>
        </p:nvPicPr>
        <p:blipFill>
          <a:blip r:embed="rId2"/>
          <a:srcRect/>
          <a:stretch>
            <a:fillRect/>
          </a:stretch>
        </p:blipFill>
        <p:spPr bwMode="auto">
          <a:xfrm>
            <a:off x="533400" y="1633538"/>
            <a:ext cx="1665288" cy="623887"/>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158750" y="2506663"/>
            <a:ext cx="1752600" cy="625475"/>
          </a:xfrm>
          <a:prstGeom prst="rect">
            <a:avLst/>
          </a:prstGeom>
          <a:noFill/>
          <a:ln w="9525">
            <a:noFill/>
            <a:miter lim="800000"/>
            <a:headEnd/>
            <a:tailEnd/>
          </a:ln>
        </p:spPr>
      </p:pic>
      <p:pic>
        <p:nvPicPr>
          <p:cNvPr id="31" name="Picture 30"/>
          <p:cNvPicPr>
            <a:picLocks noChangeAspect="1"/>
          </p:cNvPicPr>
          <p:nvPr/>
        </p:nvPicPr>
        <p:blipFill>
          <a:blip r:embed="rId4"/>
          <a:srcRect/>
          <a:stretch>
            <a:fillRect/>
          </a:stretch>
        </p:blipFill>
        <p:spPr bwMode="auto">
          <a:xfrm>
            <a:off x="2133600" y="1023938"/>
            <a:ext cx="1560513" cy="625475"/>
          </a:xfrm>
          <a:prstGeom prst="rect">
            <a:avLst/>
          </a:prstGeom>
          <a:noFill/>
          <a:ln w="9525">
            <a:noFill/>
            <a:miter lim="800000"/>
            <a:headEnd/>
            <a:tailEnd/>
          </a:ln>
        </p:spPr>
      </p:pic>
      <p:pic>
        <p:nvPicPr>
          <p:cNvPr id="36" name="Picture 35"/>
          <p:cNvPicPr>
            <a:picLocks noChangeAspect="1"/>
          </p:cNvPicPr>
          <p:nvPr/>
        </p:nvPicPr>
        <p:blipFill>
          <a:blip r:embed="rId5"/>
          <a:srcRect/>
          <a:stretch>
            <a:fillRect/>
          </a:stretch>
        </p:blipFill>
        <p:spPr bwMode="auto">
          <a:xfrm>
            <a:off x="7142163" y="2616200"/>
            <a:ext cx="1681162" cy="630238"/>
          </a:xfrm>
          <a:prstGeom prst="rect">
            <a:avLst/>
          </a:prstGeom>
          <a:noFill/>
          <a:ln w="9525">
            <a:noFill/>
            <a:miter lim="800000"/>
            <a:headEnd/>
            <a:tailEnd/>
          </a:ln>
        </p:spPr>
      </p:pic>
      <p:pic>
        <p:nvPicPr>
          <p:cNvPr id="89095" name="Picture 38"/>
          <p:cNvPicPr>
            <a:picLocks noChangeAspect="1"/>
          </p:cNvPicPr>
          <p:nvPr/>
        </p:nvPicPr>
        <p:blipFill>
          <a:blip r:embed="rId6"/>
          <a:srcRect/>
          <a:stretch>
            <a:fillRect/>
          </a:stretch>
        </p:blipFill>
        <p:spPr bwMode="auto">
          <a:xfrm>
            <a:off x="2940050" y="2106613"/>
            <a:ext cx="3140075" cy="1657350"/>
          </a:xfrm>
          <a:prstGeom prst="rect">
            <a:avLst/>
          </a:prstGeom>
          <a:noFill/>
          <a:ln w="9525">
            <a:noFill/>
            <a:miter lim="800000"/>
            <a:headEnd/>
            <a:tailEnd/>
          </a:ln>
        </p:spPr>
      </p:pic>
      <p:pic>
        <p:nvPicPr>
          <p:cNvPr id="30" name="Picture 29"/>
          <p:cNvPicPr>
            <a:picLocks noChangeAspect="1"/>
          </p:cNvPicPr>
          <p:nvPr/>
        </p:nvPicPr>
        <p:blipFill>
          <a:blip r:embed="rId7"/>
          <a:srcRect/>
          <a:stretch>
            <a:fillRect/>
          </a:stretch>
        </p:blipFill>
        <p:spPr bwMode="auto">
          <a:xfrm>
            <a:off x="1911350" y="4335463"/>
            <a:ext cx="2057400" cy="635000"/>
          </a:xfrm>
          <a:prstGeom prst="rect">
            <a:avLst/>
          </a:prstGeom>
          <a:noFill/>
          <a:ln w="9525">
            <a:noFill/>
            <a:miter lim="800000"/>
            <a:headEnd/>
            <a:tailEnd/>
          </a:ln>
        </p:spPr>
      </p:pic>
      <p:pic>
        <p:nvPicPr>
          <p:cNvPr id="29" name="Picture 28"/>
          <p:cNvPicPr>
            <a:picLocks noChangeAspect="1"/>
          </p:cNvPicPr>
          <p:nvPr/>
        </p:nvPicPr>
        <p:blipFill>
          <a:blip r:embed="rId8"/>
          <a:srcRect/>
          <a:stretch>
            <a:fillRect/>
          </a:stretch>
        </p:blipFill>
        <p:spPr bwMode="auto">
          <a:xfrm>
            <a:off x="439738" y="3529013"/>
            <a:ext cx="1758950" cy="635000"/>
          </a:xfrm>
          <a:prstGeom prst="rect">
            <a:avLst/>
          </a:prstGeom>
          <a:noFill/>
          <a:ln w="9525">
            <a:noFill/>
            <a:miter lim="800000"/>
            <a:headEnd/>
            <a:tailEnd/>
          </a:ln>
        </p:spPr>
      </p:pic>
      <p:pic>
        <p:nvPicPr>
          <p:cNvPr id="38" name="Picture 37"/>
          <p:cNvPicPr>
            <a:picLocks noChangeAspect="1"/>
          </p:cNvPicPr>
          <p:nvPr/>
        </p:nvPicPr>
        <p:blipFill>
          <a:blip r:embed="rId9"/>
          <a:srcRect/>
          <a:stretch>
            <a:fillRect/>
          </a:stretch>
        </p:blipFill>
        <p:spPr bwMode="auto">
          <a:xfrm>
            <a:off x="4460875" y="4373563"/>
            <a:ext cx="1911350" cy="635000"/>
          </a:xfrm>
          <a:prstGeom prst="rect">
            <a:avLst/>
          </a:prstGeom>
          <a:noFill/>
          <a:ln w="9525">
            <a:noFill/>
            <a:miter lim="800000"/>
            <a:headEnd/>
            <a:tailEnd/>
          </a:ln>
        </p:spPr>
      </p:pic>
      <p:pic>
        <p:nvPicPr>
          <p:cNvPr id="37" name="Picture 36"/>
          <p:cNvPicPr>
            <a:picLocks noChangeAspect="1"/>
          </p:cNvPicPr>
          <p:nvPr/>
        </p:nvPicPr>
        <p:blipFill>
          <a:blip r:embed="rId10"/>
          <a:srcRect/>
          <a:stretch>
            <a:fillRect/>
          </a:stretch>
        </p:blipFill>
        <p:spPr bwMode="auto">
          <a:xfrm>
            <a:off x="6616700" y="4003675"/>
            <a:ext cx="2151063" cy="635000"/>
          </a:xfrm>
          <a:prstGeom prst="rect">
            <a:avLst/>
          </a:prstGeom>
          <a:noFill/>
          <a:ln w="9525">
            <a:noFill/>
            <a:miter lim="800000"/>
            <a:headEnd/>
            <a:tailEnd/>
          </a:ln>
        </p:spPr>
      </p:pic>
      <p:pic>
        <p:nvPicPr>
          <p:cNvPr id="35" name="Picture 34"/>
          <p:cNvPicPr>
            <a:picLocks noChangeAspect="1"/>
          </p:cNvPicPr>
          <p:nvPr/>
        </p:nvPicPr>
        <p:blipFill>
          <a:blip r:embed="rId11"/>
          <a:srcRect/>
          <a:stretch>
            <a:fillRect/>
          </a:stretch>
        </p:blipFill>
        <p:spPr bwMode="auto">
          <a:xfrm>
            <a:off x="6915150" y="1339850"/>
            <a:ext cx="1562100" cy="623888"/>
          </a:xfrm>
          <a:prstGeom prst="rect">
            <a:avLst/>
          </a:prstGeom>
          <a:noFill/>
          <a:ln w="9525">
            <a:noFill/>
            <a:miter lim="800000"/>
            <a:headEnd/>
            <a:tailEnd/>
          </a:ln>
        </p:spPr>
      </p:pic>
      <p:pic>
        <p:nvPicPr>
          <p:cNvPr id="32" name="Picture 31"/>
          <p:cNvPicPr>
            <a:picLocks noChangeAspect="1"/>
          </p:cNvPicPr>
          <p:nvPr/>
        </p:nvPicPr>
        <p:blipFill>
          <a:blip r:embed="rId12"/>
          <a:srcRect/>
          <a:stretch>
            <a:fillRect/>
          </a:stretch>
        </p:blipFill>
        <p:spPr bwMode="auto">
          <a:xfrm>
            <a:off x="4176713" y="990600"/>
            <a:ext cx="2071687" cy="623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56" presetClass="path" presetSubtype="0" accel="50000" decel="50000" fill="hold" nodeType="clickEffect">
                                  <p:stCondLst>
                                    <p:cond delay="0"/>
                                  </p:stCondLst>
                                  <p:childTnLst>
                                    <p:animMotion origin="layout" path="M -8.33333E-7 4.93827E-7 L 0.23073 -0.08611 " pathEditMode="relative" rAng="0" ptsTypes="AA">
                                      <p:cBhvr>
                                        <p:cTn id="6" dur="2000" fill="hold"/>
                                        <p:tgtEl>
                                          <p:spTgt spid="29"/>
                                        </p:tgtEl>
                                        <p:attrNameLst>
                                          <p:attrName>ppt_x</p:attrName>
                                          <p:attrName>ppt_y</p:attrName>
                                        </p:attrNameLst>
                                      </p:cBhvr>
                                      <p:rCtr x="11528" y="-4321"/>
                                    </p:animMotion>
                                  </p:childTnLst>
                                </p:cTn>
                              </p:par>
                            </p:childTnLst>
                          </p:cTn>
                        </p:par>
                      </p:childTnLst>
                    </p:cTn>
                  </p:par>
                </p:childTnLst>
              </p:cTn>
              <p:nextCondLst>
                <p:cond evt="onClick" delay="0">
                  <p:tgtEl>
                    <p:spTgt spid="29"/>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56" presetClass="path" presetSubtype="0" accel="50000" decel="50000" fill="hold" nodeType="clickEffect">
                                  <p:stCondLst>
                                    <p:cond delay="0"/>
                                  </p:stCondLst>
                                  <p:childTnLst>
                                    <p:animMotion origin="layout" path="M 2.22222E-6 3.7037E-7 L 0.27014 -0.21852 " pathEditMode="relative" rAng="0" ptsTypes="AA">
                                      <p:cBhvr>
                                        <p:cTn id="11" dur="2000" fill="hold"/>
                                        <p:tgtEl>
                                          <p:spTgt spid="30"/>
                                        </p:tgtEl>
                                        <p:attrNameLst>
                                          <p:attrName>ppt_x</p:attrName>
                                          <p:attrName>ppt_y</p:attrName>
                                        </p:attrNameLst>
                                      </p:cBhvr>
                                      <p:rCtr x="13507" y="-10926"/>
                                    </p:animMotion>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6"/>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36"/>
                                        </p:tgtEl>
                                        <p:attrNameLst>
                                          <p:attrName>r</p:attrName>
                                        </p:attrNameLst>
                                      </p:cBhvr>
                                    </p:animRo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37"/>
                    </p:tgtEl>
                  </p:cond>
                </p:stCondLst>
                <p:endSync evt="end" delay="0">
                  <p:rtn val="all"/>
                </p:endSync>
                <p:childTnLst>
                  <p:par>
                    <p:cTn id="18" fill="hold">
                      <p:stCondLst>
                        <p:cond delay="0"/>
                      </p:stCondLst>
                      <p:childTnLst>
                        <p:par>
                          <p:cTn id="19" fill="hold">
                            <p:stCondLst>
                              <p:cond delay="0"/>
                            </p:stCondLst>
                            <p:childTnLst>
                              <p:par>
                                <p:cTn id="20" presetID="56" presetClass="path" presetSubtype="0" accel="50000" decel="50000" fill="hold" nodeType="clickEffect">
                                  <p:stCondLst>
                                    <p:cond delay="0"/>
                                  </p:stCondLst>
                                  <p:childTnLst>
                                    <p:animMotion origin="layout" path="M 4.16667E-6 -3.45679E-6 L -0.22448 -0.06172 " pathEditMode="relative" rAng="0" ptsTypes="AA">
                                      <p:cBhvr>
                                        <p:cTn id="21" dur="2000" fill="hold"/>
                                        <p:tgtEl>
                                          <p:spTgt spid="37"/>
                                        </p:tgtEl>
                                        <p:attrNameLst>
                                          <p:attrName>ppt_x</p:attrName>
                                          <p:attrName>ppt_y</p:attrName>
                                        </p:attrNameLst>
                                      </p:cBhvr>
                                      <p:rCtr x="-11233" y="-3086"/>
                                    </p:animMotion>
                                  </p:childTnLst>
                                </p:cTn>
                              </p:par>
                            </p:childTnLst>
                          </p:cTn>
                        </p:par>
                      </p:childTnLst>
                    </p:cTn>
                  </p:par>
                </p:childTnLst>
              </p:cTn>
              <p:nextCondLst>
                <p:cond evt="onClick" delay="0">
                  <p:tgtEl>
                    <p:spTgt spid="37"/>
                  </p:tgtEl>
                </p:cond>
              </p:nextCondLst>
            </p:seq>
            <p:seq concurrent="1" nextAc="seek">
              <p:cTn id="22" restart="whenNotActive" fill="hold" evtFilter="cancelBubble" nodeType="interactiveSeq">
                <p:stCondLst>
                  <p:cond evt="onClick" delay="0">
                    <p:tgtEl>
                      <p:spTgt spid="38"/>
                    </p:tgtEl>
                  </p:cond>
                </p:stCondLst>
                <p:endSync evt="end" delay="0">
                  <p:rtn val="all"/>
                </p:endSync>
                <p:childTnLst>
                  <p:par>
                    <p:cTn id="23" fill="hold">
                      <p:stCondLst>
                        <p:cond delay="0"/>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1.11111E-6 2.96296E-6 L -0.25903 -0.15402 " pathEditMode="relative" rAng="0" ptsTypes="AA">
                                      <p:cBhvr>
                                        <p:cTn id="26" dur="2000" fill="hold"/>
                                        <p:tgtEl>
                                          <p:spTgt spid="38"/>
                                        </p:tgtEl>
                                        <p:attrNameLst>
                                          <p:attrName>ppt_x</p:attrName>
                                          <p:attrName>ppt_y</p:attrName>
                                        </p:attrNameLst>
                                      </p:cBhvr>
                                      <p:rCtr x="-12951" y="-7716"/>
                                    </p:animMotion>
                                  </p:childTnLst>
                                </p:cTn>
                              </p:par>
                            </p:childTnLst>
                          </p:cTn>
                        </p:par>
                      </p:childTnLst>
                    </p:cTn>
                  </p:par>
                </p:childTnLst>
              </p:cTn>
              <p:nextCondLst>
                <p:cond evt="onClick" delay="0">
                  <p:tgtEl>
                    <p:spTgt spid="38"/>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56" presetClass="path" presetSubtype="0" accel="50000" decel="50000" fill="hold" nodeType="clickEffect">
                                  <p:stCondLst>
                                    <p:cond delay="0"/>
                                  </p:stCondLst>
                                  <p:childTnLst>
                                    <p:animMotion origin="layout" path="M 4.72222E-6 3.58025E-6 L -0.16997 0.1858 " pathEditMode="relative" rAng="0" ptsTypes="AA">
                                      <p:cBhvr>
                                        <p:cTn id="31" dur="2000" fill="hold"/>
                                        <p:tgtEl>
                                          <p:spTgt spid="32"/>
                                        </p:tgtEl>
                                        <p:attrNameLst>
                                          <p:attrName>ppt_x</p:attrName>
                                          <p:attrName>ppt_y</p:attrName>
                                        </p:attrNameLst>
                                      </p:cBhvr>
                                      <p:rCtr x="-8507" y="9290"/>
                                    </p:animMotion>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56" presetClass="path" presetSubtype="0" accel="50000" decel="50000" fill="hold" nodeType="clickEffect">
                                  <p:stCondLst>
                                    <p:cond delay="0"/>
                                  </p:stCondLst>
                                  <p:childTnLst>
                                    <p:animMotion origin="layout" path="M 0.04757 -0.01235 L -0.24896 0.1179 " pathEditMode="relative" rAng="0" ptsTypes="AA">
                                      <p:cBhvr>
                                        <p:cTn id="36" dur="2000" fill="hold"/>
                                        <p:tgtEl>
                                          <p:spTgt spid="35"/>
                                        </p:tgtEl>
                                        <p:attrNameLst>
                                          <p:attrName>ppt_x</p:attrName>
                                          <p:attrName>ppt_y</p:attrName>
                                        </p:attrNameLst>
                                      </p:cBhvr>
                                      <p:rCtr x="-14826" y="6512"/>
                                    </p:animMotion>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8" presetClass="emph" presetSubtype="0" fill="hold" nodeType="clickEffect">
                                  <p:stCondLst>
                                    <p:cond delay="0"/>
                                  </p:stCondLst>
                                  <p:childTnLst>
                                    <p:animRot by="21600000">
                                      <p:cBhvr>
                                        <p:cTn id="41" dur="2000" fill="hold"/>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4"/>
                                        </p:tgtEl>
                                        <p:attrNameLst>
                                          <p:attrName>r</p:attrName>
                                        </p:attrNameLst>
                                      </p:cBhvr>
                                    </p:animRo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8" presetClass="emph" presetSubtype="0" fill="hold" nodeType="clickEffect">
                                  <p:stCondLst>
                                    <p:cond delay="0"/>
                                  </p:stCondLst>
                                  <p:childTnLst>
                                    <p:animRot by="21600000">
                                      <p:cBhvr>
                                        <p:cTn id="51" dur="2000" fill="hold"/>
                                        <p:tgtEl>
                                          <p:spTgt spid="31"/>
                                        </p:tgtEl>
                                        <p:attrNameLst>
                                          <p:attrName>r</p:attrName>
                                        </p:attrNameLst>
                                      </p:cBhvr>
                                    </p:animRot>
                                  </p:childTnLst>
                                </p:cTn>
                              </p:par>
                            </p:childTnLst>
                          </p:cTn>
                        </p:par>
                      </p:childTnLst>
                    </p:cTn>
                  </p:par>
                </p:childTnLst>
              </p:cTn>
              <p:nextCondLst>
                <p:cond evt="onClick" delay="0">
                  <p:tgtEl>
                    <p:spTgt spid="3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a:srcRect l="11908" t="16713" b="14111"/>
          <a:stretch>
            <a:fillRect/>
          </a:stretch>
        </p:blipFill>
        <p:spPr bwMode="auto">
          <a:xfrm>
            <a:off x="1843088" y="717550"/>
            <a:ext cx="5667375" cy="4021138"/>
          </a:xfrm>
          <a:prstGeom prst="rect">
            <a:avLst/>
          </a:prstGeom>
          <a:noFill/>
          <a:ln w="9525">
            <a:noFill/>
            <a:miter lim="800000"/>
            <a:headEnd/>
            <a:tailEnd/>
          </a:ln>
        </p:spPr>
      </p:pic>
      <p:pic>
        <p:nvPicPr>
          <p:cNvPr id="13" name="图片 12"/>
          <p:cNvPicPr>
            <a:picLocks noChangeAspect="1"/>
          </p:cNvPicPr>
          <p:nvPr/>
        </p:nvPicPr>
        <p:blipFill>
          <a:blip r:embed="rId4"/>
          <a:srcRect/>
          <a:stretch>
            <a:fillRect/>
          </a:stretch>
        </p:blipFill>
        <p:spPr bwMode="auto">
          <a:xfrm>
            <a:off x="2657475" y="2790825"/>
            <a:ext cx="3751263" cy="1163638"/>
          </a:xfrm>
          <a:prstGeom prst="rect">
            <a:avLst/>
          </a:prstGeom>
          <a:noFill/>
          <a:ln w="9525">
            <a:noFill/>
            <a:miter lim="800000"/>
            <a:headEnd/>
            <a:tailEnd/>
          </a:ln>
        </p:spPr>
      </p:pic>
      <p:pic>
        <p:nvPicPr>
          <p:cNvPr id="90115" name="图片 1"/>
          <p:cNvPicPr>
            <a:picLocks noChangeAspect="1"/>
          </p:cNvPicPr>
          <p:nvPr/>
        </p:nvPicPr>
        <p:blipFill>
          <a:blip r:embed="rId5"/>
          <a:srcRect l="4193" t="2191" r="2695" b="6030"/>
          <a:stretch>
            <a:fillRect/>
          </a:stretch>
        </p:blipFill>
        <p:spPr bwMode="auto">
          <a:xfrm>
            <a:off x="84138" y="2589213"/>
            <a:ext cx="2611437" cy="2374900"/>
          </a:xfrm>
          <a:prstGeom prst="rect">
            <a:avLst/>
          </a:prstGeom>
          <a:noFill/>
          <a:ln w="9525">
            <a:noFill/>
            <a:miter lim="800000"/>
            <a:headEnd/>
            <a:tailEnd/>
          </a:ln>
        </p:spPr>
      </p:pic>
      <p:pic>
        <p:nvPicPr>
          <p:cNvPr id="7173" name="图片 20"/>
          <p:cNvPicPr>
            <a:picLocks noChangeAspect="1"/>
          </p:cNvPicPr>
          <p:nvPr/>
        </p:nvPicPr>
        <p:blipFill>
          <a:blip r:embed="rId6"/>
          <a:srcRect/>
          <a:stretch>
            <a:fillRect/>
          </a:stretch>
        </p:blipFill>
        <p:spPr bwMode="auto">
          <a:xfrm>
            <a:off x="420688" y="454025"/>
            <a:ext cx="1222375" cy="1114425"/>
          </a:xfrm>
          <a:prstGeom prst="rect">
            <a:avLst/>
          </a:prstGeom>
          <a:noFill/>
          <a:ln w="9525">
            <a:noFill/>
            <a:miter lim="800000"/>
            <a:headEnd/>
            <a:tailEnd/>
          </a:ln>
        </p:spPr>
      </p:pic>
      <p:pic>
        <p:nvPicPr>
          <p:cNvPr id="90117" name="图片 9" descr="7025f93bab81e29a45dfc8ebfbf481b9"/>
          <p:cNvPicPr>
            <a:picLocks noChangeAspect="1"/>
          </p:cNvPicPr>
          <p:nvPr/>
        </p:nvPicPr>
        <p:blipFill>
          <a:blip r:embed="rId7"/>
          <a:srcRect/>
          <a:stretch>
            <a:fillRect/>
          </a:stretch>
        </p:blipFill>
        <p:spPr bwMode="auto">
          <a:xfrm>
            <a:off x="5935663" y="715963"/>
            <a:ext cx="3589337" cy="5073650"/>
          </a:xfrm>
          <a:prstGeom prst="rect">
            <a:avLst/>
          </a:prstGeom>
          <a:noFill/>
          <a:ln w="9525">
            <a:noFill/>
            <a:miter lim="800000"/>
            <a:headEnd/>
            <a:tailEnd/>
          </a:ln>
        </p:spPr>
      </p:pic>
      <p:sp>
        <p:nvSpPr>
          <p:cNvPr id="9" name="矩形 8"/>
          <p:cNvSpPr/>
          <p:nvPr/>
        </p:nvSpPr>
        <p:spPr>
          <a:xfrm>
            <a:off x="79375" y="71438"/>
            <a:ext cx="8978900" cy="4976812"/>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zh-CN" altLang="en-US" sz="1350">
              <a:solidFill>
                <a:prstClr val="white"/>
              </a:solidFill>
              <a:sym typeface="+mn-lt"/>
            </a:endParaRPr>
          </a:p>
        </p:txBody>
      </p:sp>
      <p:sp>
        <p:nvSpPr>
          <p:cNvPr id="90119" name="TextBox 11"/>
          <p:cNvSpPr txBox="1">
            <a:spLocks noChangeArrowheads="1"/>
          </p:cNvSpPr>
          <p:nvPr/>
        </p:nvSpPr>
        <p:spPr bwMode="auto">
          <a:xfrm>
            <a:off x="2200275" y="1479550"/>
            <a:ext cx="4506913" cy="1754188"/>
          </a:xfrm>
          <a:prstGeom prst="rect">
            <a:avLst/>
          </a:prstGeom>
          <a:noFill/>
          <a:ln w="9525">
            <a:noFill/>
            <a:miter lim="800000"/>
            <a:headEnd/>
            <a:tailEnd/>
          </a:ln>
        </p:spPr>
        <p:txBody>
          <a:bodyPr>
            <a:spAutoFit/>
          </a:bodyPr>
          <a:lstStyle/>
          <a:p>
            <a:pPr algn="ctr" defTabSz="685800"/>
            <a:r>
              <a:rPr lang="en-US" sz="5400">
                <a:solidFill>
                  <a:srgbClr val="000000"/>
                </a:solidFill>
                <a:latin typeface="UTM Avo"/>
              </a:rPr>
              <a:t>Củng cố</a:t>
            </a:r>
          </a:p>
          <a:p>
            <a:pPr algn="ctr" defTabSz="685800"/>
            <a:r>
              <a:rPr lang="en-US" sz="5400">
                <a:solidFill>
                  <a:srgbClr val="000000"/>
                </a:solidFill>
                <a:latin typeface="UTM Avo"/>
              </a:rPr>
              <a:t> bài học</a:t>
            </a:r>
          </a:p>
        </p:txBody>
      </p:sp>
    </p:spTree>
  </p:cSld>
  <p:clrMapOvr>
    <a:masterClrMapping/>
  </p:clrMapOvr>
  <p:transition spd="slow" advClick="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33400" y="209550"/>
            <a:ext cx="8153400" cy="646113"/>
          </a:xfrm>
          <a:prstGeom prst="rect">
            <a:avLst/>
          </a:prstGeom>
          <a:noFill/>
          <a:ln w="9525">
            <a:noFill/>
            <a:miter lim="800000"/>
            <a:headEnd/>
            <a:tailEnd/>
          </a:ln>
        </p:spPr>
        <p:txBody>
          <a:bodyPr lIns="91396" tIns="45698" rIns="91396" bIns="45698">
            <a:spAutoFit/>
          </a:bodyPr>
          <a:lstStyle/>
          <a:p>
            <a:pPr algn="ctr" defTabSz="912813"/>
            <a:r>
              <a:rPr lang="en-US" sz="3600" b="1">
                <a:solidFill>
                  <a:srgbClr val="FF3300"/>
                </a:solidFill>
                <a:latin typeface="Times New Roman" pitchFamily="18" charset="0"/>
                <a:cs typeface="Times New Roman" pitchFamily="18" charset="0"/>
              </a:rPr>
              <a:t>Bài đọc </a:t>
            </a:r>
            <a:r>
              <a:rPr lang="vi-VN" sz="3600" b="1">
                <a:solidFill>
                  <a:srgbClr val="FF3300"/>
                </a:solidFill>
                <a:latin typeface="Times New Roman" pitchFamily="18" charset="0"/>
                <a:cs typeface="Times New Roman" pitchFamily="18" charset="0"/>
              </a:rPr>
              <a:t>4: Phép mầu trên sa mạc</a:t>
            </a:r>
          </a:p>
        </p:txBody>
      </p:sp>
      <p:sp>
        <p:nvSpPr>
          <p:cNvPr id="92162" name="TextBox 7"/>
          <p:cNvSpPr txBox="1">
            <a:spLocks noChangeArrowheads="1"/>
          </p:cNvSpPr>
          <p:nvPr/>
        </p:nvSpPr>
        <p:spPr bwMode="auto">
          <a:xfrm>
            <a:off x="696913" y="1019175"/>
            <a:ext cx="7685087" cy="3762375"/>
          </a:xfrm>
          <a:prstGeom prst="rect">
            <a:avLst/>
          </a:prstGeom>
          <a:solidFill>
            <a:schemeClr val="bg1"/>
          </a:solidFill>
          <a:ln w="9525">
            <a:noFill/>
            <a:miter lim="800000"/>
            <a:headEnd/>
            <a:tailEnd/>
          </a:ln>
        </p:spPr>
        <p:txBody>
          <a:bodyPr>
            <a:spAutoFit/>
          </a:bodyPr>
          <a:lstStyle/>
          <a:p>
            <a:r>
              <a:rPr lang="vi-VN">
                <a:solidFill>
                  <a:srgbClr val="333333"/>
                </a:solidFill>
                <a:latin typeface="Roboto"/>
              </a:rPr>
              <a:t>Hầu hết diện tích I-xra-en là sa mạc và núi đá, khí hậu cực kì khắc nghiệt. Nhưng người I-xra-en đã biến sa mạc thành ruộng đồng xanh tốt bằng kĩ thuật tưới nhỏ giọt. Nhờ hệ thống đường ống gắn các đầu nhỏ giọt, nước và phân bón được cung cấp thường xuyên, giúp cây phát triển, phủ xanh sa mạc.</a:t>
            </a:r>
          </a:p>
          <a:p>
            <a:r>
              <a:rPr lang="vi-VN">
                <a:solidFill>
                  <a:srgbClr val="333333"/>
                </a:solidFill>
                <a:latin typeface="Roboto"/>
              </a:rPr>
              <a:t>          Trên sa mạc, xen giữa những cánh đồng cà chua, anh đào, ô liu,… là những trang trại thủy sản lớn. I-xra-en, một đất nước phải tiết kiệm từng giọt nước, đã trở thành nơi xuất khẩu thủy sản.</a:t>
            </a:r>
          </a:p>
          <a:p>
            <a:r>
              <a:rPr lang="vi-VN">
                <a:solidFill>
                  <a:srgbClr val="333333"/>
                </a:solidFill>
                <a:latin typeface="Roboto"/>
              </a:rPr>
              <a:t>          I-xra-en phát triển không chỉ bằng sự cần cù mà chủ yếu bằng trí óc sáng tạo. Nhờ vậy, thu nhập bình quân của nước này rất cao: Năm 2019, Ixra-en xếp thứ 32 thế giới về thu nhập bình quân.</a:t>
            </a:r>
          </a:p>
          <a:p>
            <a:pPr algn="r"/>
            <a:r>
              <a:rPr lang="vi-VN">
                <a:solidFill>
                  <a:srgbClr val="333333"/>
                </a:solidFill>
                <a:latin typeface="Roboto"/>
              </a:rPr>
              <a:t>          Theo Chi Mai.</a:t>
            </a:r>
          </a:p>
          <a:p>
            <a:r>
              <a:rPr lang="vi-VN">
                <a:solidFill>
                  <a:srgbClr val="0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endParaRPr lang="en-US" smtClean="0"/>
          </a:p>
        </p:txBody>
      </p:sp>
      <p:pic>
        <p:nvPicPr>
          <p:cNvPr id="5" name="Shape">
            <a:hlinkClick r:id="" action="ppaction://media"/>
          </p:cNvPr>
          <p:cNvPicPr>
            <a:picLocks noGrp="1" noChangeAspect="1"/>
          </p:cNvPicPr>
          <p:nvPr>
            <p:ph idx="1"/>
            <a:videoFile r:link="rId1"/>
          </p:nvPr>
        </p:nvPicPr>
        <p:blipFill>
          <a:blip r:embed="rId3"/>
          <a:srcRect/>
          <a:stretch>
            <a:fillRect/>
          </a:stretch>
        </p:blipFill>
        <p:spPr>
          <a:xfrm>
            <a:off x="0" y="0"/>
            <a:ext cx="9144000" cy="50101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0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a:blip r:embed="rId2"/>
          <a:srcRect/>
          <a:stretch>
            <a:fillRect/>
          </a:stretch>
        </p:blipFill>
        <p:spPr bwMode="auto">
          <a:xfrm>
            <a:off x="788988" y="-241300"/>
            <a:ext cx="6861175" cy="5143500"/>
          </a:xfrm>
          <a:prstGeom prst="rect">
            <a:avLst/>
          </a:prstGeom>
          <a:noFill/>
          <a:ln w="9525">
            <a:noFill/>
            <a:miter lim="800000"/>
            <a:headEnd/>
            <a:tailEnd/>
          </a:ln>
        </p:spPr>
      </p:pic>
      <p:sp>
        <p:nvSpPr>
          <p:cNvPr id="2" name="Rectangle 1"/>
          <p:cNvSpPr/>
          <p:nvPr/>
        </p:nvSpPr>
        <p:spPr>
          <a:xfrm>
            <a:off x="1714500" y="2571750"/>
            <a:ext cx="5216813" cy="692497"/>
          </a:xfrm>
          <a:prstGeom prst="rect">
            <a:avLst/>
          </a:prstGeom>
          <a:noFill/>
        </p:spPr>
        <p:txBody>
          <a:bodyPr wrap="none" lIns="68580" tIns="34290" rIns="68580" bIns="34290">
            <a:spAutoFit/>
          </a:bodyPr>
          <a:lstStyle/>
          <a:p>
            <a:pPr algn="ctr" defTabSz="685800" fontAlgn="auto">
              <a:spcBef>
                <a:spcPts val="0"/>
              </a:spcBef>
              <a:spcAft>
                <a:spcPts val="0"/>
              </a:spcAft>
              <a:defRPr/>
            </a:pPr>
            <a:r>
              <a:rPr lang="vi-VN" sz="4050" b="1" dirty="0">
                <a:ln w="9525">
                  <a:solidFill>
                    <a:srgbClr val="FFFFFF"/>
                  </a:solidFill>
                  <a:prstDash val="solid"/>
                </a:ln>
                <a:solidFill>
                  <a:srgbClr val="F06952"/>
                </a:solidFill>
                <a:effectLst>
                  <a:outerShdw blurRad="12700" dist="38100" dir="2700000" algn="tl" rotWithShape="0">
                    <a:srgbClr val="F06952">
                      <a:lumMod val="60000"/>
                      <a:lumOff val="40000"/>
                    </a:srgbClr>
                  </a:outerShdw>
                </a:effectLst>
                <a:latin typeface="Arial" panose="020B0604020202020204" pitchFamily="34" charset="0"/>
                <a:cs typeface="+mn-cs"/>
              </a:rPr>
              <a:t>Chúc các em học tốt</a:t>
            </a:r>
            <a:endParaRPr lang="en-US" sz="4050" b="1" dirty="0">
              <a:ln w="9525">
                <a:solidFill>
                  <a:srgbClr val="FFFFFF"/>
                </a:solidFill>
                <a:prstDash val="solid"/>
              </a:ln>
              <a:solidFill>
                <a:srgbClr val="F06952"/>
              </a:solidFill>
              <a:effectLst>
                <a:outerShdw blurRad="12700" dist="38100" dir="2700000" algn="tl" rotWithShape="0">
                  <a:srgbClr val="F06952">
                    <a:lumMod val="60000"/>
                    <a:lumOff val="40000"/>
                  </a:srgbClr>
                </a:outerShdw>
              </a:effectLst>
              <a:latin typeface="Arial"/>
              <a:cs typeface="+mn-cs"/>
            </a:endParaRPr>
          </a:p>
        </p:txBody>
      </p:sp>
      <p:grpSp>
        <p:nvGrpSpPr>
          <p:cNvPr id="94211" name="Google Shape;4973;p57"/>
          <p:cNvGrpSpPr>
            <a:grpSpLocks/>
          </p:cNvGrpSpPr>
          <p:nvPr/>
        </p:nvGrpSpPr>
        <p:grpSpPr bwMode="auto">
          <a:xfrm>
            <a:off x="141288" y="3028950"/>
            <a:ext cx="1076325" cy="1981200"/>
            <a:chOff x="2530750" y="2504325"/>
            <a:chExt cx="1290600" cy="2378100"/>
          </a:xfrm>
        </p:grpSpPr>
        <p:sp>
          <p:nvSpPr>
            <p:cNvPr id="6"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8" name="Google Shape;4975;p57"/>
            <p:cNvSpPr/>
            <p:nvPr/>
          </p:nvSpPr>
          <p:spPr>
            <a:xfrm>
              <a:off x="3010442" y="4137364"/>
              <a:ext cx="237942" cy="48781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 name="Google Shape;4976;p57"/>
            <p:cNvSpPr/>
            <p:nvPr/>
          </p:nvSpPr>
          <p:spPr>
            <a:xfrm>
              <a:off x="3309297" y="4137364"/>
              <a:ext cx="237943" cy="491626"/>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0" name="Google Shape;4977;p57"/>
            <p:cNvSpPr/>
            <p:nvPr/>
          </p:nvSpPr>
          <p:spPr>
            <a:xfrm>
              <a:off x="3018056" y="4232640"/>
              <a:ext cx="218906" cy="112426"/>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1" name="Google Shape;4978;p57"/>
            <p:cNvSpPr/>
            <p:nvPr/>
          </p:nvSpPr>
          <p:spPr>
            <a:xfrm>
              <a:off x="3324526" y="4190719"/>
              <a:ext cx="217004" cy="135292"/>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2" name="Google Shape;4979;p57"/>
            <p:cNvSpPr/>
            <p:nvPr/>
          </p:nvSpPr>
          <p:spPr>
            <a:xfrm>
              <a:off x="2915265" y="3302742"/>
              <a:ext cx="696696" cy="604052"/>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3" name="Google Shape;4980;p57"/>
            <p:cNvSpPr/>
            <p:nvPr/>
          </p:nvSpPr>
          <p:spPr>
            <a:xfrm>
              <a:off x="3389246" y="3426601"/>
              <a:ext cx="350251" cy="329657"/>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4" name="Google Shape;4981;p57"/>
            <p:cNvSpPr/>
            <p:nvPr/>
          </p:nvSpPr>
          <p:spPr>
            <a:xfrm>
              <a:off x="2787727" y="3432318"/>
              <a:ext cx="314085" cy="32394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5" name="Google Shape;4982;p57"/>
            <p:cNvSpPr/>
            <p:nvPr/>
          </p:nvSpPr>
          <p:spPr>
            <a:xfrm>
              <a:off x="2597373" y="2616752"/>
              <a:ext cx="508246" cy="424932"/>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6" name="Google Shape;4983;p57"/>
            <p:cNvSpPr/>
            <p:nvPr/>
          </p:nvSpPr>
          <p:spPr>
            <a:xfrm>
              <a:off x="3217927" y="2591979"/>
              <a:ext cx="473982" cy="463044"/>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7" name="Google Shape;4984;p57"/>
            <p:cNvSpPr/>
            <p:nvPr/>
          </p:nvSpPr>
          <p:spPr>
            <a:xfrm>
              <a:off x="2749656" y="2694878"/>
              <a:ext cx="862304" cy="59262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8" name="Google Shape;4985;p57"/>
            <p:cNvSpPr/>
            <p:nvPr/>
          </p:nvSpPr>
          <p:spPr>
            <a:xfrm>
              <a:off x="2909554" y="4655668"/>
              <a:ext cx="329313" cy="139103"/>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9" name="Google Shape;4986;p57"/>
            <p:cNvSpPr/>
            <p:nvPr/>
          </p:nvSpPr>
          <p:spPr>
            <a:xfrm>
              <a:off x="3061837" y="4670912"/>
              <a:ext cx="45685" cy="40016"/>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20" name="Google Shape;4987;p57"/>
            <p:cNvSpPr/>
            <p:nvPr/>
          </p:nvSpPr>
          <p:spPr>
            <a:xfrm>
              <a:off x="3025670" y="4688061"/>
              <a:ext cx="45685" cy="3430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21" name="Google Shape;4988;p57"/>
            <p:cNvSpPr/>
            <p:nvPr/>
          </p:nvSpPr>
          <p:spPr>
            <a:xfrm>
              <a:off x="3025670" y="4684250"/>
              <a:ext cx="49492" cy="41922"/>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22" name="Google Shape;4989;p57"/>
            <p:cNvSpPr/>
            <p:nvPr/>
          </p:nvSpPr>
          <p:spPr>
            <a:xfrm>
              <a:off x="2997117" y="4712834"/>
              <a:ext cx="43782" cy="36204"/>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23" name="Google Shape;4990;p57"/>
            <p:cNvSpPr/>
            <p:nvPr/>
          </p:nvSpPr>
          <p:spPr>
            <a:xfrm>
              <a:off x="2995214" y="4709022"/>
              <a:ext cx="49492" cy="41922"/>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24" name="Google Shape;4991;p57"/>
            <p:cNvSpPr/>
            <p:nvPr/>
          </p:nvSpPr>
          <p:spPr>
            <a:xfrm>
              <a:off x="3073258" y="4573729"/>
              <a:ext cx="159897" cy="93372"/>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25" name="Google Shape;4992;p57"/>
            <p:cNvSpPr/>
            <p:nvPr/>
          </p:nvSpPr>
          <p:spPr>
            <a:xfrm>
              <a:off x="3318815" y="4655668"/>
              <a:ext cx="329312" cy="139103"/>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26" name="Google Shape;4993;p57"/>
            <p:cNvSpPr/>
            <p:nvPr/>
          </p:nvSpPr>
          <p:spPr>
            <a:xfrm>
              <a:off x="3450159" y="4670912"/>
              <a:ext cx="45685" cy="40016"/>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27" name="Google Shape;4994;p57"/>
            <p:cNvSpPr/>
            <p:nvPr/>
          </p:nvSpPr>
          <p:spPr>
            <a:xfrm>
              <a:off x="3486327" y="4688061"/>
              <a:ext cx="45685" cy="3430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28" name="Google Shape;4995;p57"/>
            <p:cNvSpPr/>
            <p:nvPr/>
          </p:nvSpPr>
          <p:spPr>
            <a:xfrm>
              <a:off x="3482520" y="4684250"/>
              <a:ext cx="51395" cy="41922"/>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29" name="Google Shape;4996;p57"/>
            <p:cNvSpPr/>
            <p:nvPr/>
          </p:nvSpPr>
          <p:spPr>
            <a:xfrm>
              <a:off x="3516784" y="4712834"/>
              <a:ext cx="43781" cy="36204"/>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0" name="Google Shape;4997;p57"/>
            <p:cNvSpPr/>
            <p:nvPr/>
          </p:nvSpPr>
          <p:spPr>
            <a:xfrm>
              <a:off x="3512977" y="4709022"/>
              <a:ext cx="49492" cy="41922"/>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1" name="Google Shape;4998;p57"/>
            <p:cNvSpPr/>
            <p:nvPr/>
          </p:nvSpPr>
          <p:spPr>
            <a:xfrm>
              <a:off x="3334044" y="4569918"/>
              <a:ext cx="156090" cy="97183"/>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2" name="Google Shape;4999;p57"/>
            <p:cNvSpPr/>
            <p:nvPr/>
          </p:nvSpPr>
          <p:spPr>
            <a:xfrm>
              <a:off x="2829605" y="3398019"/>
              <a:ext cx="858497" cy="859393"/>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3" name="Google Shape;5000;p57"/>
            <p:cNvSpPr/>
            <p:nvPr/>
          </p:nvSpPr>
          <p:spPr>
            <a:xfrm>
              <a:off x="3231253" y="2774910"/>
              <a:ext cx="300759" cy="213419"/>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4" name="Google Shape;5001;p57"/>
            <p:cNvSpPr/>
            <p:nvPr/>
          </p:nvSpPr>
          <p:spPr>
            <a:xfrm>
              <a:off x="3402571" y="3411357"/>
              <a:ext cx="169414" cy="512588"/>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5" name="Google Shape;5002;p57"/>
            <p:cNvSpPr/>
            <p:nvPr/>
          </p:nvSpPr>
          <p:spPr>
            <a:xfrm>
              <a:off x="2913361" y="3420885"/>
              <a:ext cx="177030" cy="503060"/>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6" name="Google Shape;5003;p57"/>
            <p:cNvSpPr/>
            <p:nvPr/>
          </p:nvSpPr>
          <p:spPr>
            <a:xfrm>
              <a:off x="2852448" y="3043590"/>
              <a:ext cx="192258" cy="205797"/>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7" name="Google Shape;5004;p57"/>
            <p:cNvSpPr/>
            <p:nvPr/>
          </p:nvSpPr>
          <p:spPr>
            <a:xfrm>
              <a:off x="2945722" y="2858753"/>
              <a:ext cx="576772" cy="659313"/>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8" name="Google Shape;5005;p57"/>
            <p:cNvSpPr/>
            <p:nvPr/>
          </p:nvSpPr>
          <p:spPr>
            <a:xfrm>
              <a:off x="3151304" y="3072173"/>
              <a:ext cx="60913" cy="60977"/>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9" name="Google Shape;5006;p57"/>
            <p:cNvSpPr/>
            <p:nvPr/>
          </p:nvSpPr>
          <p:spPr>
            <a:xfrm>
              <a:off x="3345465" y="3060739"/>
              <a:ext cx="51395" cy="49544"/>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0" name="Google Shape;5007;p57"/>
            <p:cNvSpPr/>
            <p:nvPr/>
          </p:nvSpPr>
          <p:spPr>
            <a:xfrm>
              <a:off x="3033285" y="3144583"/>
              <a:ext cx="112308" cy="112427"/>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1" name="Google Shape;5008;p57"/>
            <p:cNvSpPr/>
            <p:nvPr/>
          </p:nvSpPr>
          <p:spPr>
            <a:xfrm>
              <a:off x="3360693" y="3148394"/>
              <a:ext cx="114212" cy="112427"/>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2" name="Google Shape;5009;p57"/>
            <p:cNvSpPr/>
            <p:nvPr/>
          </p:nvSpPr>
          <p:spPr>
            <a:xfrm>
              <a:off x="3164628" y="3350380"/>
              <a:ext cx="163704" cy="100994"/>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3" name="Google Shape;5010;p57"/>
            <p:cNvSpPr/>
            <p:nvPr/>
          </p:nvSpPr>
          <p:spPr>
            <a:xfrm>
              <a:off x="3263612" y="3058834"/>
              <a:ext cx="72335" cy="131481"/>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4" name="Google Shape;5011;p57"/>
            <p:cNvSpPr/>
            <p:nvPr/>
          </p:nvSpPr>
          <p:spPr>
            <a:xfrm>
              <a:off x="3223638" y="3196033"/>
              <a:ext cx="97080" cy="64788"/>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5" name="Google Shape;5012;p57"/>
            <p:cNvSpPr/>
            <p:nvPr/>
          </p:nvSpPr>
          <p:spPr>
            <a:xfrm>
              <a:off x="3113233" y="2994047"/>
              <a:ext cx="60913" cy="343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6" name="Google Shape;5013;p57"/>
            <p:cNvSpPr/>
            <p:nvPr/>
          </p:nvSpPr>
          <p:spPr>
            <a:xfrm>
              <a:off x="3334044" y="2967369"/>
              <a:ext cx="66623" cy="26677"/>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7" name="Google Shape;5014;p57"/>
            <p:cNvSpPr/>
            <p:nvPr/>
          </p:nvSpPr>
          <p:spPr>
            <a:xfrm>
              <a:off x="2920975" y="2813021"/>
              <a:ext cx="382612" cy="28773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8" name="Google Shape;5015;p57"/>
            <p:cNvSpPr/>
            <p:nvPr/>
          </p:nvSpPr>
          <p:spPr>
            <a:xfrm>
              <a:off x="2917168" y="3093134"/>
              <a:ext cx="60913" cy="106710"/>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 name="Google Shape;5016;p57"/>
            <p:cNvSpPr/>
            <p:nvPr/>
          </p:nvSpPr>
          <p:spPr>
            <a:xfrm>
              <a:off x="2915265" y="4158324"/>
              <a:ext cx="694791" cy="41922"/>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 name="Google Shape;5017;p57"/>
            <p:cNvSpPr/>
            <p:nvPr/>
          </p:nvSpPr>
          <p:spPr>
            <a:xfrm>
              <a:off x="2627830" y="3237954"/>
              <a:ext cx="630072" cy="93942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 name="Google Shape;5018;p57"/>
            <p:cNvSpPr/>
            <p:nvPr/>
          </p:nvSpPr>
          <p:spPr>
            <a:xfrm>
              <a:off x="2599277" y="3190315"/>
              <a:ext cx="317891" cy="339184"/>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2" name="Google Shape;5019;p57"/>
            <p:cNvSpPr/>
            <p:nvPr/>
          </p:nvSpPr>
          <p:spPr>
            <a:xfrm>
              <a:off x="2622120" y="3165544"/>
              <a:ext cx="138958" cy="163875"/>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3" name="Google Shape;5020;p57"/>
            <p:cNvSpPr/>
            <p:nvPr/>
          </p:nvSpPr>
          <p:spPr>
            <a:xfrm>
              <a:off x="2997117" y="3994449"/>
              <a:ext cx="306471" cy="261058"/>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4" name="Google Shape;5021;p57"/>
            <p:cNvSpPr/>
            <p:nvPr/>
          </p:nvSpPr>
          <p:spPr>
            <a:xfrm>
              <a:off x="2993310" y="3983015"/>
              <a:ext cx="253171" cy="161971"/>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5" name="Google Shape;5022;p57"/>
            <p:cNvSpPr/>
            <p:nvPr/>
          </p:nvSpPr>
          <p:spPr>
            <a:xfrm>
              <a:off x="2793438" y="3485673"/>
              <a:ext cx="321698" cy="564037"/>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6" name="Google Shape;5023;p57"/>
            <p:cNvSpPr/>
            <p:nvPr/>
          </p:nvSpPr>
          <p:spPr>
            <a:xfrm>
              <a:off x="2860062" y="3447562"/>
              <a:ext cx="323602" cy="560225"/>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7" name="Google Shape;5024;p57"/>
            <p:cNvSpPr/>
            <p:nvPr/>
          </p:nvSpPr>
          <p:spPr>
            <a:xfrm>
              <a:off x="2732525" y="3525688"/>
              <a:ext cx="295048" cy="556414"/>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8" name="Google Shape;5025;p57"/>
            <p:cNvSpPr/>
            <p:nvPr/>
          </p:nvSpPr>
          <p:spPr>
            <a:xfrm>
              <a:off x="3050416" y="3659075"/>
              <a:ext cx="706214" cy="26868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9" name="Google Shape;5026;p57"/>
            <p:cNvSpPr/>
            <p:nvPr/>
          </p:nvSpPr>
          <p:spPr>
            <a:xfrm>
              <a:off x="2747754" y="3718147"/>
              <a:ext cx="249363" cy="188647"/>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60" name="Google Shape;5027;p57"/>
            <p:cNvSpPr/>
            <p:nvPr/>
          </p:nvSpPr>
          <p:spPr>
            <a:xfrm>
              <a:off x="2987600" y="2820643"/>
              <a:ext cx="241749" cy="19627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61" name="Google Shape;5028;p57"/>
            <p:cNvSpPr/>
            <p:nvPr/>
          </p:nvSpPr>
          <p:spPr>
            <a:xfrm>
              <a:off x="3282648" y="2811116"/>
              <a:ext cx="232232" cy="163875"/>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62" name="Google Shape;5029;p57"/>
            <p:cNvSpPr/>
            <p:nvPr/>
          </p:nvSpPr>
          <p:spPr>
            <a:xfrm>
              <a:off x="2886711" y="2761572"/>
              <a:ext cx="302663" cy="190553"/>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63" name="Google Shape;5030;p57"/>
            <p:cNvSpPr/>
            <p:nvPr/>
          </p:nvSpPr>
          <p:spPr>
            <a:xfrm>
              <a:off x="3250288" y="2731084"/>
              <a:ext cx="196064" cy="53355"/>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64" name="Google Shape;5031;p57"/>
            <p:cNvSpPr/>
            <p:nvPr/>
          </p:nvSpPr>
          <p:spPr>
            <a:xfrm>
              <a:off x="3417800" y="2643429"/>
              <a:ext cx="203678" cy="247719"/>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65" name="Google Shape;5032;p57"/>
            <p:cNvSpPr/>
            <p:nvPr/>
          </p:nvSpPr>
          <p:spPr>
            <a:xfrm>
              <a:off x="2700164" y="2689162"/>
              <a:ext cx="270303" cy="27058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94212" name="Google Shape;4973;p57"/>
          <p:cNvGrpSpPr>
            <a:grpSpLocks/>
          </p:cNvGrpSpPr>
          <p:nvPr/>
        </p:nvGrpSpPr>
        <p:grpSpPr bwMode="auto">
          <a:xfrm flipH="1">
            <a:off x="8050213" y="3140075"/>
            <a:ext cx="960437" cy="1982788"/>
            <a:chOff x="2530750" y="2504325"/>
            <a:chExt cx="1290600" cy="2378100"/>
          </a:xfrm>
        </p:grpSpPr>
        <p:sp>
          <p:nvSpPr>
            <p:cNvPr id="67"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68" name="Google Shape;4975;p57"/>
            <p:cNvSpPr/>
            <p:nvPr/>
          </p:nvSpPr>
          <p:spPr>
            <a:xfrm>
              <a:off x="3010725" y="4136056"/>
              <a:ext cx="238921" cy="489328"/>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69" name="Google Shape;4976;p57"/>
            <p:cNvSpPr/>
            <p:nvPr/>
          </p:nvSpPr>
          <p:spPr>
            <a:xfrm>
              <a:off x="3309376" y="4136056"/>
              <a:ext cx="236789" cy="493136"/>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70" name="Google Shape;4977;p57"/>
            <p:cNvSpPr/>
            <p:nvPr/>
          </p:nvSpPr>
          <p:spPr>
            <a:xfrm>
              <a:off x="3019258" y="4231256"/>
              <a:ext cx="217589" cy="11424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71" name="Google Shape;4978;p57"/>
            <p:cNvSpPr/>
            <p:nvPr/>
          </p:nvSpPr>
          <p:spPr>
            <a:xfrm>
              <a:off x="3324309" y="4191271"/>
              <a:ext cx="217589" cy="13518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72" name="Google Shape;4979;p57"/>
            <p:cNvSpPr/>
            <p:nvPr/>
          </p:nvSpPr>
          <p:spPr>
            <a:xfrm>
              <a:off x="2914730" y="3302103"/>
              <a:ext cx="697564" cy="605473"/>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73" name="Google Shape;4980;p57"/>
            <p:cNvSpPr/>
            <p:nvPr/>
          </p:nvSpPr>
          <p:spPr>
            <a:xfrm>
              <a:off x="3390439" y="3425862"/>
              <a:ext cx="347716" cy="331296"/>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74" name="Google Shape;4981;p57"/>
            <p:cNvSpPr/>
            <p:nvPr/>
          </p:nvSpPr>
          <p:spPr>
            <a:xfrm>
              <a:off x="2786737" y="3433478"/>
              <a:ext cx="315717" cy="321777"/>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75" name="Google Shape;4982;p57"/>
            <p:cNvSpPr/>
            <p:nvPr/>
          </p:nvSpPr>
          <p:spPr>
            <a:xfrm>
              <a:off x="2596879" y="2616662"/>
              <a:ext cx="507707" cy="426497"/>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76" name="Google Shape;4983;p57"/>
            <p:cNvSpPr/>
            <p:nvPr/>
          </p:nvSpPr>
          <p:spPr>
            <a:xfrm>
              <a:off x="3217648" y="2591909"/>
              <a:ext cx="473576" cy="462673"/>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77" name="Google Shape;4984;p57"/>
            <p:cNvSpPr/>
            <p:nvPr/>
          </p:nvSpPr>
          <p:spPr>
            <a:xfrm>
              <a:off x="2750471" y="2694725"/>
              <a:ext cx="859690" cy="592145"/>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78" name="Google Shape;4985;p57"/>
            <p:cNvSpPr/>
            <p:nvPr/>
          </p:nvSpPr>
          <p:spPr>
            <a:xfrm>
              <a:off x="2910464" y="4653945"/>
              <a:ext cx="328517" cy="140896"/>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79" name="Google Shape;4986;p57"/>
            <p:cNvSpPr/>
            <p:nvPr/>
          </p:nvSpPr>
          <p:spPr>
            <a:xfrm>
              <a:off x="3061922" y="4669177"/>
              <a:ext cx="46931" cy="41888"/>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80" name="Google Shape;4987;p57"/>
            <p:cNvSpPr/>
            <p:nvPr/>
          </p:nvSpPr>
          <p:spPr>
            <a:xfrm>
              <a:off x="3025658" y="4688217"/>
              <a:ext cx="44797" cy="34272"/>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81" name="Google Shape;4988;p57"/>
            <p:cNvSpPr/>
            <p:nvPr/>
          </p:nvSpPr>
          <p:spPr>
            <a:xfrm>
              <a:off x="3025658" y="4684409"/>
              <a:ext cx="49063" cy="41888"/>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82" name="Google Shape;4989;p57"/>
            <p:cNvSpPr/>
            <p:nvPr/>
          </p:nvSpPr>
          <p:spPr>
            <a:xfrm>
              <a:off x="2995793" y="4712968"/>
              <a:ext cx="44797" cy="34272"/>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83" name="Google Shape;4990;p57"/>
            <p:cNvSpPr/>
            <p:nvPr/>
          </p:nvSpPr>
          <p:spPr>
            <a:xfrm>
              <a:off x="2995793" y="4709160"/>
              <a:ext cx="49063" cy="41888"/>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84" name="Google Shape;4991;p57"/>
            <p:cNvSpPr/>
            <p:nvPr/>
          </p:nvSpPr>
          <p:spPr>
            <a:xfrm>
              <a:off x="3074722" y="4572072"/>
              <a:ext cx="157859" cy="93297"/>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85" name="Google Shape;4992;p57"/>
            <p:cNvSpPr/>
            <p:nvPr/>
          </p:nvSpPr>
          <p:spPr>
            <a:xfrm>
              <a:off x="3317909" y="4653945"/>
              <a:ext cx="330650" cy="140896"/>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86" name="Google Shape;4993;p57"/>
            <p:cNvSpPr/>
            <p:nvPr/>
          </p:nvSpPr>
          <p:spPr>
            <a:xfrm>
              <a:off x="3450169" y="4669177"/>
              <a:ext cx="46931" cy="41888"/>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87" name="Google Shape;4994;p57"/>
            <p:cNvSpPr/>
            <p:nvPr/>
          </p:nvSpPr>
          <p:spPr>
            <a:xfrm>
              <a:off x="3486434" y="4688217"/>
              <a:ext cx="44797" cy="34272"/>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88" name="Google Shape;4995;p57"/>
            <p:cNvSpPr/>
            <p:nvPr/>
          </p:nvSpPr>
          <p:spPr>
            <a:xfrm>
              <a:off x="3482168" y="4684409"/>
              <a:ext cx="51197" cy="41888"/>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89" name="Google Shape;4996;p57"/>
            <p:cNvSpPr/>
            <p:nvPr/>
          </p:nvSpPr>
          <p:spPr>
            <a:xfrm>
              <a:off x="3516300" y="4712968"/>
              <a:ext cx="44797" cy="34272"/>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0" name="Google Shape;4997;p57"/>
            <p:cNvSpPr/>
            <p:nvPr/>
          </p:nvSpPr>
          <p:spPr>
            <a:xfrm>
              <a:off x="3512033" y="4709160"/>
              <a:ext cx="51197" cy="41888"/>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1" name="Google Shape;4998;p57"/>
            <p:cNvSpPr/>
            <p:nvPr/>
          </p:nvSpPr>
          <p:spPr>
            <a:xfrm>
              <a:off x="3334975" y="4570169"/>
              <a:ext cx="153592" cy="97104"/>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2" name="Google Shape;4999;p57"/>
            <p:cNvSpPr/>
            <p:nvPr/>
          </p:nvSpPr>
          <p:spPr>
            <a:xfrm>
              <a:off x="2829401" y="3397303"/>
              <a:ext cx="859689" cy="85870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3" name="Google Shape;5000;p57"/>
            <p:cNvSpPr/>
            <p:nvPr/>
          </p:nvSpPr>
          <p:spPr>
            <a:xfrm>
              <a:off x="3230448" y="2774693"/>
              <a:ext cx="300784" cy="213248"/>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4" name="Google Shape;5001;p57"/>
            <p:cNvSpPr/>
            <p:nvPr/>
          </p:nvSpPr>
          <p:spPr>
            <a:xfrm>
              <a:off x="3403238" y="3412535"/>
              <a:ext cx="168525" cy="512176"/>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5" name="Google Shape;5002;p57"/>
            <p:cNvSpPr/>
            <p:nvPr/>
          </p:nvSpPr>
          <p:spPr>
            <a:xfrm>
              <a:off x="2912596" y="3422054"/>
              <a:ext cx="177058" cy="502657"/>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6" name="Google Shape;5003;p57"/>
            <p:cNvSpPr/>
            <p:nvPr/>
          </p:nvSpPr>
          <p:spPr>
            <a:xfrm>
              <a:off x="2852866" y="3043158"/>
              <a:ext cx="191990" cy="205632"/>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7" name="Google Shape;5004;p57"/>
            <p:cNvSpPr/>
            <p:nvPr/>
          </p:nvSpPr>
          <p:spPr>
            <a:xfrm>
              <a:off x="2946728" y="2858470"/>
              <a:ext cx="575971" cy="66069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8" name="Google Shape;5005;p57"/>
            <p:cNvSpPr/>
            <p:nvPr/>
          </p:nvSpPr>
          <p:spPr>
            <a:xfrm>
              <a:off x="3151518" y="3071718"/>
              <a:ext cx="59730" cy="60928"/>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99" name="Google Shape;5006;p57"/>
            <p:cNvSpPr/>
            <p:nvPr/>
          </p:nvSpPr>
          <p:spPr>
            <a:xfrm>
              <a:off x="3345642" y="3060294"/>
              <a:ext cx="51197" cy="49504"/>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00" name="Google Shape;5007;p57"/>
            <p:cNvSpPr/>
            <p:nvPr/>
          </p:nvSpPr>
          <p:spPr>
            <a:xfrm>
              <a:off x="3034191" y="3144070"/>
              <a:ext cx="110928" cy="112337"/>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01" name="Google Shape;5008;p57"/>
            <p:cNvSpPr/>
            <p:nvPr/>
          </p:nvSpPr>
          <p:spPr>
            <a:xfrm>
              <a:off x="3360574" y="3147878"/>
              <a:ext cx="113062" cy="112337"/>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02" name="Google Shape;5009;p57"/>
            <p:cNvSpPr/>
            <p:nvPr/>
          </p:nvSpPr>
          <p:spPr>
            <a:xfrm>
              <a:off x="3164317" y="3349702"/>
              <a:ext cx="164259" cy="100913"/>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03" name="Google Shape;5010;p57"/>
            <p:cNvSpPr/>
            <p:nvPr/>
          </p:nvSpPr>
          <p:spPr>
            <a:xfrm>
              <a:off x="3262445" y="3058390"/>
              <a:ext cx="72530" cy="131376"/>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04" name="Google Shape;5011;p57"/>
            <p:cNvSpPr/>
            <p:nvPr/>
          </p:nvSpPr>
          <p:spPr>
            <a:xfrm>
              <a:off x="3224047" y="3195479"/>
              <a:ext cx="98128" cy="64736"/>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05" name="Google Shape;5012;p57"/>
            <p:cNvSpPr/>
            <p:nvPr/>
          </p:nvSpPr>
          <p:spPr>
            <a:xfrm>
              <a:off x="3113120" y="2995558"/>
              <a:ext cx="61864" cy="32369"/>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06" name="Google Shape;5013;p57"/>
            <p:cNvSpPr/>
            <p:nvPr/>
          </p:nvSpPr>
          <p:spPr>
            <a:xfrm>
              <a:off x="3334975" y="2968902"/>
              <a:ext cx="63997" cy="26656"/>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07" name="Google Shape;5014;p57"/>
            <p:cNvSpPr/>
            <p:nvPr/>
          </p:nvSpPr>
          <p:spPr>
            <a:xfrm>
              <a:off x="2921129" y="2812773"/>
              <a:ext cx="383980" cy="289408"/>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08" name="Google Shape;5015;p57"/>
            <p:cNvSpPr/>
            <p:nvPr/>
          </p:nvSpPr>
          <p:spPr>
            <a:xfrm>
              <a:off x="2916863" y="3092662"/>
              <a:ext cx="61864" cy="108528"/>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09" name="Google Shape;5016;p57"/>
            <p:cNvSpPr/>
            <p:nvPr/>
          </p:nvSpPr>
          <p:spPr>
            <a:xfrm>
              <a:off x="2914730" y="4158904"/>
              <a:ext cx="695431" cy="41888"/>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10" name="Google Shape;5017;p57"/>
            <p:cNvSpPr/>
            <p:nvPr/>
          </p:nvSpPr>
          <p:spPr>
            <a:xfrm>
              <a:off x="2626744" y="3237367"/>
              <a:ext cx="631434" cy="940577"/>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11" name="Google Shape;5018;p57"/>
            <p:cNvSpPr/>
            <p:nvPr/>
          </p:nvSpPr>
          <p:spPr>
            <a:xfrm>
              <a:off x="2599013" y="3189766"/>
              <a:ext cx="317850" cy="338912"/>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12" name="Google Shape;5019;p57"/>
            <p:cNvSpPr/>
            <p:nvPr/>
          </p:nvSpPr>
          <p:spPr>
            <a:xfrm>
              <a:off x="2622478" y="3165015"/>
              <a:ext cx="138660" cy="163744"/>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13" name="Google Shape;5020;p57"/>
            <p:cNvSpPr/>
            <p:nvPr/>
          </p:nvSpPr>
          <p:spPr>
            <a:xfrm>
              <a:off x="2997925" y="3993255"/>
              <a:ext cx="307184" cy="262752"/>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14" name="Google Shape;5021;p57"/>
            <p:cNvSpPr/>
            <p:nvPr/>
          </p:nvSpPr>
          <p:spPr>
            <a:xfrm>
              <a:off x="2993659" y="3983736"/>
              <a:ext cx="251720" cy="159936"/>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15" name="Google Shape;5022;p57"/>
            <p:cNvSpPr/>
            <p:nvPr/>
          </p:nvSpPr>
          <p:spPr>
            <a:xfrm>
              <a:off x="2795270" y="3486790"/>
              <a:ext cx="319984" cy="56358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16" name="Google Shape;5023;p57"/>
            <p:cNvSpPr/>
            <p:nvPr/>
          </p:nvSpPr>
          <p:spPr>
            <a:xfrm>
              <a:off x="2859267" y="3446807"/>
              <a:ext cx="324250" cy="559777"/>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17" name="Google Shape;5024;p57"/>
            <p:cNvSpPr/>
            <p:nvPr/>
          </p:nvSpPr>
          <p:spPr>
            <a:xfrm>
              <a:off x="2733406" y="3526775"/>
              <a:ext cx="294385" cy="555969"/>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18" name="Google Shape;5025;p57"/>
            <p:cNvSpPr/>
            <p:nvPr/>
          </p:nvSpPr>
          <p:spPr>
            <a:xfrm>
              <a:off x="3049123" y="3658151"/>
              <a:ext cx="706098" cy="268465"/>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19" name="Google Shape;5026;p57"/>
            <p:cNvSpPr/>
            <p:nvPr/>
          </p:nvSpPr>
          <p:spPr>
            <a:xfrm>
              <a:off x="2748339" y="3719079"/>
              <a:ext cx="249587" cy="186592"/>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20" name="Google Shape;5027;p57"/>
            <p:cNvSpPr/>
            <p:nvPr/>
          </p:nvSpPr>
          <p:spPr>
            <a:xfrm>
              <a:off x="2987260" y="2820389"/>
              <a:ext cx="243188" cy="196113"/>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21" name="Google Shape;5028;p57"/>
            <p:cNvSpPr/>
            <p:nvPr/>
          </p:nvSpPr>
          <p:spPr>
            <a:xfrm>
              <a:off x="3281645" y="2810870"/>
              <a:ext cx="234655" cy="163744"/>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22" name="Google Shape;5029;p57"/>
            <p:cNvSpPr/>
            <p:nvPr/>
          </p:nvSpPr>
          <p:spPr>
            <a:xfrm>
              <a:off x="2884865" y="2761366"/>
              <a:ext cx="302918" cy="190400"/>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23" name="Google Shape;5030;p57"/>
            <p:cNvSpPr/>
            <p:nvPr/>
          </p:nvSpPr>
          <p:spPr>
            <a:xfrm>
              <a:off x="3249646" y="2730902"/>
              <a:ext cx="196257" cy="53312"/>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24" name="Google Shape;5031;p57"/>
            <p:cNvSpPr/>
            <p:nvPr/>
          </p:nvSpPr>
          <p:spPr>
            <a:xfrm>
              <a:off x="3418171" y="2643318"/>
              <a:ext cx="202656" cy="24752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25" name="Google Shape;5032;p57"/>
            <p:cNvSpPr/>
            <p:nvPr/>
          </p:nvSpPr>
          <p:spPr>
            <a:xfrm>
              <a:off x="2699274" y="2690917"/>
              <a:ext cx="270920" cy="26846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126" name="Google Shape;2526;p40"/>
          <p:cNvSpPr/>
          <p:nvPr/>
        </p:nvSpPr>
        <p:spPr>
          <a:xfrm rot="329428">
            <a:off x="8351838" y="201613"/>
            <a:ext cx="306387" cy="295275"/>
          </a:xfrm>
          <a:custGeom>
            <a:avLst/>
            <a:gdLst/>
            <a:ahLst/>
            <a:cxnLst/>
            <a:rect l="l" t="t" r="r" b="b"/>
            <a:pathLst>
              <a:path w="9444" h="9122" extrusionOk="0">
                <a:moveTo>
                  <a:pt x="5290" y="0"/>
                </a:moveTo>
                <a:cubicBezTo>
                  <a:pt x="4566" y="0"/>
                  <a:pt x="3407" y="2567"/>
                  <a:pt x="3407" y="2567"/>
                </a:cubicBezTo>
                <a:cubicBezTo>
                  <a:pt x="3407" y="2567"/>
                  <a:pt x="2754" y="2495"/>
                  <a:pt x="2046" y="2495"/>
                </a:cubicBezTo>
                <a:cubicBezTo>
                  <a:pt x="1301" y="2495"/>
                  <a:pt x="496" y="2575"/>
                  <a:pt x="328" y="2904"/>
                </a:cubicBezTo>
                <a:cubicBezTo>
                  <a:pt x="0" y="3546"/>
                  <a:pt x="2363" y="5156"/>
                  <a:pt x="2363" y="5156"/>
                </a:cubicBezTo>
                <a:cubicBezTo>
                  <a:pt x="2363" y="5156"/>
                  <a:pt x="724" y="7903"/>
                  <a:pt x="1158" y="8149"/>
                </a:cubicBezTo>
                <a:cubicBezTo>
                  <a:pt x="1244" y="8198"/>
                  <a:pt x="1359" y="8219"/>
                  <a:pt x="1495" y="8219"/>
                </a:cubicBezTo>
                <a:cubicBezTo>
                  <a:pt x="2475" y="8219"/>
                  <a:pt x="4526" y="7098"/>
                  <a:pt x="4526" y="7098"/>
                </a:cubicBezTo>
                <a:cubicBezTo>
                  <a:pt x="4526" y="7098"/>
                  <a:pt x="6612" y="9122"/>
                  <a:pt x="7367" y="9122"/>
                </a:cubicBezTo>
                <a:cubicBezTo>
                  <a:pt x="7415" y="9122"/>
                  <a:pt x="7458" y="9114"/>
                  <a:pt x="7494" y="9096"/>
                </a:cubicBezTo>
                <a:cubicBezTo>
                  <a:pt x="8105" y="8807"/>
                  <a:pt x="7090" y="5721"/>
                  <a:pt x="7090" y="5721"/>
                </a:cubicBezTo>
                <a:cubicBezTo>
                  <a:pt x="7090" y="5721"/>
                  <a:pt x="9396" y="4979"/>
                  <a:pt x="9421" y="4251"/>
                </a:cubicBezTo>
                <a:cubicBezTo>
                  <a:pt x="9443" y="3526"/>
                  <a:pt x="6590" y="2644"/>
                  <a:pt x="6590" y="2644"/>
                </a:cubicBezTo>
                <a:cubicBezTo>
                  <a:pt x="6590" y="2644"/>
                  <a:pt x="6088" y="234"/>
                  <a:pt x="5374" y="13"/>
                </a:cubicBezTo>
                <a:cubicBezTo>
                  <a:pt x="5347" y="4"/>
                  <a:pt x="5319" y="0"/>
                  <a:pt x="5290" y="0"/>
                </a:cubicBezTo>
                <a:close/>
              </a:path>
            </a:pathLst>
          </a:custGeom>
          <a:solidFill>
            <a:schemeClr val="accent2"/>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nvGrpSpPr>
          <p:cNvPr id="94214" name="Google Shape;5911;p62"/>
          <p:cNvGrpSpPr>
            <a:grpSpLocks/>
          </p:cNvGrpSpPr>
          <p:nvPr/>
        </p:nvGrpSpPr>
        <p:grpSpPr bwMode="auto">
          <a:xfrm>
            <a:off x="4464050" y="-168275"/>
            <a:ext cx="3351213" cy="1333500"/>
            <a:chOff x="7078500" y="3433675"/>
            <a:chExt cx="929600" cy="644050"/>
          </a:xfrm>
        </p:grpSpPr>
        <p:sp>
          <p:nvSpPr>
            <p:cNvPr id="128"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29" name="Google Shape;5913;p62"/>
            <p:cNvSpPr/>
            <p:nvPr/>
          </p:nvSpPr>
          <p:spPr>
            <a:xfrm>
              <a:off x="7164811" y="3521082"/>
              <a:ext cx="755658" cy="469236"/>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pic>
        <p:nvPicPr>
          <p:cNvPr id="94215" name="Picture 129"/>
          <p:cNvPicPr>
            <a:picLocks noChangeAspect="1"/>
          </p:cNvPicPr>
          <p:nvPr/>
        </p:nvPicPr>
        <p:blipFill>
          <a:blip r:embed="rId3"/>
          <a:srcRect/>
          <a:stretch>
            <a:fillRect/>
          </a:stretch>
        </p:blipFill>
        <p:spPr bwMode="auto">
          <a:xfrm>
            <a:off x="296863" y="1000125"/>
            <a:ext cx="571500" cy="393700"/>
          </a:xfrm>
          <a:prstGeom prst="rect">
            <a:avLst/>
          </a:prstGeom>
          <a:noFill/>
          <a:ln w="9525">
            <a:noFill/>
            <a:miter lim="800000"/>
            <a:headEnd/>
            <a:tailEnd/>
          </a:ln>
        </p:spPr>
      </p:pic>
      <p:grpSp>
        <p:nvGrpSpPr>
          <p:cNvPr id="94216" name="Google Shape;5911;p62"/>
          <p:cNvGrpSpPr>
            <a:grpSpLocks/>
          </p:cNvGrpSpPr>
          <p:nvPr/>
        </p:nvGrpSpPr>
        <p:grpSpPr bwMode="auto">
          <a:xfrm>
            <a:off x="3908425" y="568325"/>
            <a:ext cx="530225" cy="368300"/>
            <a:chOff x="7078500" y="3433675"/>
            <a:chExt cx="929600" cy="644050"/>
          </a:xfrm>
        </p:grpSpPr>
        <p:sp>
          <p:nvSpPr>
            <p:cNvPr id="132"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33" name="Google Shape;5913;p62"/>
            <p:cNvSpPr/>
            <p:nvPr/>
          </p:nvSpPr>
          <p:spPr>
            <a:xfrm>
              <a:off x="7164781" y="3519734"/>
              <a:ext cx="754255" cy="471933"/>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94217" name="Google Shape;5911;p62"/>
          <p:cNvGrpSpPr>
            <a:grpSpLocks/>
          </p:cNvGrpSpPr>
          <p:nvPr/>
        </p:nvGrpSpPr>
        <p:grpSpPr bwMode="auto">
          <a:xfrm>
            <a:off x="8137525" y="1828800"/>
            <a:ext cx="530225" cy="368300"/>
            <a:chOff x="7078500" y="3433675"/>
            <a:chExt cx="929600" cy="644050"/>
          </a:xfrm>
        </p:grpSpPr>
        <p:sp>
          <p:nvSpPr>
            <p:cNvPr id="135"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36" name="Google Shape;5913;p62"/>
            <p:cNvSpPr/>
            <p:nvPr/>
          </p:nvSpPr>
          <p:spPr>
            <a:xfrm>
              <a:off x="7164781" y="3519734"/>
              <a:ext cx="754255" cy="471933"/>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pic>
        <p:nvPicPr>
          <p:cNvPr id="94218" name="Picture 136"/>
          <p:cNvPicPr>
            <a:picLocks noChangeAspect="1"/>
          </p:cNvPicPr>
          <p:nvPr/>
        </p:nvPicPr>
        <p:blipFill>
          <a:blip r:embed="rId3"/>
          <a:srcRect/>
          <a:stretch>
            <a:fillRect/>
          </a:stretch>
        </p:blipFill>
        <p:spPr bwMode="auto">
          <a:xfrm>
            <a:off x="339725" y="-85725"/>
            <a:ext cx="3022600" cy="1084263"/>
          </a:xfrm>
          <a:prstGeom prst="rect">
            <a:avLst/>
          </a:prstGeom>
          <a:noFill/>
          <a:ln w="9525">
            <a:noFill/>
            <a:miter lim="800000"/>
            <a:headEnd/>
            <a:tailEnd/>
          </a:ln>
        </p:spPr>
      </p:pic>
      <p:grpSp>
        <p:nvGrpSpPr>
          <p:cNvPr id="94219" name="Google Shape;5911;p62"/>
          <p:cNvGrpSpPr>
            <a:grpSpLocks/>
          </p:cNvGrpSpPr>
          <p:nvPr/>
        </p:nvGrpSpPr>
        <p:grpSpPr bwMode="auto">
          <a:xfrm>
            <a:off x="2914650" y="1290638"/>
            <a:ext cx="531813" cy="368300"/>
            <a:chOff x="7078500" y="3433675"/>
            <a:chExt cx="929600" cy="644050"/>
          </a:xfrm>
        </p:grpSpPr>
        <p:sp>
          <p:nvSpPr>
            <p:cNvPr id="139"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40" name="Google Shape;5913;p62"/>
            <p:cNvSpPr/>
            <p:nvPr/>
          </p:nvSpPr>
          <p:spPr>
            <a:xfrm>
              <a:off x="7164523" y="3519733"/>
              <a:ext cx="754779" cy="471933"/>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grpSp>
        <p:nvGrpSpPr>
          <p:cNvPr id="94220" name="Google Shape;5911;p62"/>
          <p:cNvGrpSpPr>
            <a:grpSpLocks/>
          </p:cNvGrpSpPr>
          <p:nvPr/>
        </p:nvGrpSpPr>
        <p:grpSpPr bwMode="auto">
          <a:xfrm>
            <a:off x="8677275" y="581025"/>
            <a:ext cx="531813" cy="368300"/>
            <a:chOff x="7078500" y="3433675"/>
            <a:chExt cx="929600" cy="644050"/>
          </a:xfrm>
        </p:grpSpPr>
        <p:sp>
          <p:nvSpPr>
            <p:cNvPr id="142"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143" name="Google Shape;5913;p62"/>
            <p:cNvSpPr/>
            <p:nvPr/>
          </p:nvSpPr>
          <p:spPr>
            <a:xfrm>
              <a:off x="7164523" y="3519734"/>
              <a:ext cx="754779" cy="471933"/>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lIns="91425" tIns="91425" rIns="91425" bIns="91425" anchor="ctr"/>
            <a:lstStyle/>
            <a:p>
              <a:pPr defTabSz="914378" fontAlgn="auto">
                <a:spcBef>
                  <a:spcPts val="0"/>
                </a:spcBef>
                <a:spcAft>
                  <a:spcPts val="0"/>
                </a:spcAft>
                <a:buClr>
                  <a:srgbClr val="000000"/>
                </a:buClr>
                <a:defRPr/>
              </a:pPr>
              <a:endParaRPr sz="1400" kern="0">
                <a:solidFill>
                  <a:srgbClr val="000000"/>
                </a:solidFill>
                <a:latin typeface="Arial"/>
                <a:cs typeface="Arial"/>
                <a:sym typeface="Aria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endParaRPr lang="en-US" smtClean="0"/>
          </a:p>
        </p:txBody>
      </p:sp>
      <p:pic>
        <p:nvPicPr>
          <p:cNvPr id="60418" name="Picture 2" descr="https://thuthuatphanmem.vn/uploads/2018/04/06/hinh-nen-dong-day-ngang-dep-1-15_104236605.gif"/>
          <p:cNvPicPr>
            <a:picLocks noChangeAspect="1" noChangeArrowheads="1" noCrop="1"/>
          </p:cNvPicPr>
          <p:nvPr/>
        </p:nvPicPr>
        <p:blipFill>
          <a:blip r:embed="rId2"/>
          <a:srcRect/>
          <a:stretch>
            <a:fillRect/>
          </a:stretch>
        </p:blipFill>
        <p:spPr bwMode="auto">
          <a:xfrm>
            <a:off x="838200" y="2495550"/>
            <a:ext cx="2790825" cy="171450"/>
          </a:xfrm>
          <a:prstGeom prst="rect">
            <a:avLst/>
          </a:prstGeom>
          <a:noFill/>
          <a:ln w="9525">
            <a:noFill/>
            <a:miter lim="800000"/>
            <a:headEnd/>
            <a:tailEnd/>
          </a:ln>
        </p:spPr>
      </p:pic>
      <p:pic>
        <p:nvPicPr>
          <p:cNvPr id="60419" name="Picture 4" descr="hình nền động dây ngang đẹp 1 (22)"/>
          <p:cNvPicPr>
            <a:picLocks noGrp="1" noChangeAspect="1" noChangeArrowheads="1" noCrop="1"/>
          </p:cNvPicPr>
          <p:nvPr>
            <p:ph idx="1"/>
          </p:nvPr>
        </p:nvPicPr>
        <p:blipFill>
          <a:blip r:embed="rId3"/>
          <a:srcRect/>
          <a:stretch>
            <a:fillRect/>
          </a:stretch>
        </p:blipFill>
        <p:spPr>
          <a:xfrm>
            <a:off x="1752600" y="3257550"/>
            <a:ext cx="1085850" cy="180975"/>
          </a:xfrm>
        </p:spPr>
      </p:pic>
      <p:pic>
        <p:nvPicPr>
          <p:cNvPr id="60420" name="Picture 6" descr="hình nền động dây ngang đẹp 1 (24)"/>
          <p:cNvPicPr>
            <a:picLocks noChangeAspect="1" noChangeArrowheads="1" noCrop="1"/>
          </p:cNvPicPr>
          <p:nvPr/>
        </p:nvPicPr>
        <p:blipFill>
          <a:blip r:embed="rId4"/>
          <a:srcRect/>
          <a:stretch>
            <a:fillRect/>
          </a:stretch>
        </p:blipFill>
        <p:spPr bwMode="auto">
          <a:xfrm>
            <a:off x="4343400" y="3363913"/>
            <a:ext cx="1143000" cy="304800"/>
          </a:xfrm>
          <a:prstGeom prst="rect">
            <a:avLst/>
          </a:prstGeom>
          <a:noFill/>
          <a:ln w="9525">
            <a:noFill/>
            <a:miter lim="800000"/>
            <a:headEnd/>
            <a:tailEnd/>
          </a:ln>
        </p:spPr>
      </p:pic>
      <p:pic>
        <p:nvPicPr>
          <p:cNvPr id="60421" name="Picture 8" descr="hình nền động dây ngang đẹp 1 (71)"/>
          <p:cNvPicPr>
            <a:picLocks noChangeAspect="1" noChangeArrowheads="1" noCrop="1"/>
          </p:cNvPicPr>
          <p:nvPr/>
        </p:nvPicPr>
        <p:blipFill>
          <a:blip r:embed="rId5"/>
          <a:srcRect/>
          <a:stretch>
            <a:fillRect/>
          </a:stretch>
        </p:blipFill>
        <p:spPr bwMode="auto">
          <a:xfrm>
            <a:off x="457200" y="1423988"/>
            <a:ext cx="952500" cy="485775"/>
          </a:xfrm>
          <a:prstGeom prst="rect">
            <a:avLst/>
          </a:prstGeom>
          <a:noFill/>
          <a:ln w="9525">
            <a:noFill/>
            <a:miter lim="800000"/>
            <a:headEnd/>
            <a:tailEnd/>
          </a:ln>
        </p:spPr>
      </p:pic>
      <p:pic>
        <p:nvPicPr>
          <p:cNvPr id="60422" name="Picture 10" descr="hình nền trường mầm non đẹp"/>
          <p:cNvPicPr>
            <a:picLocks noChangeAspect="1" noChangeArrowheads="1"/>
          </p:cNvPicPr>
          <p:nvPr/>
        </p:nvPicPr>
        <p:blipFill>
          <a:blip r:embed="rId6"/>
          <a:srcRect/>
          <a:stretch>
            <a:fillRect/>
          </a:stretch>
        </p:blipFill>
        <p:spPr bwMode="auto">
          <a:xfrm>
            <a:off x="15875" y="4763"/>
            <a:ext cx="9051925" cy="5138737"/>
          </a:xfrm>
          <a:prstGeom prst="rect">
            <a:avLst/>
          </a:prstGeom>
          <a:noFill/>
          <a:ln w="9525">
            <a:noFill/>
            <a:miter lim="800000"/>
            <a:headEnd/>
            <a:tailEnd/>
          </a:ln>
        </p:spPr>
      </p:pic>
      <p:sp>
        <p:nvSpPr>
          <p:cNvPr id="3" name="TextBox 2"/>
          <p:cNvSpPr txBox="1"/>
          <p:nvPr/>
        </p:nvSpPr>
        <p:spPr>
          <a:xfrm>
            <a:off x="3033713" y="2255838"/>
            <a:ext cx="4524375" cy="1108075"/>
          </a:xfrm>
          <a:prstGeom prst="rect">
            <a:avLst/>
          </a:prstGeom>
          <a:noFill/>
        </p:spPr>
        <p:txBody>
          <a:bodyPr>
            <a:spAutoFit/>
          </a:bodyPr>
          <a:lstStyle/>
          <a:p>
            <a:pPr fontAlgn="auto">
              <a:spcBef>
                <a:spcPts val="0"/>
              </a:spcBef>
              <a:spcAft>
                <a:spcPts val="0"/>
              </a:spcAft>
              <a:defRPr/>
            </a:pPr>
            <a:r>
              <a:rPr lang="vi-VN" sz="6600" b="1" dirty="0">
                <a:solidFill>
                  <a:srgbClr val="FF3399"/>
                </a:solidFill>
                <a:latin typeface="+mj-lt"/>
                <a:cs typeface="+mn-cs"/>
              </a:rPr>
              <a:t>Trò chơi</a:t>
            </a:r>
            <a:endParaRPr lang="en-US" sz="6600" b="1" dirty="0">
              <a:solidFill>
                <a:srgbClr val="FF3399"/>
              </a:solidFill>
              <a:latin typeface="+mj-lt"/>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6" name="Cloud 5"/>
          <p:cNvSpPr/>
          <p:nvPr/>
        </p:nvSpPr>
        <p:spPr>
          <a:xfrm>
            <a:off x="1364673" y="2383269"/>
            <a:ext cx="6173110" cy="272848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000" dirty="0">
                <a:ln w="19050">
                  <a:solidFill>
                    <a:prstClr val="black">
                      <a:lumMod val="95000"/>
                      <a:lumOff val="5000"/>
                    </a:prstClr>
                  </a:solidFill>
                </a:ln>
                <a:solidFill>
                  <a:srgbClr val="FF3399"/>
                </a:solidFill>
                <a:latin typeface="iCiel Butcherandblock" pitchFamily="50" charset="0"/>
              </a:rPr>
              <a:t>GIẢI CỨU </a:t>
            </a:r>
          </a:p>
          <a:p>
            <a:pPr algn="ctr" fontAlgn="auto">
              <a:spcBef>
                <a:spcPts val="0"/>
              </a:spcBef>
              <a:spcAft>
                <a:spcPts val="0"/>
              </a:spcAft>
              <a:defRPr/>
            </a:pPr>
            <a:r>
              <a:rPr lang="en-US" sz="6000" dirty="0">
                <a:ln w="19050">
                  <a:solidFill>
                    <a:prstClr val="black">
                      <a:lumMod val="95000"/>
                      <a:lumOff val="5000"/>
                    </a:prstClr>
                  </a:solidFill>
                </a:ln>
                <a:solidFill>
                  <a:srgbClr val="FF3399"/>
                </a:solidFill>
                <a:latin typeface="iCiel Butcherandblock" pitchFamily="50" charset="0"/>
              </a:rPr>
              <a:t>RỪNG XANH</a:t>
            </a:r>
            <a:endParaRPr lang="en-US" sz="6000" dirty="0">
              <a:ln w="19050">
                <a:solidFill>
                  <a:prstClr val="black">
                    <a:lumMod val="95000"/>
                    <a:lumOff val="5000"/>
                  </a:prstClr>
                </a:solidFill>
              </a:ln>
              <a:solidFill>
                <a:srgbClr val="FF3399"/>
              </a:solidFill>
              <a:latin typeface="iCiel Butcherandblock"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3"/>
          <a:srcRect l="9509" t="50000" r="74019" b="31361"/>
          <a:stretch>
            <a:fillRect/>
          </a:stretch>
        </p:blipFill>
        <p:spPr bwMode="auto">
          <a:xfrm>
            <a:off x="1649413" y="2009775"/>
            <a:ext cx="601662" cy="531813"/>
          </a:xfrm>
          <a:prstGeom prst="rect">
            <a:avLst/>
          </a:prstGeom>
          <a:noFill/>
          <a:ln w="9525">
            <a:noFill/>
            <a:miter lim="800000"/>
            <a:headEnd/>
            <a:tailEnd/>
          </a:ln>
        </p:spPr>
      </p:pic>
      <p:sp>
        <p:nvSpPr>
          <p:cNvPr id="39" name="Rectangle 38">
            <a:hlinkClick r:id="rId4" action="ppaction://hlinksldjump"/>
          </p:cNvPr>
          <p:cNvSpPr/>
          <p:nvPr/>
        </p:nvSpPr>
        <p:spPr>
          <a:xfrm>
            <a:off x="550863" y="215900"/>
            <a:ext cx="677862" cy="67786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solidFill>
                  <a:prstClr val="white"/>
                </a:solidFill>
              </a:rPr>
              <a:t>1</a:t>
            </a:r>
            <a:endParaRPr lang="en-US">
              <a:solidFill>
                <a:prstClr val="white"/>
              </a:solidFill>
            </a:endParaRPr>
          </a:p>
        </p:txBody>
      </p:sp>
      <p:pic>
        <p:nvPicPr>
          <p:cNvPr id="1026" name="Picture 2"/>
          <p:cNvPicPr>
            <a:picLocks noChangeAspect="1" noChangeArrowheads="1"/>
          </p:cNvPicPr>
          <p:nvPr/>
        </p:nvPicPr>
        <p:blipFill>
          <a:blip r:embed="rId3"/>
          <a:srcRect l="73480" t="20366" b="46645"/>
          <a:stretch>
            <a:fillRect/>
          </a:stretch>
        </p:blipFill>
        <p:spPr bwMode="auto">
          <a:xfrm>
            <a:off x="3810000" y="2038350"/>
            <a:ext cx="1219200" cy="1182688"/>
          </a:xfrm>
          <a:prstGeom prst="rect">
            <a:avLst/>
          </a:prstGeom>
          <a:noFill/>
          <a:ln w="9525">
            <a:noFill/>
            <a:miter lim="800000"/>
            <a:headEnd/>
            <a:tailEnd/>
          </a:ln>
        </p:spPr>
      </p:pic>
      <p:pic>
        <p:nvPicPr>
          <p:cNvPr id="1027" name="Picture 3"/>
          <p:cNvPicPr>
            <a:picLocks noChangeAspect="1" noChangeArrowheads="1"/>
          </p:cNvPicPr>
          <p:nvPr/>
        </p:nvPicPr>
        <p:blipFill>
          <a:blip r:embed="rId5"/>
          <a:srcRect l="-246" r="246" b="15433"/>
          <a:stretch>
            <a:fillRect/>
          </a:stretch>
        </p:blipFill>
        <p:spPr bwMode="auto">
          <a:xfrm>
            <a:off x="134938" y="1635125"/>
            <a:ext cx="1992312" cy="2141538"/>
          </a:xfrm>
          <a:prstGeom prst="rect">
            <a:avLst/>
          </a:prstGeom>
          <a:noFill/>
          <a:ln w="9525">
            <a:noFill/>
            <a:miter lim="800000"/>
            <a:headEnd/>
            <a:tailEnd/>
          </a:ln>
        </p:spPr>
      </p:pic>
      <p:pic>
        <p:nvPicPr>
          <p:cNvPr id="1028" name="Picture 4"/>
          <p:cNvPicPr>
            <a:picLocks noChangeAspect="1" noChangeArrowheads="1"/>
          </p:cNvPicPr>
          <p:nvPr/>
        </p:nvPicPr>
        <p:blipFill>
          <a:blip r:embed="rId6"/>
          <a:srcRect/>
          <a:stretch>
            <a:fillRect/>
          </a:stretch>
        </p:blipFill>
        <p:spPr bwMode="auto">
          <a:xfrm>
            <a:off x="6019800" y="4064000"/>
            <a:ext cx="693738" cy="966788"/>
          </a:xfrm>
          <a:prstGeom prst="rect">
            <a:avLst/>
          </a:prstGeom>
          <a:noFill/>
          <a:ln w="9525">
            <a:noFill/>
            <a:miter lim="800000"/>
            <a:headEnd/>
            <a:tailEnd/>
          </a:ln>
        </p:spPr>
      </p:pic>
      <p:pic>
        <p:nvPicPr>
          <p:cNvPr id="1029" name="Picture 5"/>
          <p:cNvPicPr>
            <a:picLocks noChangeAspect="1" noChangeArrowheads="1"/>
          </p:cNvPicPr>
          <p:nvPr/>
        </p:nvPicPr>
        <p:blipFill>
          <a:blip r:embed="rId7"/>
          <a:srcRect/>
          <a:stretch>
            <a:fillRect/>
          </a:stretch>
        </p:blipFill>
        <p:spPr bwMode="auto">
          <a:xfrm>
            <a:off x="4906963" y="3465513"/>
            <a:ext cx="1079500" cy="1508125"/>
          </a:xfrm>
          <a:prstGeom prst="rect">
            <a:avLst/>
          </a:prstGeom>
          <a:noFill/>
          <a:ln w="9525">
            <a:noFill/>
            <a:miter lim="800000"/>
            <a:headEnd/>
            <a:tailEnd/>
          </a:ln>
        </p:spPr>
      </p:pic>
      <p:pic>
        <p:nvPicPr>
          <p:cNvPr id="16" name="Picture 2"/>
          <p:cNvPicPr>
            <a:picLocks noChangeAspect="1" noChangeArrowheads="1"/>
          </p:cNvPicPr>
          <p:nvPr/>
        </p:nvPicPr>
        <p:blipFill>
          <a:blip r:embed="rId3"/>
          <a:srcRect l="9509" t="50000" r="74019" b="31361"/>
          <a:stretch>
            <a:fillRect/>
          </a:stretch>
        </p:blipFill>
        <p:spPr bwMode="auto">
          <a:xfrm>
            <a:off x="3217863" y="1955800"/>
            <a:ext cx="601662" cy="531813"/>
          </a:xfrm>
          <a:prstGeom prst="rect">
            <a:avLst/>
          </a:prstGeom>
          <a:noFill/>
          <a:ln w="9525">
            <a:noFill/>
            <a:miter lim="800000"/>
            <a:headEnd/>
            <a:tailEnd/>
          </a:ln>
        </p:spPr>
      </p:pic>
      <p:pic>
        <p:nvPicPr>
          <p:cNvPr id="18" name="Picture 2"/>
          <p:cNvPicPr>
            <a:picLocks noChangeAspect="1" noChangeArrowheads="1"/>
          </p:cNvPicPr>
          <p:nvPr/>
        </p:nvPicPr>
        <p:blipFill>
          <a:blip r:embed="rId3"/>
          <a:srcRect l="73480" t="20366" b="46645"/>
          <a:stretch>
            <a:fillRect/>
          </a:stretch>
        </p:blipFill>
        <p:spPr bwMode="auto">
          <a:xfrm>
            <a:off x="5259388" y="2009775"/>
            <a:ext cx="1314450" cy="1276350"/>
          </a:xfrm>
          <a:prstGeom prst="rect">
            <a:avLst/>
          </a:prstGeom>
          <a:noFill/>
          <a:ln w="9525">
            <a:noFill/>
            <a:miter lim="800000"/>
            <a:headEnd/>
            <a:tailEnd/>
          </a:ln>
        </p:spPr>
      </p:pic>
      <p:pic>
        <p:nvPicPr>
          <p:cNvPr id="20" name="Picture 2"/>
          <p:cNvPicPr>
            <a:picLocks noChangeAspect="1" noChangeArrowheads="1"/>
          </p:cNvPicPr>
          <p:nvPr/>
        </p:nvPicPr>
        <p:blipFill>
          <a:blip r:embed="rId3"/>
          <a:srcRect l="73480" t="20366" b="46645"/>
          <a:stretch>
            <a:fillRect/>
          </a:stretch>
        </p:blipFill>
        <p:spPr bwMode="auto">
          <a:xfrm>
            <a:off x="7475538" y="2314575"/>
            <a:ext cx="1276350" cy="1236663"/>
          </a:xfrm>
          <a:prstGeom prst="rect">
            <a:avLst/>
          </a:prstGeom>
          <a:noFill/>
          <a:ln w="9525">
            <a:noFill/>
            <a:miter lim="800000"/>
            <a:headEnd/>
            <a:tailEnd/>
          </a:ln>
        </p:spPr>
      </p:pic>
      <p:pic>
        <p:nvPicPr>
          <p:cNvPr id="22" name="Picture 4"/>
          <p:cNvPicPr>
            <a:picLocks noChangeAspect="1" noChangeArrowheads="1"/>
          </p:cNvPicPr>
          <p:nvPr/>
        </p:nvPicPr>
        <p:blipFill>
          <a:blip r:embed="rId6"/>
          <a:srcRect/>
          <a:stretch>
            <a:fillRect/>
          </a:stretch>
        </p:blipFill>
        <p:spPr bwMode="auto">
          <a:xfrm>
            <a:off x="7023100" y="4038600"/>
            <a:ext cx="693738" cy="968375"/>
          </a:xfrm>
          <a:prstGeom prst="rect">
            <a:avLst/>
          </a:prstGeom>
          <a:noFill/>
          <a:ln w="9525">
            <a:noFill/>
            <a:miter lim="800000"/>
            <a:headEnd/>
            <a:tailEnd/>
          </a:ln>
        </p:spPr>
      </p:pic>
      <p:pic>
        <p:nvPicPr>
          <p:cNvPr id="23" name="Picture 4"/>
          <p:cNvPicPr>
            <a:picLocks noChangeAspect="1" noChangeArrowheads="1"/>
          </p:cNvPicPr>
          <p:nvPr/>
        </p:nvPicPr>
        <p:blipFill>
          <a:blip r:embed="rId6"/>
          <a:srcRect/>
          <a:stretch>
            <a:fillRect/>
          </a:stretch>
        </p:blipFill>
        <p:spPr bwMode="auto">
          <a:xfrm>
            <a:off x="8245475" y="3184525"/>
            <a:ext cx="693738" cy="968375"/>
          </a:xfrm>
          <a:prstGeom prst="rect">
            <a:avLst/>
          </a:prstGeom>
          <a:noFill/>
          <a:ln w="9525">
            <a:noFill/>
            <a:miter lim="800000"/>
            <a:headEnd/>
            <a:tailEnd/>
          </a:ln>
        </p:spPr>
      </p:pic>
      <p:pic>
        <p:nvPicPr>
          <p:cNvPr id="24" name="Picture 4"/>
          <p:cNvPicPr>
            <a:picLocks noChangeAspect="1" noChangeArrowheads="1"/>
          </p:cNvPicPr>
          <p:nvPr/>
        </p:nvPicPr>
        <p:blipFill>
          <a:blip r:embed="rId6"/>
          <a:srcRect/>
          <a:stretch>
            <a:fillRect/>
          </a:stretch>
        </p:blipFill>
        <p:spPr bwMode="auto">
          <a:xfrm>
            <a:off x="6173788" y="3286125"/>
            <a:ext cx="692150" cy="966788"/>
          </a:xfrm>
          <a:prstGeom prst="rect">
            <a:avLst/>
          </a:prstGeom>
          <a:noFill/>
          <a:ln w="9525">
            <a:noFill/>
            <a:miter lim="800000"/>
            <a:headEnd/>
            <a:tailEnd/>
          </a:ln>
        </p:spPr>
      </p:pic>
      <p:pic>
        <p:nvPicPr>
          <p:cNvPr id="25" name="Picture 5"/>
          <p:cNvPicPr>
            <a:picLocks noChangeAspect="1" noChangeArrowheads="1"/>
          </p:cNvPicPr>
          <p:nvPr/>
        </p:nvPicPr>
        <p:blipFill>
          <a:blip r:embed="rId8"/>
          <a:srcRect/>
          <a:stretch>
            <a:fillRect/>
          </a:stretch>
        </p:blipFill>
        <p:spPr bwMode="auto">
          <a:xfrm>
            <a:off x="3217863" y="3121025"/>
            <a:ext cx="1049337" cy="1466850"/>
          </a:xfrm>
          <a:prstGeom prst="rect">
            <a:avLst/>
          </a:prstGeom>
          <a:noFill/>
          <a:ln w="9525">
            <a:noFill/>
            <a:miter lim="800000"/>
            <a:headEnd/>
            <a:tailEnd/>
          </a:ln>
        </p:spPr>
      </p:pic>
      <p:pic>
        <p:nvPicPr>
          <p:cNvPr id="26" name="Picture 3"/>
          <p:cNvPicPr>
            <a:picLocks noChangeAspect="1" noChangeArrowheads="1"/>
          </p:cNvPicPr>
          <p:nvPr/>
        </p:nvPicPr>
        <p:blipFill>
          <a:blip r:embed="rId9"/>
          <a:srcRect l="-246" r="246" b="15433"/>
          <a:stretch>
            <a:fillRect/>
          </a:stretch>
        </p:blipFill>
        <p:spPr bwMode="auto">
          <a:xfrm>
            <a:off x="1912938" y="2425700"/>
            <a:ext cx="1260475" cy="1500188"/>
          </a:xfrm>
          <a:prstGeom prst="rect">
            <a:avLst/>
          </a:prstGeom>
          <a:noFill/>
          <a:ln w="9525">
            <a:noFill/>
            <a:miter lim="800000"/>
            <a:headEnd/>
            <a:tailEnd/>
          </a:ln>
        </p:spPr>
      </p:pic>
      <p:pic>
        <p:nvPicPr>
          <p:cNvPr id="12" name="Picture 2"/>
          <p:cNvPicPr>
            <a:picLocks noChangeAspect="1" noChangeArrowheads="1"/>
          </p:cNvPicPr>
          <p:nvPr/>
        </p:nvPicPr>
        <p:blipFill>
          <a:blip r:embed="rId3"/>
          <a:srcRect l="9509" t="50000" r="74019" b="31361"/>
          <a:stretch>
            <a:fillRect/>
          </a:stretch>
        </p:blipFill>
        <p:spPr bwMode="auto">
          <a:xfrm>
            <a:off x="2368550" y="1981200"/>
            <a:ext cx="603250" cy="531813"/>
          </a:xfrm>
          <a:prstGeom prst="rect">
            <a:avLst/>
          </a:prstGeom>
          <a:noFill/>
          <a:ln w="9525">
            <a:noFill/>
            <a:miter lim="800000"/>
            <a:headEnd/>
            <a:tailEnd/>
          </a:ln>
        </p:spPr>
      </p:pic>
      <p:pic>
        <p:nvPicPr>
          <p:cNvPr id="29" name="Picture 2"/>
          <p:cNvPicPr>
            <a:picLocks noChangeAspect="1" noChangeArrowheads="1"/>
          </p:cNvPicPr>
          <p:nvPr/>
        </p:nvPicPr>
        <p:blipFill>
          <a:blip r:embed="rId3"/>
          <a:srcRect l="9509" t="50000" r="74019" b="31361"/>
          <a:stretch>
            <a:fillRect/>
          </a:stretch>
        </p:blipFill>
        <p:spPr bwMode="auto">
          <a:xfrm>
            <a:off x="2887663" y="2414588"/>
            <a:ext cx="601662" cy="531812"/>
          </a:xfrm>
          <a:prstGeom prst="rect">
            <a:avLst/>
          </a:prstGeom>
          <a:noFill/>
          <a:ln w="9525">
            <a:noFill/>
            <a:miter lim="800000"/>
            <a:headEnd/>
            <a:tailEnd/>
          </a:ln>
        </p:spPr>
      </p:pic>
      <p:pic>
        <p:nvPicPr>
          <p:cNvPr id="30" name="Picture 2"/>
          <p:cNvPicPr>
            <a:picLocks noChangeAspect="1" noChangeArrowheads="1"/>
          </p:cNvPicPr>
          <p:nvPr/>
        </p:nvPicPr>
        <p:blipFill>
          <a:blip r:embed="rId3"/>
          <a:srcRect l="9509" t="50000" r="74019" b="31361"/>
          <a:stretch>
            <a:fillRect/>
          </a:stretch>
        </p:blipFill>
        <p:spPr bwMode="auto">
          <a:xfrm>
            <a:off x="4721225" y="2138363"/>
            <a:ext cx="603250" cy="531812"/>
          </a:xfrm>
          <a:prstGeom prst="rect">
            <a:avLst/>
          </a:prstGeom>
          <a:noFill/>
          <a:ln w="9525">
            <a:noFill/>
            <a:miter lim="800000"/>
            <a:headEnd/>
            <a:tailEnd/>
          </a:ln>
        </p:spPr>
      </p:pic>
      <p:pic>
        <p:nvPicPr>
          <p:cNvPr id="31" name="Picture 2"/>
          <p:cNvPicPr>
            <a:picLocks noChangeAspect="1" noChangeArrowheads="1"/>
          </p:cNvPicPr>
          <p:nvPr/>
        </p:nvPicPr>
        <p:blipFill>
          <a:blip r:embed="rId3"/>
          <a:srcRect l="9509" t="50000" r="74019" b="31361"/>
          <a:stretch>
            <a:fillRect/>
          </a:stretch>
        </p:blipFill>
        <p:spPr bwMode="auto">
          <a:xfrm>
            <a:off x="6173788" y="2255838"/>
            <a:ext cx="601662" cy="531812"/>
          </a:xfrm>
          <a:prstGeom prst="rect">
            <a:avLst/>
          </a:prstGeom>
          <a:noFill/>
          <a:ln w="9525">
            <a:noFill/>
            <a:miter lim="800000"/>
            <a:headEnd/>
            <a:tailEnd/>
          </a:ln>
        </p:spPr>
      </p:pic>
      <p:pic>
        <p:nvPicPr>
          <p:cNvPr id="32" name="Picture 2"/>
          <p:cNvPicPr>
            <a:picLocks noChangeAspect="1" noChangeArrowheads="1"/>
          </p:cNvPicPr>
          <p:nvPr/>
        </p:nvPicPr>
        <p:blipFill>
          <a:blip r:embed="rId3"/>
          <a:srcRect l="9509" t="50000" r="74019" b="31361"/>
          <a:stretch>
            <a:fillRect/>
          </a:stretch>
        </p:blipFill>
        <p:spPr bwMode="auto">
          <a:xfrm>
            <a:off x="6872288" y="2111375"/>
            <a:ext cx="601662" cy="531813"/>
          </a:xfrm>
          <a:prstGeom prst="rect">
            <a:avLst/>
          </a:prstGeom>
          <a:noFill/>
          <a:ln w="9525">
            <a:noFill/>
            <a:miter lim="800000"/>
            <a:headEnd/>
            <a:tailEnd/>
          </a:ln>
        </p:spPr>
      </p:pic>
      <p:pic>
        <p:nvPicPr>
          <p:cNvPr id="34" name="Picture 2"/>
          <p:cNvPicPr>
            <a:picLocks noChangeAspect="1" noChangeArrowheads="1"/>
          </p:cNvPicPr>
          <p:nvPr/>
        </p:nvPicPr>
        <p:blipFill>
          <a:blip r:embed="rId3"/>
          <a:srcRect l="9509" t="50000" r="74019" b="31361"/>
          <a:stretch>
            <a:fillRect/>
          </a:stretch>
        </p:blipFill>
        <p:spPr bwMode="auto">
          <a:xfrm>
            <a:off x="8453438" y="2124075"/>
            <a:ext cx="603250" cy="531813"/>
          </a:xfrm>
          <a:prstGeom prst="rect">
            <a:avLst/>
          </a:prstGeom>
          <a:noFill/>
          <a:ln w="9525">
            <a:noFill/>
            <a:miter lim="800000"/>
            <a:headEnd/>
            <a:tailEnd/>
          </a:ln>
        </p:spPr>
      </p:pic>
      <p:sp>
        <p:nvSpPr>
          <p:cNvPr id="13" name="Rectangle 12">
            <a:hlinkClick r:id="rId10" action="ppaction://hlinksldjump"/>
          </p:cNvPr>
          <p:cNvSpPr/>
          <p:nvPr/>
        </p:nvSpPr>
        <p:spPr>
          <a:xfrm>
            <a:off x="550863" y="212725"/>
            <a:ext cx="677862" cy="679450"/>
          </a:xfrm>
          <a:prstGeom prst="rect">
            <a:avLst/>
          </a:prstGeom>
          <a:solidFill>
            <a:srgbClr val="96BE4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rPr>
              <a:t>1</a:t>
            </a:r>
            <a:endParaRPr lang="en-US" dirty="0">
              <a:solidFill>
                <a:prstClr val="white"/>
              </a:solidFill>
            </a:endParaRPr>
          </a:p>
        </p:txBody>
      </p:sp>
      <p:sp>
        <p:nvSpPr>
          <p:cNvPr id="40" name="Rectangle 39">
            <a:hlinkClick r:id="rId4" action="ppaction://hlinksldjump"/>
          </p:cNvPr>
          <p:cNvSpPr/>
          <p:nvPr/>
        </p:nvSpPr>
        <p:spPr>
          <a:xfrm>
            <a:off x="1381125" y="215900"/>
            <a:ext cx="679450" cy="67786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solidFill>
                  <a:prstClr val="white"/>
                </a:solidFill>
              </a:rPr>
              <a:t>2</a:t>
            </a:r>
            <a:endParaRPr lang="en-US">
              <a:solidFill>
                <a:prstClr val="white"/>
              </a:solidFill>
            </a:endParaRPr>
          </a:p>
        </p:txBody>
      </p:sp>
      <p:sp>
        <p:nvSpPr>
          <p:cNvPr id="41" name="Rectangle 40">
            <a:hlinkClick r:id="rId4" action="ppaction://hlinksldjump"/>
          </p:cNvPr>
          <p:cNvSpPr/>
          <p:nvPr/>
        </p:nvSpPr>
        <p:spPr>
          <a:xfrm>
            <a:off x="2220913" y="215900"/>
            <a:ext cx="677862" cy="67786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solidFill>
                  <a:prstClr val="white"/>
                </a:solidFill>
              </a:rPr>
              <a:t>3</a:t>
            </a:r>
            <a:endParaRPr lang="en-US">
              <a:solidFill>
                <a:prstClr val="white"/>
              </a:solidFill>
            </a:endParaRPr>
          </a:p>
        </p:txBody>
      </p:sp>
      <p:sp>
        <p:nvSpPr>
          <p:cNvPr id="42" name="Rectangle 41">
            <a:hlinkClick r:id="rId4" action="ppaction://hlinksldjump"/>
          </p:cNvPr>
          <p:cNvSpPr/>
          <p:nvPr/>
        </p:nvSpPr>
        <p:spPr>
          <a:xfrm>
            <a:off x="3043238" y="215900"/>
            <a:ext cx="679450" cy="67786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solidFill>
                  <a:prstClr val="white"/>
                </a:solidFill>
              </a:rPr>
              <a:t>4</a:t>
            </a:r>
            <a:endParaRPr lang="en-US">
              <a:solidFill>
                <a:prstClr val="white"/>
              </a:solidFill>
            </a:endParaRPr>
          </a:p>
        </p:txBody>
      </p:sp>
      <p:sp>
        <p:nvSpPr>
          <p:cNvPr id="47" name="Rectangle 46">
            <a:hlinkClick r:id="rId11" action="ppaction://hlinksldjump"/>
          </p:cNvPr>
          <p:cNvSpPr/>
          <p:nvPr/>
        </p:nvSpPr>
        <p:spPr>
          <a:xfrm>
            <a:off x="1381125" y="215900"/>
            <a:ext cx="679450" cy="677863"/>
          </a:xfrm>
          <a:prstGeom prst="rect">
            <a:avLst/>
          </a:prstGeom>
          <a:solidFill>
            <a:srgbClr val="96BE4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solidFill>
                  <a:prstClr val="white"/>
                </a:solidFill>
              </a:rPr>
              <a:t>2</a:t>
            </a:r>
            <a:endParaRPr lang="en-US">
              <a:solidFill>
                <a:prstClr val="white"/>
              </a:solidFill>
            </a:endParaRPr>
          </a:p>
        </p:txBody>
      </p:sp>
      <p:sp>
        <p:nvSpPr>
          <p:cNvPr id="48" name="Rectangle 47">
            <a:hlinkClick r:id="rId12" action="ppaction://hlinksldjump"/>
          </p:cNvPr>
          <p:cNvSpPr/>
          <p:nvPr/>
        </p:nvSpPr>
        <p:spPr>
          <a:xfrm>
            <a:off x="2216150" y="215900"/>
            <a:ext cx="677863" cy="677863"/>
          </a:xfrm>
          <a:prstGeom prst="rect">
            <a:avLst/>
          </a:prstGeom>
          <a:solidFill>
            <a:srgbClr val="96BE4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solidFill>
                  <a:prstClr val="white"/>
                </a:solidFill>
              </a:rPr>
              <a:t>3</a:t>
            </a:r>
            <a:endParaRPr lang="en-US">
              <a:solidFill>
                <a:prstClr val="white"/>
              </a:solidFill>
            </a:endParaRPr>
          </a:p>
        </p:txBody>
      </p:sp>
      <p:sp>
        <p:nvSpPr>
          <p:cNvPr id="49" name="Rectangle 48">
            <a:hlinkClick r:id="rId13" action="ppaction://hlinksldjump"/>
          </p:cNvPr>
          <p:cNvSpPr/>
          <p:nvPr/>
        </p:nvSpPr>
        <p:spPr>
          <a:xfrm>
            <a:off x="3043238" y="215900"/>
            <a:ext cx="679450" cy="677863"/>
          </a:xfrm>
          <a:prstGeom prst="rect">
            <a:avLst/>
          </a:prstGeom>
          <a:solidFill>
            <a:srgbClr val="96BE4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vi-VN" dirty="0">
                <a:solidFill>
                  <a:prstClr val="white"/>
                </a:solidFill>
                <a:latin typeface="Calibri"/>
              </a:rPr>
              <a:t>4</a:t>
            </a:r>
            <a:endParaRPr lang="en-US" dirty="0">
              <a:solidFill>
                <a:prstClr val="white"/>
              </a:solidFill>
            </a:endParaRPr>
          </a:p>
        </p:txBody>
      </p:sp>
      <p:pic>
        <p:nvPicPr>
          <p:cNvPr id="1031" name="Picture 7" descr="Animated Sprites:"/>
          <p:cNvPicPr>
            <a:picLocks noChangeAspect="1" noChangeArrowheads="1" noCrop="1"/>
          </p:cNvPicPr>
          <p:nvPr/>
        </p:nvPicPr>
        <p:blipFill>
          <a:blip r:embed="rId14"/>
          <a:srcRect/>
          <a:stretch>
            <a:fillRect/>
          </a:stretch>
        </p:blipFill>
        <p:spPr bwMode="auto">
          <a:xfrm flipH="1">
            <a:off x="7697788" y="590550"/>
            <a:ext cx="773112" cy="773113"/>
          </a:xfrm>
          <a:prstGeom prst="rect">
            <a:avLst/>
          </a:prstGeom>
          <a:noFill/>
          <a:ln w="9525">
            <a:noFill/>
            <a:miter lim="800000"/>
            <a:headEnd/>
            <a:tailEnd/>
          </a:ln>
        </p:spPr>
      </p:pic>
      <p:pic>
        <p:nvPicPr>
          <p:cNvPr id="1037" name="Picture 13" descr="Cartoon Birds Flying In The Sky Animal Kid Animated Birds Flying - LowGif">
            <a:hlinkClick r:id="rId12" action="ppaction://hlinksldjump"/>
          </p:cNvPr>
          <p:cNvPicPr>
            <a:picLocks noChangeAspect="1" noChangeArrowheads="1"/>
          </p:cNvPicPr>
          <p:nvPr/>
        </p:nvPicPr>
        <p:blipFill>
          <a:blip r:embed="rId15"/>
          <a:srcRect/>
          <a:stretch>
            <a:fillRect/>
          </a:stretch>
        </p:blipFill>
        <p:spPr bwMode="auto">
          <a:xfrm>
            <a:off x="3105150" y="590550"/>
            <a:ext cx="3398838" cy="2263775"/>
          </a:xfrm>
          <a:prstGeom prst="rect">
            <a:avLst/>
          </a:prstGeom>
          <a:noFill/>
          <a:ln w="9525">
            <a:noFill/>
            <a:miter lim="800000"/>
            <a:headEnd/>
            <a:tailEnd/>
          </a:ln>
        </p:spPr>
      </p:pic>
      <p:pic>
        <p:nvPicPr>
          <p:cNvPr id="1039" name="Picture 15" descr="Flying See Ya Sticker by dieselraptor for iOS &amp; Android | GIPHY"/>
          <p:cNvPicPr>
            <a:picLocks noChangeAspect="1" noChangeArrowheads="1" noCrop="1"/>
          </p:cNvPicPr>
          <p:nvPr/>
        </p:nvPicPr>
        <p:blipFill>
          <a:blip r:embed="rId16"/>
          <a:srcRect/>
          <a:stretch>
            <a:fillRect/>
          </a:stretch>
        </p:blipFill>
        <p:spPr bwMode="auto">
          <a:xfrm>
            <a:off x="333375" y="1493838"/>
            <a:ext cx="633413" cy="631825"/>
          </a:xfrm>
          <a:prstGeom prst="rect">
            <a:avLst/>
          </a:prstGeom>
          <a:noFill/>
          <a:ln w="9525">
            <a:noFill/>
            <a:miter lim="800000"/>
            <a:headEnd/>
            <a:tailEnd/>
          </a:ln>
        </p:spPr>
      </p:pic>
      <p:pic>
        <p:nvPicPr>
          <p:cNvPr id="54" name="Picture 53"/>
          <p:cNvPicPr>
            <a:picLocks noChangeAspect="1"/>
          </p:cNvPicPr>
          <p:nvPr/>
        </p:nvPicPr>
        <p:blipFill>
          <a:blip r:embed="rId17"/>
          <a:srcRect/>
          <a:stretch>
            <a:fillRect/>
          </a:stretch>
        </p:blipFill>
        <p:spPr bwMode="auto">
          <a:xfrm>
            <a:off x="-201613" y="3340100"/>
            <a:ext cx="1169988" cy="657225"/>
          </a:xfrm>
          <a:prstGeom prst="rect">
            <a:avLst/>
          </a:prstGeom>
          <a:noFill/>
          <a:ln w="9525">
            <a:noFill/>
            <a:miter lim="800000"/>
            <a:headEnd/>
            <a:tailEnd/>
          </a:ln>
        </p:spPr>
      </p:pic>
      <p:pic>
        <p:nvPicPr>
          <p:cNvPr id="64" name="Picture 63"/>
          <p:cNvPicPr>
            <a:picLocks noChangeAspect="1"/>
          </p:cNvPicPr>
          <p:nvPr/>
        </p:nvPicPr>
        <p:blipFill>
          <a:blip r:embed="rId17"/>
          <a:srcRect/>
          <a:stretch>
            <a:fillRect/>
          </a:stretch>
        </p:blipFill>
        <p:spPr bwMode="auto">
          <a:xfrm flipH="1">
            <a:off x="482600" y="3502025"/>
            <a:ext cx="1169988" cy="657225"/>
          </a:xfrm>
          <a:prstGeom prst="rect">
            <a:avLst/>
          </a:prstGeom>
          <a:noFill/>
          <a:ln w="9525">
            <a:noFill/>
            <a:miter lim="800000"/>
            <a:headEnd/>
            <a:tailEnd/>
          </a:ln>
        </p:spPr>
      </p:pic>
      <p:pic>
        <p:nvPicPr>
          <p:cNvPr id="1040" name="Picture 16"/>
          <p:cNvPicPr>
            <a:picLocks noChangeAspect="1" noChangeArrowheads="1"/>
          </p:cNvPicPr>
          <p:nvPr/>
        </p:nvPicPr>
        <p:blipFill>
          <a:blip r:embed="rId18"/>
          <a:srcRect/>
          <a:stretch>
            <a:fillRect/>
          </a:stretch>
        </p:blipFill>
        <p:spPr bwMode="auto">
          <a:xfrm>
            <a:off x="525463" y="2725738"/>
            <a:ext cx="579437" cy="614362"/>
          </a:xfrm>
          <a:prstGeom prst="rect">
            <a:avLst/>
          </a:prstGeom>
          <a:noFill/>
          <a:ln w="9525">
            <a:noFill/>
            <a:miter lim="800000"/>
            <a:headEnd/>
            <a:tailEnd/>
          </a:ln>
        </p:spPr>
      </p:pic>
      <p:sp>
        <p:nvSpPr>
          <p:cNvPr id="1042" name="Picture 18" descr="Christmas Holiday Sticker by Lauren Fox for iOS &amp; Android | GIPHY"/>
          <p:cNvSpPr>
            <a:spLocks noChangeAspect="1" noChangeArrowheads="1"/>
          </p:cNvSpPr>
          <p:nvPr/>
        </p:nvSpPr>
        <p:spPr bwMode="auto">
          <a:xfrm>
            <a:off x="8021638" y="2038350"/>
            <a:ext cx="449262" cy="449263"/>
          </a:xfrm>
          <a:prstGeom prst="rect">
            <a:avLst/>
          </a:prstGeom>
          <a:noFill/>
          <a:ln w="9525">
            <a:noFill/>
            <a:miter lim="800000"/>
            <a:headEnd/>
            <a:tailEnd/>
          </a:ln>
        </p:spPr>
        <p:txBody>
          <a:bodyPr/>
          <a:lstStyle/>
          <a:p>
            <a:endParaRPr lang="en-US"/>
          </a:p>
        </p:txBody>
      </p:sp>
      <p:pic>
        <p:nvPicPr>
          <p:cNvPr id="1044" name="Picture 20" descr="Happy Me Too Sticker by Bare Tree Media for iOS &amp; Android | GIPHY"/>
          <p:cNvPicPr>
            <a:picLocks noChangeAspect="1" noChangeArrowheads="1" noCrop="1"/>
          </p:cNvPicPr>
          <p:nvPr/>
        </p:nvPicPr>
        <p:blipFill>
          <a:blip r:embed="rId19"/>
          <a:srcRect/>
          <a:stretch>
            <a:fillRect/>
          </a:stretch>
        </p:blipFill>
        <p:spPr bwMode="auto">
          <a:xfrm>
            <a:off x="4913313" y="2582863"/>
            <a:ext cx="411162" cy="409575"/>
          </a:xfrm>
          <a:prstGeom prst="rect">
            <a:avLst/>
          </a:prstGeom>
          <a:noFill/>
          <a:ln w="9525">
            <a:noFill/>
            <a:miter lim="800000"/>
            <a:headEnd/>
            <a:tailEnd/>
          </a:ln>
        </p:spPr>
      </p:pic>
      <p:sp>
        <p:nvSpPr>
          <p:cNvPr id="2" name="Right Arrow 1">
            <a:hlinkClick r:id="rId20" action="ppaction://hlinksldjump"/>
          </p:cNvPr>
          <p:cNvSpPr/>
          <p:nvPr/>
        </p:nvSpPr>
        <p:spPr>
          <a:xfrm>
            <a:off x="8488363" y="4786313"/>
            <a:ext cx="533400" cy="263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fade">
                                      <p:cBhvr>
                                        <p:cTn id="7" dur="400"/>
                                        <p:tgtEl>
                                          <p:spTgt spid="1039"/>
                                        </p:tgtEl>
                                      </p:cBhvr>
                                    </p:animEffect>
                                  </p:childTnLst>
                                </p:cTn>
                              </p:par>
                              <p:par>
                                <p:cTn id="8" presetID="10" presetClass="entr" presetSubtype="0" fill="hold" nodeType="withEffect">
                                  <p:stCondLst>
                                    <p:cond delay="0"/>
                                  </p:stCondLst>
                                  <p:childTnLst>
                                    <p:set>
                                      <p:cBhvr>
                                        <p:cTn id="9" dur="1" fill="hold">
                                          <p:stCondLst>
                                            <p:cond delay="0"/>
                                          </p:stCondLst>
                                        </p:cTn>
                                        <p:tgtEl>
                                          <p:spTgt spid="1037"/>
                                        </p:tgtEl>
                                        <p:attrNameLst>
                                          <p:attrName>style.visibility</p:attrName>
                                        </p:attrNameLst>
                                      </p:cBhvr>
                                      <p:to>
                                        <p:strVal val="visible"/>
                                      </p:to>
                                    </p:set>
                                    <p:animEffect transition="in" filter="fade">
                                      <p:cBhvr>
                                        <p:cTn id="10" dur="500"/>
                                        <p:tgtEl>
                                          <p:spTgt spid="1037"/>
                                        </p:tgtEl>
                                      </p:cBhvr>
                                    </p:animEffect>
                                  </p:childTnLst>
                                </p:cTn>
                              </p:par>
                              <p:par>
                                <p:cTn id="11" presetID="10"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500"/>
                                        <p:tgtEl>
                                          <p:spTgt spid="1031"/>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1042"/>
                                        </p:tgtEl>
                                        <p:attrNameLst>
                                          <p:attrName>style.visibility</p:attrName>
                                        </p:attrNameLst>
                                      </p:cBhvr>
                                      <p:to>
                                        <p:strVal val="visible"/>
                                      </p:to>
                                    </p:set>
                                    <p:animEffect transition="in" filter="fade">
                                      <p:cBhvr>
                                        <p:cTn id="16" dur="500"/>
                                        <p:tgtEl>
                                          <p:spTgt spid="1042"/>
                                        </p:tgtEl>
                                      </p:cBhvr>
                                    </p:animEffect>
                                  </p:childTnLst>
                                </p:cTn>
                              </p:par>
                              <p:par>
                                <p:cTn id="17" presetID="10"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nodeType="withEffect">
                                  <p:stCondLst>
                                    <p:cond delay="0"/>
                                  </p:stCondLst>
                                  <p:childTnLst>
                                    <p:set>
                                      <p:cBhvr>
                                        <p:cTn id="24" dur="1" fill="hold">
                                          <p:stCondLst>
                                            <p:cond delay="0"/>
                                          </p:stCondLst>
                                        </p:cTn>
                                        <p:tgtEl>
                                          <p:spTgt spid="1040"/>
                                        </p:tgtEl>
                                        <p:attrNameLst>
                                          <p:attrName>style.visibility</p:attrName>
                                        </p:attrNameLst>
                                      </p:cBhvr>
                                      <p:to>
                                        <p:strVal val="visible"/>
                                      </p:to>
                                    </p:set>
                                    <p:animEffect transition="in" filter="fade">
                                      <p:cBhvr>
                                        <p:cTn id="25" dur="500"/>
                                        <p:tgtEl>
                                          <p:spTgt spid="1040"/>
                                        </p:tgtEl>
                                      </p:cBhvr>
                                    </p:animEffect>
                                  </p:childTnLst>
                                </p:cTn>
                              </p:par>
                              <p:par>
                                <p:cTn id="26" presetID="10" presetClass="entr" presetSubtype="0" fill="hold" nodeType="withEffect">
                                  <p:stCondLst>
                                    <p:cond delay="0"/>
                                  </p:stCondLst>
                                  <p:childTnLst>
                                    <p:set>
                                      <p:cBhvr>
                                        <p:cTn id="27" dur="1" fill="hold">
                                          <p:stCondLst>
                                            <p:cond delay="0"/>
                                          </p:stCondLst>
                                        </p:cTn>
                                        <p:tgtEl>
                                          <p:spTgt spid="1044"/>
                                        </p:tgtEl>
                                        <p:attrNameLst>
                                          <p:attrName>style.visibility</p:attrName>
                                        </p:attrNameLst>
                                      </p:cBhvr>
                                      <p:to>
                                        <p:strVal val="visible"/>
                                      </p:to>
                                    </p:set>
                                    <p:animEffect transition="in" filter="fade">
                                      <p:cBhvr>
                                        <p:cTn id="28" dur="500"/>
                                        <p:tgtEl>
                                          <p:spTgt spid="1044"/>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2000"/>
                                        <p:tgtEl>
                                          <p:spTgt spid="26"/>
                                        </p:tgtEl>
                                      </p:cBhvr>
                                    </p:animEffect>
                                  </p:childTnLst>
                                </p:cTn>
                              </p:par>
                              <p:par>
                                <p:cTn id="33" presetID="22" presetClass="entr" presetSubtype="4" fill="hold" nodeType="with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wipe(down)">
                                      <p:cBhvr>
                                        <p:cTn id="35" dur="2000"/>
                                        <p:tgtEl>
                                          <p:spTgt spid="1027"/>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500"/>
                                        <p:tgtEl>
                                          <p:spTgt spid="20"/>
                                        </p:tgtEl>
                                      </p:cBhvr>
                                    </p:animEffect>
                                  </p:childTnLst>
                                </p:cTn>
                              </p:par>
                              <p:par>
                                <p:cTn id="39" presetID="2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1500"/>
                                        <p:tgtEl>
                                          <p:spTgt spid="18"/>
                                        </p:tgtEl>
                                      </p:cBhvr>
                                    </p:animEffect>
                                  </p:childTnLst>
                                </p:cTn>
                              </p:par>
                            </p:childTnLst>
                          </p:cTn>
                        </p:par>
                        <p:par>
                          <p:cTn id="42" fill="hold">
                            <p:stCondLst>
                              <p:cond delay="2500"/>
                            </p:stCondLst>
                            <p:childTnLst>
                              <p:par>
                                <p:cTn id="43" presetID="22" presetClass="entr" presetSubtype="4" fill="hold" nodeType="after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wipe(down)">
                                      <p:cBhvr>
                                        <p:cTn id="45" dur="1500"/>
                                        <p:tgtEl>
                                          <p:spTgt spid="1026"/>
                                        </p:tgtEl>
                                      </p:cBhvr>
                                    </p:animEffect>
                                  </p:childTnLst>
                                </p:cTn>
                              </p:par>
                              <p:par>
                                <p:cTn id="46" presetID="22" presetClass="entr" presetSubtype="4"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1480"/>
                                        <p:tgtEl>
                                          <p:spTgt spid="25"/>
                                        </p:tgtEl>
                                      </p:cBhvr>
                                    </p:animEffect>
                                  </p:childTnLst>
                                </p:cTn>
                              </p:par>
                              <p:par>
                                <p:cTn id="49" presetID="22" presetClass="entr" presetSubtype="4"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wipe(down)">
                                      <p:cBhvr>
                                        <p:cTn id="51" dur="1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10"/>
                                        <p:tgtEl>
                                          <p:spTgt spid="13"/>
                                        </p:tgtEl>
                                      </p:cBhvr>
                                    </p:animEffect>
                                    <p:set>
                                      <p:cBhvr>
                                        <p:cTn id="57" dur="1" fill="hold">
                                          <p:stCondLst>
                                            <p:cond delay="9"/>
                                          </p:stCondLst>
                                        </p:cTn>
                                        <p:tgtEl>
                                          <p:spTgt spid="13"/>
                                        </p:tgtEl>
                                        <p:attrNameLst>
                                          <p:attrName>style.visibility</p:attrName>
                                        </p:attrNameLst>
                                      </p:cBhvr>
                                      <p:to>
                                        <p:strVal val="hidden"/>
                                      </p:to>
                                    </p:set>
                                  </p:childTnLst>
                                </p:cTn>
                              </p:par>
                            </p:childTnLst>
                          </p:cTn>
                        </p:par>
                        <p:par>
                          <p:cTn id="58" fill="hold">
                            <p:stCondLst>
                              <p:cond delay="10"/>
                            </p:stCondLst>
                            <p:childTnLst>
                              <p:par>
                                <p:cTn id="59" presetID="10"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10"/>
                                        <p:tgtEl>
                                          <p:spTgt spid="39"/>
                                        </p:tgtEl>
                                      </p:cBhvr>
                                    </p:animEffect>
                                  </p:childTnLst>
                                </p:cTn>
                              </p:par>
                            </p:childTnLst>
                          </p:cTn>
                        </p:par>
                        <p:par>
                          <p:cTn id="62" fill="hold">
                            <p:stCondLst>
                              <p:cond delay="20"/>
                            </p:stCondLst>
                            <p:childTnLst>
                              <p:par>
                                <p:cTn id="63" presetID="22" presetClass="entr" presetSubtype="4" fill="hold"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down)">
                                      <p:cBhvr>
                                        <p:cTn id="65" dur="1500"/>
                                        <p:tgtEl>
                                          <p:spTgt spid="37"/>
                                        </p:tgtEl>
                                      </p:cBhvr>
                                    </p:animEffect>
                                  </p:childTnLst>
                                </p:cTn>
                              </p:par>
                              <p:par>
                                <p:cTn id="66" presetID="22" presetClass="entr" presetSubtype="4"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1500"/>
                                        <p:tgtEl>
                                          <p:spTgt spid="12"/>
                                        </p:tgtEl>
                                      </p:cBhvr>
                                    </p:animEffect>
                                  </p:childTnLst>
                                </p:cTn>
                              </p:par>
                              <p:par>
                                <p:cTn id="69" presetID="22" presetClass="entr" presetSubtype="4"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down)">
                                      <p:cBhvr>
                                        <p:cTn id="71" dur="1500"/>
                                        <p:tgtEl>
                                          <p:spTgt spid="29"/>
                                        </p:tgtEl>
                                      </p:cBhvr>
                                    </p:animEffect>
                                  </p:child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
                                        <p:tgtEl>
                                          <p:spTgt spid="40"/>
                                        </p:tgtEl>
                                      </p:cBhvr>
                                    </p:animEffect>
                                  </p:childTnLst>
                                </p:cTn>
                              </p:par>
                            </p:childTnLst>
                          </p:cTn>
                        </p:par>
                        <p:par>
                          <p:cTn id="82" fill="hold">
                            <p:stCondLst>
                              <p:cond delay="510"/>
                            </p:stCondLst>
                            <p:childTnLst>
                              <p:par>
                                <p:cTn id="83" presetID="22" presetClass="entr" presetSubtype="4"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down)">
                                      <p:cBhvr>
                                        <p:cTn id="85" dur="1250"/>
                                        <p:tgtEl>
                                          <p:spTgt spid="16"/>
                                        </p:tgtEl>
                                      </p:cBhvr>
                                    </p:animEffect>
                                  </p:childTnLst>
                                </p:cTn>
                              </p:par>
                              <p:par>
                                <p:cTn id="86" presetID="22" presetClass="entr" presetSubtype="4"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down)">
                                      <p:cBhvr>
                                        <p:cTn id="88" dur="1250"/>
                                        <p:tgtEl>
                                          <p:spTgt spid="30"/>
                                        </p:tgtEl>
                                      </p:cBhvr>
                                    </p:animEffect>
                                  </p:childTnLst>
                                </p:cTn>
                              </p:par>
                              <p:par>
                                <p:cTn id="89" presetID="22" presetClass="entr" presetSubtype="4"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ipe(down)">
                                      <p:cBhvr>
                                        <p:cTn id="91" dur="1250"/>
                                        <p:tgtEl>
                                          <p:spTgt spid="31"/>
                                        </p:tgtEl>
                                      </p:cBhvr>
                                    </p:animEffect>
                                  </p:childTnLst>
                                </p:cTn>
                              </p:par>
                            </p:childTnLst>
                          </p:cTn>
                        </p:par>
                      </p:childTnLst>
                    </p:cTn>
                  </p:par>
                </p:childTnLst>
              </p:cTn>
              <p:nextCondLst>
                <p:cond evt="onClick" delay="0">
                  <p:tgtEl>
                    <p:spTgt spid="47"/>
                  </p:tgtEl>
                </p:cond>
              </p:nextCondLst>
            </p:seq>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10"/>
                                        <p:tgtEl>
                                          <p:spTgt spid="48"/>
                                        </p:tgtEl>
                                      </p:cBhvr>
                                    </p:animEffect>
                                    <p:set>
                                      <p:cBhvr>
                                        <p:cTn id="97" dur="1" fill="hold">
                                          <p:stCondLst>
                                            <p:cond delay="9"/>
                                          </p:stCondLst>
                                        </p:cTn>
                                        <p:tgtEl>
                                          <p:spTgt spid="48"/>
                                        </p:tgtEl>
                                        <p:attrNameLst>
                                          <p:attrName>style.visibility</p:attrName>
                                        </p:attrNameLst>
                                      </p:cBhvr>
                                      <p:to>
                                        <p:strVal val="hidden"/>
                                      </p:to>
                                    </p:set>
                                  </p:childTnLst>
                                </p:cTn>
                              </p:par>
                            </p:childTnLst>
                          </p:cTn>
                        </p:par>
                        <p:par>
                          <p:cTn id="98" fill="hold">
                            <p:stCondLst>
                              <p:cond delay="10"/>
                            </p:stCondLst>
                            <p:childTnLst>
                              <p:par>
                                <p:cTn id="99" presetID="10" presetClass="entr" presetSubtype="0" fill="hold" grpId="0" nodeType="after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10"/>
                                        <p:tgtEl>
                                          <p:spTgt spid="41"/>
                                        </p:tgtEl>
                                      </p:cBhvr>
                                    </p:animEffect>
                                  </p:childTnLst>
                                </p:cTn>
                              </p:par>
                            </p:childTnLst>
                          </p:cTn>
                        </p:par>
                        <p:par>
                          <p:cTn id="102" fill="hold">
                            <p:stCondLst>
                              <p:cond delay="20"/>
                            </p:stCondLst>
                            <p:childTnLst>
                              <p:par>
                                <p:cTn id="103" presetID="22" presetClass="entr" presetSubtype="4" fill="hold" nodeType="after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wipe(down)">
                                      <p:cBhvr>
                                        <p:cTn id="105" dur="1250"/>
                                        <p:tgtEl>
                                          <p:spTgt spid="32"/>
                                        </p:tgtEl>
                                      </p:cBhvr>
                                    </p:animEffect>
                                  </p:childTnLst>
                                </p:cTn>
                              </p:par>
                              <p:par>
                                <p:cTn id="106" presetID="22" presetClass="entr" presetSubtype="4"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wipe(down)">
                                      <p:cBhvr>
                                        <p:cTn id="108" dur="1250"/>
                                        <p:tgtEl>
                                          <p:spTgt spid="34"/>
                                        </p:tgtEl>
                                      </p:cBhvr>
                                    </p:animEffect>
                                  </p:childTnLst>
                                </p:cTn>
                              </p:par>
                              <p:par>
                                <p:cTn id="109" presetID="22" presetClass="entr" presetSubtype="4" fill="hold"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ipe(down)">
                                      <p:cBhvr>
                                        <p:cTn id="111" dur="1250"/>
                                        <p:tgtEl>
                                          <p:spTgt spid="23"/>
                                        </p:tgtEl>
                                      </p:cBhvr>
                                    </p:animEffect>
                                  </p:childTnLst>
                                </p:cTn>
                              </p:par>
                            </p:childTnLst>
                          </p:cTn>
                        </p:par>
                      </p:childTnLst>
                    </p:cTn>
                  </p:par>
                </p:childTnLst>
              </p:cTn>
              <p:nextCondLst>
                <p:cond evt="onClick" delay="0">
                  <p:tgtEl>
                    <p:spTgt spid="48"/>
                  </p:tgtEl>
                </p:cond>
              </p:nextCondLst>
            </p:seq>
            <p:seq concurrent="1" nextAc="seek">
              <p:cTn id="112" restart="whenNotActive" fill="hold" evtFilter="cancelBubble" nodeType="interactiveSeq">
                <p:stCondLst>
                  <p:cond evt="onClick" delay="0">
                    <p:tgtEl>
                      <p:spTgt spid="49"/>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10"/>
                                        <p:tgtEl>
                                          <p:spTgt spid="49"/>
                                        </p:tgtEl>
                                      </p:cBhvr>
                                    </p:animEffect>
                                    <p:set>
                                      <p:cBhvr>
                                        <p:cTn id="117" dur="1" fill="hold">
                                          <p:stCondLst>
                                            <p:cond delay="9"/>
                                          </p:stCondLst>
                                        </p:cTn>
                                        <p:tgtEl>
                                          <p:spTgt spid="49"/>
                                        </p:tgtEl>
                                        <p:attrNameLst>
                                          <p:attrName>style.visibility</p:attrName>
                                        </p:attrNameLst>
                                      </p:cBhvr>
                                      <p:to>
                                        <p:strVal val="hidden"/>
                                      </p:to>
                                    </p:set>
                                  </p:childTnLst>
                                </p:cTn>
                              </p:par>
                            </p:childTnLst>
                          </p:cTn>
                        </p:par>
                        <p:par>
                          <p:cTn id="118" fill="hold">
                            <p:stCondLst>
                              <p:cond delay="10"/>
                            </p:stCondLst>
                            <p:childTnLst>
                              <p:par>
                                <p:cTn id="119" presetID="10" presetClass="entr" presetSubtype="0" fill="hold" grpId="0" nodeType="after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fade">
                                      <p:cBhvr>
                                        <p:cTn id="121" dur="10"/>
                                        <p:tgtEl>
                                          <p:spTgt spid="42"/>
                                        </p:tgtEl>
                                      </p:cBhvr>
                                    </p:animEffect>
                                  </p:childTnLst>
                                </p:cTn>
                              </p:par>
                            </p:childTnLst>
                          </p:cTn>
                        </p:par>
                        <p:par>
                          <p:cTn id="122" fill="hold">
                            <p:stCondLst>
                              <p:cond delay="20"/>
                            </p:stCondLst>
                            <p:childTnLst>
                              <p:par>
                                <p:cTn id="123" presetID="22" presetClass="entr" presetSubtype="4" fill="hold" nodeType="after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wipe(down)">
                                      <p:cBhvr>
                                        <p:cTn id="125" dur="1500"/>
                                        <p:tgtEl>
                                          <p:spTgt spid="22"/>
                                        </p:tgtEl>
                                      </p:cBhvr>
                                    </p:animEffect>
                                  </p:childTnLst>
                                </p:cTn>
                              </p:par>
                              <p:par>
                                <p:cTn id="126" presetID="22" presetClass="entr" presetSubtype="4" fill="hold" nodeType="withEffect">
                                  <p:stCondLst>
                                    <p:cond delay="0"/>
                                  </p:stCondLst>
                                  <p:childTnLst>
                                    <p:set>
                                      <p:cBhvr>
                                        <p:cTn id="127" dur="1" fill="hold">
                                          <p:stCondLst>
                                            <p:cond delay="0"/>
                                          </p:stCondLst>
                                        </p:cTn>
                                        <p:tgtEl>
                                          <p:spTgt spid="1028"/>
                                        </p:tgtEl>
                                        <p:attrNameLst>
                                          <p:attrName>style.visibility</p:attrName>
                                        </p:attrNameLst>
                                      </p:cBhvr>
                                      <p:to>
                                        <p:strVal val="visible"/>
                                      </p:to>
                                    </p:set>
                                    <p:animEffect transition="in" filter="wipe(down)">
                                      <p:cBhvr>
                                        <p:cTn id="128" dur="1500"/>
                                        <p:tgtEl>
                                          <p:spTgt spid="1028"/>
                                        </p:tgtEl>
                                      </p:cBhvr>
                                    </p:animEffect>
                                  </p:childTnLst>
                                </p:cTn>
                              </p:par>
                              <p:par>
                                <p:cTn id="129" presetID="22" presetClass="entr" presetSubtype="4" fill="hold" nodeType="with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wipe(down)">
                                      <p:cBhvr>
                                        <p:cTn id="131" dur="1500"/>
                                        <p:tgtEl>
                                          <p:spTgt spid="24"/>
                                        </p:tgtEl>
                                      </p:cBhvr>
                                    </p:animEffect>
                                  </p:childTnLst>
                                </p:cTn>
                              </p:par>
                            </p:childTnLst>
                          </p:cTn>
                        </p:par>
                      </p:childTnLst>
                    </p:cTn>
                  </p:par>
                </p:childTnLst>
              </p:cTn>
              <p:nextCondLst>
                <p:cond evt="onClick" delay="0">
                  <p:tgtEl>
                    <p:spTgt spid="49"/>
                  </p:tgtEl>
                </p:cond>
              </p:nextCondLst>
            </p:seq>
          </p:childTnLst>
        </p:cTn>
      </p:par>
    </p:tnLst>
    <p:bldLst>
      <p:bldP spid="39" grpId="0" animBg="1"/>
      <p:bldP spid="13" grpId="0" animBg="1"/>
      <p:bldP spid="40" grpId="0" animBg="1"/>
      <p:bldP spid="41" grpId="0" animBg="1"/>
      <p:bldP spid="42" grpId="0" animBg="1"/>
      <p:bldP spid="47" grpId="0" animBg="1"/>
      <p:bldP spid="48" grpId="0" animBg="1"/>
      <p:bldP spid="49" grpId="0" animBg="1"/>
      <p:bldP spid="10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a:hlinkClick r:id="rId3" action="ppaction://hlinksldjump"/>
          </p:cNvPr>
          <p:cNvSpPr/>
          <p:nvPr/>
        </p:nvSpPr>
        <p:spPr>
          <a:xfrm>
            <a:off x="8077200" y="4552950"/>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63490" name="Picture 3"/>
          <p:cNvPicPr>
            <a:picLocks noChangeAspect="1"/>
          </p:cNvPicPr>
          <p:nvPr/>
        </p:nvPicPr>
        <p:blipFill>
          <a:blip r:embed="rId4"/>
          <a:srcRect/>
          <a:stretch>
            <a:fillRect/>
          </a:stretch>
        </p:blipFill>
        <p:spPr bwMode="auto">
          <a:xfrm>
            <a:off x="152400" y="471488"/>
            <a:ext cx="3513138" cy="4324350"/>
          </a:xfrm>
          <a:prstGeom prst="rect">
            <a:avLst/>
          </a:prstGeom>
          <a:noFill/>
          <a:ln w="9525">
            <a:noFill/>
            <a:miter lim="800000"/>
            <a:headEnd/>
            <a:tailEnd/>
          </a:ln>
        </p:spPr>
      </p:pic>
      <p:sp>
        <p:nvSpPr>
          <p:cNvPr id="8" name="TextBox 7"/>
          <p:cNvSpPr txBox="1"/>
          <p:nvPr/>
        </p:nvSpPr>
        <p:spPr>
          <a:xfrm>
            <a:off x="4038600" y="471488"/>
            <a:ext cx="4800600" cy="1568450"/>
          </a:xfrm>
          <a:prstGeom prst="rect">
            <a:avLst/>
          </a:prstGeom>
          <a:noFill/>
        </p:spPr>
        <p:txBody>
          <a:bodyPr>
            <a:spAutoFit/>
          </a:bodyPr>
          <a:lstStyle/>
          <a:p>
            <a:pPr fontAlgn="auto">
              <a:spcBef>
                <a:spcPts val="0"/>
              </a:spcBef>
              <a:spcAft>
                <a:spcPts val="0"/>
              </a:spcAft>
              <a:defRPr/>
            </a:pPr>
            <a:r>
              <a:rPr lang="vi-VN" sz="4800" dirty="0">
                <a:solidFill>
                  <a:srgbClr val="00B050"/>
                </a:solidFill>
                <a:latin typeface="+mj-lt"/>
                <a:cs typeface="+mn-cs"/>
              </a:rPr>
              <a:t>   Chọn đáp án đúng nhất:</a:t>
            </a:r>
          </a:p>
        </p:txBody>
      </p:sp>
      <p:sp>
        <p:nvSpPr>
          <p:cNvPr id="24" name="TextBox 23"/>
          <p:cNvSpPr txBox="1"/>
          <p:nvPr/>
        </p:nvSpPr>
        <p:spPr>
          <a:xfrm>
            <a:off x="4038600" y="2205038"/>
            <a:ext cx="4419600" cy="830262"/>
          </a:xfrm>
          <a:prstGeom prst="rect">
            <a:avLst/>
          </a:prstGeom>
          <a:noFill/>
        </p:spPr>
        <p:txBody>
          <a:bodyPr>
            <a:spAutoFit/>
          </a:bodyPr>
          <a:lstStyle/>
          <a:p>
            <a:pPr fontAlgn="auto">
              <a:spcBef>
                <a:spcPts val="0"/>
              </a:spcBef>
              <a:spcAft>
                <a:spcPts val="0"/>
              </a:spcAft>
              <a:defRPr/>
            </a:pPr>
            <a:r>
              <a:rPr lang="vi-VN" sz="4800" dirty="0">
                <a:solidFill>
                  <a:srgbClr val="FF3300"/>
                </a:solidFill>
                <a:latin typeface="+mj-lt"/>
                <a:cs typeface="+mn-cs"/>
              </a:rPr>
              <a:t>a) Sương sớm</a:t>
            </a:r>
          </a:p>
        </p:txBody>
      </p:sp>
      <p:sp>
        <p:nvSpPr>
          <p:cNvPr id="25" name="TextBox 24"/>
          <p:cNvSpPr txBox="1"/>
          <p:nvPr/>
        </p:nvSpPr>
        <p:spPr>
          <a:xfrm>
            <a:off x="3971925" y="3378200"/>
            <a:ext cx="4419600" cy="831850"/>
          </a:xfrm>
          <a:prstGeom prst="rect">
            <a:avLst/>
          </a:prstGeom>
          <a:noFill/>
        </p:spPr>
        <p:txBody>
          <a:bodyPr>
            <a:spAutoFit/>
          </a:bodyPr>
          <a:lstStyle/>
          <a:p>
            <a:pPr fontAlgn="auto">
              <a:spcBef>
                <a:spcPts val="0"/>
              </a:spcBef>
              <a:spcAft>
                <a:spcPts val="0"/>
              </a:spcAft>
              <a:defRPr/>
            </a:pPr>
            <a:r>
              <a:rPr lang="vi-VN" sz="4800" dirty="0">
                <a:solidFill>
                  <a:schemeClr val="accent1">
                    <a:lumMod val="50000"/>
                  </a:schemeClr>
                </a:solidFill>
                <a:latin typeface="+mj-lt"/>
                <a:cs typeface="+mn-cs"/>
              </a:rPr>
              <a:t>b) Xương sớm</a:t>
            </a:r>
          </a:p>
        </p:txBody>
      </p:sp>
      <p:pic>
        <p:nvPicPr>
          <p:cNvPr id="27" name="Picture 26"/>
          <p:cNvPicPr>
            <a:picLocks noChangeAspect="1"/>
          </p:cNvPicPr>
          <p:nvPr/>
        </p:nvPicPr>
        <p:blipFill>
          <a:blip r:embed="rId5"/>
          <a:srcRect/>
          <a:stretch>
            <a:fillRect/>
          </a:stretch>
        </p:blipFill>
        <p:spPr bwMode="auto">
          <a:xfrm>
            <a:off x="7999413" y="2138363"/>
            <a:ext cx="798512" cy="782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100" fill="hold"/>
                                        <p:tgtEl>
                                          <p:spTgt spid="27"/>
                                        </p:tgtEl>
                                        <p:attrNameLst>
                                          <p:attrName>ppt_w</p:attrName>
                                        </p:attrNameLst>
                                      </p:cBhvr>
                                      <p:tavLst>
                                        <p:tav tm="0">
                                          <p:val>
                                            <p:strVal val="4*#ppt_w"/>
                                          </p:val>
                                        </p:tav>
                                        <p:tav tm="100000">
                                          <p:val>
                                            <p:strVal val="#ppt_w"/>
                                          </p:val>
                                        </p:tav>
                                      </p:tavLst>
                                    </p:anim>
                                    <p:anim calcmode="lin" valueType="num">
                                      <p:cBhvr>
                                        <p:cTn id="8" dur="1100" fill="hold"/>
                                        <p:tgtEl>
                                          <p:spTgt spid="27"/>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rId3" action="ppaction://hlinksldjump"/>
          </p:cNvPr>
          <p:cNvSpPr/>
          <p:nvPr/>
        </p:nvSpPr>
        <p:spPr>
          <a:xfrm>
            <a:off x="8077200" y="4552950"/>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64514" name="Picture 2" descr="Trước khi tốt nghiệp học sinh Philippines phải trồng 10 cây xanh"/>
          <p:cNvPicPr>
            <a:picLocks noChangeAspect="1" noChangeArrowheads="1"/>
          </p:cNvPicPr>
          <p:nvPr/>
        </p:nvPicPr>
        <p:blipFill>
          <a:blip r:embed="rId4"/>
          <a:srcRect/>
          <a:stretch>
            <a:fillRect/>
          </a:stretch>
        </p:blipFill>
        <p:spPr bwMode="auto">
          <a:xfrm>
            <a:off x="228600" y="285750"/>
            <a:ext cx="3505200" cy="4572000"/>
          </a:xfrm>
          <a:prstGeom prst="rect">
            <a:avLst/>
          </a:prstGeom>
          <a:noFill/>
          <a:ln w="9525">
            <a:noFill/>
            <a:miter lim="800000"/>
            <a:headEnd/>
            <a:tailEnd/>
          </a:ln>
        </p:spPr>
      </p:pic>
      <p:sp>
        <p:nvSpPr>
          <p:cNvPr id="6" name="TextBox 5"/>
          <p:cNvSpPr txBox="1"/>
          <p:nvPr/>
        </p:nvSpPr>
        <p:spPr>
          <a:xfrm>
            <a:off x="4038600" y="471488"/>
            <a:ext cx="4800600" cy="1568450"/>
          </a:xfrm>
          <a:prstGeom prst="rect">
            <a:avLst/>
          </a:prstGeom>
          <a:noFill/>
        </p:spPr>
        <p:txBody>
          <a:bodyPr>
            <a:spAutoFit/>
          </a:bodyPr>
          <a:lstStyle/>
          <a:p>
            <a:pPr fontAlgn="auto">
              <a:spcBef>
                <a:spcPts val="0"/>
              </a:spcBef>
              <a:spcAft>
                <a:spcPts val="0"/>
              </a:spcAft>
              <a:defRPr/>
            </a:pPr>
            <a:r>
              <a:rPr lang="vi-VN" sz="4800" dirty="0">
                <a:solidFill>
                  <a:srgbClr val="00B050"/>
                </a:solidFill>
                <a:latin typeface="+mj-lt"/>
                <a:cs typeface="+mn-cs"/>
              </a:rPr>
              <a:t>   Chọn đáp án đúng nhất:</a:t>
            </a:r>
          </a:p>
        </p:txBody>
      </p:sp>
      <p:sp>
        <p:nvSpPr>
          <p:cNvPr id="8" name="TextBox 7"/>
          <p:cNvSpPr txBox="1"/>
          <p:nvPr/>
        </p:nvSpPr>
        <p:spPr>
          <a:xfrm>
            <a:off x="4038600" y="2205038"/>
            <a:ext cx="4419600" cy="830262"/>
          </a:xfrm>
          <a:prstGeom prst="rect">
            <a:avLst/>
          </a:prstGeom>
          <a:noFill/>
        </p:spPr>
        <p:txBody>
          <a:bodyPr>
            <a:spAutoFit/>
          </a:bodyPr>
          <a:lstStyle/>
          <a:p>
            <a:pPr fontAlgn="auto">
              <a:spcBef>
                <a:spcPts val="0"/>
              </a:spcBef>
              <a:spcAft>
                <a:spcPts val="0"/>
              </a:spcAft>
              <a:defRPr/>
            </a:pPr>
            <a:r>
              <a:rPr lang="vi-VN" sz="4800" dirty="0">
                <a:solidFill>
                  <a:srgbClr val="FF3300"/>
                </a:solidFill>
                <a:latin typeface="+mj-lt"/>
                <a:cs typeface="+mn-cs"/>
              </a:rPr>
              <a:t>a) Chim xẻ</a:t>
            </a:r>
          </a:p>
        </p:txBody>
      </p:sp>
      <p:sp>
        <p:nvSpPr>
          <p:cNvPr id="9" name="TextBox 8"/>
          <p:cNvSpPr txBox="1"/>
          <p:nvPr/>
        </p:nvSpPr>
        <p:spPr>
          <a:xfrm>
            <a:off x="3971925" y="3378200"/>
            <a:ext cx="4419600" cy="831850"/>
          </a:xfrm>
          <a:prstGeom prst="rect">
            <a:avLst/>
          </a:prstGeom>
          <a:noFill/>
        </p:spPr>
        <p:txBody>
          <a:bodyPr>
            <a:spAutoFit/>
          </a:bodyPr>
          <a:lstStyle/>
          <a:p>
            <a:pPr fontAlgn="auto">
              <a:spcBef>
                <a:spcPts val="0"/>
              </a:spcBef>
              <a:spcAft>
                <a:spcPts val="0"/>
              </a:spcAft>
              <a:defRPr/>
            </a:pPr>
            <a:r>
              <a:rPr lang="vi-VN" sz="4800" dirty="0">
                <a:solidFill>
                  <a:schemeClr val="accent1">
                    <a:lumMod val="50000"/>
                  </a:schemeClr>
                </a:solidFill>
                <a:latin typeface="+mj-lt"/>
                <a:cs typeface="+mn-cs"/>
              </a:rPr>
              <a:t>b) Chim sẻ</a:t>
            </a:r>
          </a:p>
        </p:txBody>
      </p:sp>
      <p:pic>
        <p:nvPicPr>
          <p:cNvPr id="10" name="Picture 9"/>
          <p:cNvPicPr>
            <a:picLocks noChangeAspect="1"/>
          </p:cNvPicPr>
          <p:nvPr/>
        </p:nvPicPr>
        <p:blipFill>
          <a:blip r:embed="rId5"/>
          <a:srcRect/>
          <a:stretch>
            <a:fillRect/>
          </a:stretch>
        </p:blipFill>
        <p:spPr bwMode="auto">
          <a:xfrm>
            <a:off x="7467600" y="3257550"/>
            <a:ext cx="798513" cy="782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4*#ppt_w"/>
                                          </p:val>
                                        </p:tav>
                                        <p:tav tm="100000">
                                          <p:val>
                                            <p:strVal val="#ppt_w"/>
                                          </p:val>
                                        </p:tav>
                                      </p:tavLst>
                                    </p:anim>
                                    <p:anim calcmode="lin" valueType="num">
                                      <p:cBhvr>
                                        <p:cTn id="8" dur="800" fill="hold"/>
                                        <p:tgtEl>
                                          <p:spTgt spid="10"/>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a:hlinkClick r:id="rId3" action="ppaction://hlinksldjump"/>
          </p:cNvPr>
          <p:cNvSpPr/>
          <p:nvPr/>
        </p:nvSpPr>
        <p:spPr>
          <a:xfrm>
            <a:off x="457200" y="4659313"/>
            <a:ext cx="977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65538" name="Picture 2" descr="Các biện pháp mà học sinh có thể bảo vệ môi trường học | Môi trường xung  quanh ta"/>
          <p:cNvPicPr>
            <a:picLocks noChangeAspect="1" noChangeArrowheads="1"/>
          </p:cNvPicPr>
          <p:nvPr/>
        </p:nvPicPr>
        <p:blipFill>
          <a:blip r:embed="rId4"/>
          <a:srcRect/>
          <a:stretch>
            <a:fillRect/>
          </a:stretch>
        </p:blipFill>
        <p:spPr bwMode="auto">
          <a:xfrm>
            <a:off x="304800" y="514350"/>
            <a:ext cx="3352800" cy="4038600"/>
          </a:xfrm>
          <a:prstGeom prst="rect">
            <a:avLst/>
          </a:prstGeom>
          <a:noFill/>
          <a:ln w="9525">
            <a:noFill/>
            <a:miter lim="800000"/>
            <a:headEnd/>
            <a:tailEnd/>
          </a:ln>
        </p:spPr>
      </p:pic>
      <p:sp>
        <p:nvSpPr>
          <p:cNvPr id="6" name="TextBox 5"/>
          <p:cNvSpPr txBox="1"/>
          <p:nvPr/>
        </p:nvSpPr>
        <p:spPr>
          <a:xfrm>
            <a:off x="4038600" y="209550"/>
            <a:ext cx="4800600" cy="1200150"/>
          </a:xfrm>
          <a:prstGeom prst="rect">
            <a:avLst/>
          </a:prstGeom>
          <a:noFill/>
        </p:spPr>
        <p:txBody>
          <a:bodyPr>
            <a:spAutoFit/>
          </a:bodyPr>
          <a:lstStyle/>
          <a:p>
            <a:pPr fontAlgn="auto">
              <a:spcBef>
                <a:spcPts val="0"/>
              </a:spcBef>
              <a:spcAft>
                <a:spcPts val="0"/>
              </a:spcAft>
              <a:defRPr/>
            </a:pPr>
            <a:r>
              <a:rPr lang="vi-VN" sz="3600" dirty="0">
                <a:solidFill>
                  <a:srgbClr val="00B050"/>
                </a:solidFill>
                <a:latin typeface="+mj-lt"/>
                <a:cs typeface="+mn-cs"/>
              </a:rPr>
              <a:t>   Câu chuyện kho báu khuyên chúng ta điều gì?</a:t>
            </a:r>
          </a:p>
        </p:txBody>
      </p:sp>
      <p:sp>
        <p:nvSpPr>
          <p:cNvPr id="8" name="TextBox 7"/>
          <p:cNvSpPr txBox="1"/>
          <p:nvPr/>
        </p:nvSpPr>
        <p:spPr>
          <a:xfrm>
            <a:off x="4038600" y="1631950"/>
            <a:ext cx="4648200" cy="954088"/>
          </a:xfrm>
          <a:prstGeom prst="rect">
            <a:avLst/>
          </a:prstGeom>
          <a:noFill/>
        </p:spPr>
        <p:txBody>
          <a:bodyPr>
            <a:spAutoFit/>
          </a:bodyPr>
          <a:lstStyle/>
          <a:p>
            <a:r>
              <a:rPr lang="vi-VN" sz="2800">
                <a:solidFill>
                  <a:srgbClr val="FF6600"/>
                </a:solidFill>
                <a:latin typeface="Times New Roman" pitchFamily="18" charset="0"/>
              </a:rPr>
              <a:t>a) Biết </a:t>
            </a:r>
            <a:r>
              <a:rPr lang="en-US" sz="2800">
                <a:solidFill>
                  <a:srgbClr val="FF6600"/>
                </a:solidFill>
                <a:latin typeface="Calibri" pitchFamily="34" charset="0"/>
                <a:cs typeface="Times New Roman" pitchFamily="18" charset="0"/>
              </a:rPr>
              <a:t>yêu quý đất đai và chăm chỉ lao động</a:t>
            </a:r>
            <a:r>
              <a:rPr lang="vi-VN" sz="2800">
                <a:solidFill>
                  <a:srgbClr val="FF6600"/>
                </a:solidFill>
                <a:latin typeface="Times New Roman" pitchFamily="18" charset="0"/>
                <a:cs typeface="Times New Roman" pitchFamily="18" charset="0"/>
              </a:rPr>
              <a:t>.</a:t>
            </a:r>
            <a:endParaRPr lang="vi-VN" sz="2800">
              <a:solidFill>
                <a:srgbClr val="FF6600"/>
              </a:solidFill>
              <a:latin typeface="Times New Roman" pitchFamily="18" charset="0"/>
            </a:endParaRPr>
          </a:p>
        </p:txBody>
      </p:sp>
      <p:sp>
        <p:nvSpPr>
          <p:cNvPr id="9" name="TextBox 8"/>
          <p:cNvSpPr txBox="1"/>
          <p:nvPr/>
        </p:nvSpPr>
        <p:spPr>
          <a:xfrm>
            <a:off x="4038600" y="2895600"/>
            <a:ext cx="4876800" cy="1385888"/>
          </a:xfrm>
          <a:prstGeom prst="rect">
            <a:avLst/>
          </a:prstGeom>
          <a:noFill/>
        </p:spPr>
        <p:txBody>
          <a:bodyPr>
            <a:spAutoFit/>
          </a:bodyPr>
          <a:lstStyle/>
          <a:p>
            <a:r>
              <a:rPr lang="vi-VN" sz="2800">
                <a:solidFill>
                  <a:srgbClr val="00B0F0"/>
                </a:solidFill>
                <a:latin typeface="Times New Roman" pitchFamily="18" charset="0"/>
              </a:rPr>
              <a:t>b) </a:t>
            </a:r>
            <a:r>
              <a:rPr lang="en-US" sz="2800">
                <a:solidFill>
                  <a:srgbClr val="00B0F0"/>
                </a:solidFill>
                <a:latin typeface="Times New Roman" pitchFamily="18" charset="0"/>
                <a:cs typeface="Times New Roman" pitchFamily="18" charset="0"/>
              </a:rPr>
              <a:t>biết yêu quý đất đai, lao động chăm chỉ thì sẽ có cuộc sống ấm no, hạnh phúc.</a:t>
            </a:r>
            <a:endParaRPr lang="vi-VN" sz="2800">
              <a:solidFill>
                <a:srgbClr val="00B0F0"/>
              </a:solidFill>
              <a:latin typeface="Times New Roman" pitchFamily="18" charset="0"/>
            </a:endParaRPr>
          </a:p>
        </p:txBody>
      </p:sp>
      <p:pic>
        <p:nvPicPr>
          <p:cNvPr id="11" name="Picture 10"/>
          <p:cNvPicPr>
            <a:picLocks noChangeAspect="1"/>
          </p:cNvPicPr>
          <p:nvPr/>
        </p:nvPicPr>
        <p:blipFill>
          <a:blip r:embed="rId5"/>
          <a:srcRect/>
          <a:stretch>
            <a:fillRect/>
          </a:stretch>
        </p:blipFill>
        <p:spPr bwMode="auto">
          <a:xfrm>
            <a:off x="8116888" y="1631950"/>
            <a:ext cx="798512" cy="782638"/>
          </a:xfrm>
          <a:prstGeom prst="rect">
            <a:avLst/>
          </a:prstGeom>
          <a:noFill/>
          <a:ln w="9525">
            <a:noFill/>
            <a:miter lim="800000"/>
            <a:headEnd/>
            <a:tailEnd/>
          </a:ln>
        </p:spPr>
      </p:pic>
      <p:pic>
        <p:nvPicPr>
          <p:cNvPr id="12" name="Picture 11"/>
          <p:cNvPicPr>
            <a:picLocks noChangeAspect="1"/>
          </p:cNvPicPr>
          <p:nvPr/>
        </p:nvPicPr>
        <p:blipFill>
          <a:blip r:embed="rId5"/>
          <a:srcRect/>
          <a:stretch>
            <a:fillRect/>
          </a:stretch>
        </p:blipFill>
        <p:spPr bwMode="auto">
          <a:xfrm>
            <a:off x="8040688" y="3770313"/>
            <a:ext cx="798512" cy="782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800" fill="hold"/>
                                        <p:tgtEl>
                                          <p:spTgt spid="11"/>
                                        </p:tgtEl>
                                        <p:attrNameLst>
                                          <p:attrName>ppt_w</p:attrName>
                                        </p:attrNameLst>
                                      </p:cBhvr>
                                      <p:tavLst>
                                        <p:tav tm="0">
                                          <p:val>
                                            <p:strVal val="4*#ppt_w"/>
                                          </p:val>
                                        </p:tav>
                                        <p:tav tm="100000">
                                          <p:val>
                                            <p:strVal val="#ppt_w"/>
                                          </p:val>
                                        </p:tav>
                                      </p:tavLst>
                                    </p:anim>
                                    <p:anim calcmode="lin" valueType="num">
                                      <p:cBhvr>
                                        <p:cTn id="8" dur="800" fill="hold"/>
                                        <p:tgtEl>
                                          <p:spTgt spid="11"/>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5"/>
                                            </p:cond>
                                          </p:stCondLst>
                                          <p:endCondLst>
                                            <p:cond evt="onStopAudio" delay="0">
                                              <p:tgtEl>
                                                <p:sldTgt/>
                                              </p:tgtEl>
                                            </p:cond>
                                          </p:endCondLst>
                                        </p:cTn>
                                        <p:tgtEl>
                                          <p:sndTgt r:embed="rId2" name="drumroll.wav"/>
                                        </p:tgtEl>
                                      </p:cMediaNode>
                                    </p:audio>
                                  </p:subTnLst>
                                </p:cTn>
                              </p:par>
                              <p:par>
                                <p:cTn id="9" presetID="23" presetClass="entr" presetSubtype="3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800" fill="hold"/>
                                        <p:tgtEl>
                                          <p:spTgt spid="12"/>
                                        </p:tgtEl>
                                        <p:attrNameLst>
                                          <p:attrName>ppt_w</p:attrName>
                                        </p:attrNameLst>
                                      </p:cBhvr>
                                      <p:tavLst>
                                        <p:tav tm="0">
                                          <p:val>
                                            <p:strVal val="4*#ppt_w"/>
                                          </p:val>
                                        </p:tav>
                                        <p:tav tm="100000">
                                          <p:val>
                                            <p:strVal val="#ppt_w"/>
                                          </p:val>
                                        </p:tav>
                                      </p:tavLst>
                                    </p:anim>
                                    <p:anim calcmode="lin" valueType="num">
                                      <p:cBhvr>
                                        <p:cTn id="12" dur="800" fill="hold"/>
                                        <p:tgtEl>
                                          <p:spTgt spid="12"/>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9"/>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rId3" action="ppaction://hlinksldjump"/>
          </p:cNvPr>
          <p:cNvSpPr/>
          <p:nvPr/>
        </p:nvSpPr>
        <p:spPr>
          <a:xfrm>
            <a:off x="8077200" y="4552950"/>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66562" name="Picture 2" descr="Hàng ngàn học sinh tham gia 'Góc xanh học đường' trồng cây phủ xanh sân  trường"/>
          <p:cNvPicPr>
            <a:picLocks noChangeAspect="1" noChangeArrowheads="1"/>
          </p:cNvPicPr>
          <p:nvPr/>
        </p:nvPicPr>
        <p:blipFill>
          <a:blip r:embed="rId4"/>
          <a:srcRect/>
          <a:stretch>
            <a:fillRect/>
          </a:stretch>
        </p:blipFill>
        <p:spPr bwMode="auto">
          <a:xfrm>
            <a:off x="228600" y="539750"/>
            <a:ext cx="3429000" cy="4219575"/>
          </a:xfrm>
          <a:prstGeom prst="rect">
            <a:avLst/>
          </a:prstGeom>
          <a:noFill/>
          <a:ln w="9525">
            <a:noFill/>
            <a:miter lim="800000"/>
            <a:headEnd/>
            <a:tailEnd/>
          </a:ln>
        </p:spPr>
      </p:pic>
      <p:sp>
        <p:nvSpPr>
          <p:cNvPr id="6" name="TextBox 5"/>
          <p:cNvSpPr txBox="1"/>
          <p:nvPr/>
        </p:nvSpPr>
        <p:spPr>
          <a:xfrm>
            <a:off x="3943350" y="495300"/>
            <a:ext cx="4800600" cy="830263"/>
          </a:xfrm>
          <a:prstGeom prst="rect">
            <a:avLst/>
          </a:prstGeom>
          <a:noFill/>
        </p:spPr>
        <p:txBody>
          <a:bodyPr>
            <a:spAutoFit/>
          </a:bodyPr>
          <a:lstStyle/>
          <a:p>
            <a:pPr fontAlgn="auto">
              <a:spcBef>
                <a:spcPts val="0"/>
              </a:spcBef>
              <a:spcAft>
                <a:spcPts val="0"/>
              </a:spcAft>
              <a:defRPr/>
            </a:pPr>
            <a:r>
              <a:rPr lang="vi-VN" sz="4800" dirty="0">
                <a:solidFill>
                  <a:srgbClr val="00B050"/>
                </a:solidFill>
                <a:latin typeface="+mj-lt"/>
                <a:cs typeface="+mn-cs"/>
              </a:rPr>
              <a:t>   Sa mạc là?</a:t>
            </a:r>
          </a:p>
        </p:txBody>
      </p:sp>
      <p:sp>
        <p:nvSpPr>
          <p:cNvPr id="8" name="TextBox 7"/>
          <p:cNvSpPr txBox="1"/>
          <p:nvPr/>
        </p:nvSpPr>
        <p:spPr>
          <a:xfrm>
            <a:off x="4133850" y="1387475"/>
            <a:ext cx="4419600" cy="1754188"/>
          </a:xfrm>
          <a:prstGeom prst="rect">
            <a:avLst/>
          </a:prstGeom>
          <a:noFill/>
        </p:spPr>
        <p:txBody>
          <a:bodyPr>
            <a:spAutoFit/>
          </a:bodyPr>
          <a:lstStyle/>
          <a:p>
            <a:pPr fontAlgn="auto">
              <a:spcBef>
                <a:spcPts val="0"/>
              </a:spcBef>
              <a:spcAft>
                <a:spcPts val="0"/>
              </a:spcAft>
              <a:defRPr/>
            </a:pPr>
            <a:r>
              <a:rPr lang="vi-VN" sz="3600" dirty="0">
                <a:solidFill>
                  <a:srgbClr val="FF3300"/>
                </a:solidFill>
                <a:latin typeface="+mj-lt"/>
                <a:cs typeface="+mn-cs"/>
              </a:rPr>
              <a:t>a) Vùng rộng lớn có khí hậu rất khô, hầu như không có cây cối.</a:t>
            </a:r>
          </a:p>
        </p:txBody>
      </p:sp>
      <p:sp>
        <p:nvSpPr>
          <p:cNvPr id="9" name="TextBox 8"/>
          <p:cNvSpPr txBox="1"/>
          <p:nvPr/>
        </p:nvSpPr>
        <p:spPr>
          <a:xfrm>
            <a:off x="4211638" y="3452813"/>
            <a:ext cx="4419600" cy="1200150"/>
          </a:xfrm>
          <a:prstGeom prst="rect">
            <a:avLst/>
          </a:prstGeom>
          <a:noFill/>
        </p:spPr>
        <p:txBody>
          <a:bodyPr>
            <a:spAutoFit/>
          </a:bodyPr>
          <a:lstStyle/>
          <a:p>
            <a:pPr fontAlgn="auto">
              <a:spcBef>
                <a:spcPts val="0"/>
              </a:spcBef>
              <a:spcAft>
                <a:spcPts val="0"/>
              </a:spcAft>
              <a:defRPr/>
            </a:pPr>
            <a:r>
              <a:rPr lang="vi-VN" sz="3600" dirty="0">
                <a:solidFill>
                  <a:schemeClr val="accent1">
                    <a:lumMod val="50000"/>
                  </a:schemeClr>
                </a:solidFill>
                <a:latin typeface="+mj-lt"/>
                <a:cs typeface="+mn-cs"/>
              </a:rPr>
              <a:t>b) Vùng rộng lớn có nhiều cây cối.</a:t>
            </a:r>
          </a:p>
        </p:txBody>
      </p:sp>
      <p:pic>
        <p:nvPicPr>
          <p:cNvPr id="10" name="Picture 9"/>
          <p:cNvPicPr>
            <a:picLocks noChangeAspect="1"/>
          </p:cNvPicPr>
          <p:nvPr/>
        </p:nvPicPr>
        <p:blipFill>
          <a:blip r:embed="rId5"/>
          <a:srcRect/>
          <a:stretch>
            <a:fillRect/>
          </a:stretch>
        </p:blipFill>
        <p:spPr bwMode="auto">
          <a:xfrm>
            <a:off x="8231188" y="1765300"/>
            <a:ext cx="798512" cy="782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4*#ppt_w"/>
                                          </p:val>
                                        </p:tav>
                                        <p:tav tm="100000">
                                          <p:val>
                                            <p:strVal val="#ppt_w"/>
                                          </p:val>
                                        </p:tav>
                                      </p:tavLst>
                                    </p:anim>
                                    <p:anim calcmode="lin" valueType="num">
                                      <p:cBhvr>
                                        <p:cTn id="8" dur="800" fill="hold"/>
                                        <p:tgtEl>
                                          <p:spTgt spid="10"/>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gital Stickers for School Days by Slidesgo">
  <a:themeElements>
    <a:clrScheme name="Simple Light">
      <a:dk1>
        <a:srgbClr val="F75C8F"/>
      </a:dk1>
      <a:lt1>
        <a:srgbClr val="FFFFFF"/>
      </a:lt1>
      <a:dk2>
        <a:srgbClr val="004468"/>
      </a:dk2>
      <a:lt2>
        <a:srgbClr val="61D8C4"/>
      </a:lt2>
      <a:accent1>
        <a:srgbClr val="10B0BF"/>
      </a:accent1>
      <a:accent2>
        <a:srgbClr val="4A4793"/>
      </a:accent2>
      <a:accent3>
        <a:srgbClr val="673543"/>
      </a:accent3>
      <a:accent4>
        <a:srgbClr val="FFCC73"/>
      </a:accent4>
      <a:accent5>
        <a:srgbClr val="F06952"/>
      </a:accent5>
      <a:accent6>
        <a:srgbClr val="FCAED3"/>
      </a:accent6>
      <a:hlink>
        <a:srgbClr val="00446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1687</TotalTime>
  <Words>1046</Words>
  <Application>Microsoft Office PowerPoint</Application>
  <PresentationFormat>On-screen Show (16:9)</PresentationFormat>
  <Paragraphs>75</Paragraphs>
  <Slides>29</Slides>
  <Notes>7</Notes>
  <HiddenSlides>0</HiddenSlides>
  <MMClips>1</MMClips>
  <ScaleCrop>false</ScaleCrop>
  <HeadingPairs>
    <vt:vector size="6" baseType="variant">
      <vt:variant>
        <vt:lpstr>Fonts Used</vt:lpstr>
      </vt:variant>
      <vt:variant>
        <vt:i4>9</vt:i4>
      </vt:variant>
      <vt:variant>
        <vt:lpstr>Design Template</vt:lpstr>
      </vt:variant>
      <vt:variant>
        <vt:i4>45</vt:i4>
      </vt:variant>
      <vt:variant>
        <vt:lpstr>Slide Titles</vt:lpstr>
      </vt:variant>
      <vt:variant>
        <vt:i4>29</vt:i4>
      </vt:variant>
    </vt:vector>
  </HeadingPairs>
  <TitlesOfParts>
    <vt:vector size="83" baseType="lpstr">
      <vt:lpstr>Calibri</vt:lpstr>
      <vt:lpstr>Arial</vt:lpstr>
      <vt:lpstr>UTM Avo</vt:lpstr>
      <vt:lpstr>Kodchasan</vt:lpstr>
      <vt:lpstr>Times New Roman</vt:lpstr>
      <vt:lpstr>Roboto</vt:lpstr>
      <vt:lpstr>Gorditas</vt:lpstr>
      <vt:lpstr>宋体</vt:lpstr>
      <vt:lpstr>+mn-lt</vt:lpstr>
      <vt:lpstr>Office Theme</vt:lpstr>
      <vt:lpstr>Digital Stickers for School Days by Slidesgo</vt:lpstr>
      <vt:lpstr>2_Office Theme</vt:lpstr>
      <vt:lpstr>Office Theme</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Digital Stickers for School Days by Slidesgo</vt:lpstr>
      <vt:lpstr>2_Office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Sky123.Org</cp:lastModifiedBy>
  <cp:revision>96</cp:revision>
  <dcterms:created xsi:type="dcterms:W3CDTF">2021-11-06T02:50:09Z</dcterms:created>
  <dcterms:modified xsi:type="dcterms:W3CDTF">2023-02-12T14:28:27Z</dcterms:modified>
</cp:coreProperties>
</file>