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65" r:id="rId14"/>
    <p:sldId id="263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EE1E98"/>
    <a:srgbClr val="F3B0C2"/>
    <a:srgbClr val="C8DEB0"/>
    <a:srgbClr val="CBE0F1"/>
    <a:srgbClr val="80B1F6"/>
    <a:srgbClr val="EDEDED"/>
  </p:clrMru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>
      <p:cViewPr varScale="1">
        <p:scale>
          <a:sx n="75" d="100"/>
          <a:sy n="75" d="100"/>
        </p:scale>
        <p:origin x="-4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0" y="-1512888"/>
            <a:ext cx="12192000" cy="369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grpSp>
        <p:nvGrpSpPr>
          <p:cNvPr id="1027" name="Group 10"/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 bwMode="auto">
          <a:xfrm>
            <a:off x="-2201863" y="-2224088"/>
            <a:ext cx="16595726" cy="11283951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851364" y="8494931"/>
              <a:ext cx="2489271" cy="565169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006944" y="8647336"/>
              <a:ext cx="2178112" cy="260359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/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238" y="-8915400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9Slide.vn">
            <a:extLst>
              <a:ext uri="{FF2B5EF4-FFF2-40B4-BE49-F238E27FC236}"/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238" y="15763875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0" name="Hình ảnh 8"/>
          <p:cNvPicPr>
            <a:picLocks noChangeAspect="1"/>
          </p:cNvPicPr>
          <p:nvPr userDrawn="1"/>
        </p:nvPicPr>
        <p:blipFill>
          <a:blip r:embed="rId9"/>
          <a:srcRect l="72446"/>
          <a:stretch>
            <a:fillRect/>
          </a:stretch>
        </p:blipFill>
        <p:spPr bwMode="auto">
          <a:xfrm>
            <a:off x="-1920875" y="0"/>
            <a:ext cx="1890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/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  <a:cs typeface="+mn-cs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3285135" y="3516292"/>
            <a:ext cx="5621731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Luyện tập chung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5167862" y="4579203"/>
            <a:ext cx="1856277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  <a:cs typeface="+mn-cs"/>
              </a:rPr>
              <a:t>Tiết 1</a:t>
            </a: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3092450"/>
            <a:ext cx="33924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Hình ảnh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813" y="3284538"/>
            <a:ext cx="3290887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1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219200" y="936625"/>
            <a:ext cx="10363200" cy="9858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Viết các số ở câu b thành tổng của các chục nghìn, nghìn, trăm, chục, đơn vị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>
          <a:blip r:embed="rId2"/>
          <a:srcRect l="-2" r="-166" b="28889"/>
          <a:stretch>
            <a:fillRect/>
          </a:stretch>
        </p:blipFill>
        <p:spPr bwMode="auto">
          <a:xfrm>
            <a:off x="923925" y="1974850"/>
            <a:ext cx="109537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Hộp Văn bản 9">
            <a:extLst>
              <a:ext uri="{FF2B5EF4-FFF2-40B4-BE49-F238E27FC236}"/>
            </a:extLst>
          </p:cNvPr>
          <p:cNvSpPr txBox="1"/>
          <p:nvPr/>
        </p:nvSpPr>
        <p:spPr>
          <a:xfrm>
            <a:off x="6464300" y="4078288"/>
            <a:ext cx="373063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</a:t>
            </a:r>
          </a:p>
        </p:txBody>
      </p:sp>
      <p:sp>
        <p:nvSpPr>
          <p:cNvPr id="11" name="Hộp Văn bản 10"/>
          <p:cNvSpPr txBox="1">
            <a:spLocks noChangeArrowheads="1"/>
          </p:cNvSpPr>
          <p:nvPr/>
        </p:nvSpPr>
        <p:spPr bwMode="auto">
          <a:xfrm>
            <a:off x="2286000" y="3017838"/>
            <a:ext cx="91170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HP001 4 hàng"/>
                <a:ea typeface="AvantGarde"/>
                <a:cs typeface="AvantGarde"/>
              </a:rPr>
              <a:t>76 248 = 70000 + 6000 + 200 + 40 + 8</a:t>
            </a:r>
          </a:p>
        </p:txBody>
      </p:sp>
      <p:sp>
        <p:nvSpPr>
          <p:cNvPr id="12" name="Hộp Văn bản 11"/>
          <p:cNvSpPr txBox="1">
            <a:spLocks noChangeArrowheads="1"/>
          </p:cNvSpPr>
          <p:nvPr/>
        </p:nvSpPr>
        <p:spPr bwMode="auto">
          <a:xfrm>
            <a:off x="2301875" y="3709988"/>
            <a:ext cx="56292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HP001 4 hàng"/>
                <a:ea typeface="AvantGarde"/>
                <a:cs typeface="AvantGarde"/>
              </a:rPr>
              <a:t>99 000 = 90000 + 9000</a:t>
            </a:r>
          </a:p>
        </p:txBody>
      </p:sp>
      <p:sp>
        <p:nvSpPr>
          <p:cNvPr id="13" name="Hộp Văn bản 12"/>
          <p:cNvSpPr txBox="1">
            <a:spLocks noChangeArrowheads="1"/>
          </p:cNvSpPr>
          <p:nvPr/>
        </p:nvSpPr>
        <p:spPr bwMode="auto">
          <a:xfrm>
            <a:off x="2270125" y="4386263"/>
            <a:ext cx="76263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HP001 4 hàng"/>
                <a:ea typeface="AvantGarde"/>
                <a:cs typeface="AvantGarde"/>
              </a:rPr>
              <a:t>36 044 = 30000 + 6000 + 40 + 4</a:t>
            </a:r>
          </a:p>
        </p:txBody>
      </p:sp>
      <p:sp>
        <p:nvSpPr>
          <p:cNvPr id="15" name="Hộp Văn bản 14"/>
          <p:cNvSpPr txBox="1">
            <a:spLocks noChangeArrowheads="1"/>
          </p:cNvSpPr>
          <p:nvPr/>
        </p:nvSpPr>
        <p:spPr bwMode="auto">
          <a:xfrm>
            <a:off x="2301875" y="2328863"/>
            <a:ext cx="7905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HP001 4 hàng"/>
                <a:ea typeface="AvantGarde"/>
                <a:cs typeface="AvantGarde"/>
              </a:rPr>
              <a:t>Mẫu: 2765 = 2000 + 700 + 60 + 5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2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219200" y="914400"/>
            <a:ext cx="103632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Số?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 l="4330" t="39420" b="35686"/>
          <a:stretch>
            <a:fillRect/>
          </a:stretch>
        </p:blipFill>
        <p:spPr bwMode="auto">
          <a:xfrm>
            <a:off x="550863" y="1600200"/>
            <a:ext cx="109394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rcRect l="4330" t="68912" b="6194"/>
          <a:stretch>
            <a:fillRect/>
          </a:stretch>
        </p:blipFill>
        <p:spPr bwMode="auto">
          <a:xfrm>
            <a:off x="550863" y="3771900"/>
            <a:ext cx="109394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Hình chữ nhật: Góc Tròn 8">
            <a:extLst>
              <a:ext uri="{FF2B5EF4-FFF2-40B4-BE49-F238E27FC236}"/>
            </a:extLst>
          </p:cNvPr>
          <p:cNvSpPr/>
          <p:nvPr/>
        </p:nvSpPr>
        <p:spPr>
          <a:xfrm>
            <a:off x="3352800" y="871538"/>
            <a:ext cx="1371600" cy="7588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3 150</a:t>
            </a:r>
          </a:p>
        </p:txBody>
      </p:sp>
      <p:sp>
        <p:nvSpPr>
          <p:cNvPr id="11" name="Hình chữ nhật: Góc Tròn 10">
            <a:extLst>
              <a:ext uri="{FF2B5EF4-FFF2-40B4-BE49-F238E27FC236}"/>
            </a:extLst>
          </p:cNvPr>
          <p:cNvSpPr/>
          <p:nvPr/>
        </p:nvSpPr>
        <p:spPr>
          <a:xfrm>
            <a:off x="3667125" y="1882775"/>
            <a:ext cx="701675" cy="717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/>
            </a:extLst>
          </p:cNvPr>
          <p:cNvSpPr/>
          <p:nvPr/>
        </p:nvSpPr>
        <p:spPr>
          <a:xfrm>
            <a:off x="4267200" y="1870075"/>
            <a:ext cx="1371600" cy="7588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3 200</a:t>
            </a:r>
          </a:p>
        </p:txBody>
      </p:sp>
      <p:sp>
        <p:nvSpPr>
          <p:cNvPr id="12" name="Hình chữ nhật: Góc Tròn 11">
            <a:extLst>
              <a:ext uri="{FF2B5EF4-FFF2-40B4-BE49-F238E27FC236}"/>
            </a:extLst>
          </p:cNvPr>
          <p:cNvSpPr/>
          <p:nvPr/>
        </p:nvSpPr>
        <p:spPr>
          <a:xfrm>
            <a:off x="8229600" y="863600"/>
            <a:ext cx="1371600" cy="7588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3 400</a:t>
            </a:r>
          </a:p>
        </p:txBody>
      </p:sp>
      <p:sp>
        <p:nvSpPr>
          <p:cNvPr id="13" name="Hình chữ nhật: Góc Tròn 12">
            <a:extLst>
              <a:ext uri="{FF2B5EF4-FFF2-40B4-BE49-F238E27FC236}"/>
            </a:extLst>
          </p:cNvPr>
          <p:cNvSpPr/>
          <p:nvPr/>
        </p:nvSpPr>
        <p:spPr>
          <a:xfrm>
            <a:off x="8564563" y="1893888"/>
            <a:ext cx="701675" cy="71913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/>
            </a:extLst>
          </p:cNvPr>
          <p:cNvSpPr/>
          <p:nvPr/>
        </p:nvSpPr>
        <p:spPr>
          <a:xfrm>
            <a:off x="9067800" y="1893888"/>
            <a:ext cx="1371600" cy="7588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3 450</a:t>
            </a:r>
          </a:p>
        </p:txBody>
      </p:sp>
      <p:sp>
        <p:nvSpPr>
          <p:cNvPr id="15" name="Hình chữ nhật: Góc Tròn 14">
            <a:extLst>
              <a:ext uri="{FF2B5EF4-FFF2-40B4-BE49-F238E27FC236}"/>
            </a:extLst>
          </p:cNvPr>
          <p:cNvSpPr/>
          <p:nvPr/>
        </p:nvSpPr>
        <p:spPr>
          <a:xfrm>
            <a:off x="10480675" y="1893888"/>
            <a:ext cx="700088" cy="71913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/>
            </a:extLst>
          </p:cNvPr>
          <p:cNvSpPr/>
          <p:nvPr/>
        </p:nvSpPr>
        <p:spPr>
          <a:xfrm>
            <a:off x="10058400" y="852488"/>
            <a:ext cx="1371600" cy="7588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3 500</a:t>
            </a:r>
          </a:p>
        </p:txBody>
      </p:sp>
      <p:sp>
        <p:nvSpPr>
          <p:cNvPr id="17" name="Hình chữ nhật: Góc Tròn 16">
            <a:extLst>
              <a:ext uri="{FF2B5EF4-FFF2-40B4-BE49-F238E27FC236}"/>
            </a:extLst>
          </p:cNvPr>
          <p:cNvSpPr/>
          <p:nvPr/>
        </p:nvSpPr>
        <p:spPr>
          <a:xfrm>
            <a:off x="2362200" y="3352800"/>
            <a:ext cx="1371600" cy="4921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26 300</a:t>
            </a:r>
          </a:p>
        </p:txBody>
      </p:sp>
      <p:sp>
        <p:nvSpPr>
          <p:cNvPr id="18" name="Hình chữ nhật: Góc Tròn 17">
            <a:extLst>
              <a:ext uri="{FF2B5EF4-FFF2-40B4-BE49-F238E27FC236}"/>
            </a:extLst>
          </p:cNvPr>
          <p:cNvSpPr/>
          <p:nvPr/>
        </p:nvSpPr>
        <p:spPr>
          <a:xfrm>
            <a:off x="2676525" y="4097338"/>
            <a:ext cx="701675" cy="717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Hình chữ nhật: Góc Tròn 18">
            <a:extLst>
              <a:ext uri="{FF2B5EF4-FFF2-40B4-BE49-F238E27FC236}"/>
            </a:extLst>
          </p:cNvPr>
          <p:cNvSpPr/>
          <p:nvPr/>
        </p:nvSpPr>
        <p:spPr>
          <a:xfrm>
            <a:off x="6096000" y="4097338"/>
            <a:ext cx="1371600" cy="6254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26 700</a:t>
            </a:r>
          </a:p>
        </p:txBody>
      </p:sp>
      <p:sp>
        <p:nvSpPr>
          <p:cNvPr id="20" name="Hình chữ nhật: Góc Tròn 19">
            <a:extLst>
              <a:ext uri="{FF2B5EF4-FFF2-40B4-BE49-F238E27FC236}"/>
            </a:extLst>
          </p:cNvPr>
          <p:cNvSpPr/>
          <p:nvPr/>
        </p:nvSpPr>
        <p:spPr>
          <a:xfrm>
            <a:off x="10061575" y="4122738"/>
            <a:ext cx="1371600" cy="6254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27 100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 l="32648" t="9856" r="3566" b="40092"/>
          <a:stretch>
            <a:fillRect/>
          </a:stretch>
        </p:blipFill>
        <p:spPr bwMode="auto">
          <a:xfrm>
            <a:off x="1752600" y="1295400"/>
            <a:ext cx="8747125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219200" y="728663"/>
            <a:ext cx="6797675" cy="6159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 các số sau:</a:t>
            </a:r>
            <a:endParaRPr lang="en-US" sz="40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1371600" y="4495800"/>
            <a:ext cx="9982200" cy="1477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 số bé nhất.</a:t>
            </a: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 số lớn nhất.</a:t>
            </a: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 xếp các số trên theo thứ tự từ bé đến lớn.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Hộp Văn bản 6"/>
          <p:cNvSpPr txBox="1">
            <a:spLocks noChangeArrowheads="1"/>
          </p:cNvSpPr>
          <p:nvPr/>
        </p:nvSpPr>
        <p:spPr bwMode="auto">
          <a:xfrm>
            <a:off x="5181600" y="4495800"/>
            <a:ext cx="1023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3 078</a:t>
            </a:r>
          </a:p>
        </p:txBody>
      </p:sp>
      <p:sp>
        <p:nvSpPr>
          <p:cNvPr id="9" name="Hộp Văn bản 8"/>
          <p:cNvSpPr txBox="1">
            <a:spLocks noChangeArrowheads="1"/>
          </p:cNvSpPr>
          <p:nvPr/>
        </p:nvSpPr>
        <p:spPr bwMode="auto">
          <a:xfrm>
            <a:off x="5211763" y="4987925"/>
            <a:ext cx="12525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39 469</a:t>
            </a:r>
          </a:p>
        </p:txBody>
      </p:sp>
      <p:sp>
        <p:nvSpPr>
          <p:cNvPr id="10" name="Hộp Văn bản 9"/>
          <p:cNvSpPr txBox="1">
            <a:spLocks noChangeArrowheads="1"/>
          </p:cNvSpPr>
          <p:nvPr/>
        </p:nvSpPr>
        <p:spPr bwMode="auto">
          <a:xfrm>
            <a:off x="3308350" y="5973763"/>
            <a:ext cx="5575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3 078, 26 105, 26 115, 39 469.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175" y="2130425"/>
            <a:ext cx="68516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8538" y="3429000"/>
            <a:ext cx="511492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8" y="1524000"/>
            <a:ext cx="78581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88" y="2286000"/>
            <a:ext cx="8886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1908175" y="750888"/>
            <a:ext cx="9418638" cy="12303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 chơi: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ĐOÀN KẾT</a:t>
            </a:r>
          </a:p>
        </p:txBody>
      </p:sp>
      <p:sp>
        <p:nvSpPr>
          <p:cNvPr id="2" name="Hộp Văn bản 1">
            <a:extLst>
              <a:ext uri="{FF2B5EF4-FFF2-40B4-BE49-F238E27FC236}"/>
            </a:extLst>
          </p:cNvPr>
          <p:cNvSpPr txBox="1"/>
          <p:nvPr/>
        </p:nvSpPr>
        <p:spPr>
          <a:xfrm>
            <a:off x="1908175" y="2000250"/>
            <a:ext cx="8836025" cy="27701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 lập nhóm 6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vượt qua các câu hỏi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 nào xong trước giơ tay phát tín hiệu.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GV tích điểm mỗi nhóm khi vượt qua từng câu hỏi.</a:t>
            </a:r>
          </a:p>
        </p:txBody>
      </p:sp>
      <p:pic>
        <p:nvPicPr>
          <p:cNvPr id="8195" name="Hình ảnh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5525" y="38862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ộp Văn bản 7">
            <a:extLst>
              <a:ext uri="{FF2B5EF4-FFF2-40B4-BE49-F238E27FC236}"/>
            </a:extLst>
          </p:cNvPr>
          <p:cNvSpPr txBox="1"/>
          <p:nvPr/>
        </p:nvSpPr>
        <p:spPr>
          <a:xfrm>
            <a:off x="1908175" y="4789488"/>
            <a:ext cx="6931025" cy="11080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 nào nhiều điểm nhất dành chiến thắng.</a:t>
            </a:r>
            <a:endParaRPr lang="en-US" sz="3600" b="1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1295400" y="1143000"/>
            <a:ext cx="9753600" cy="13541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 1:</a:t>
            </a:r>
            <a:r>
              <a:rPr 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Mỗi bạn trong nhóm viết một số trong phạm vi 100 000</a:t>
            </a:r>
          </a:p>
        </p:txBody>
      </p:sp>
      <p:sp>
        <p:nvSpPr>
          <p:cNvPr id="2" name="Hộp Văn bản 1">
            <a:extLst>
              <a:ext uri="{FF2B5EF4-FFF2-40B4-BE49-F238E27FC236}"/>
            </a:extLst>
          </p:cNvPr>
          <p:cNvSpPr txBox="1"/>
          <p:nvPr/>
        </p:nvSpPr>
        <p:spPr>
          <a:xfrm>
            <a:off x="1295400" y="2819400"/>
            <a:ext cx="9753600" cy="20320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 2: </a:t>
            </a:r>
            <a:r>
              <a:rPr lang="vi-VN" sz="44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 một số bất kì trong nhóm phân tích cấu tạo thập phân.</a:t>
            </a:r>
            <a:endParaRPr lang="en-US" sz="440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/>
            </a:extLst>
          </p:cNvPr>
          <p:cNvSpPr txBox="1"/>
          <p:nvPr/>
        </p:nvSpPr>
        <p:spPr>
          <a:xfrm>
            <a:off x="1295400" y="1143000"/>
            <a:ext cx="9753600" cy="13541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 3:</a:t>
            </a:r>
            <a:r>
              <a:rPr 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 xếp các số trong nhóm theo thứ tự tăng dần.</a:t>
            </a:r>
            <a:endParaRPr lang="en-US" sz="440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295400" y="2819400"/>
            <a:ext cx="9753600" cy="13541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 4: </a:t>
            </a:r>
            <a:r>
              <a:rPr lang="vi-VN" sz="4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các số đó đến hàng trăm.</a:t>
            </a:r>
            <a:endParaRPr lang="en-US" sz="440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0243" name="Hình ảnh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/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/>
            </a:extLst>
          </p:cNvPr>
          <p:cNvSpPr txBox="1"/>
          <p:nvPr/>
        </p:nvSpPr>
        <p:spPr>
          <a:xfrm>
            <a:off x="3285135" y="3516292"/>
            <a:ext cx="5621731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Luyện tập chung</a:t>
            </a:r>
          </a:p>
        </p:txBody>
      </p:sp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5167862" y="4579203"/>
            <a:ext cx="1856277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  <a:cs typeface="+mn-cs"/>
              </a:rPr>
              <a:t>Tiết 1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75" y="2127250"/>
            <a:ext cx="102552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219200" y="936625"/>
            <a:ext cx="10134600" cy="9858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 các số sau: 1 879, 6 500, 43 001, 96 075,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47 293</a:t>
            </a:r>
          </a:p>
        </p:txBody>
      </p:sp>
      <p:sp>
        <p:nvSpPr>
          <p:cNvPr id="7" name="Hộp Văn bản 6">
            <a:extLst>
              <a:ext uri="{FF2B5EF4-FFF2-40B4-BE49-F238E27FC236}"/>
            </a:extLst>
          </p:cNvPr>
          <p:cNvSpPr txBox="1"/>
          <p:nvPr/>
        </p:nvSpPr>
        <p:spPr>
          <a:xfrm>
            <a:off x="1371600" y="2209800"/>
            <a:ext cx="10134600" cy="35941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1 879: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Một nghìn tám trăm bảy mươi chín </a:t>
            </a:r>
          </a:p>
          <a:p>
            <a:pPr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6 500: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Sáu nghìn năm trăm.</a:t>
            </a:r>
          </a:p>
          <a:p>
            <a:pPr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43 001: 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Bốn mươi ba nghìn không trăm linh một.</a:t>
            </a:r>
          </a:p>
          <a:p>
            <a:pPr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96 075: 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Chín mươi sáu nghìn không trăm bảy mươi lăm.</a:t>
            </a:r>
          </a:p>
          <a:p>
            <a:pPr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47 293: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Bốn mươi bảy nghìn hai trăm chín mươi ba.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219200" y="936625"/>
            <a:ext cx="103632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Viết các số sau: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13703" t="31441" r="1885" b="5241"/>
          <a:stretch/>
        </p:blipFill>
        <p:spPr>
          <a:xfrm>
            <a:off x="700811" y="1600200"/>
            <a:ext cx="10728439" cy="414833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Hộp Văn bản 8"/>
          <p:cNvSpPr txBox="1">
            <a:spLocks noChangeArrowheads="1"/>
          </p:cNvSpPr>
          <p:nvPr/>
        </p:nvSpPr>
        <p:spPr bwMode="auto">
          <a:xfrm>
            <a:off x="9459913" y="2606675"/>
            <a:ext cx="1276350" cy="614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2 765</a:t>
            </a:r>
          </a:p>
        </p:txBody>
      </p:sp>
      <p:sp>
        <p:nvSpPr>
          <p:cNvPr id="13" name="Hộp Văn bản 12"/>
          <p:cNvSpPr txBox="1">
            <a:spLocks noChangeArrowheads="1"/>
          </p:cNvSpPr>
          <p:nvPr/>
        </p:nvSpPr>
        <p:spPr bwMode="auto">
          <a:xfrm>
            <a:off x="9459913" y="3373438"/>
            <a:ext cx="1560512" cy="615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76 248</a:t>
            </a:r>
          </a:p>
        </p:txBody>
      </p:sp>
      <p:sp>
        <p:nvSpPr>
          <p:cNvPr id="14" name="Hộp Văn bản 13"/>
          <p:cNvSpPr txBox="1">
            <a:spLocks noChangeArrowheads="1"/>
          </p:cNvSpPr>
          <p:nvPr/>
        </p:nvSpPr>
        <p:spPr bwMode="auto">
          <a:xfrm>
            <a:off x="9459913" y="4141788"/>
            <a:ext cx="1560512" cy="615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99 000</a:t>
            </a:r>
          </a:p>
        </p:txBody>
      </p:sp>
      <p:sp>
        <p:nvSpPr>
          <p:cNvPr id="15" name="Hộp Văn bản 14"/>
          <p:cNvSpPr txBox="1">
            <a:spLocks noChangeArrowheads="1"/>
          </p:cNvSpPr>
          <p:nvPr/>
        </p:nvSpPr>
        <p:spPr bwMode="auto">
          <a:xfrm>
            <a:off x="9459913" y="4910138"/>
            <a:ext cx="1560512" cy="615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36 044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75</TotalTime>
  <Words>266</Words>
  <Application>Microsoft Office PowerPoint</Application>
  <PresentationFormat>Custom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#9Slide02 Noi dung dai</vt:lpstr>
      <vt:lpstr>Arial</vt:lpstr>
      <vt:lpstr>#9Slide02 Tieu de dai</vt:lpstr>
      <vt:lpstr>Calibri</vt:lpstr>
      <vt:lpstr>宋体</vt:lpstr>
      <vt:lpstr>Arial-Rounded</vt:lpstr>
      <vt:lpstr>AvantGarde</vt:lpstr>
      <vt:lpstr>HP001 4 hàng</vt:lpstr>
      <vt:lpstr>Chủ đề Office</vt:lpstr>
      <vt:lpstr>Chủ đề Office</vt:lpstr>
      <vt:lpstr>Chủ đề Office</vt:lpstr>
      <vt:lpstr>Chủ đề Office</vt:lpstr>
      <vt:lpstr>Chủ đề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>9Slide.vn</Manager>
  <Company>9Slide.vn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Sky123.Org</cp:lastModifiedBy>
  <cp:revision>8</cp:revision>
  <dcterms:created xsi:type="dcterms:W3CDTF">2023-01-15T09:20:24Z</dcterms:created>
  <dcterms:modified xsi:type="dcterms:W3CDTF">2023-02-12T14:31:11Z</dcterms:modified>
  <cp:category>9Slide.vn</cp:category>
  <cp:contentStatus>9Slide</cp:contentStatus>
</cp:coreProperties>
</file>