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6" r:id="rId10"/>
    <p:sldId id="278" r:id="rId11"/>
    <p:sldId id="279" r:id="rId12"/>
    <p:sldId id="277" r:id="rId13"/>
    <p:sldId id="265" r:id="rId14"/>
    <p:sldId id="263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EB0"/>
    <a:srgbClr val="F3B0C2"/>
    <a:srgbClr val="CBE0F1"/>
    <a:srgbClr val="D7FDFE"/>
    <a:srgbClr val="7FB1F8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>
      <p:cViewPr varScale="1">
        <p:scale>
          <a:sx n="64" d="100"/>
          <a:sy n="64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/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/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/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/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/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/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/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/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/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/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/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/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/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/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/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/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/>
          </p:cNvPr>
          <p:cNvSpPr txBox="1"/>
          <p:nvPr userDrawn="1"/>
        </p:nvSpPr>
        <p:spPr>
          <a:xfrm>
            <a:off x="0" y="-1512888"/>
            <a:ext cx="12192000" cy="369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grpSp>
        <p:nvGrpSpPr>
          <p:cNvPr id="1027" name="Group 10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 bwMode="auto">
          <a:xfrm>
            <a:off x="-2201863" y="-2224088"/>
            <a:ext cx="16595726" cy="11283951"/>
            <a:chOff x="-2202100" y="-2224223"/>
            <a:chExt cx="16596200" cy="11284323"/>
          </a:xfrm>
        </p:grpSpPr>
        <p:sp>
          <p:nvSpPr>
            <p:cNvPr id="12" name="Rectangle 11">
              <a:extLst/>
            </p:cNvPr>
            <p:cNvSpPr/>
            <p:nvPr/>
          </p:nvSpPr>
          <p:spPr>
            <a:xfrm>
              <a:off x="4851364" y="8494931"/>
              <a:ext cx="2489271" cy="565169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/>
            </p:cNvPr>
            <p:cNvSpPr txBox="1"/>
            <p:nvPr/>
          </p:nvSpPr>
          <p:spPr>
            <a:xfrm>
              <a:off x="5006944" y="8647336"/>
              <a:ext cx="2178112" cy="260359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/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0" name="9Slide.vn">
            <a:extLst/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238" y="-8915400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9Slide.vn">
            <a:extLst/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238" y="15763875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Hình ảnh 8"/>
          <p:cNvPicPr>
            <a:picLocks noChangeAspect="1"/>
          </p:cNvPicPr>
          <p:nvPr userDrawn="1"/>
        </p:nvPicPr>
        <p:blipFill>
          <a:blip r:embed="rId9"/>
          <a:srcRect l="72446"/>
          <a:stretch>
            <a:fillRect/>
          </a:stretch>
        </p:blipFill>
        <p:spPr bwMode="auto">
          <a:xfrm>
            <a:off x="-1920875" y="0"/>
            <a:ext cx="1890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/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  <a:cs typeface="+mn-cs"/>
              </a:rPr>
              <a:t>Bộ sách cánh diều</a:t>
            </a:r>
          </a:p>
        </p:txBody>
      </p:sp>
      <p:sp>
        <p:nvSpPr>
          <p:cNvPr id="4" name="Hộp Văn bản 3">
            <a:extLst/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5" name="Hộp Văn bản 4">
            <a:extLst/>
          </p:cNvPr>
          <p:cNvSpPr txBox="1"/>
          <p:nvPr/>
        </p:nvSpPr>
        <p:spPr>
          <a:xfrm>
            <a:off x="1364295" y="3516292"/>
            <a:ext cx="9463424" cy="14126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Làm tròn số đến hàng nghìn,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hàng chục nghìn</a:t>
            </a:r>
          </a:p>
        </p:txBody>
      </p:sp>
      <p:sp>
        <p:nvSpPr>
          <p:cNvPr id="6" name="Hộp Văn bản 5">
            <a:extLst/>
          </p:cNvPr>
          <p:cNvSpPr txBox="1"/>
          <p:nvPr/>
        </p:nvSpPr>
        <p:spPr>
          <a:xfrm>
            <a:off x="6003827" y="5102423"/>
            <a:ext cx="184346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  <a:cs typeface="+mn-cs"/>
              </a:rPr>
              <a:t> </a:t>
            </a: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3992563"/>
            <a:ext cx="2490787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4181475"/>
            <a:ext cx="2324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ộp Văn bản 1">
            <a:extLst/>
          </p:cNvPr>
          <p:cNvSpPr txBox="1"/>
          <p:nvPr/>
        </p:nvSpPr>
        <p:spPr>
          <a:xfrm>
            <a:off x="5167862" y="5102423"/>
            <a:ext cx="1856277" cy="7063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  <a:cs typeface="+mn-cs"/>
              </a:rPr>
              <a:t>Tiết 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/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5</a:t>
            </a:r>
          </a:p>
        </p:txBody>
      </p:sp>
      <p:sp>
        <p:nvSpPr>
          <p:cNvPr id="6" name="Hộp Văn bản 5">
            <a:extLst/>
          </p:cNvPr>
          <p:cNvSpPr txBox="1"/>
          <p:nvPr/>
        </p:nvSpPr>
        <p:spPr>
          <a:xfrm>
            <a:off x="1219200" y="762000"/>
            <a:ext cx="10363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bảng sau rồi nói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/>
          <p:cNvSpPr txBox="1">
            <a:spLocks noChangeArrowheads="1"/>
          </p:cNvSpPr>
          <p:nvPr/>
        </p:nvSpPr>
        <p:spPr bwMode="auto">
          <a:xfrm>
            <a:off x="1065213" y="5456238"/>
            <a:ext cx="99695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7000"/>
              </a:lnSpc>
            </a:pPr>
            <a:r>
              <a:rPr lang="nl-NL" sz="32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Mẫu: Quãng đường từ Hà Nội đến Lào Cai dài khoảng 290 km.</a:t>
            </a:r>
            <a:endParaRPr lang="en-US" sz="3200">
              <a:solidFill>
                <a:srgbClr val="C00000"/>
              </a:solidFill>
              <a:latin typeface="AvantGarde"/>
              <a:ea typeface="AvantGarde"/>
              <a:cs typeface="AvantGarde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2"/>
          <a:srcRect l="9949" t="9410" r="11385" b="54681"/>
          <a:stretch>
            <a:fillRect/>
          </a:stretch>
        </p:blipFill>
        <p:spPr bwMode="auto">
          <a:xfrm>
            <a:off x="1219200" y="1279525"/>
            <a:ext cx="966152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/>
          </p:cNvPr>
          <p:cNvSpPr txBox="1"/>
          <p:nvPr/>
        </p:nvSpPr>
        <p:spPr>
          <a:xfrm>
            <a:off x="1371600" y="762000"/>
            <a:ext cx="101346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bảng sau rồi nói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>
            <a:extLst/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5</a:t>
            </a:r>
          </a:p>
        </p:txBody>
      </p:sp>
      <p:sp>
        <p:nvSpPr>
          <p:cNvPr id="9" name="Hộp Văn bản 8">
            <a:extLst/>
          </p:cNvPr>
          <p:cNvSpPr txBox="1"/>
          <p:nvPr/>
        </p:nvSpPr>
        <p:spPr>
          <a:xfrm>
            <a:off x="685800" y="1304925"/>
            <a:ext cx="10820400" cy="443198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Sơn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150 km.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60 km.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Minh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Long 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50 km.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Minh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smtClean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240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km.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Minh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Kiên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250 km.</a:t>
            </a:r>
          </a:p>
        </p:txBody>
      </p:sp>
      <p:sp>
        <p:nvSpPr>
          <p:cNvPr id="28" name="Hình chữ nhật: Góc Tròn 27">
            <a:extLst/>
          </p:cNvPr>
          <p:cNvSpPr/>
          <p:nvPr/>
        </p:nvSpPr>
        <p:spPr>
          <a:xfrm>
            <a:off x="1143000" y="1752600"/>
            <a:ext cx="823913" cy="5746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2" name="Hình chữ nhật: Góc Tròn 31">
            <a:extLst/>
          </p:cNvPr>
          <p:cNvSpPr/>
          <p:nvPr/>
        </p:nvSpPr>
        <p:spPr>
          <a:xfrm>
            <a:off x="890588" y="2738438"/>
            <a:ext cx="823912" cy="5730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3" name="Hình chữ nhật: Góc Tròn 32">
            <a:extLst/>
          </p:cNvPr>
          <p:cNvSpPr/>
          <p:nvPr/>
        </p:nvSpPr>
        <p:spPr>
          <a:xfrm>
            <a:off x="4178300" y="3713163"/>
            <a:ext cx="617538" cy="5730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4" name="Hình chữ nhật: Góc Tròn 33">
            <a:extLst/>
          </p:cNvPr>
          <p:cNvSpPr/>
          <p:nvPr/>
        </p:nvSpPr>
        <p:spPr>
          <a:xfrm>
            <a:off x="4884738" y="4686300"/>
            <a:ext cx="757237" cy="5746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5" name="Hình chữ nhật: Góc Tròn 34">
            <a:extLst/>
          </p:cNvPr>
          <p:cNvSpPr/>
          <p:nvPr/>
        </p:nvSpPr>
        <p:spPr>
          <a:xfrm>
            <a:off x="4906963" y="5695950"/>
            <a:ext cx="757237" cy="5730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/>
          </p:cNvPr>
          <p:cNvSpPr txBox="1"/>
          <p:nvPr/>
        </p:nvSpPr>
        <p:spPr>
          <a:xfrm>
            <a:off x="381000" y="304800"/>
            <a:ext cx="330219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6</a:t>
            </a:r>
          </a:p>
        </p:txBody>
      </p:sp>
      <p:sp>
        <p:nvSpPr>
          <p:cNvPr id="6" name="Hộp Văn bản 5">
            <a:extLst/>
          </p:cNvPr>
          <p:cNvSpPr txBox="1"/>
          <p:nvPr/>
        </p:nvSpPr>
        <p:spPr>
          <a:xfrm>
            <a:off x="1219200" y="762000"/>
            <a:ext cx="10363200" cy="984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/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8621" t="8038" r="5412" b="9170"/>
          <a:stretch/>
        </p:blipFill>
        <p:spPr>
          <a:xfrm>
            <a:off x="685800" y="1766139"/>
            <a:ext cx="10794016" cy="4482261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2130425"/>
            <a:ext cx="68516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538" y="3429000"/>
            <a:ext cx="51149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1524000"/>
            <a:ext cx="78581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2286000"/>
            <a:ext cx="888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2209800" y="3352800"/>
            <a:ext cx="7361238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800">
                <a:latin typeface="AvantGarde"/>
                <a:ea typeface="AvantGarde"/>
                <a:cs typeface="AvantGarde"/>
              </a:rPr>
              <a:t>Làm tròn số </a:t>
            </a:r>
            <a:r>
              <a:rPr lang="nl-NL" sz="4800" b="1">
                <a:latin typeface="AvantGarde"/>
                <a:ea typeface="AvantGarde"/>
                <a:cs typeface="AvantGarde"/>
              </a:rPr>
              <a:t>1 082</a:t>
            </a:r>
            <a:r>
              <a:rPr lang="nl-NL" sz="4800">
                <a:latin typeface="AvantGarde"/>
                <a:ea typeface="AvantGarde"/>
                <a:cs typeface="AvantGarde"/>
              </a:rPr>
              <a:t>  đến hàng nghìn được </a:t>
            </a:r>
            <a:r>
              <a:rPr lang="nl-NL" sz="4800" b="1">
                <a:latin typeface="AvantGarde"/>
                <a:ea typeface="AvantGarde"/>
                <a:cs typeface="AvantGarde"/>
              </a:rPr>
              <a:t>1 000</a:t>
            </a:r>
            <a:endParaRPr lang="en-US" sz="4800">
              <a:latin typeface="AvantGarde"/>
              <a:ea typeface="AvantGarde"/>
              <a:cs typeface="AvantGarde"/>
            </a:endParaRPr>
          </a:p>
        </p:txBody>
      </p:sp>
      <p:sp>
        <p:nvSpPr>
          <p:cNvPr id="6" name="Hộp Văn bản 5">
            <a:extLst/>
          </p:cNvPr>
          <p:cNvSpPr txBox="1"/>
          <p:nvPr/>
        </p:nvSpPr>
        <p:spPr>
          <a:xfrm>
            <a:off x="1485900" y="1447800"/>
            <a:ext cx="9220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-1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1 082 đến hàng nghìn</a:t>
            </a:r>
            <a:endParaRPr lang="en-US" sz="440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/>
          </p:cNvPr>
          <p:cNvSpPr txBox="1"/>
          <p:nvPr/>
        </p:nvSpPr>
        <p:spPr>
          <a:xfrm>
            <a:off x="1935163" y="1190625"/>
            <a:ext cx="73612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9 500 đến hàng nghìn</a:t>
            </a:r>
          </a:p>
        </p:txBody>
      </p:sp>
      <p:sp>
        <p:nvSpPr>
          <p:cNvPr id="5" name="Hộp Văn bản 4">
            <a:extLst/>
          </p:cNvPr>
          <p:cNvSpPr txBox="1"/>
          <p:nvPr/>
        </p:nvSpPr>
        <p:spPr>
          <a:xfrm>
            <a:off x="1935481" y="4180336"/>
            <a:ext cx="7360919" cy="221599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9500 đến hàng nghìn ta được 10000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/>
          </p:cNvPr>
          <p:cNvSpPr txBox="1"/>
          <p:nvPr/>
        </p:nvSpPr>
        <p:spPr>
          <a:xfrm>
            <a:off x="1935163" y="1190625"/>
            <a:ext cx="73612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5680 đến hàng nghìn</a:t>
            </a:r>
          </a:p>
        </p:txBody>
      </p:sp>
      <p:sp>
        <p:nvSpPr>
          <p:cNvPr id="5" name="Hộp Văn bản 4">
            <a:extLst/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5680 đến hàng trăm ta được 6000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/>
          </p:cNvPr>
          <p:cNvSpPr txBox="1"/>
          <p:nvPr/>
        </p:nvSpPr>
        <p:spPr>
          <a:xfrm>
            <a:off x="1935163" y="1190625"/>
            <a:ext cx="91138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35 000 đến hàng chục nghìn</a:t>
            </a:r>
          </a:p>
        </p:txBody>
      </p:sp>
      <p:sp>
        <p:nvSpPr>
          <p:cNvPr id="5" name="Hộp Văn bản 4">
            <a:extLst/>
          </p:cNvPr>
          <p:cNvSpPr txBox="1"/>
          <p:nvPr/>
        </p:nvSpPr>
        <p:spPr>
          <a:xfrm>
            <a:off x="1935481" y="3636182"/>
            <a:ext cx="7360919" cy="221599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smtClean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35000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chục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40 000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/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Hộp Văn bản 2">
            <a:extLst/>
          </p:cNvPr>
          <p:cNvSpPr txBox="1"/>
          <p:nvPr/>
        </p:nvSpPr>
        <p:spPr>
          <a:xfrm>
            <a:off x="1363944" y="3516292"/>
            <a:ext cx="9464130" cy="16619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Làm tròn số đến hàng nghìn,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hàng chục nghìn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5" y="2127250"/>
            <a:ext cx="102552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/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4</a:t>
            </a:r>
          </a:p>
        </p:txBody>
      </p:sp>
      <p:sp>
        <p:nvSpPr>
          <p:cNvPr id="6" name="Hộp Văn bản 5">
            <a:extLst/>
          </p:cNvPr>
          <p:cNvSpPr txBox="1"/>
          <p:nvPr/>
        </p:nvSpPr>
        <p:spPr>
          <a:xfrm>
            <a:off x="1219200" y="762000"/>
            <a:ext cx="10363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chữ đặt trước câu trả lời đúng: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2"/>
          <a:srcRect l="11334" t="33261" r="1971" b="11317"/>
          <a:stretch>
            <a:fillRect/>
          </a:stretch>
        </p:blipFill>
        <p:spPr bwMode="auto">
          <a:xfrm>
            <a:off x="844550" y="2057400"/>
            <a:ext cx="105029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Hình Bầu dục 9">
            <a:extLst/>
          </p:cNvPr>
          <p:cNvSpPr/>
          <p:nvPr/>
        </p:nvSpPr>
        <p:spPr>
          <a:xfrm>
            <a:off x="6705600" y="26670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Hình Bầu dục 10">
            <a:extLst/>
          </p:cNvPr>
          <p:cNvSpPr/>
          <p:nvPr/>
        </p:nvSpPr>
        <p:spPr>
          <a:xfrm>
            <a:off x="9705975" y="4087813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213</TotalTime>
  <Words>245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#9Slide02 Noi dung dai</vt:lpstr>
      <vt:lpstr>#9Slide02 Tieu de dai</vt:lpstr>
      <vt:lpstr>#9Slide03 AllRoundGothic</vt:lpstr>
      <vt:lpstr>Arial</vt:lpstr>
      <vt:lpstr>AvantGarde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Nguyetcva@outlook.com</cp:lastModifiedBy>
  <cp:revision>14</cp:revision>
  <dcterms:created xsi:type="dcterms:W3CDTF">2023-01-15T09:20:24Z</dcterms:created>
  <dcterms:modified xsi:type="dcterms:W3CDTF">2026-02-03T08:25:22Z</dcterms:modified>
  <cp:category>9Slide.vn</cp:category>
  <cp:contentStatus>9Slide</cp:contentStatus>
</cp:coreProperties>
</file>