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6" r:id="rId3"/>
    <p:sldId id="257" r:id="rId4"/>
    <p:sldId id="258" r:id="rId5"/>
    <p:sldId id="259" r:id="rId6"/>
    <p:sldId id="298" r:id="rId7"/>
    <p:sldId id="285" r:id="rId8"/>
    <p:sldId id="261" r:id="rId9"/>
    <p:sldId id="262" r:id="rId10"/>
    <p:sldId id="263" r:id="rId11"/>
    <p:sldId id="283" r:id="rId12"/>
    <p:sldId id="291" r:id="rId13"/>
    <p:sldId id="297" r:id="rId14"/>
    <p:sldId id="292" r:id="rId15"/>
    <p:sldId id="293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C70F2-C5C8-4C02-A5A1-5E0D78FE53C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2BCA6-99D0-404C-A6F8-9CB26168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2BCA6-99D0-404C-A6F8-9CB26168E6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E1F3F-E7A2-AE72-0A5B-1659946EE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44DB13-2C9E-4EFD-9986-558FEC2E9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016466-18FE-F162-B278-FF98618DA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E5364-5AE1-3882-F3A5-8FB64C07D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2BCA6-99D0-404C-A6F8-9CB26168E6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6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4390C-F5EE-1132-CBFF-DBE616DBF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82346-B3CB-6CD9-75F7-0FF027370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EBA615-FD14-8583-CAA9-943B42280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3C19A-8AF5-69B1-1B76-85BDD5057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2BCA6-99D0-404C-A6F8-9CB26168E6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4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AC04-1CF0-76B1-7F85-60381FD4F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D7236-B766-3D24-A92F-27B5F76BC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A1CD4-B0E3-7066-6027-F8EFC262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55AAB-86BE-C7DC-DA0E-D3A2EB1E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F0165-93F3-B6C0-C667-64AC264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0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480F-7DAE-DDAF-0EED-4A87F9B4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C2945-F1F4-FC92-ECF8-AE4EEBE44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691E0-7479-AD94-5D46-E3D52DFF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FC39A-9F4B-A002-5DEE-0B6D1648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141E2-C070-C5A3-19DC-53162346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111A3-C54B-F098-5EF4-BB2D2D4A6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D09B9-D370-0A40-616A-D220F544D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2360A-564D-02FF-F035-306BBED4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BBB29-BD53-136B-096B-BDC5529F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401ED-E432-D3EA-85A6-A748D861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7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A84AD-8970-9228-217C-58619637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DEAF6-779E-6813-230E-7F0F26E0A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70A48-30C7-5EA9-2A12-35E05DDC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E7184-2556-8AF2-2378-B9F85A27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B2747-C6EB-89BF-DAD9-C32C7D3A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4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7D263-974C-D47A-581F-42BEBDD2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F256A-1ACA-0709-CA35-D426C240F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06058-1375-59B0-43F5-347C0C11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D0265-1F5D-B663-C7F2-CEF2E54D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2FDA0-F1FD-BA05-F2BE-0CCDD507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9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5797-6AFE-1EF7-0029-B901ABA1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8804-F5FA-8C9B-8F1C-0F807B41E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A2620-1DC4-5499-F82F-7B9B15C64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F9A7D-54F1-FE39-223F-52D941AB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E8E8E-775A-2D08-2A55-D8C2E0FF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CFAC5-92D3-85E2-C804-0A869149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30578-D001-18D4-BC70-DB7D43EA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CE697-8478-99D7-3AC9-11D8FA2CB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9357F-4981-D03B-FD46-300CF81F2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DF626-0C27-9EBC-E893-950DA40FE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BB7DB-FA18-02DA-E539-6DDD36EFB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FDE95-84DF-6E15-BA45-FF2A0DA6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87B87-F897-DDF9-A01A-52C9DB8B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C93AB-D0CA-BB51-68AE-4FC5EBC0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3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DF36-072D-D8C5-4AA1-8778A2B1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01755-488B-EB8C-2DD6-E420414C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40233-0F44-DD8C-A1BE-727E8BF0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DC385-A89F-22F8-2E5E-32DCA11E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5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88E25-8AD4-6672-C525-C593F87E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0A273-5215-9E45-C126-7312E218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35260-5598-8884-37E1-8B6CF4B8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05E5-8CB0-AA00-B848-F5739409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6CEE3-1D52-1B77-E31C-D1D373C2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26E74-9003-1775-79FD-DA0B2ED3F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70811-C72B-9150-18DA-A734950D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DECFB-FD6E-7815-11FD-D7E2F97B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BCE9C-E480-0746-E747-A01074EF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4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E8FE-53D6-E094-8217-FA832BF7C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6CB22-3FC4-E87F-4C1C-262DFE526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1B89B-0F3B-A6B4-A29A-F1AB64491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6401A-207E-E618-0520-DFCE1DC5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6408-21A3-7E2B-189B-FBFDBE74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BCB36-26FA-AD86-B69B-DA8E9D6A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7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427ED-FF91-C3E9-BD72-C54587FE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19365-35E5-B636-D7B5-27F0BFB6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CA4E-6FA1-FA44-621E-485CE6D28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0682E-34B2-4422-A462-2C027C90F08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24106-AE63-4FEC-7994-C0EAE971D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A116E-32BF-E608-B599-41A8E4EB4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0FA71A3-8D7A-94D8-D6FC-67559C67F34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168637" y="1248494"/>
            <a:ext cx="9854726" cy="3364943"/>
            <a:chOff x="4763053" y="2429435"/>
            <a:chExt cx="2694760" cy="833718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793F6B54-8DC0-8807-845C-298BD6275769}"/>
                </a:ext>
              </a:extLst>
            </p:cNvPr>
            <p:cNvSpPr/>
            <p:nvPr/>
          </p:nvSpPr>
          <p:spPr bwMode="gray">
            <a:xfrm>
              <a:off x="4770794" y="2429435"/>
              <a:ext cx="2687019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" name="Pie 15">
              <a:extLst>
                <a:ext uri="{FF2B5EF4-FFF2-40B4-BE49-F238E27FC236}">
                  <a16:creationId xmlns:a16="http://schemas.microsoft.com/office/drawing/2014/main" id="{65B0A25A-795A-3852-A798-089E0CF66F6A}"/>
                </a:ext>
              </a:extLst>
            </p:cNvPr>
            <p:cNvSpPr/>
            <p:nvPr/>
          </p:nvSpPr>
          <p:spPr bwMode="gray">
            <a:xfrm>
              <a:off x="4763053" y="3084244"/>
              <a:ext cx="304685" cy="178909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2D2015"/>
                </a:solidFill>
                <a:latin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EDAE948-D67C-A4A8-0745-4902B8DC0B1C}"/>
              </a:ext>
            </a:extLst>
          </p:cNvPr>
          <p:cNvSpPr txBox="1"/>
          <p:nvPr/>
        </p:nvSpPr>
        <p:spPr>
          <a:xfrm>
            <a:off x="1991142" y="2507180"/>
            <a:ext cx="8269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en-US" sz="9600" b="1" dirty="0">
                <a:solidFill>
                  <a:schemeClr val="bg1"/>
                </a:solidFill>
                <a:latin typeface="UTM Avo" panose="02040603050506020204" pitchFamily="18" charset="0"/>
              </a:rPr>
              <a:t>ư</a:t>
            </a:r>
            <a:r>
              <a:rPr lang="en-US" sz="9600" b="1" noProof="0" dirty="0">
                <a:solidFill>
                  <a:schemeClr val="bg1"/>
                </a:solidFill>
                <a:latin typeface="UTM Avo" panose="02040603050506020204" pitchFamily="18" charset="0"/>
              </a:rPr>
              <a:t>u</a:t>
            </a: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 - </a:t>
            </a:r>
            <a:r>
              <a:rPr lang="en-US" sz="9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ươ</a:t>
            </a:r>
            <a:r>
              <a:rPr lang="en-US" sz="9600" b="1" noProof="0" dirty="0">
                <a:solidFill>
                  <a:schemeClr val="bg1"/>
                </a:solidFill>
                <a:latin typeface="UTM Avo" panose="02040603050506020204" pitchFamily="18" charset="0"/>
              </a:rPr>
              <a:t>u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0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FD725-087F-E517-B71C-0130DCCB8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21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49751-76E4-2A84-70F0-926CEE4F9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543BE4-D444-F0AD-D3D7-E86F6875F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0"/>
            <a:ext cx="11341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93AE4-C51C-A9EA-191E-13FCBECDF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294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9255E-1CE3-519F-7305-C3BBAC027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FB4A9E4-FB2C-23CF-64C2-85C12AC4A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112141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3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F5BFE-81E0-26CD-93BF-9940394C1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251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DEEA2-CD78-97B8-211E-71408A93C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779046-5757-0F9F-B248-D384EF8E3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55" y="674597"/>
            <a:ext cx="6826397" cy="2504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A58924-CF35-9CF0-B6FF-DFDAC98A9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182" y="3455581"/>
            <a:ext cx="6826397" cy="21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F4BB8-858C-232A-3C6B-C9A11D44F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65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A4020-6C79-198D-71EC-66AB86FA3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57CB49-A9A2-A6FA-63C7-77A38C9467AE}"/>
              </a:ext>
            </a:extLst>
          </p:cNvPr>
          <p:cNvSpPr txBox="1"/>
          <p:nvPr/>
        </p:nvSpPr>
        <p:spPr>
          <a:xfrm>
            <a:off x="2073109" y="1859340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ư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98E54-0808-BC95-A4BE-FDE79FCB6AA7}"/>
              </a:ext>
            </a:extLst>
          </p:cNvPr>
          <p:cNvSpPr txBox="1"/>
          <p:nvPr/>
        </p:nvSpPr>
        <p:spPr>
          <a:xfrm>
            <a:off x="2765653" y="1848707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019B20-45D3-CDB8-7353-217156E9E770}"/>
              </a:ext>
            </a:extLst>
          </p:cNvPr>
          <p:cNvSpPr txBox="1"/>
          <p:nvPr/>
        </p:nvSpPr>
        <p:spPr>
          <a:xfrm>
            <a:off x="6070130" y="1976298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ươ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932AE-EB15-C4A1-83DF-56E1602466E7}"/>
              </a:ext>
            </a:extLst>
          </p:cNvPr>
          <p:cNvSpPr txBox="1"/>
          <p:nvPr/>
        </p:nvSpPr>
        <p:spPr>
          <a:xfrm>
            <a:off x="7175918" y="2008197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979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EA45C-0E11-3069-F7AF-2B0BAE42F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BBC8E6-75EE-60FD-4155-5F9BEFE50FC5}"/>
              </a:ext>
            </a:extLst>
          </p:cNvPr>
          <p:cNvSpPr txBox="1"/>
          <p:nvPr/>
        </p:nvSpPr>
        <p:spPr>
          <a:xfrm>
            <a:off x="2083742" y="2061186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ư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E8CC7-13D0-4DC4-84E0-345C7D52970D}"/>
              </a:ext>
            </a:extLst>
          </p:cNvPr>
          <p:cNvSpPr txBox="1"/>
          <p:nvPr/>
        </p:nvSpPr>
        <p:spPr>
          <a:xfrm>
            <a:off x="2905289" y="577742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7E7712-7652-625D-F000-1E9C8B5565EF}"/>
              </a:ext>
            </a:extLst>
          </p:cNvPr>
          <p:cNvCxnSpPr/>
          <p:nvPr/>
        </p:nvCxnSpPr>
        <p:spPr>
          <a:xfrm>
            <a:off x="1646762" y="2035396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21FD6B-F271-A1D3-BC34-76D0183C24AE}"/>
              </a:ext>
            </a:extLst>
          </p:cNvPr>
          <p:cNvCxnSpPr/>
          <p:nvPr/>
        </p:nvCxnSpPr>
        <p:spPr>
          <a:xfrm>
            <a:off x="1642931" y="37859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1096CC-C557-0549-F755-13502EE2C55D}"/>
              </a:ext>
            </a:extLst>
          </p:cNvPr>
          <p:cNvCxnSpPr/>
          <p:nvPr/>
        </p:nvCxnSpPr>
        <p:spPr>
          <a:xfrm flipH="1" flipV="1">
            <a:off x="1650170" y="2035396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5EF836-5F4C-B1C6-C1E3-8E607FC4FB12}"/>
              </a:ext>
            </a:extLst>
          </p:cNvPr>
          <p:cNvCxnSpPr/>
          <p:nvPr/>
        </p:nvCxnSpPr>
        <p:spPr>
          <a:xfrm flipV="1">
            <a:off x="5818909" y="2035396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326460-B193-BE37-9AF1-634018BD9996}"/>
              </a:ext>
            </a:extLst>
          </p:cNvPr>
          <p:cNvCxnSpPr/>
          <p:nvPr/>
        </p:nvCxnSpPr>
        <p:spPr>
          <a:xfrm flipV="1">
            <a:off x="1646543" y="5536737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EAC59B-2B54-3466-7869-FEFD72809C5D}"/>
              </a:ext>
            </a:extLst>
          </p:cNvPr>
          <p:cNvCxnSpPr/>
          <p:nvPr/>
        </p:nvCxnSpPr>
        <p:spPr>
          <a:xfrm>
            <a:off x="3764508" y="3802737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64DB63-ECEA-360C-AD26-3233D86FD543}"/>
              </a:ext>
            </a:extLst>
          </p:cNvPr>
          <p:cNvSpPr txBox="1"/>
          <p:nvPr/>
        </p:nvSpPr>
        <p:spPr>
          <a:xfrm>
            <a:off x="1269246" y="3921705"/>
            <a:ext cx="2621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424B5-B2BA-9F6F-572C-60A37C5C033F}"/>
              </a:ext>
            </a:extLst>
          </p:cNvPr>
          <p:cNvSpPr txBox="1"/>
          <p:nvPr/>
        </p:nvSpPr>
        <p:spPr>
          <a:xfrm>
            <a:off x="3973827" y="3889832"/>
            <a:ext cx="1828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0877A-7128-C65B-CA7A-C8E7E810099A}"/>
              </a:ext>
            </a:extLst>
          </p:cNvPr>
          <p:cNvSpPr txBox="1"/>
          <p:nvPr/>
        </p:nvSpPr>
        <p:spPr>
          <a:xfrm>
            <a:off x="6708707" y="2055070"/>
            <a:ext cx="278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ươ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8BE1F3-3EB2-327A-E97E-91E68019B447}"/>
              </a:ext>
            </a:extLst>
          </p:cNvPr>
          <p:cNvSpPr txBox="1"/>
          <p:nvPr/>
        </p:nvSpPr>
        <p:spPr>
          <a:xfrm>
            <a:off x="8045709" y="581885"/>
            <a:ext cx="2303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40D69B-F8DD-3792-4261-B656E447627D}"/>
              </a:ext>
            </a:extLst>
          </p:cNvPr>
          <p:cNvCxnSpPr/>
          <p:nvPr/>
        </p:nvCxnSpPr>
        <p:spPr>
          <a:xfrm>
            <a:off x="6272278" y="2062704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9F66FF-3CFC-84FF-E897-CFBC9F2598B5}"/>
              </a:ext>
            </a:extLst>
          </p:cNvPr>
          <p:cNvCxnSpPr/>
          <p:nvPr/>
        </p:nvCxnSpPr>
        <p:spPr>
          <a:xfrm>
            <a:off x="6270367" y="3843171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99B410-FAEC-B97E-595D-02309C2BF52E}"/>
              </a:ext>
            </a:extLst>
          </p:cNvPr>
          <p:cNvCxnSpPr/>
          <p:nvPr/>
        </p:nvCxnSpPr>
        <p:spPr>
          <a:xfrm flipH="1" flipV="1">
            <a:off x="6277606" y="2062704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C5A739-60B7-95E4-B7DD-66B815CDF6A7}"/>
              </a:ext>
            </a:extLst>
          </p:cNvPr>
          <p:cNvCxnSpPr/>
          <p:nvPr/>
        </p:nvCxnSpPr>
        <p:spPr>
          <a:xfrm flipV="1">
            <a:off x="10446345" y="206270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6022AF-3766-3454-9E77-96B86CDE56AE}"/>
              </a:ext>
            </a:extLst>
          </p:cNvPr>
          <p:cNvCxnSpPr/>
          <p:nvPr/>
        </p:nvCxnSpPr>
        <p:spPr>
          <a:xfrm flipV="1">
            <a:off x="6273979" y="5564045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3C1607-8947-AB81-326B-8618431B5F02}"/>
              </a:ext>
            </a:extLst>
          </p:cNvPr>
          <p:cNvCxnSpPr/>
          <p:nvPr/>
        </p:nvCxnSpPr>
        <p:spPr>
          <a:xfrm>
            <a:off x="8626417" y="385098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F178302-4EE8-BEBD-B54A-1086BA4C6E69}"/>
              </a:ext>
            </a:extLst>
          </p:cNvPr>
          <p:cNvSpPr txBox="1"/>
          <p:nvPr/>
        </p:nvSpPr>
        <p:spPr>
          <a:xfrm>
            <a:off x="6183249" y="3948395"/>
            <a:ext cx="2303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ươ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429F2A-1891-EED6-7BD8-BA0A44A864E8}"/>
              </a:ext>
            </a:extLst>
          </p:cNvPr>
          <p:cNvSpPr txBox="1"/>
          <p:nvPr/>
        </p:nvSpPr>
        <p:spPr>
          <a:xfrm>
            <a:off x="8626417" y="3912825"/>
            <a:ext cx="168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4122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C4C42-19C2-BFB6-401F-90AEDA4F3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2AF7E2-5BFB-DC14-3230-0408824AC24D}"/>
              </a:ext>
            </a:extLst>
          </p:cNvPr>
          <p:cNvSpPr txBox="1"/>
          <p:nvPr/>
        </p:nvSpPr>
        <p:spPr>
          <a:xfrm>
            <a:off x="1329328" y="922944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CF1A5-840F-14C9-654F-7EEEC63A7CBF}"/>
              </a:ext>
            </a:extLst>
          </p:cNvPr>
          <p:cNvSpPr txBox="1"/>
          <p:nvPr/>
        </p:nvSpPr>
        <p:spPr>
          <a:xfrm>
            <a:off x="1341974" y="2441989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ươu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097D8-7E5A-8C85-891D-9D1CDB24EFA4}"/>
              </a:ext>
            </a:extLst>
          </p:cNvPr>
          <p:cNvSpPr txBox="1"/>
          <p:nvPr/>
        </p:nvSpPr>
        <p:spPr>
          <a:xfrm>
            <a:off x="9373812" y="1913377"/>
            <a:ext cx="1853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CACB66-94A0-C86D-FE9B-DFA6453775DC}"/>
              </a:ext>
            </a:extLst>
          </p:cNvPr>
          <p:cNvCxnSpPr>
            <a:cxnSpLocks/>
          </p:cNvCxnSpPr>
          <p:nvPr/>
        </p:nvCxnSpPr>
        <p:spPr>
          <a:xfrm flipV="1">
            <a:off x="7197220" y="2857815"/>
            <a:ext cx="2426920" cy="5778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6206AB-FF5C-EA18-EDC8-1E17ABE59C48}"/>
              </a:ext>
            </a:extLst>
          </p:cNvPr>
          <p:cNvCxnSpPr>
            <a:cxnSpLocks/>
          </p:cNvCxnSpPr>
          <p:nvPr/>
        </p:nvCxnSpPr>
        <p:spPr>
          <a:xfrm>
            <a:off x="6932959" y="2066619"/>
            <a:ext cx="2691181" cy="750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9CE55FB-2FB8-1D59-D891-AB7C50C23CBA}"/>
              </a:ext>
            </a:extLst>
          </p:cNvPr>
          <p:cNvSpPr txBox="1"/>
          <p:nvPr/>
        </p:nvSpPr>
        <p:spPr>
          <a:xfrm>
            <a:off x="5680352" y="1094104"/>
            <a:ext cx="1516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8757B0-A204-E3A4-B2D5-EBC2541AAD91}"/>
              </a:ext>
            </a:extLst>
          </p:cNvPr>
          <p:cNvSpPr txBox="1"/>
          <p:nvPr/>
        </p:nvSpPr>
        <p:spPr>
          <a:xfrm>
            <a:off x="5548795" y="2441989"/>
            <a:ext cx="2137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ươ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95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9A2FA-BDA4-7B84-5563-CAAE41ED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12BDFB9-F357-67C7-7292-2E57F2E02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1" y="457200"/>
            <a:ext cx="5308600" cy="43306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633456-90C8-A6AB-2175-3C1287E32BB4}"/>
              </a:ext>
            </a:extLst>
          </p:cNvPr>
          <p:cNvSpPr txBox="1"/>
          <p:nvPr/>
        </p:nvSpPr>
        <p:spPr>
          <a:xfrm>
            <a:off x="192506" y="4715443"/>
            <a:ext cx="6402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con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cừu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7EB958-6687-A74E-A535-7CAE6148546D}"/>
              </a:ext>
            </a:extLst>
          </p:cNvPr>
          <p:cNvSpPr txBox="1"/>
          <p:nvPr/>
        </p:nvSpPr>
        <p:spPr>
          <a:xfrm>
            <a:off x="3608721" y="4715443"/>
            <a:ext cx="2347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4138E5-1F8F-E515-C1A3-0436310BA350}"/>
              </a:ext>
            </a:extLst>
          </p:cNvPr>
          <p:cNvSpPr txBox="1"/>
          <p:nvPr/>
        </p:nvSpPr>
        <p:spPr>
          <a:xfrm>
            <a:off x="6887897" y="1079641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c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ừu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D1551C-2FBA-B352-798B-5F90F84B8FDA}"/>
              </a:ext>
            </a:extLst>
          </p:cNvPr>
          <p:cNvCxnSpPr/>
          <p:nvPr/>
        </p:nvCxnSpPr>
        <p:spPr>
          <a:xfrm>
            <a:off x="6952385" y="1114810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F1E993-FBFC-8839-3B5D-CE4B3F9CB14D}"/>
              </a:ext>
            </a:extLst>
          </p:cNvPr>
          <p:cNvCxnSpPr/>
          <p:nvPr/>
        </p:nvCxnSpPr>
        <p:spPr>
          <a:xfrm>
            <a:off x="6956869" y="283379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3AE775-A026-4EC8-CDC2-E97001A23C51}"/>
              </a:ext>
            </a:extLst>
          </p:cNvPr>
          <p:cNvCxnSpPr/>
          <p:nvPr/>
        </p:nvCxnSpPr>
        <p:spPr>
          <a:xfrm flipH="1" flipV="1">
            <a:off x="6964108" y="111481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3904CE-F655-670F-9B1E-10F3FF3C1C28}"/>
              </a:ext>
            </a:extLst>
          </p:cNvPr>
          <p:cNvCxnSpPr/>
          <p:nvPr/>
        </p:nvCxnSpPr>
        <p:spPr>
          <a:xfrm flipV="1">
            <a:off x="11132847" y="1114810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DFC500-7BF0-BF37-7164-F1D9820FEBF9}"/>
              </a:ext>
            </a:extLst>
          </p:cNvPr>
          <p:cNvCxnSpPr/>
          <p:nvPr/>
        </p:nvCxnSpPr>
        <p:spPr>
          <a:xfrm flipV="1">
            <a:off x="6960481" y="461615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921CDC-E5E9-F5FA-554B-294356D68DF4}"/>
              </a:ext>
            </a:extLst>
          </p:cNvPr>
          <p:cNvCxnSpPr/>
          <p:nvPr/>
        </p:nvCxnSpPr>
        <p:spPr>
          <a:xfrm>
            <a:off x="8556773" y="286374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070C5CB-1A28-41FA-60C4-A64F40DF1B63}"/>
              </a:ext>
            </a:extLst>
          </p:cNvPr>
          <p:cNvSpPr txBox="1"/>
          <p:nvPr/>
        </p:nvSpPr>
        <p:spPr>
          <a:xfrm>
            <a:off x="6485183" y="2995189"/>
            <a:ext cx="2004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DB43E0-FD3F-DA12-4F8F-9FEBC2DAAC36}"/>
              </a:ext>
            </a:extLst>
          </p:cNvPr>
          <p:cNvSpPr txBox="1"/>
          <p:nvPr/>
        </p:nvSpPr>
        <p:spPr>
          <a:xfrm>
            <a:off x="8802299" y="2942316"/>
            <a:ext cx="256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ừu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81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816E4-B392-15CD-59BC-C57D35687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DBC818-4D13-869E-0B6C-E8794E1C7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584200"/>
            <a:ext cx="4495800" cy="3797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39D795-87E2-324D-1FDA-D8E50A23EC3F}"/>
              </a:ext>
            </a:extLst>
          </p:cNvPr>
          <p:cNvSpPr txBox="1"/>
          <p:nvPr/>
        </p:nvSpPr>
        <p:spPr>
          <a:xfrm>
            <a:off x="192506" y="4715443"/>
            <a:ext cx="6402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hươu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sao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DEB8D-D948-2F9F-FF71-006C22CF365B}"/>
              </a:ext>
            </a:extLst>
          </p:cNvPr>
          <p:cNvSpPr txBox="1"/>
          <p:nvPr/>
        </p:nvSpPr>
        <p:spPr>
          <a:xfrm>
            <a:off x="916321" y="4715443"/>
            <a:ext cx="3198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ươu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D9084-130C-64D3-704E-3CACC4BB6A19}"/>
              </a:ext>
            </a:extLst>
          </p:cNvPr>
          <p:cNvSpPr txBox="1"/>
          <p:nvPr/>
        </p:nvSpPr>
        <p:spPr>
          <a:xfrm>
            <a:off x="6887897" y="1079641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ươu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4D73CE-8E04-EE34-E9E8-8A3CA73AC807}"/>
              </a:ext>
            </a:extLst>
          </p:cNvPr>
          <p:cNvCxnSpPr/>
          <p:nvPr/>
        </p:nvCxnSpPr>
        <p:spPr>
          <a:xfrm>
            <a:off x="6952385" y="1114810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69FA0F-6C43-C3B8-E5D4-1C6AEF12EB6B}"/>
              </a:ext>
            </a:extLst>
          </p:cNvPr>
          <p:cNvCxnSpPr/>
          <p:nvPr/>
        </p:nvCxnSpPr>
        <p:spPr>
          <a:xfrm>
            <a:off x="6956869" y="283379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92BA46-93AA-F585-9A31-34E44A556232}"/>
              </a:ext>
            </a:extLst>
          </p:cNvPr>
          <p:cNvCxnSpPr/>
          <p:nvPr/>
        </p:nvCxnSpPr>
        <p:spPr>
          <a:xfrm flipH="1" flipV="1">
            <a:off x="6964108" y="111481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F023DC-8A50-6B81-8895-0DD891B17621}"/>
              </a:ext>
            </a:extLst>
          </p:cNvPr>
          <p:cNvCxnSpPr/>
          <p:nvPr/>
        </p:nvCxnSpPr>
        <p:spPr>
          <a:xfrm flipV="1">
            <a:off x="11132847" y="1114810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C42536-7870-A27F-17F5-CCF2476AF718}"/>
              </a:ext>
            </a:extLst>
          </p:cNvPr>
          <p:cNvCxnSpPr/>
          <p:nvPr/>
        </p:nvCxnSpPr>
        <p:spPr>
          <a:xfrm flipV="1">
            <a:off x="6960481" y="461615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2BD0A7-FA08-131F-93CD-2332D1E30CD5}"/>
              </a:ext>
            </a:extLst>
          </p:cNvPr>
          <p:cNvCxnSpPr/>
          <p:nvPr/>
        </p:nvCxnSpPr>
        <p:spPr>
          <a:xfrm>
            <a:off x="8556773" y="286374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DDD27C-E4D1-E426-BBE4-9DBB62E38138}"/>
              </a:ext>
            </a:extLst>
          </p:cNvPr>
          <p:cNvSpPr txBox="1"/>
          <p:nvPr/>
        </p:nvSpPr>
        <p:spPr>
          <a:xfrm>
            <a:off x="6485183" y="2995189"/>
            <a:ext cx="2004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81693E-6508-D263-F541-6D80A84C45D2}"/>
              </a:ext>
            </a:extLst>
          </p:cNvPr>
          <p:cNvSpPr txBox="1"/>
          <p:nvPr/>
        </p:nvSpPr>
        <p:spPr>
          <a:xfrm>
            <a:off x="8586971" y="1811913"/>
            <a:ext cx="2560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ươu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27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BAD42-5F99-25D8-0B5F-F38324CF3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15108B-F52D-0BF8-4684-E42E81F90822}"/>
              </a:ext>
            </a:extLst>
          </p:cNvPr>
          <p:cNvSpPr txBox="1"/>
          <p:nvPr/>
        </p:nvSpPr>
        <p:spPr>
          <a:xfrm>
            <a:off x="1631774" y="1053574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4E73E-151B-724F-26E0-A7E21312BF87}"/>
              </a:ext>
            </a:extLst>
          </p:cNvPr>
          <p:cNvSpPr txBox="1"/>
          <p:nvPr/>
        </p:nvSpPr>
        <p:spPr>
          <a:xfrm>
            <a:off x="8831342" y="904218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ươu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5D24AF-E29F-624D-6D7F-D081C5EB0C60}"/>
              </a:ext>
            </a:extLst>
          </p:cNvPr>
          <p:cNvSpPr txBox="1"/>
          <p:nvPr/>
        </p:nvSpPr>
        <p:spPr>
          <a:xfrm>
            <a:off x="1387077" y="2473878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ừu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4E031E-165E-07B0-9E26-100FB4EC7B05}"/>
              </a:ext>
            </a:extLst>
          </p:cNvPr>
          <p:cNvSpPr txBox="1"/>
          <p:nvPr/>
        </p:nvSpPr>
        <p:spPr>
          <a:xfrm>
            <a:off x="8400864" y="2433882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ươu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452502-CE56-3A4A-4323-C975E154F2A6}"/>
              </a:ext>
            </a:extLst>
          </p:cNvPr>
          <p:cNvSpPr txBox="1"/>
          <p:nvPr/>
        </p:nvSpPr>
        <p:spPr>
          <a:xfrm>
            <a:off x="-511489" y="4043538"/>
            <a:ext cx="5770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con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cừu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87B516-1E5E-1317-182C-1B9E28C451D1}"/>
              </a:ext>
            </a:extLst>
          </p:cNvPr>
          <p:cNvSpPr txBox="1"/>
          <p:nvPr/>
        </p:nvSpPr>
        <p:spPr>
          <a:xfrm>
            <a:off x="6096000" y="4043538"/>
            <a:ext cx="61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hươu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sao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27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C828B-1EAD-B25D-D883-5FC9DDE19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91EEE6FF-FD1D-B62E-CBFA-4E2A8B5AC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50" y="999227"/>
            <a:ext cx="5490981" cy="50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2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73D0C-1BC7-CF4E-3880-7A3100FDD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C74BA4-B7CC-B724-FB8A-D34235E85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12192000" cy="554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AAF076-FBC5-C060-56FD-B2250E125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46700"/>
            <a:ext cx="10452100" cy="151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70</Words>
  <Application>Microsoft Office PowerPoint</Application>
  <PresentationFormat>Widescreen</PresentationFormat>
  <Paragraphs>37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63</cp:revision>
  <dcterms:created xsi:type="dcterms:W3CDTF">2025-11-25T21:35:39Z</dcterms:created>
  <dcterms:modified xsi:type="dcterms:W3CDTF">2026-02-01T23:13:19Z</dcterms:modified>
</cp:coreProperties>
</file>