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2"/>
  </p:notesMasterIdLst>
  <p:sldIdLst>
    <p:sldId id="256" r:id="rId2"/>
    <p:sldId id="283" r:id="rId3"/>
    <p:sldId id="286" r:id="rId4"/>
    <p:sldId id="300" r:id="rId5"/>
    <p:sldId id="317" r:id="rId6"/>
    <p:sldId id="331" r:id="rId7"/>
    <p:sldId id="332" r:id="rId8"/>
    <p:sldId id="303" r:id="rId9"/>
    <p:sldId id="299" r:id="rId10"/>
    <p:sldId id="258" r:id="rId11"/>
    <p:sldId id="319" r:id="rId12"/>
    <p:sldId id="320" r:id="rId13"/>
    <p:sldId id="262" r:id="rId14"/>
    <p:sldId id="333" r:id="rId15"/>
    <p:sldId id="309" r:id="rId16"/>
    <p:sldId id="321" r:id="rId17"/>
    <p:sldId id="335" r:id="rId18"/>
    <p:sldId id="305" r:id="rId19"/>
    <p:sldId id="336" r:id="rId20"/>
    <p:sldId id="322" r:id="rId21"/>
    <p:sldId id="337" r:id="rId22"/>
    <p:sldId id="304" r:id="rId23"/>
    <p:sldId id="338" r:id="rId24"/>
    <p:sldId id="323" r:id="rId25"/>
    <p:sldId id="324" r:id="rId26"/>
    <p:sldId id="325" r:id="rId27"/>
    <p:sldId id="326" r:id="rId28"/>
    <p:sldId id="327" r:id="rId29"/>
    <p:sldId id="328" r:id="rId30"/>
    <p:sldId id="307" r:id="rId31"/>
    <p:sldId id="263" r:id="rId32"/>
    <p:sldId id="308" r:id="rId33"/>
    <p:sldId id="275" r:id="rId34"/>
    <p:sldId id="285" r:id="rId35"/>
    <p:sldId id="306" r:id="rId36"/>
    <p:sldId id="329" r:id="rId37"/>
    <p:sldId id="298" r:id="rId38"/>
    <p:sldId id="316" r:id="rId39"/>
    <p:sldId id="330" r:id="rId40"/>
    <p:sldId id="297"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FF3399"/>
    <a:srgbClr val="FF00FF"/>
    <a:srgbClr val="66FFCC"/>
    <a:srgbClr val="66FFFF"/>
    <a:srgbClr val="00FFFF"/>
    <a:srgbClr val="66FF66"/>
    <a:srgbClr val="FFFF99"/>
    <a:srgbClr val="00CC66"/>
    <a:srgbClr val="99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87939" autoAdjust="0"/>
  </p:normalViewPr>
  <p:slideViewPr>
    <p:cSldViewPr snapToGrid="0">
      <p:cViewPr varScale="1">
        <p:scale>
          <a:sx n="62" d="100"/>
          <a:sy n="62" d="100"/>
        </p:scale>
        <p:origin x="56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1A59B5-301F-4FD7-A5D7-8FF5D948EA22}" type="datetimeFigureOut">
              <a:rPr lang="en-US" smtClean="0"/>
              <a:t>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77B567-82A4-4888-9AA7-021F4FADB53A}" type="slidenum">
              <a:rPr lang="en-US" smtClean="0"/>
              <a:t>‹#›</a:t>
            </a:fld>
            <a:endParaRPr lang="en-US"/>
          </a:p>
        </p:txBody>
      </p:sp>
    </p:spTree>
    <p:extLst>
      <p:ext uri="{BB962C8B-B14F-4D97-AF65-F5344CB8AC3E}">
        <p14:creationId xmlns:p14="http://schemas.microsoft.com/office/powerpoint/2010/main" val="13117524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77B567-82A4-4888-9AA7-021F4FADB53A}" type="slidenum">
              <a:rPr lang="en-US" smtClean="0"/>
              <a:t>6</a:t>
            </a:fld>
            <a:endParaRPr lang="en-US"/>
          </a:p>
        </p:txBody>
      </p:sp>
    </p:spTree>
    <p:extLst>
      <p:ext uri="{BB962C8B-B14F-4D97-AF65-F5344CB8AC3E}">
        <p14:creationId xmlns:p14="http://schemas.microsoft.com/office/powerpoint/2010/main" val="22203749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77B567-82A4-4888-9AA7-021F4FADB53A}" type="slidenum">
              <a:rPr lang="en-US" smtClean="0"/>
              <a:t>7</a:t>
            </a:fld>
            <a:endParaRPr lang="en-US"/>
          </a:p>
        </p:txBody>
      </p:sp>
    </p:spTree>
    <p:extLst>
      <p:ext uri="{BB962C8B-B14F-4D97-AF65-F5344CB8AC3E}">
        <p14:creationId xmlns:p14="http://schemas.microsoft.com/office/powerpoint/2010/main" val="8352664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77B567-82A4-4888-9AA7-021F4FADB53A}" type="slidenum">
              <a:rPr lang="en-US" smtClean="0"/>
              <a:t>10</a:t>
            </a:fld>
            <a:endParaRPr lang="en-US"/>
          </a:p>
        </p:txBody>
      </p:sp>
    </p:spTree>
    <p:extLst>
      <p:ext uri="{BB962C8B-B14F-4D97-AF65-F5344CB8AC3E}">
        <p14:creationId xmlns:p14="http://schemas.microsoft.com/office/powerpoint/2010/main" val="11096164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FBC8FC-B0C4-457D-8AB7-E6D4931CBE62}" type="slidenum">
              <a:rPr lang="en-US" smtClean="0"/>
              <a:pPr/>
              <a:t>39</a:t>
            </a:fld>
            <a:endParaRPr lang="en-US"/>
          </a:p>
        </p:txBody>
      </p:sp>
    </p:spTree>
    <p:extLst>
      <p:ext uri="{BB962C8B-B14F-4D97-AF65-F5344CB8AC3E}">
        <p14:creationId xmlns:p14="http://schemas.microsoft.com/office/powerpoint/2010/main" val="22895105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F819A-F751-6A84-F80E-552175E4E84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4EC6F6C-2A8B-095D-DED6-F398393B08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560DE2-0264-D6F7-8E84-1C02C9A0288E}"/>
              </a:ext>
            </a:extLst>
          </p:cNvPr>
          <p:cNvSpPr>
            <a:spLocks noGrp="1"/>
          </p:cNvSpPr>
          <p:nvPr>
            <p:ph type="dt" sz="half" idx="10"/>
          </p:nvPr>
        </p:nvSpPr>
        <p:spPr/>
        <p:txBody>
          <a:bodyPr/>
          <a:lstStyle/>
          <a:p>
            <a:fld id="{08FBDE97-B62C-460A-B868-C81063E03B58}" type="datetimeFigureOut">
              <a:rPr lang="en-US" smtClean="0"/>
              <a:t>2/6/2025</a:t>
            </a:fld>
            <a:endParaRPr lang="en-US"/>
          </a:p>
        </p:txBody>
      </p:sp>
      <p:sp>
        <p:nvSpPr>
          <p:cNvPr id="5" name="Footer Placeholder 4">
            <a:extLst>
              <a:ext uri="{FF2B5EF4-FFF2-40B4-BE49-F238E27FC236}">
                <a16:creationId xmlns:a16="http://schemas.microsoft.com/office/drawing/2014/main" id="{5DE511B0-9DE4-15C0-BB75-8E30A94153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3EDAC6-88E4-06D5-9AB8-CB6886C7BD1B}"/>
              </a:ext>
            </a:extLst>
          </p:cNvPr>
          <p:cNvSpPr>
            <a:spLocks noGrp="1"/>
          </p:cNvSpPr>
          <p:nvPr>
            <p:ph type="sldNum" sz="quarter" idx="12"/>
          </p:nvPr>
        </p:nvSpPr>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85290126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9B6BE-CD90-DCB4-BA35-EA80D3AD560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373307-F8D3-8304-73B9-88D66277EC5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C8A86F-EF11-BDD5-0AA0-F01E44F23957}"/>
              </a:ext>
            </a:extLst>
          </p:cNvPr>
          <p:cNvSpPr>
            <a:spLocks noGrp="1"/>
          </p:cNvSpPr>
          <p:nvPr>
            <p:ph type="dt" sz="half" idx="10"/>
          </p:nvPr>
        </p:nvSpPr>
        <p:spPr/>
        <p:txBody>
          <a:bodyPr/>
          <a:lstStyle/>
          <a:p>
            <a:fld id="{08FBDE97-B62C-460A-B868-C81063E03B58}" type="datetimeFigureOut">
              <a:rPr lang="en-US" smtClean="0"/>
              <a:t>2/6/2025</a:t>
            </a:fld>
            <a:endParaRPr lang="en-US"/>
          </a:p>
        </p:txBody>
      </p:sp>
      <p:sp>
        <p:nvSpPr>
          <p:cNvPr id="5" name="Footer Placeholder 4">
            <a:extLst>
              <a:ext uri="{FF2B5EF4-FFF2-40B4-BE49-F238E27FC236}">
                <a16:creationId xmlns:a16="http://schemas.microsoft.com/office/drawing/2014/main" id="{859572BC-0FAF-2512-EB51-B36326607F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A4E6B1-E48C-C599-1022-48F59D7DAD9D}"/>
              </a:ext>
            </a:extLst>
          </p:cNvPr>
          <p:cNvSpPr>
            <a:spLocks noGrp="1"/>
          </p:cNvSpPr>
          <p:nvPr>
            <p:ph type="sldNum" sz="quarter" idx="12"/>
          </p:nvPr>
        </p:nvSpPr>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199280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A67E65-AC54-32C1-2127-C7A22845812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62E48D-0327-F839-B370-3FA578C1637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952130-79F8-E6E4-F1E5-C6849FCE8225}"/>
              </a:ext>
            </a:extLst>
          </p:cNvPr>
          <p:cNvSpPr>
            <a:spLocks noGrp="1"/>
          </p:cNvSpPr>
          <p:nvPr>
            <p:ph type="dt" sz="half" idx="10"/>
          </p:nvPr>
        </p:nvSpPr>
        <p:spPr/>
        <p:txBody>
          <a:bodyPr/>
          <a:lstStyle/>
          <a:p>
            <a:fld id="{08FBDE97-B62C-460A-B868-C81063E03B58}" type="datetimeFigureOut">
              <a:rPr lang="en-US" smtClean="0"/>
              <a:t>2/6/2025</a:t>
            </a:fld>
            <a:endParaRPr lang="en-US"/>
          </a:p>
        </p:txBody>
      </p:sp>
      <p:sp>
        <p:nvSpPr>
          <p:cNvPr id="5" name="Footer Placeholder 4">
            <a:extLst>
              <a:ext uri="{FF2B5EF4-FFF2-40B4-BE49-F238E27FC236}">
                <a16:creationId xmlns:a16="http://schemas.microsoft.com/office/drawing/2014/main" id="{B21FBCAF-02D2-6095-E500-7AC310A41F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2A3591-CFDE-94A1-A279-68C575081B74}"/>
              </a:ext>
            </a:extLst>
          </p:cNvPr>
          <p:cNvSpPr>
            <a:spLocks noGrp="1"/>
          </p:cNvSpPr>
          <p:nvPr>
            <p:ph type="sldNum" sz="quarter" idx="12"/>
          </p:nvPr>
        </p:nvSpPr>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2294721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16450-6FBF-9424-4EC6-1B90AFC581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F86C60-91C7-CF4E-FF67-14BE8D69D66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BF62D6-EA96-640D-23D3-789040EB2AB0}"/>
              </a:ext>
            </a:extLst>
          </p:cNvPr>
          <p:cNvSpPr>
            <a:spLocks noGrp="1"/>
          </p:cNvSpPr>
          <p:nvPr>
            <p:ph type="dt" sz="half" idx="10"/>
          </p:nvPr>
        </p:nvSpPr>
        <p:spPr/>
        <p:txBody>
          <a:bodyPr/>
          <a:lstStyle/>
          <a:p>
            <a:fld id="{08FBDE97-B62C-460A-B868-C81063E03B58}" type="datetimeFigureOut">
              <a:rPr lang="en-US" smtClean="0"/>
              <a:t>2/6/2025</a:t>
            </a:fld>
            <a:endParaRPr lang="en-US"/>
          </a:p>
        </p:txBody>
      </p:sp>
      <p:sp>
        <p:nvSpPr>
          <p:cNvPr id="5" name="Footer Placeholder 4">
            <a:extLst>
              <a:ext uri="{FF2B5EF4-FFF2-40B4-BE49-F238E27FC236}">
                <a16:creationId xmlns:a16="http://schemas.microsoft.com/office/drawing/2014/main" id="{7D51453C-943A-38B1-CEF9-7510432DBF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89B253-51CE-A31B-C9AF-6C73A1388BC6}"/>
              </a:ext>
            </a:extLst>
          </p:cNvPr>
          <p:cNvSpPr>
            <a:spLocks noGrp="1"/>
          </p:cNvSpPr>
          <p:nvPr>
            <p:ph type="sldNum" sz="quarter" idx="12"/>
          </p:nvPr>
        </p:nvSpPr>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25295246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F19CB-55A0-3D81-14A8-8B401FF835F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4DCF83-95D9-C0AA-5CC8-54EA24697B4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A13D78-1412-1E0C-0D14-8EA5750227D0}"/>
              </a:ext>
            </a:extLst>
          </p:cNvPr>
          <p:cNvSpPr>
            <a:spLocks noGrp="1"/>
          </p:cNvSpPr>
          <p:nvPr>
            <p:ph type="dt" sz="half" idx="10"/>
          </p:nvPr>
        </p:nvSpPr>
        <p:spPr/>
        <p:txBody>
          <a:bodyPr/>
          <a:lstStyle/>
          <a:p>
            <a:fld id="{08FBDE97-B62C-460A-B868-C81063E03B58}" type="datetimeFigureOut">
              <a:rPr lang="en-US" smtClean="0"/>
              <a:t>2/6/2025</a:t>
            </a:fld>
            <a:endParaRPr lang="en-US"/>
          </a:p>
        </p:txBody>
      </p:sp>
      <p:sp>
        <p:nvSpPr>
          <p:cNvPr id="5" name="Footer Placeholder 4">
            <a:extLst>
              <a:ext uri="{FF2B5EF4-FFF2-40B4-BE49-F238E27FC236}">
                <a16:creationId xmlns:a16="http://schemas.microsoft.com/office/drawing/2014/main" id="{22A939A1-98CF-C735-D0FD-F26D1920BE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4FD1E9-8C8A-27BA-3668-4A1E752412B6}"/>
              </a:ext>
            </a:extLst>
          </p:cNvPr>
          <p:cNvSpPr>
            <a:spLocks noGrp="1"/>
          </p:cNvSpPr>
          <p:nvPr>
            <p:ph type="sldNum" sz="quarter" idx="12"/>
          </p:nvPr>
        </p:nvSpPr>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5510040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724F9-9EE8-A985-F641-5AB2F9714A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892B4F-041D-5C4D-ADB2-ABACCDB4C22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8426D6-0142-709B-9C5B-C82DD5CDEF3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869F23-709F-F94C-07CD-CD56483798DC}"/>
              </a:ext>
            </a:extLst>
          </p:cNvPr>
          <p:cNvSpPr>
            <a:spLocks noGrp="1"/>
          </p:cNvSpPr>
          <p:nvPr>
            <p:ph type="dt" sz="half" idx="10"/>
          </p:nvPr>
        </p:nvSpPr>
        <p:spPr/>
        <p:txBody>
          <a:bodyPr/>
          <a:lstStyle/>
          <a:p>
            <a:fld id="{08FBDE97-B62C-460A-B868-C81063E03B58}" type="datetimeFigureOut">
              <a:rPr lang="en-US" smtClean="0"/>
              <a:t>2/6/2025</a:t>
            </a:fld>
            <a:endParaRPr lang="en-US"/>
          </a:p>
        </p:txBody>
      </p:sp>
      <p:sp>
        <p:nvSpPr>
          <p:cNvPr id="6" name="Footer Placeholder 5">
            <a:extLst>
              <a:ext uri="{FF2B5EF4-FFF2-40B4-BE49-F238E27FC236}">
                <a16:creationId xmlns:a16="http://schemas.microsoft.com/office/drawing/2014/main" id="{85121B0B-4B36-AD4B-89E5-66BDBE0ECC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BE474F-F3A2-D2CB-1CB6-0E1C9070980F}"/>
              </a:ext>
            </a:extLst>
          </p:cNvPr>
          <p:cNvSpPr>
            <a:spLocks noGrp="1"/>
          </p:cNvSpPr>
          <p:nvPr>
            <p:ph type="sldNum" sz="quarter" idx="12"/>
          </p:nvPr>
        </p:nvSpPr>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17323477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76472-C4E3-41FE-7BA6-2BE0D434971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A1A42EC-828E-1B0F-BBC1-4D760C60E38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FF871D5-15BC-095D-A706-6C5BC210380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04DDF4C-3539-F132-47CE-307A7C48F2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BDD779-5416-C6EA-F392-300CE318439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D4F4D5-AC7E-7FEA-231E-CBDFBA08E3C8}"/>
              </a:ext>
            </a:extLst>
          </p:cNvPr>
          <p:cNvSpPr>
            <a:spLocks noGrp="1"/>
          </p:cNvSpPr>
          <p:nvPr>
            <p:ph type="dt" sz="half" idx="10"/>
          </p:nvPr>
        </p:nvSpPr>
        <p:spPr/>
        <p:txBody>
          <a:bodyPr/>
          <a:lstStyle/>
          <a:p>
            <a:fld id="{08FBDE97-B62C-460A-B868-C81063E03B58}" type="datetimeFigureOut">
              <a:rPr lang="en-US" smtClean="0"/>
              <a:t>2/6/2025</a:t>
            </a:fld>
            <a:endParaRPr lang="en-US"/>
          </a:p>
        </p:txBody>
      </p:sp>
      <p:sp>
        <p:nvSpPr>
          <p:cNvPr id="8" name="Footer Placeholder 7">
            <a:extLst>
              <a:ext uri="{FF2B5EF4-FFF2-40B4-BE49-F238E27FC236}">
                <a16:creationId xmlns:a16="http://schemas.microsoft.com/office/drawing/2014/main" id="{E2F89613-8810-FF04-56E7-CA44809CD9B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DF83D80-96AB-1373-A7C5-38E5CEA71647}"/>
              </a:ext>
            </a:extLst>
          </p:cNvPr>
          <p:cNvSpPr>
            <a:spLocks noGrp="1"/>
          </p:cNvSpPr>
          <p:nvPr>
            <p:ph type="sldNum" sz="quarter" idx="12"/>
          </p:nvPr>
        </p:nvSpPr>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0350288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28BE8-7B75-7022-7174-E62F3CFA9BB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D32EB32-FA70-2817-6CD9-69C4286F691B}"/>
              </a:ext>
            </a:extLst>
          </p:cNvPr>
          <p:cNvSpPr>
            <a:spLocks noGrp="1"/>
          </p:cNvSpPr>
          <p:nvPr>
            <p:ph type="dt" sz="half" idx="10"/>
          </p:nvPr>
        </p:nvSpPr>
        <p:spPr/>
        <p:txBody>
          <a:bodyPr/>
          <a:lstStyle/>
          <a:p>
            <a:fld id="{08FBDE97-B62C-460A-B868-C81063E03B58}" type="datetimeFigureOut">
              <a:rPr lang="en-US" smtClean="0"/>
              <a:t>2/6/2025</a:t>
            </a:fld>
            <a:endParaRPr lang="en-US"/>
          </a:p>
        </p:txBody>
      </p:sp>
      <p:sp>
        <p:nvSpPr>
          <p:cNvPr id="4" name="Footer Placeholder 3">
            <a:extLst>
              <a:ext uri="{FF2B5EF4-FFF2-40B4-BE49-F238E27FC236}">
                <a16:creationId xmlns:a16="http://schemas.microsoft.com/office/drawing/2014/main" id="{46C50A4B-DF6B-F2B4-B471-E2E6D802D58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0AE6B6D-45E4-9A51-F422-5184D5F86A25}"/>
              </a:ext>
            </a:extLst>
          </p:cNvPr>
          <p:cNvSpPr>
            <a:spLocks noGrp="1"/>
          </p:cNvSpPr>
          <p:nvPr>
            <p:ph type="sldNum" sz="quarter" idx="12"/>
          </p:nvPr>
        </p:nvSpPr>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24575031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AAFC04-5312-D9AB-0D02-0C958ADC6300}"/>
              </a:ext>
            </a:extLst>
          </p:cNvPr>
          <p:cNvSpPr>
            <a:spLocks noGrp="1"/>
          </p:cNvSpPr>
          <p:nvPr>
            <p:ph type="dt" sz="half" idx="10"/>
          </p:nvPr>
        </p:nvSpPr>
        <p:spPr/>
        <p:txBody>
          <a:bodyPr/>
          <a:lstStyle/>
          <a:p>
            <a:fld id="{08FBDE97-B62C-460A-B868-C81063E03B58}" type="datetimeFigureOut">
              <a:rPr lang="en-US" smtClean="0"/>
              <a:t>2/6/2025</a:t>
            </a:fld>
            <a:endParaRPr lang="en-US"/>
          </a:p>
        </p:txBody>
      </p:sp>
      <p:sp>
        <p:nvSpPr>
          <p:cNvPr id="3" name="Footer Placeholder 2">
            <a:extLst>
              <a:ext uri="{FF2B5EF4-FFF2-40B4-BE49-F238E27FC236}">
                <a16:creationId xmlns:a16="http://schemas.microsoft.com/office/drawing/2014/main" id="{F55ADA1B-370A-578F-2F88-5F98D9A4F9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71877D8-DC78-B2EC-0315-20970C2A25AD}"/>
              </a:ext>
            </a:extLst>
          </p:cNvPr>
          <p:cNvSpPr>
            <a:spLocks noGrp="1"/>
          </p:cNvSpPr>
          <p:nvPr>
            <p:ph type="sldNum" sz="quarter" idx="12"/>
          </p:nvPr>
        </p:nvSpPr>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6309776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FBB3D-95CE-61A3-368E-6325CA4596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911AFC-B183-3AEB-EE46-54D924097D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7A36A70-9422-3FCC-2AE0-3A22608476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AECA86-4467-A543-14F0-7AB7749AD4C7}"/>
              </a:ext>
            </a:extLst>
          </p:cNvPr>
          <p:cNvSpPr>
            <a:spLocks noGrp="1"/>
          </p:cNvSpPr>
          <p:nvPr>
            <p:ph type="dt" sz="half" idx="10"/>
          </p:nvPr>
        </p:nvSpPr>
        <p:spPr/>
        <p:txBody>
          <a:bodyPr/>
          <a:lstStyle/>
          <a:p>
            <a:fld id="{08FBDE97-B62C-460A-B868-C81063E03B58}" type="datetimeFigureOut">
              <a:rPr lang="en-US" smtClean="0"/>
              <a:t>2/6/2025</a:t>
            </a:fld>
            <a:endParaRPr lang="en-US"/>
          </a:p>
        </p:txBody>
      </p:sp>
      <p:sp>
        <p:nvSpPr>
          <p:cNvPr id="6" name="Footer Placeholder 5">
            <a:extLst>
              <a:ext uri="{FF2B5EF4-FFF2-40B4-BE49-F238E27FC236}">
                <a16:creationId xmlns:a16="http://schemas.microsoft.com/office/drawing/2014/main" id="{8EF00E2F-F76B-72A5-DEA3-4542B68DD1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022071-5BFD-0C54-1B4E-BCA1FE21EB01}"/>
              </a:ext>
            </a:extLst>
          </p:cNvPr>
          <p:cNvSpPr>
            <a:spLocks noGrp="1"/>
          </p:cNvSpPr>
          <p:nvPr>
            <p:ph type="sldNum" sz="quarter" idx="12"/>
          </p:nvPr>
        </p:nvSpPr>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19685578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F879E-7F60-5241-8295-9AC5730779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7D6FA0-12C7-4102-A9BB-483D02DBD6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FEFDD3C-F3E9-EBB6-5D05-7AEB4D6C41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24F877-2DF3-F381-1284-83C32F99AA94}"/>
              </a:ext>
            </a:extLst>
          </p:cNvPr>
          <p:cNvSpPr>
            <a:spLocks noGrp="1"/>
          </p:cNvSpPr>
          <p:nvPr>
            <p:ph type="dt" sz="half" idx="10"/>
          </p:nvPr>
        </p:nvSpPr>
        <p:spPr/>
        <p:txBody>
          <a:bodyPr/>
          <a:lstStyle/>
          <a:p>
            <a:fld id="{08FBDE97-B62C-460A-B868-C81063E03B58}" type="datetimeFigureOut">
              <a:rPr lang="en-US" smtClean="0"/>
              <a:t>2/6/2025</a:t>
            </a:fld>
            <a:endParaRPr lang="en-US"/>
          </a:p>
        </p:txBody>
      </p:sp>
      <p:sp>
        <p:nvSpPr>
          <p:cNvPr id="6" name="Footer Placeholder 5">
            <a:extLst>
              <a:ext uri="{FF2B5EF4-FFF2-40B4-BE49-F238E27FC236}">
                <a16:creationId xmlns:a16="http://schemas.microsoft.com/office/drawing/2014/main" id="{576EF828-DA9F-96E9-B0DD-F09E13B09A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8FCC96-2FB3-6F52-A46F-6B5784DC6A59}"/>
              </a:ext>
            </a:extLst>
          </p:cNvPr>
          <p:cNvSpPr>
            <a:spLocks noGrp="1"/>
          </p:cNvSpPr>
          <p:nvPr>
            <p:ph type="sldNum" sz="quarter" idx="12"/>
          </p:nvPr>
        </p:nvSpPr>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23036633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C3D4DFBA-775F-B575-5F7B-19BCAD0065A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C0356CC3-B202-7C2A-5EE5-6BF1E2E6A3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7DCBF99-039D-53FD-3180-0F717F6FAA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A98ADA-0C9C-840C-1BA3-CB73AEFA9C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8FBDE97-B62C-460A-B868-C81063E03B58}" type="datetimeFigureOut">
              <a:rPr lang="en-US" smtClean="0"/>
              <a:t>2/6/2025</a:t>
            </a:fld>
            <a:endParaRPr lang="en-US"/>
          </a:p>
        </p:txBody>
      </p:sp>
      <p:sp>
        <p:nvSpPr>
          <p:cNvPr id="5" name="Footer Placeholder 4">
            <a:extLst>
              <a:ext uri="{FF2B5EF4-FFF2-40B4-BE49-F238E27FC236}">
                <a16:creationId xmlns:a16="http://schemas.microsoft.com/office/drawing/2014/main" id="{DB71791E-F85F-DFC0-0D99-0225AD755F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D40A07B-B8BE-6DAD-5CAB-47A08D6D1C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85F87BF-85E2-45EC-9DC1-A9AB3502871E}" type="slidenum">
              <a:rPr lang="en-US" smtClean="0"/>
              <a:t>‹#›</a:t>
            </a:fld>
            <a:endParaRPr lang="en-US"/>
          </a:p>
        </p:txBody>
      </p:sp>
      <p:pic>
        <p:nvPicPr>
          <p:cNvPr id="8" name="Picture 7"/>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6569375" y="-3341961"/>
            <a:ext cx="3168050" cy="2953024"/>
          </a:xfrm>
          <a:prstGeom prst="rect">
            <a:avLst/>
          </a:prstGeom>
        </p:spPr>
      </p:pic>
      <p:pic>
        <p:nvPicPr>
          <p:cNvPr id="9" name="Picture 8"/>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27031" y="-2121175"/>
            <a:ext cx="1858371" cy="1732237"/>
          </a:xfrm>
          <a:prstGeom prst="rect">
            <a:avLst/>
          </a:prstGeom>
        </p:spPr>
      </p:pic>
    </p:spTree>
    <p:extLst>
      <p:ext uri="{BB962C8B-B14F-4D97-AF65-F5344CB8AC3E}">
        <p14:creationId xmlns:p14="http://schemas.microsoft.com/office/powerpoint/2010/main" val="40103623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2.emf"/><Relationship Id="rId5" Type="http://schemas.openxmlformats.org/officeDocument/2006/relationships/image" Target="../media/image27.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55.png"/><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60.png"/><Relationship Id="rId4" Type="http://schemas.openxmlformats.org/officeDocument/2006/relationships/image" Target="../media/image59.png"/></Relationships>
</file>

<file path=ppt/slides/_rels/slide3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61.jpeg"/><Relationship Id="rId7" Type="http://schemas.openxmlformats.org/officeDocument/2006/relationships/image" Target="../media/image5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62.png"/><Relationship Id="rId4" Type="http://schemas.openxmlformats.org/officeDocument/2006/relationships/hyperlink" Target="https://www.facebook.com/groups/514479210372531/?ref=share_group_link"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2.svg"/><Relationship Id="rId3" Type="http://schemas.openxmlformats.org/officeDocument/2006/relationships/image" Target="../media/image4.svg"/><Relationship Id="rId7" Type="http://schemas.openxmlformats.org/officeDocument/2006/relationships/image" Target="../media/image40.svg"/><Relationship Id="rId12" Type="http://schemas.openxmlformats.org/officeDocument/2006/relationships/image" Target="../media/image17.png"/><Relationship Id="rId2" Type="http://schemas.openxmlformats.org/officeDocument/2006/relationships/image" Target="../media/image12.png"/><Relationship Id="rId16"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2.svg"/><Relationship Id="rId5" Type="http://schemas.openxmlformats.org/officeDocument/2006/relationships/image" Target="../media/image6.svg"/><Relationship Id="rId15" Type="http://schemas.openxmlformats.org/officeDocument/2006/relationships/image" Target="../media/image44.svg"/><Relationship Id="rId10" Type="http://schemas.openxmlformats.org/officeDocument/2006/relationships/image" Target="../media/image16.png"/><Relationship Id="rId4" Type="http://schemas.openxmlformats.org/officeDocument/2006/relationships/image" Target="../media/image13.png"/><Relationship Id="rId9" Type="http://schemas.openxmlformats.org/officeDocument/2006/relationships/image" Target="../media/image42.svg"/><Relationship Id="rId1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2.emf"/><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2.emf"/><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A cartoon of a child and child&#10;&#10;Description automatically generated">
            <a:extLst>
              <a:ext uri="{FF2B5EF4-FFF2-40B4-BE49-F238E27FC236}">
                <a16:creationId xmlns:a16="http://schemas.microsoft.com/office/drawing/2014/main" id="{43F7B808-1396-D3D9-FE01-F0B58F182BA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500" t="17519" r="12500"/>
          <a:stretch/>
        </p:blipFill>
        <p:spPr>
          <a:xfrm>
            <a:off x="9277591" y="4632325"/>
            <a:ext cx="1883052" cy="1164865"/>
          </a:xfrm>
          <a:prstGeom prst="rect">
            <a:avLst/>
          </a:prstGeom>
        </p:spPr>
      </p:pic>
      <p:pic>
        <p:nvPicPr>
          <p:cNvPr id="1026" name="Picture 2" descr="Trẻ Em, Mầm Non, Cô Bé, Tải hình PNG 324 - Free.Vector6.com">
            <a:extLst>
              <a:ext uri="{FF2B5EF4-FFF2-40B4-BE49-F238E27FC236}">
                <a16:creationId xmlns:a16="http://schemas.microsoft.com/office/drawing/2014/main" id="{9A9B923A-2C64-AC80-B9CA-D7D5258BDC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2901" y="2665707"/>
            <a:ext cx="4569587" cy="456958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9114508-9CF8-9522-A8CD-99918BF5E625}"/>
              </a:ext>
            </a:extLst>
          </p:cNvPr>
          <p:cNvSpPr txBox="1"/>
          <p:nvPr/>
        </p:nvSpPr>
        <p:spPr>
          <a:xfrm>
            <a:off x="1777731" y="1640345"/>
            <a:ext cx="8314840" cy="2185214"/>
          </a:xfrm>
          <a:prstGeom prst="rect">
            <a:avLst/>
          </a:prstGeom>
          <a:noFill/>
        </p:spPr>
        <p:txBody>
          <a:bodyPr wrap="none" rtlCol="0">
            <a:spAutoFit/>
          </a:bodyPr>
          <a:lstStyle/>
          <a:p>
            <a:pPr algn="ctr"/>
            <a:r>
              <a:rPr lang="vi-VN" sz="4400" b="1" dirty="0" smtClean="0">
                <a:solidFill>
                  <a:srgbClr val="FF0000"/>
                </a:solidFill>
                <a:latin typeface="+mj-lt"/>
              </a:rPr>
              <a:t>TUẦN 22: BÀI VIẾT 3</a:t>
            </a:r>
          </a:p>
          <a:p>
            <a:pPr algn="ctr"/>
            <a:r>
              <a:rPr lang="vi-VN" sz="4400" b="1" dirty="0" smtClean="0">
                <a:solidFill>
                  <a:srgbClr val="002060"/>
                </a:solidFill>
                <a:latin typeface="+mj-lt"/>
              </a:rPr>
              <a:t>LUYỆN TẬP TẢ PHONG CẢNH</a:t>
            </a:r>
          </a:p>
          <a:p>
            <a:pPr algn="ctr"/>
            <a:r>
              <a:rPr lang="en-US" sz="4800" b="1" dirty="0">
                <a:solidFill>
                  <a:srgbClr val="0070C0"/>
                </a:solidFill>
                <a:latin typeface="Times New Roman" panose="02020603050405020304" pitchFamily="18" charset="0"/>
                <a:cs typeface="Times New Roman" panose="02020603050405020304" pitchFamily="18" charset="0"/>
              </a:rPr>
              <a:t>(VIẾT KẾT BÀI)</a:t>
            </a:r>
            <a:endParaRPr lang="vi-VN" sz="4800" b="1" dirty="0" smtClean="0">
              <a:solidFill>
                <a:srgbClr val="0070C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8EACA10D-679F-D05A-E680-7E0C1CDECC34}"/>
              </a:ext>
            </a:extLst>
          </p:cNvPr>
          <p:cNvSpPr txBox="1"/>
          <p:nvPr/>
        </p:nvSpPr>
        <p:spPr>
          <a:xfrm>
            <a:off x="12957659" y="3296332"/>
            <a:ext cx="6774482" cy="1323439"/>
          </a:xfrm>
          <a:prstGeom prst="rect">
            <a:avLst/>
          </a:prstGeom>
          <a:noFill/>
        </p:spPr>
        <p:txBody>
          <a:bodyPr wrap="square" rtlCol="0">
            <a:spAutoFit/>
          </a:bodyPr>
          <a:lstStyle/>
          <a:p>
            <a:pPr algn="ctr"/>
            <a:r>
              <a:rPr lang="vi-VN" sz="4000" dirty="0">
                <a:ln w="12700">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UTM Showcard" panose="02040603050506020204" pitchFamily="18" charset="0"/>
              </a:rPr>
              <a:t>Viết đoạn văn cho bài văn tả người</a:t>
            </a:r>
            <a:endParaRPr lang="en-US" sz="4000" dirty="0">
              <a:ln w="12700">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UTM Showcard" panose="02040603050506020204" pitchFamily="18" charset="0"/>
            </a:endParaRP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69587" y="3917634"/>
            <a:ext cx="2968347" cy="2766875"/>
          </a:xfrm>
          <a:prstGeom prst="rect">
            <a:avLst/>
          </a:prstGeom>
        </p:spPr>
      </p:pic>
    </p:spTree>
    <p:extLst>
      <p:ext uri="{BB962C8B-B14F-4D97-AF65-F5344CB8AC3E}">
        <p14:creationId xmlns:p14="http://schemas.microsoft.com/office/powerpoint/2010/main" val="310232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Effect transition="in" filter="barn(inVertical)">
                                      <p:cBhvr>
                                        <p:cTn id="7"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p:spPr>
      </p:pic>
      <p:sp>
        <p:nvSpPr>
          <p:cNvPr id="12" name="Rounded Rectangle 11"/>
          <p:cNvSpPr/>
          <p:nvPr/>
        </p:nvSpPr>
        <p:spPr>
          <a:xfrm>
            <a:off x="0" y="0"/>
            <a:ext cx="12192000" cy="6858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r="78619" b="59596"/>
          <a:stretch/>
        </p:blipFill>
        <p:spPr>
          <a:xfrm>
            <a:off x="763390" y="220940"/>
            <a:ext cx="1131753" cy="1203045"/>
          </a:xfrm>
          <a:prstGeom prst="rect">
            <a:avLst/>
          </a:prstGeom>
        </p:spPr>
      </p:pic>
      <p:sp>
        <p:nvSpPr>
          <p:cNvPr id="15" name="TextBox 14"/>
          <p:cNvSpPr txBox="1"/>
          <p:nvPr/>
        </p:nvSpPr>
        <p:spPr>
          <a:xfrm>
            <a:off x="1270000" y="1632039"/>
            <a:ext cx="9880599" cy="523220"/>
          </a:xfrm>
          <a:prstGeom prst="rect">
            <a:avLst/>
          </a:prstGeom>
          <a:noFill/>
        </p:spPr>
        <p:txBody>
          <a:bodyPr wrap="square" rtlCol="0">
            <a:spAutoFit/>
          </a:bodyPr>
          <a:lstStyle/>
          <a:p>
            <a:pPr algn="just"/>
            <a:r>
              <a:rPr lang="en-US" sz="2800" dirty="0"/>
              <a:t>	</a:t>
            </a:r>
          </a:p>
        </p:txBody>
      </p:sp>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r="47811" b="73812"/>
          <a:stretch/>
        </p:blipFill>
        <p:spPr>
          <a:xfrm>
            <a:off x="1973277" y="1580947"/>
            <a:ext cx="8830734" cy="1244600"/>
          </a:xfrm>
          <a:prstGeom prst="rect">
            <a:avLst/>
          </a:prstGeom>
        </p:spPr>
      </p:pic>
      <p:pic>
        <p:nvPicPr>
          <p:cNvPr id="13" name="Picture 12">
            <a:extLst>
              <a:ext uri="{FF2B5EF4-FFF2-40B4-BE49-F238E27FC236}">
                <a16:creationId xmlns:a16="http://schemas.microsoft.com/office/drawing/2014/main" id="{79D93406-D751-D58B-7AFD-E89BA8CAC672}"/>
              </a:ext>
            </a:extLst>
          </p:cNvPr>
          <p:cNvPicPr>
            <a:picLocks noChangeAspect="1"/>
          </p:cNvPicPr>
          <p:nvPr/>
        </p:nvPicPr>
        <p:blipFill>
          <a:blip r:embed="rId6"/>
          <a:stretch>
            <a:fillRect/>
          </a:stretch>
        </p:blipFill>
        <p:spPr>
          <a:xfrm>
            <a:off x="10635230" y="3396590"/>
            <a:ext cx="1223751" cy="1519636"/>
          </a:xfrm>
          <a:prstGeom prst="rect">
            <a:avLst/>
          </a:prstGeom>
        </p:spPr>
      </p:pic>
      <p:sp>
        <p:nvSpPr>
          <p:cNvPr id="22" name="TextBox 21"/>
          <p:cNvSpPr txBox="1"/>
          <p:nvPr/>
        </p:nvSpPr>
        <p:spPr>
          <a:xfrm>
            <a:off x="2274419" y="2073667"/>
            <a:ext cx="10192475" cy="584775"/>
          </a:xfrm>
          <a:prstGeom prst="rect">
            <a:avLst/>
          </a:prstGeom>
          <a:noFill/>
        </p:spPr>
        <p:txBody>
          <a:bodyPr wrap="square" rtlCol="0">
            <a:spAutoFit/>
          </a:bodyPr>
          <a:lstStyle/>
          <a:p>
            <a:pPr algn="just"/>
            <a:r>
              <a:rPr lang="vi-VN" sz="3200" dirty="0" smtClean="0"/>
              <a:t>  </a:t>
            </a:r>
            <a:r>
              <a:rPr lang="vi-VN" sz="3200" b="1" dirty="0"/>
              <a:t>Hoạt động </a:t>
            </a:r>
            <a:r>
              <a:rPr lang="vi-VN" sz="3200" b="1" dirty="0" smtClean="0"/>
              <a:t>1: tìm hiểu cách viết Kết bài</a:t>
            </a:r>
            <a:endParaRPr lang="en-US" sz="3200" dirty="0"/>
          </a:p>
        </p:txBody>
      </p:sp>
    </p:spTree>
    <p:extLst>
      <p:ext uri="{BB962C8B-B14F-4D97-AF65-F5344CB8AC3E}">
        <p14:creationId xmlns:p14="http://schemas.microsoft.com/office/powerpoint/2010/main" val="388260252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heel(1)">
                                      <p:cBhvr>
                                        <p:cTn id="11" dur="20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arn(inVertical)">
                                      <p:cBhvr>
                                        <p:cTn id="1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ounded Rectangle 11"/>
          <p:cNvSpPr/>
          <p:nvPr/>
        </p:nvSpPr>
        <p:spPr>
          <a:xfrm>
            <a:off x="0" y="778934"/>
            <a:ext cx="12192000" cy="51985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4" name="Group 13"/>
          <p:cNvGrpSpPr/>
          <p:nvPr/>
        </p:nvGrpSpPr>
        <p:grpSpPr>
          <a:xfrm>
            <a:off x="397660" y="942151"/>
            <a:ext cx="11396677" cy="5035317"/>
            <a:chOff x="380456" y="4719336"/>
            <a:chExt cx="11396677" cy="5035317"/>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b="56005"/>
            <a:stretch/>
          </p:blipFill>
          <p:spPr>
            <a:xfrm>
              <a:off x="380456" y="4719336"/>
              <a:ext cx="11396677" cy="5035317"/>
            </a:xfrm>
            <a:prstGeom prst="rect">
              <a:avLst/>
            </a:prstGeom>
          </p:spPr>
        </p:pic>
        <p:sp>
          <p:nvSpPr>
            <p:cNvPr id="23" name="TextBox 22"/>
            <p:cNvSpPr txBox="1"/>
            <p:nvPr/>
          </p:nvSpPr>
          <p:spPr>
            <a:xfrm>
              <a:off x="1269731" y="5385671"/>
              <a:ext cx="9702798" cy="2123658"/>
            </a:xfrm>
            <a:prstGeom prst="rect">
              <a:avLst/>
            </a:prstGeom>
            <a:noFill/>
          </p:spPr>
          <p:txBody>
            <a:bodyPr wrap="square" rtlCol="0">
              <a:spAutoFit/>
            </a:bodyPr>
            <a:lstStyle/>
            <a:p>
              <a:pPr algn="just">
                <a:defRPr/>
              </a:pPr>
              <a:r>
                <a:rPr lang="vi-VN" sz="4400" dirty="0" smtClean="0">
                  <a:latin typeface="Times New Roman" panose="02020603050405020304" pitchFamily="18" charset="0"/>
                  <a:cs typeface="Times New Roman" panose="02020603050405020304" pitchFamily="18" charset="0"/>
                </a:rPr>
                <a:t>NHÓM ĐÔI:</a:t>
              </a:r>
            </a:p>
            <a:p>
              <a:pPr algn="just">
                <a:defRPr/>
              </a:pPr>
              <a:r>
                <a:rPr lang="vi-VN" sz="4400" dirty="0" smtClean="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Kết bài mở rộng có đặc điểm gì?</a:t>
              </a:r>
              <a:endParaRPr lang="en-US" sz="4400" dirty="0">
                <a:latin typeface="Times New Roman" panose="02020603050405020304" pitchFamily="18" charset="0"/>
                <a:cs typeface="Times New Roman" panose="02020603050405020304" pitchFamily="18" charset="0"/>
              </a:endParaRPr>
            </a:p>
            <a:p>
              <a:pPr marR="0" lvl="0" algn="just" defTabSz="914400" rtl="0" eaLnBrk="1" fontAlgn="auto" latinLnBrk="0" hangingPunct="1">
                <a:lnSpc>
                  <a:spcPct val="100000"/>
                </a:lnSpc>
                <a:spcBef>
                  <a:spcPts val="0"/>
                </a:spcBef>
                <a:spcAft>
                  <a:spcPts val="0"/>
                </a:spcAft>
                <a:buClrTx/>
                <a:buSzTx/>
                <a:tabLst/>
                <a:defRPr/>
              </a:pP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05095282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80">
                                          <p:stCondLst>
                                            <p:cond delay="0"/>
                                          </p:stCondLst>
                                        </p:cTn>
                                        <p:tgtEl>
                                          <p:spTgt spid="14"/>
                                        </p:tgtEl>
                                      </p:cBhvr>
                                    </p:animEffect>
                                    <p:anim calcmode="lin" valueType="num">
                                      <p:cBhvr>
                                        <p:cTn id="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gtEl>
                                      </p:cBhvr>
                                      <p:to x="100000" y="60000"/>
                                    </p:animScale>
                                    <p:animScale>
                                      <p:cBhvr>
                                        <p:cTn id="14" dur="166" decel="50000">
                                          <p:stCondLst>
                                            <p:cond delay="676"/>
                                          </p:stCondLst>
                                        </p:cTn>
                                        <p:tgtEl>
                                          <p:spTgt spid="14"/>
                                        </p:tgtEl>
                                      </p:cBhvr>
                                      <p:to x="100000" y="100000"/>
                                    </p:animScale>
                                    <p:animScale>
                                      <p:cBhvr>
                                        <p:cTn id="15" dur="26">
                                          <p:stCondLst>
                                            <p:cond delay="1312"/>
                                          </p:stCondLst>
                                        </p:cTn>
                                        <p:tgtEl>
                                          <p:spTgt spid="14"/>
                                        </p:tgtEl>
                                      </p:cBhvr>
                                      <p:to x="100000" y="80000"/>
                                    </p:animScale>
                                    <p:animScale>
                                      <p:cBhvr>
                                        <p:cTn id="16" dur="166" decel="50000">
                                          <p:stCondLst>
                                            <p:cond delay="1338"/>
                                          </p:stCondLst>
                                        </p:cTn>
                                        <p:tgtEl>
                                          <p:spTgt spid="14"/>
                                        </p:tgtEl>
                                      </p:cBhvr>
                                      <p:to x="100000" y="100000"/>
                                    </p:animScale>
                                    <p:animScale>
                                      <p:cBhvr>
                                        <p:cTn id="17" dur="26">
                                          <p:stCondLst>
                                            <p:cond delay="1642"/>
                                          </p:stCondLst>
                                        </p:cTn>
                                        <p:tgtEl>
                                          <p:spTgt spid="14"/>
                                        </p:tgtEl>
                                      </p:cBhvr>
                                      <p:to x="100000" y="90000"/>
                                    </p:animScale>
                                    <p:animScale>
                                      <p:cBhvr>
                                        <p:cTn id="18" dur="166" decel="50000">
                                          <p:stCondLst>
                                            <p:cond delay="1668"/>
                                          </p:stCondLst>
                                        </p:cTn>
                                        <p:tgtEl>
                                          <p:spTgt spid="14"/>
                                        </p:tgtEl>
                                      </p:cBhvr>
                                      <p:to x="100000" y="100000"/>
                                    </p:animScale>
                                    <p:animScale>
                                      <p:cBhvr>
                                        <p:cTn id="19" dur="26">
                                          <p:stCondLst>
                                            <p:cond delay="1808"/>
                                          </p:stCondLst>
                                        </p:cTn>
                                        <p:tgtEl>
                                          <p:spTgt spid="14"/>
                                        </p:tgtEl>
                                      </p:cBhvr>
                                      <p:to x="100000" y="95000"/>
                                    </p:animScale>
                                    <p:animScale>
                                      <p:cBhvr>
                                        <p:cTn id="20"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ounded Rectangle 11"/>
          <p:cNvSpPr/>
          <p:nvPr/>
        </p:nvSpPr>
        <p:spPr>
          <a:xfrm>
            <a:off x="0" y="778934"/>
            <a:ext cx="12192000" cy="51985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4" name="Group 13"/>
          <p:cNvGrpSpPr/>
          <p:nvPr/>
        </p:nvGrpSpPr>
        <p:grpSpPr>
          <a:xfrm>
            <a:off x="397660" y="942151"/>
            <a:ext cx="11396677" cy="5035317"/>
            <a:chOff x="380456" y="4719336"/>
            <a:chExt cx="11396677" cy="5035317"/>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b="56005"/>
            <a:stretch/>
          </p:blipFill>
          <p:spPr>
            <a:xfrm>
              <a:off x="380456" y="4719336"/>
              <a:ext cx="11396677" cy="5035317"/>
            </a:xfrm>
            <a:prstGeom prst="rect">
              <a:avLst/>
            </a:prstGeom>
          </p:spPr>
        </p:pic>
        <p:sp>
          <p:nvSpPr>
            <p:cNvPr id="23" name="TextBox 22"/>
            <p:cNvSpPr txBox="1"/>
            <p:nvPr/>
          </p:nvSpPr>
          <p:spPr>
            <a:xfrm>
              <a:off x="1269731" y="5385671"/>
              <a:ext cx="9702798" cy="2123658"/>
            </a:xfrm>
            <a:prstGeom prst="rect">
              <a:avLst/>
            </a:prstGeom>
            <a:noFill/>
          </p:spPr>
          <p:txBody>
            <a:bodyPr wrap="square" rtlCol="0">
              <a:spAutoFit/>
            </a:bodyPr>
            <a:lstStyle/>
            <a:p>
              <a:pPr algn="just">
                <a:defRPr/>
              </a:pPr>
              <a:r>
                <a:rPr lang="vi-VN" sz="4400" dirty="0" smtClean="0">
                  <a:latin typeface="Times New Roman" panose="02020603050405020304" pitchFamily="18" charset="0"/>
                  <a:cs typeface="Times New Roman" panose="02020603050405020304" pitchFamily="18" charset="0"/>
                </a:rPr>
                <a:t> NHÓM ĐÔI</a:t>
              </a:r>
            </a:p>
            <a:p>
              <a:pPr algn="just">
                <a:defRPr/>
              </a:pPr>
              <a:r>
                <a:rPr lang="vi-VN" sz="4400" dirty="0" smtClean="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Kết bài không mở rộng có đặc điểm gì?</a:t>
              </a:r>
              <a:endParaRPr lang="en-US" sz="4400" dirty="0">
                <a:latin typeface="Times New Roman" panose="02020603050405020304" pitchFamily="18" charset="0"/>
                <a:cs typeface="Times New Roman" panose="02020603050405020304" pitchFamily="18" charset="0"/>
              </a:endParaRPr>
            </a:p>
            <a:p>
              <a:pPr algn="just">
                <a:defRPr/>
              </a:pP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0027716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80">
                                          <p:stCondLst>
                                            <p:cond delay="0"/>
                                          </p:stCondLst>
                                        </p:cTn>
                                        <p:tgtEl>
                                          <p:spTgt spid="14"/>
                                        </p:tgtEl>
                                      </p:cBhvr>
                                    </p:animEffect>
                                    <p:anim calcmode="lin" valueType="num">
                                      <p:cBhvr>
                                        <p:cTn id="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gtEl>
                                      </p:cBhvr>
                                      <p:to x="100000" y="60000"/>
                                    </p:animScale>
                                    <p:animScale>
                                      <p:cBhvr>
                                        <p:cTn id="14" dur="166" decel="50000">
                                          <p:stCondLst>
                                            <p:cond delay="676"/>
                                          </p:stCondLst>
                                        </p:cTn>
                                        <p:tgtEl>
                                          <p:spTgt spid="14"/>
                                        </p:tgtEl>
                                      </p:cBhvr>
                                      <p:to x="100000" y="100000"/>
                                    </p:animScale>
                                    <p:animScale>
                                      <p:cBhvr>
                                        <p:cTn id="15" dur="26">
                                          <p:stCondLst>
                                            <p:cond delay="1312"/>
                                          </p:stCondLst>
                                        </p:cTn>
                                        <p:tgtEl>
                                          <p:spTgt spid="14"/>
                                        </p:tgtEl>
                                      </p:cBhvr>
                                      <p:to x="100000" y="80000"/>
                                    </p:animScale>
                                    <p:animScale>
                                      <p:cBhvr>
                                        <p:cTn id="16" dur="166" decel="50000">
                                          <p:stCondLst>
                                            <p:cond delay="1338"/>
                                          </p:stCondLst>
                                        </p:cTn>
                                        <p:tgtEl>
                                          <p:spTgt spid="14"/>
                                        </p:tgtEl>
                                      </p:cBhvr>
                                      <p:to x="100000" y="100000"/>
                                    </p:animScale>
                                    <p:animScale>
                                      <p:cBhvr>
                                        <p:cTn id="17" dur="26">
                                          <p:stCondLst>
                                            <p:cond delay="1642"/>
                                          </p:stCondLst>
                                        </p:cTn>
                                        <p:tgtEl>
                                          <p:spTgt spid="14"/>
                                        </p:tgtEl>
                                      </p:cBhvr>
                                      <p:to x="100000" y="90000"/>
                                    </p:animScale>
                                    <p:animScale>
                                      <p:cBhvr>
                                        <p:cTn id="18" dur="166" decel="50000">
                                          <p:stCondLst>
                                            <p:cond delay="1668"/>
                                          </p:stCondLst>
                                        </p:cTn>
                                        <p:tgtEl>
                                          <p:spTgt spid="14"/>
                                        </p:tgtEl>
                                      </p:cBhvr>
                                      <p:to x="100000" y="100000"/>
                                    </p:animScale>
                                    <p:animScale>
                                      <p:cBhvr>
                                        <p:cTn id="19" dur="26">
                                          <p:stCondLst>
                                            <p:cond delay="1808"/>
                                          </p:stCondLst>
                                        </p:cTn>
                                        <p:tgtEl>
                                          <p:spTgt spid="14"/>
                                        </p:tgtEl>
                                      </p:cBhvr>
                                      <p:to x="100000" y="95000"/>
                                    </p:animScale>
                                    <p:animScale>
                                      <p:cBhvr>
                                        <p:cTn id="20"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12" name="Rounded Rectangle 11"/>
          <p:cNvSpPr/>
          <p:nvPr/>
        </p:nvSpPr>
        <p:spPr>
          <a:xfrm>
            <a:off x="353961" y="431314"/>
            <a:ext cx="11474246" cy="615417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084016" y="713274"/>
            <a:ext cx="9620415" cy="523220"/>
          </a:xfrm>
          <a:prstGeom prst="rect">
            <a:avLst/>
          </a:prstGeom>
          <a:noFill/>
        </p:spPr>
        <p:txBody>
          <a:bodyPr wrap="square" rtlCol="0">
            <a:spAutoFit/>
          </a:bodyPr>
          <a:lstStyle/>
          <a:p>
            <a:pPr algn="just"/>
            <a:r>
              <a:rPr lang="en-US" sz="2800" b="1" dirty="0"/>
              <a:t>	</a:t>
            </a:r>
            <a:r>
              <a:rPr lang="vi-VN" sz="2800" b="1" dirty="0" smtClean="0"/>
              <a:t>Bài tập 1:Xếp các kết bài vào nhóm thích hợp</a:t>
            </a:r>
            <a:endParaRPr lang="en-US" sz="2800" b="1" dirty="0"/>
          </a:p>
        </p:txBody>
      </p:sp>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r="78619" b="59596"/>
          <a:stretch/>
        </p:blipFill>
        <p:spPr>
          <a:xfrm>
            <a:off x="0" y="158804"/>
            <a:ext cx="1131753" cy="1203045"/>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0536" y="1755838"/>
            <a:ext cx="5033688" cy="3538834"/>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0799" y="1634360"/>
            <a:ext cx="4968245" cy="3660312"/>
          </a:xfrm>
          <a:prstGeom prst="rect">
            <a:avLst/>
          </a:prstGeom>
        </p:spPr>
      </p:pic>
    </p:spTree>
    <p:extLst>
      <p:ext uri="{BB962C8B-B14F-4D97-AF65-F5344CB8AC3E}">
        <p14:creationId xmlns:p14="http://schemas.microsoft.com/office/powerpoint/2010/main" val="276054807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80">
                                          <p:stCondLst>
                                            <p:cond delay="0"/>
                                          </p:stCondLst>
                                        </p:cTn>
                                        <p:tgtEl>
                                          <p:spTgt spid="15"/>
                                        </p:tgtEl>
                                      </p:cBhvr>
                                    </p:animEffect>
                                    <p:anim calcmode="lin" valueType="num">
                                      <p:cBhvr>
                                        <p:cTn id="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3" dur="26">
                                          <p:stCondLst>
                                            <p:cond delay="650"/>
                                          </p:stCondLst>
                                        </p:cTn>
                                        <p:tgtEl>
                                          <p:spTgt spid="15"/>
                                        </p:tgtEl>
                                      </p:cBhvr>
                                      <p:to x="100000" y="60000"/>
                                    </p:animScale>
                                    <p:animScale>
                                      <p:cBhvr>
                                        <p:cTn id="14" dur="166" decel="50000">
                                          <p:stCondLst>
                                            <p:cond delay="676"/>
                                          </p:stCondLst>
                                        </p:cTn>
                                        <p:tgtEl>
                                          <p:spTgt spid="15"/>
                                        </p:tgtEl>
                                      </p:cBhvr>
                                      <p:to x="100000" y="100000"/>
                                    </p:animScale>
                                    <p:animScale>
                                      <p:cBhvr>
                                        <p:cTn id="15" dur="26">
                                          <p:stCondLst>
                                            <p:cond delay="1312"/>
                                          </p:stCondLst>
                                        </p:cTn>
                                        <p:tgtEl>
                                          <p:spTgt spid="15"/>
                                        </p:tgtEl>
                                      </p:cBhvr>
                                      <p:to x="100000" y="80000"/>
                                    </p:animScale>
                                    <p:animScale>
                                      <p:cBhvr>
                                        <p:cTn id="16" dur="166" decel="50000">
                                          <p:stCondLst>
                                            <p:cond delay="1338"/>
                                          </p:stCondLst>
                                        </p:cTn>
                                        <p:tgtEl>
                                          <p:spTgt spid="15"/>
                                        </p:tgtEl>
                                      </p:cBhvr>
                                      <p:to x="100000" y="100000"/>
                                    </p:animScale>
                                    <p:animScale>
                                      <p:cBhvr>
                                        <p:cTn id="17" dur="26">
                                          <p:stCondLst>
                                            <p:cond delay="1642"/>
                                          </p:stCondLst>
                                        </p:cTn>
                                        <p:tgtEl>
                                          <p:spTgt spid="15"/>
                                        </p:tgtEl>
                                      </p:cBhvr>
                                      <p:to x="100000" y="90000"/>
                                    </p:animScale>
                                    <p:animScale>
                                      <p:cBhvr>
                                        <p:cTn id="18" dur="166" decel="50000">
                                          <p:stCondLst>
                                            <p:cond delay="1668"/>
                                          </p:stCondLst>
                                        </p:cTn>
                                        <p:tgtEl>
                                          <p:spTgt spid="15"/>
                                        </p:tgtEl>
                                      </p:cBhvr>
                                      <p:to x="100000" y="100000"/>
                                    </p:animScale>
                                    <p:animScale>
                                      <p:cBhvr>
                                        <p:cTn id="19" dur="26">
                                          <p:stCondLst>
                                            <p:cond delay="1808"/>
                                          </p:stCondLst>
                                        </p:cTn>
                                        <p:tgtEl>
                                          <p:spTgt spid="15"/>
                                        </p:tgtEl>
                                      </p:cBhvr>
                                      <p:to x="100000" y="95000"/>
                                    </p:animScale>
                                    <p:animScale>
                                      <p:cBhvr>
                                        <p:cTn id="20" dur="166" decel="50000">
                                          <p:stCondLst>
                                            <p:cond delay="1834"/>
                                          </p:stCondLst>
                                        </p:cTn>
                                        <p:tgtEl>
                                          <p:spTgt spid="15"/>
                                        </p:tgtEl>
                                      </p:cBhvr>
                                      <p:to x="100000" y="100000"/>
                                    </p:animScale>
                                  </p:childTnLst>
                                </p:cTn>
                              </p:par>
                              <p:par>
                                <p:cTn id="21" presetID="22" presetClass="entr" presetSubtype="4"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ounded Rectangle 11"/>
          <p:cNvSpPr/>
          <p:nvPr/>
        </p:nvSpPr>
        <p:spPr>
          <a:xfrm>
            <a:off x="280219" y="353961"/>
            <a:ext cx="11783962" cy="629756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Rectangle 6"/>
          <p:cNvSpPr/>
          <p:nvPr/>
        </p:nvSpPr>
        <p:spPr>
          <a:xfrm>
            <a:off x="767240" y="1120676"/>
            <a:ext cx="11424760" cy="2308324"/>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Đọc</a:t>
            </a:r>
            <a:r>
              <a:rPr lang="en-US" sz="4800" b="1"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800" b="1"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thông</a:t>
            </a:r>
            <a:r>
              <a:rPr lang="en-US" sz="4800" b="1"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tin SGK, Cho </a:t>
            </a:r>
            <a:r>
              <a:rPr lang="en-US" sz="4800" b="1"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biết</a:t>
            </a:r>
            <a:r>
              <a:rPr lang="en-US" sz="4800" b="1"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0"/>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a:t>
            </a:r>
            <a:r>
              <a:rPr kumimoji="0" lang="en-US" sz="4800" b="1" i="0" u="none" strike="noStrike" kern="1200" cap="none" spc="0" normalizeH="0" noProof="0" dirty="0">
                <a:ln w="0"/>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w="0"/>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Có</a:t>
            </a:r>
            <a:r>
              <a:rPr kumimoji="0" lang="en-US" sz="4800" b="1" i="0" u="none" strike="noStrike" kern="1200" cap="none" spc="0" normalizeH="0" noProof="0" dirty="0">
                <a:ln w="0"/>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w="0"/>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mấy</a:t>
            </a:r>
            <a:r>
              <a:rPr kumimoji="0" lang="en-US" sz="4800" b="1" i="0" u="none" strike="noStrike" kern="1200" cap="none" spc="0" normalizeH="0" noProof="0" dirty="0">
                <a:ln w="0"/>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w="0"/>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cách</a:t>
            </a:r>
            <a:r>
              <a:rPr kumimoji="0" lang="en-US" sz="4800" b="1" i="0" u="none" strike="noStrike" kern="1200" cap="none" spc="0" normalizeH="0" noProof="0" dirty="0">
                <a:ln w="0"/>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w="0"/>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kết</a:t>
            </a:r>
            <a:r>
              <a:rPr kumimoji="0" lang="en-US" sz="4800" b="1" i="0" u="none" strike="noStrike" kern="1200" cap="none" spc="0" normalizeH="0" noProof="0" dirty="0">
                <a:ln w="0"/>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w="0"/>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bài</a:t>
            </a:r>
            <a:r>
              <a:rPr kumimoji="0" lang="en-US" sz="4800" b="1" i="0" u="none" strike="noStrike" kern="1200" cap="none" spc="0" normalizeH="0" noProof="0" dirty="0">
                <a:ln w="0"/>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a:t>
            </a:r>
          </a:p>
          <a:p>
            <a:pPr marL="0" marR="0" lvl="0" indent="0" defTabSz="914400" rtl="0" eaLnBrk="1" fontAlgn="auto" latinLnBrk="0" hangingPunct="1">
              <a:lnSpc>
                <a:spcPct val="100000"/>
              </a:lnSpc>
              <a:spcBef>
                <a:spcPts val="0"/>
              </a:spcBef>
              <a:spcAft>
                <a:spcPts val="0"/>
              </a:spcAft>
              <a:buClrTx/>
              <a:buSzTx/>
              <a:buFontTx/>
              <a:buNone/>
              <a:tabLst/>
              <a:defRPr/>
            </a:pPr>
            <a:r>
              <a:rPr lang="en-US" sz="4800" b="1" baseline="0" dirty="0">
                <a:ln w="0"/>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t>
            </a:r>
            <a:r>
              <a:rPr lang="en-US" sz="4800" b="1" dirty="0">
                <a:ln w="0"/>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800" b="1" dirty="0" err="1">
                <a:ln w="0"/>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Mỗi</a:t>
            </a:r>
            <a:r>
              <a:rPr lang="en-US" sz="4800" b="1" dirty="0">
                <a:ln w="0"/>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800" b="1" dirty="0" err="1">
                <a:ln w="0"/>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cách</a:t>
            </a:r>
            <a:r>
              <a:rPr lang="en-US" sz="4800" b="1" dirty="0">
                <a:ln w="0"/>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800" b="1" dirty="0" err="1">
                <a:ln w="0"/>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kết</a:t>
            </a:r>
            <a:r>
              <a:rPr lang="en-US" sz="4800" b="1" dirty="0">
                <a:ln w="0"/>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800" b="1" dirty="0" err="1">
                <a:ln w="0"/>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bài</a:t>
            </a:r>
            <a:r>
              <a:rPr lang="en-US" sz="4800" b="1" dirty="0">
                <a:ln w="0"/>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800" b="1" dirty="0" err="1">
                <a:ln w="0"/>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đó</a:t>
            </a:r>
            <a:r>
              <a:rPr lang="en-US" sz="4800" b="1" dirty="0">
                <a:ln w="0"/>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800" b="1" dirty="0" err="1">
                <a:ln w="0"/>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có</a:t>
            </a:r>
            <a:r>
              <a:rPr lang="en-US" sz="4800" b="1" dirty="0">
                <a:ln w="0"/>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800" b="1" dirty="0" err="1">
                <a:ln w="0"/>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đặc</a:t>
            </a:r>
            <a:r>
              <a:rPr lang="en-US" sz="4800" b="1" dirty="0">
                <a:ln w="0"/>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800" b="1" dirty="0" err="1">
                <a:ln w="0"/>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điểm</a:t>
            </a:r>
            <a:r>
              <a:rPr lang="en-US" sz="4800" b="1" dirty="0">
                <a:ln w="0"/>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800" b="1" dirty="0" err="1">
                <a:ln w="0"/>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gì</a:t>
            </a:r>
            <a:r>
              <a:rPr lang="en-US" sz="4800" b="1" dirty="0">
                <a:ln w="0"/>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t>
            </a:r>
            <a:endParaRPr kumimoji="0" lang="vi-VN" sz="4800" b="1" i="0" u="none" strike="noStrike" kern="1200" cap="none" spc="0" normalizeH="0" baseline="0" noProof="0" dirty="0">
              <a:ln w="0"/>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281698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80">
                                          <p:stCondLst>
                                            <p:cond delay="0"/>
                                          </p:stCondLst>
                                        </p:cTn>
                                        <p:tgtEl>
                                          <p:spTgt spid="7"/>
                                        </p:tgtEl>
                                      </p:cBhvr>
                                    </p:animEffect>
                                    <p:anim calcmode="lin" valueType="num">
                                      <p:cBhvr>
                                        <p:cTn id="1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8" dur="26">
                                          <p:stCondLst>
                                            <p:cond delay="650"/>
                                          </p:stCondLst>
                                        </p:cTn>
                                        <p:tgtEl>
                                          <p:spTgt spid="7"/>
                                        </p:tgtEl>
                                      </p:cBhvr>
                                      <p:to x="100000" y="60000"/>
                                    </p:animScale>
                                    <p:animScale>
                                      <p:cBhvr>
                                        <p:cTn id="19" dur="166" decel="50000">
                                          <p:stCondLst>
                                            <p:cond delay="676"/>
                                          </p:stCondLst>
                                        </p:cTn>
                                        <p:tgtEl>
                                          <p:spTgt spid="7"/>
                                        </p:tgtEl>
                                      </p:cBhvr>
                                      <p:to x="100000" y="100000"/>
                                    </p:animScale>
                                    <p:animScale>
                                      <p:cBhvr>
                                        <p:cTn id="20" dur="26">
                                          <p:stCondLst>
                                            <p:cond delay="1312"/>
                                          </p:stCondLst>
                                        </p:cTn>
                                        <p:tgtEl>
                                          <p:spTgt spid="7"/>
                                        </p:tgtEl>
                                      </p:cBhvr>
                                      <p:to x="100000" y="80000"/>
                                    </p:animScale>
                                    <p:animScale>
                                      <p:cBhvr>
                                        <p:cTn id="21" dur="166" decel="50000">
                                          <p:stCondLst>
                                            <p:cond delay="1338"/>
                                          </p:stCondLst>
                                        </p:cTn>
                                        <p:tgtEl>
                                          <p:spTgt spid="7"/>
                                        </p:tgtEl>
                                      </p:cBhvr>
                                      <p:to x="100000" y="100000"/>
                                    </p:animScale>
                                    <p:animScale>
                                      <p:cBhvr>
                                        <p:cTn id="22" dur="26">
                                          <p:stCondLst>
                                            <p:cond delay="1642"/>
                                          </p:stCondLst>
                                        </p:cTn>
                                        <p:tgtEl>
                                          <p:spTgt spid="7"/>
                                        </p:tgtEl>
                                      </p:cBhvr>
                                      <p:to x="100000" y="90000"/>
                                    </p:animScale>
                                    <p:animScale>
                                      <p:cBhvr>
                                        <p:cTn id="23" dur="166" decel="50000">
                                          <p:stCondLst>
                                            <p:cond delay="1668"/>
                                          </p:stCondLst>
                                        </p:cTn>
                                        <p:tgtEl>
                                          <p:spTgt spid="7"/>
                                        </p:tgtEl>
                                      </p:cBhvr>
                                      <p:to x="100000" y="100000"/>
                                    </p:animScale>
                                    <p:animScale>
                                      <p:cBhvr>
                                        <p:cTn id="24" dur="26">
                                          <p:stCondLst>
                                            <p:cond delay="1808"/>
                                          </p:stCondLst>
                                        </p:cTn>
                                        <p:tgtEl>
                                          <p:spTgt spid="7"/>
                                        </p:tgtEl>
                                      </p:cBhvr>
                                      <p:to x="100000" y="95000"/>
                                    </p:animScale>
                                    <p:animScale>
                                      <p:cBhvr>
                                        <p:cTn id="25"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ounded Rectangle 11"/>
          <p:cNvSpPr/>
          <p:nvPr/>
        </p:nvSpPr>
        <p:spPr>
          <a:xfrm>
            <a:off x="0" y="353961"/>
            <a:ext cx="12192000" cy="629756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TextBox 22"/>
          <p:cNvSpPr txBox="1"/>
          <p:nvPr/>
        </p:nvSpPr>
        <p:spPr>
          <a:xfrm>
            <a:off x="277488" y="600650"/>
            <a:ext cx="11637024" cy="1815882"/>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lang="vi-VN" sz="2800" dirty="0" smtClean="0">
                <a:solidFill>
                  <a:prstClr val="black"/>
                </a:solidFill>
                <a:latin typeface="Aptos" panose="02110004020202020204"/>
              </a:rPr>
              <a:t>A, Biển nhiều khi rất đẹp, ai cũng thấy như thế.Nhưng có một điều ít ai chú ý là : vẻ đẹp của biển, vẻ đẹp kì diệu muôn màu muôn sắc ấy, phần rất lớn là do mây, trời và ánh sáng tạo nên.</a:t>
            </a:r>
          </a:p>
          <a:p>
            <a:pPr marR="0" lvl="0" algn="r" defTabSz="914400" rtl="0" eaLnBrk="1" fontAlgn="auto" latinLnBrk="0" hangingPunct="1">
              <a:lnSpc>
                <a:spcPct val="100000"/>
              </a:lnSpc>
              <a:spcBef>
                <a:spcPts val="0"/>
              </a:spcBef>
              <a:spcAft>
                <a:spcPts val="0"/>
              </a:spcAft>
              <a:buClrTx/>
              <a:buSzTx/>
              <a:tabLst/>
              <a:defRPr/>
            </a:pPr>
            <a:r>
              <a:rPr kumimoji="0" lang="vi-VN" sz="2800" b="0" i="0" u="none" strike="noStrike" kern="1200" cap="none" spc="0" normalizeH="0" baseline="0" noProof="0" dirty="0" smtClean="0">
                <a:ln>
                  <a:noFill/>
                </a:ln>
                <a:solidFill>
                  <a:srgbClr val="FF0000"/>
                </a:solidFill>
                <a:effectLst/>
                <a:uLnTx/>
                <a:uFillTx/>
                <a:latin typeface="Aptos" panose="02110004020202020204"/>
                <a:ea typeface="+mn-ea"/>
                <a:cs typeface="+mn-cs"/>
              </a:rPr>
              <a:t>VŨ</a:t>
            </a:r>
            <a:r>
              <a:rPr kumimoji="0" lang="vi-VN" sz="2800" b="0" i="0" u="none" strike="noStrike" kern="1200" cap="none" spc="0" normalizeH="0" noProof="0" dirty="0" smtClean="0">
                <a:ln>
                  <a:noFill/>
                </a:ln>
                <a:solidFill>
                  <a:srgbClr val="FF0000"/>
                </a:solidFill>
                <a:effectLst/>
                <a:uLnTx/>
                <a:uFillTx/>
                <a:latin typeface="Aptos" panose="02110004020202020204"/>
                <a:ea typeface="+mn-ea"/>
                <a:cs typeface="+mn-cs"/>
              </a:rPr>
              <a:t> TÚ NAM, </a:t>
            </a:r>
            <a:r>
              <a:rPr kumimoji="0" lang="vi-VN" sz="2800" b="0" i="1" u="none" strike="noStrike" kern="1200" cap="none" spc="0" normalizeH="0" noProof="0" dirty="0" smtClean="0">
                <a:ln>
                  <a:noFill/>
                </a:ln>
                <a:solidFill>
                  <a:srgbClr val="FF0000"/>
                </a:solidFill>
                <a:effectLst/>
                <a:uLnTx/>
                <a:uFillTx/>
                <a:latin typeface="Aptos" panose="02110004020202020204"/>
                <a:ea typeface="+mn-ea"/>
                <a:cs typeface="+mn-cs"/>
              </a:rPr>
              <a:t>Biển đẹp</a:t>
            </a:r>
            <a:endParaRPr kumimoji="0" lang="en-US" sz="2800" b="0" i="1" u="none" strike="noStrike" kern="1200" cap="none" spc="0" normalizeH="0" baseline="0" noProof="0" dirty="0">
              <a:ln>
                <a:noFill/>
              </a:ln>
              <a:solidFill>
                <a:srgbClr val="FF0000"/>
              </a:solidFill>
              <a:effectLst/>
              <a:uLnTx/>
              <a:uFillTx/>
              <a:latin typeface="Aptos" panose="02110004020202020204"/>
              <a:ea typeface="+mn-ea"/>
              <a:cs typeface="+mn-cs"/>
            </a:endParaRPr>
          </a:p>
        </p:txBody>
      </p:sp>
      <p:sp>
        <p:nvSpPr>
          <p:cNvPr id="8" name="TextBox 7"/>
          <p:cNvSpPr txBox="1"/>
          <p:nvPr/>
        </p:nvSpPr>
        <p:spPr>
          <a:xfrm>
            <a:off x="240344" y="2663221"/>
            <a:ext cx="11637024" cy="1384995"/>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lang="vi-VN" sz="2800" dirty="0" smtClean="0">
                <a:solidFill>
                  <a:prstClr val="black"/>
                </a:solidFill>
                <a:latin typeface="Aptos" panose="02110004020202020204"/>
              </a:rPr>
              <a:t>B, Con suối đơn sơ, bình dị ấy đã đem lại cho bản tôi vẻ thanh bình, trù phú với bao nhiêu điều hưu ích.</a:t>
            </a:r>
          </a:p>
          <a:p>
            <a:pPr marR="0" lvl="0" algn="r" defTabSz="914400" rtl="0" eaLnBrk="1" fontAlgn="auto" latinLnBrk="0" hangingPunct="1">
              <a:lnSpc>
                <a:spcPct val="100000"/>
              </a:lnSpc>
              <a:spcBef>
                <a:spcPts val="0"/>
              </a:spcBef>
              <a:spcAft>
                <a:spcPts val="0"/>
              </a:spcAft>
              <a:buClrTx/>
              <a:buSzTx/>
              <a:tabLst/>
              <a:defRPr/>
            </a:pPr>
            <a:r>
              <a:rPr kumimoji="0" lang="vi-VN" sz="2800" b="0" u="none" strike="noStrike" kern="1200" cap="none" spc="0" normalizeH="0" baseline="0" noProof="0" dirty="0" smtClean="0">
                <a:ln>
                  <a:noFill/>
                </a:ln>
                <a:solidFill>
                  <a:srgbClr val="FF0000"/>
                </a:solidFill>
                <a:effectLst/>
                <a:uLnTx/>
                <a:uFillTx/>
                <a:latin typeface="Aptos" panose="02110004020202020204"/>
                <a:ea typeface="+mn-ea"/>
                <a:cs typeface="+mn-cs"/>
              </a:rPr>
              <a:t>VI</a:t>
            </a:r>
            <a:r>
              <a:rPr kumimoji="0" lang="vi-VN" sz="2800" b="0" u="none" strike="noStrike" kern="1200" cap="none" spc="0" normalizeH="0" noProof="0" dirty="0" smtClean="0">
                <a:ln>
                  <a:noFill/>
                </a:ln>
                <a:solidFill>
                  <a:srgbClr val="FF0000"/>
                </a:solidFill>
                <a:effectLst/>
                <a:uLnTx/>
                <a:uFillTx/>
                <a:latin typeface="Aptos" panose="02110004020202020204"/>
                <a:ea typeface="+mn-ea"/>
                <a:cs typeface="+mn-cs"/>
              </a:rPr>
              <a:t> HỒNG-HỒ THỦY GIANG</a:t>
            </a:r>
            <a:r>
              <a:rPr kumimoji="0" lang="vi-VN" sz="2800" b="0" i="1" u="none" strike="noStrike" kern="1200" cap="none" spc="0" normalizeH="0" noProof="0" dirty="0" smtClean="0">
                <a:ln>
                  <a:noFill/>
                </a:ln>
                <a:solidFill>
                  <a:srgbClr val="FF0000"/>
                </a:solidFill>
                <a:effectLst/>
                <a:uLnTx/>
                <a:uFillTx/>
                <a:latin typeface="Aptos" panose="02110004020202020204"/>
                <a:ea typeface="+mn-ea"/>
                <a:cs typeface="+mn-cs"/>
              </a:rPr>
              <a:t>, con suối bản tôi.</a:t>
            </a:r>
            <a:endParaRPr kumimoji="0" lang="en-US" sz="2800" b="0" i="1" u="none" strike="noStrike" kern="1200" cap="none" spc="0" normalizeH="0" baseline="0" noProof="0" dirty="0">
              <a:ln>
                <a:noFill/>
              </a:ln>
              <a:solidFill>
                <a:srgbClr val="FF0000"/>
              </a:solidFill>
              <a:effectLst/>
              <a:uLnTx/>
              <a:uFillTx/>
              <a:latin typeface="Aptos" panose="02110004020202020204"/>
              <a:ea typeface="+mn-ea"/>
              <a:cs typeface="+mn-cs"/>
            </a:endParaRPr>
          </a:p>
        </p:txBody>
      </p:sp>
      <p:sp>
        <p:nvSpPr>
          <p:cNvPr id="9" name="TextBox 8"/>
          <p:cNvSpPr txBox="1"/>
          <p:nvPr/>
        </p:nvSpPr>
        <p:spPr>
          <a:xfrm>
            <a:off x="277488" y="4151123"/>
            <a:ext cx="11637024" cy="1815882"/>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lang="vi-VN" sz="2800" dirty="0" smtClean="0">
                <a:solidFill>
                  <a:prstClr val="black"/>
                </a:solidFill>
                <a:latin typeface="Aptos" panose="02110004020202020204"/>
              </a:rPr>
              <a:t>C, Mùa thu.Hồn tôi hóa thành chiếc sáo trúc nâng ngang môi chú bé ngồi vắt vẻo trên lưng trâu. Và mùa thu vang lên những âm thanh xao động của đồng quê. </a:t>
            </a:r>
          </a:p>
          <a:p>
            <a:pPr marR="0" lvl="0" algn="r" defTabSz="914400" rtl="0" eaLnBrk="1" fontAlgn="auto" latinLnBrk="0" hangingPunct="1">
              <a:lnSpc>
                <a:spcPct val="100000"/>
              </a:lnSpc>
              <a:spcBef>
                <a:spcPts val="0"/>
              </a:spcBef>
              <a:spcAft>
                <a:spcPts val="0"/>
              </a:spcAft>
              <a:buClrTx/>
              <a:buSzTx/>
              <a:tabLst/>
              <a:defRPr/>
            </a:pPr>
            <a:r>
              <a:rPr kumimoji="0" lang="vi-VN" sz="2800" b="0" i="1" u="none" strike="noStrike" kern="1200" cap="none" spc="0" normalizeH="0" baseline="0" noProof="0" dirty="0" smtClean="0">
                <a:ln>
                  <a:noFill/>
                </a:ln>
                <a:solidFill>
                  <a:srgbClr val="FF0000"/>
                </a:solidFill>
                <a:effectLst/>
                <a:uLnTx/>
                <a:uFillTx/>
                <a:latin typeface="Aptos" panose="02110004020202020204"/>
                <a:ea typeface="+mn-ea"/>
                <a:cs typeface="+mn-cs"/>
              </a:rPr>
              <a:t>NGUYỄN</a:t>
            </a:r>
            <a:r>
              <a:rPr kumimoji="0" lang="vi-VN" sz="2800" b="0" i="1" u="none" strike="noStrike" kern="1200" cap="none" spc="0" normalizeH="0" noProof="0" dirty="0" smtClean="0">
                <a:ln>
                  <a:noFill/>
                </a:ln>
                <a:solidFill>
                  <a:srgbClr val="FF0000"/>
                </a:solidFill>
                <a:effectLst/>
                <a:uLnTx/>
                <a:uFillTx/>
                <a:latin typeface="Aptos" panose="02110004020202020204"/>
                <a:ea typeface="+mn-ea"/>
                <a:cs typeface="+mn-cs"/>
              </a:rPr>
              <a:t> TRỌNG TẠO, Mùa thu ở đồng quê.</a:t>
            </a:r>
            <a:endParaRPr kumimoji="0" lang="en-US" sz="2800" b="0" i="1" u="none" strike="noStrike" kern="1200" cap="none" spc="0" normalizeH="0" baseline="0" noProof="0" dirty="0">
              <a:ln>
                <a:noFill/>
              </a:ln>
              <a:solidFill>
                <a:srgbClr val="FF0000"/>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63781026"/>
      </p:ext>
    </p:extLst>
  </p:cSld>
  <p:clrMapOvr>
    <a:masterClrMapping/>
  </p:clrMapOvr>
  <p:transition spd="slow">
    <p:randomBar dir="ver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ounded Rectangle 11"/>
          <p:cNvSpPr/>
          <p:nvPr/>
        </p:nvSpPr>
        <p:spPr>
          <a:xfrm>
            <a:off x="280219" y="353961"/>
            <a:ext cx="11783962" cy="629756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矩形 27"/>
          <p:cNvSpPr/>
          <p:nvPr/>
        </p:nvSpPr>
        <p:spPr>
          <a:xfrm>
            <a:off x="280219" y="483368"/>
            <a:ext cx="11547987" cy="4180929"/>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buClr>
                <a:srgbClr val="231F20"/>
              </a:buClr>
              <a:buSzPts val="1200"/>
              <a:tabLst>
                <a:tab pos="464820" algn="l"/>
              </a:tabLst>
            </a:pPr>
            <a:r>
              <a:rPr lang="en-US" sz="2400" dirty="0" smtClean="0">
                <a:solidFill>
                  <a:srgbClr val="231F20"/>
                </a:solidFill>
                <a:ea typeface="Arial" panose="020B0604020202020204" pitchFamily="34" charset="0"/>
                <a:cs typeface="Arial" panose="020B0604020202020204" pitchFamily="34" charset="0"/>
              </a:rPr>
              <a:t>d</a:t>
            </a:r>
            <a:r>
              <a:rPr lang="en-US" sz="2400" dirty="0">
                <a:solidFill>
                  <a:srgbClr val="231F20"/>
                </a:solidFill>
                <a:ea typeface="Arial" panose="020B0604020202020204" pitchFamily="34" charset="0"/>
                <a:cs typeface="Arial" panose="020B0604020202020204" pitchFamily="34" charset="0"/>
              </a:rPr>
              <a:t>) </a:t>
            </a:r>
            <a:r>
              <a:rPr lang="vi-VN" sz="2400" dirty="0">
                <a:solidFill>
                  <a:srgbClr val="231F20"/>
                </a:solidFill>
                <a:ea typeface="Arial" panose="020B0604020202020204" pitchFamily="34" charset="0"/>
                <a:cs typeface="Arial" panose="020B0604020202020204" pitchFamily="34" charset="0"/>
              </a:rPr>
              <a:t>Ơi, cái ao làng thân yêu gắn bó với tôi như làn khói bếp chiều toả vờn mái rạ, khóm khoai nước bên hàng rào râm bụt, tiếng lợn ỉ eo cạy chuồng rịt mũi vòi ăn. Cái ao làng chan chứa tình quê mà những ngày thơ ấu tôi từng nằm võng với mẹ tôi, mẹ ôm tôi vào lòng, chầm bập vỗ về, rót vào tâm hồn trong trắng, thơ ngây của tôi những lời ru nồng nàn, thiết tha, mộc mạc:</a:t>
            </a:r>
            <a:endParaRPr lang="en-US" sz="2400" dirty="0">
              <a:solidFill>
                <a:srgbClr val="231F20"/>
              </a:solidFill>
              <a:latin typeface="Arial" panose="020B0604020202020204" pitchFamily="34" charset="0"/>
              <a:ea typeface="Arial" panose="020B0604020202020204" pitchFamily="34" charset="0"/>
              <a:cs typeface="Arial" panose="020B0604020202020204" pitchFamily="34" charset="0"/>
            </a:endParaRPr>
          </a:p>
          <a:p>
            <a:pPr marL="1841500" algn="ctr"/>
            <a:r>
              <a:rPr lang="vi-VN" sz="2400" i="1" dirty="0">
                <a:solidFill>
                  <a:srgbClr val="231F20"/>
                </a:solidFill>
                <a:ea typeface="Arial" panose="020B0604020202020204" pitchFamily="34" charset="0"/>
              </a:rPr>
              <a:t>Con cò mày đi ăn đêm</a:t>
            </a:r>
            <a:endParaRPr lang="en-US" sz="2400" dirty="0">
              <a:solidFill>
                <a:srgbClr val="231F20"/>
              </a:solidFill>
              <a:latin typeface="Arial" panose="020B0604020202020204" pitchFamily="34" charset="0"/>
              <a:ea typeface="Arial" panose="020B0604020202020204" pitchFamily="34" charset="0"/>
            </a:endParaRPr>
          </a:p>
          <a:p>
            <a:pPr algn="ctr"/>
            <a:r>
              <a:rPr lang="vi-VN" sz="2400" i="1" dirty="0">
                <a:solidFill>
                  <a:srgbClr val="231F20"/>
                </a:solidFill>
                <a:ea typeface="Arial" panose="020B0604020202020204" pitchFamily="34" charset="0"/>
              </a:rPr>
              <a:t>Đậu phải cành mềm, lộn cổ xuống ao.</a:t>
            </a:r>
            <a:endParaRPr lang="en-US" sz="2400" dirty="0">
              <a:solidFill>
                <a:srgbClr val="231F20"/>
              </a:solidFill>
              <a:latin typeface="Arial" panose="020B0604020202020204" pitchFamily="34" charset="0"/>
              <a:ea typeface="Arial" panose="020B0604020202020204" pitchFamily="34" charset="0"/>
            </a:endParaRPr>
          </a:p>
          <a:p>
            <a:pPr algn="r"/>
            <a:r>
              <a:rPr lang="vi-VN" sz="2000" dirty="0">
                <a:solidFill>
                  <a:srgbClr val="FF0000"/>
                </a:solidFill>
                <a:latin typeface="Arial" panose="020B0604020202020204" pitchFamily="34" charset="0"/>
                <a:ea typeface="Courier New" panose="02070309020205020404" pitchFamily="49" charset="0"/>
                <a:cs typeface="Arial" panose="020B0604020202020204" pitchFamily="34" charset="0"/>
              </a:rPr>
              <a:t>Theo VŨ DUY HUÂN, </a:t>
            </a:r>
            <a:r>
              <a:rPr lang="vi-VN" sz="2000" i="1" dirty="0">
                <a:solidFill>
                  <a:srgbClr val="FF0000"/>
                </a:solidFill>
                <a:latin typeface="Arial" panose="020B0604020202020204" pitchFamily="34" charset="0"/>
                <a:ea typeface="Courier New" panose="02070309020205020404" pitchFamily="49" charset="0"/>
                <a:cs typeface="Arial" panose="020B0604020202020204" pitchFamily="34" charset="0"/>
              </a:rPr>
              <a:t>Ao làng</a:t>
            </a:r>
            <a:endParaRPr kumimoji="0" lang="zh-CN" altLang="en-US" sz="2000" b="0" i="0" u="none" strike="noStrike" kern="1200" cap="none" spc="0" normalizeH="0" baseline="0" noProof="0" dirty="0">
              <a:ln>
                <a:noFill/>
              </a:ln>
              <a:solidFill>
                <a:srgbClr val="FF0000"/>
              </a:solidFill>
              <a:effectLst/>
              <a:uLnTx/>
              <a:uFillTx/>
              <a:latin typeface="Arial" panose="020B0604020202020204" pitchFamily="34" charset="0"/>
              <a:ea typeface="字魂55号-龙吟手书" panose="00000500000000000000" pitchFamily="2" charset="-122"/>
              <a:cs typeface="Arial" panose="020B0604020202020204" pitchFamily="34" charset="0"/>
              <a:sym typeface="字魂55号-龙吟手书" panose="00000500000000000000" pitchFamily="2" charset="-122"/>
            </a:endParaRPr>
          </a:p>
        </p:txBody>
      </p:sp>
    </p:spTree>
    <p:extLst>
      <p:ext uri="{BB962C8B-B14F-4D97-AF65-F5344CB8AC3E}">
        <p14:creationId xmlns:p14="http://schemas.microsoft.com/office/powerpoint/2010/main" val="390008088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ounded Rectangle 11"/>
          <p:cNvSpPr/>
          <p:nvPr/>
        </p:nvSpPr>
        <p:spPr>
          <a:xfrm>
            <a:off x="280219" y="353961"/>
            <a:ext cx="11783962" cy="629756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矩形 27"/>
          <p:cNvSpPr/>
          <p:nvPr/>
        </p:nvSpPr>
        <p:spPr>
          <a:xfrm>
            <a:off x="280219" y="483368"/>
            <a:ext cx="11547987" cy="4180929"/>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buClr>
                <a:srgbClr val="231F20"/>
              </a:buClr>
              <a:buSzPts val="1200"/>
              <a:tabLst>
                <a:tab pos="464820" algn="l"/>
              </a:tabLst>
            </a:pPr>
            <a:r>
              <a:rPr lang="vi-VN" altLang="zh-CN" sz="2400" noProof="0" dirty="0">
                <a:solidFill>
                  <a:srgbClr val="231F20"/>
                </a:solidFill>
                <a:ea typeface="字魂55号-龙吟手书" panose="00000500000000000000" pitchFamily="2" charset="-122"/>
                <a:cs typeface="Arial" panose="020B0604020202020204" pitchFamily="34" charset="0"/>
                <a:sym typeface="字魂55号-龙吟手书" panose="00000500000000000000" pitchFamily="2" charset="-122"/>
              </a:rPr>
              <a:t>.</a:t>
            </a:r>
            <a:endParaRPr kumimoji="0" lang="zh-CN" altLang="en-US" sz="2000" b="0" i="0" u="none" strike="noStrike" kern="1200" cap="none" spc="0" normalizeH="0" baseline="0" noProof="0" dirty="0">
              <a:ln>
                <a:noFill/>
              </a:ln>
              <a:solidFill>
                <a:srgbClr val="FF0000"/>
              </a:solidFill>
              <a:effectLst/>
              <a:uLnTx/>
              <a:uFillTx/>
              <a:latin typeface="Arial" panose="020B0604020202020204" pitchFamily="34" charset="0"/>
              <a:ea typeface="字魂55号-龙吟手书" panose="00000500000000000000" pitchFamily="2" charset="-122"/>
              <a:cs typeface="Arial" panose="020B0604020202020204" pitchFamily="34" charset="0"/>
              <a:sym typeface="字魂55号-龙吟手书" panose="00000500000000000000" pitchFamily="2" charset="-122"/>
            </a:endParaRPr>
          </a:p>
        </p:txBody>
      </p:sp>
      <p:sp>
        <p:nvSpPr>
          <p:cNvPr id="5" name="TextBox 4">
            <a:extLst>
              <a:ext uri="{FF2B5EF4-FFF2-40B4-BE49-F238E27FC236}">
                <a16:creationId xmlns:a16="http://schemas.microsoft.com/office/drawing/2014/main" id="{ADB949E0-8B8C-A952-4DB3-E57842B58CE0}"/>
              </a:ext>
            </a:extLst>
          </p:cNvPr>
          <p:cNvSpPr txBox="1"/>
          <p:nvPr/>
        </p:nvSpPr>
        <p:spPr>
          <a:xfrm>
            <a:off x="2452883" y="763487"/>
            <a:ext cx="7438633"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6000" b="1" noProof="0" dirty="0" smtClean="0">
                <a:solidFill>
                  <a:srgbClr val="FF0000"/>
                </a:solidFill>
                <a:latin typeface="Calibri" panose="020F0502020204030204" pitchFamily="34" charset="0"/>
                <a:cs typeface="Calibri" panose="020F0502020204030204" pitchFamily="34" charset="0"/>
              </a:rPr>
              <a:t>THẢO LUẬN NHÓM</a:t>
            </a:r>
            <a:endParaRPr kumimoji="0" lang="en-US" sz="6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4986852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12" name="Rounded Rectangle 11"/>
          <p:cNvSpPr/>
          <p:nvPr/>
        </p:nvSpPr>
        <p:spPr>
          <a:xfrm>
            <a:off x="265472" y="220940"/>
            <a:ext cx="11782190" cy="623677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r="78619" b="59596"/>
          <a:stretch/>
        </p:blipFill>
        <p:spPr>
          <a:xfrm>
            <a:off x="763390" y="220940"/>
            <a:ext cx="1131753" cy="1203045"/>
          </a:xfrm>
          <a:prstGeom prst="rect">
            <a:avLst/>
          </a:prstGeom>
        </p:spPr>
      </p:pic>
      <p:pic>
        <p:nvPicPr>
          <p:cNvPr id="8" name="Picture 7" descr="A pink note with a blue pin&#10;&#10;Description automatically generated">
            <a:extLst>
              <a:ext uri="{FF2B5EF4-FFF2-40B4-BE49-F238E27FC236}">
                <a16:creationId xmlns:a16="http://schemas.microsoft.com/office/drawing/2014/main" id="{A6D73C4A-B8CE-2BCC-0190-8BDBAD3CD3A4}"/>
              </a:ext>
            </a:extLst>
          </p:cNvPr>
          <p:cNvPicPr>
            <a:picLocks noChangeAspect="1"/>
          </p:cNvPicPr>
          <p:nvPr/>
        </p:nvPicPr>
        <p:blipFill rotWithShape="1">
          <a:blip r:embed="rId4">
            <a:extLst>
              <a:ext uri="{28A0092B-C50C-407E-A947-70E740481C1C}">
                <a14:useLocalDpi xmlns:a14="http://schemas.microsoft.com/office/drawing/2010/main" val="0"/>
              </a:ext>
            </a:extLst>
          </a:blip>
          <a:srcRect l="23982" t="10231" r="26657" b="16435"/>
          <a:stretch/>
        </p:blipFill>
        <p:spPr>
          <a:xfrm>
            <a:off x="427703" y="822462"/>
            <a:ext cx="11619959" cy="4501706"/>
          </a:xfrm>
          <a:prstGeom prst="rect">
            <a:avLst/>
          </a:prstGeom>
        </p:spPr>
      </p:pic>
      <p:sp>
        <p:nvSpPr>
          <p:cNvPr id="21" name="TextBox 20">
            <a:extLst>
              <a:ext uri="{FF2B5EF4-FFF2-40B4-BE49-F238E27FC236}">
                <a16:creationId xmlns:a16="http://schemas.microsoft.com/office/drawing/2014/main" id="{ADB949E0-8B8C-A952-4DB3-E57842B58CE0}"/>
              </a:ext>
            </a:extLst>
          </p:cNvPr>
          <p:cNvSpPr txBox="1"/>
          <p:nvPr/>
        </p:nvSpPr>
        <p:spPr>
          <a:xfrm>
            <a:off x="3076967" y="468519"/>
            <a:ext cx="5627281"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6000" b="1" dirty="0" smtClean="0">
                <a:solidFill>
                  <a:srgbClr val="FF0000"/>
                </a:solidFill>
                <a:latin typeface="Calibri" panose="020F0502020204030204" pitchFamily="34" charset="0"/>
                <a:cs typeface="Calibri" panose="020F0502020204030204" pitchFamily="34" charset="0"/>
              </a:rPr>
              <a:t>Đáp án</a:t>
            </a:r>
            <a:endParaRPr kumimoji="0" lang="en-US" sz="6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25" name="TextBox 24">
            <a:extLst>
              <a:ext uri="{FF2B5EF4-FFF2-40B4-BE49-F238E27FC236}">
                <a16:creationId xmlns:a16="http://schemas.microsoft.com/office/drawing/2014/main" id="{57CBBCD8-D6C8-93BE-3CCF-F500C262358D}"/>
              </a:ext>
            </a:extLst>
          </p:cNvPr>
          <p:cNvSpPr txBox="1"/>
          <p:nvPr/>
        </p:nvSpPr>
        <p:spPr>
          <a:xfrm>
            <a:off x="1150374" y="1603653"/>
            <a:ext cx="9944489"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noProof="0" dirty="0" smtClean="0">
                <a:ln>
                  <a:noFill/>
                </a:ln>
                <a:solidFill>
                  <a:prstClr val="black"/>
                </a:solidFill>
                <a:effectLst/>
                <a:uLnTx/>
                <a:uFillTx/>
                <a:latin typeface="+mj-lt"/>
                <a:ea typeface="+mn-ea"/>
                <a:cs typeface="Calibri" panose="020F0502020204030204" pitchFamily="34" charset="0"/>
              </a:rPr>
              <a:t> </a:t>
            </a:r>
            <a:r>
              <a:rPr kumimoji="0" lang="vi-VN" sz="5400" b="0" i="0" u="none" strike="noStrike" kern="1200" cap="none" spc="0" normalizeH="0" noProof="0" dirty="0" smtClean="0">
                <a:ln>
                  <a:noFill/>
                </a:ln>
                <a:solidFill>
                  <a:prstClr val="black"/>
                </a:solidFill>
                <a:effectLst/>
                <a:uLnTx/>
                <a:uFillTx/>
                <a:latin typeface="+mj-lt"/>
                <a:cs typeface="Calibri" panose="020F0502020204030204" pitchFamily="34" charset="0"/>
              </a:rPr>
              <a:t>- Kết bài mở rông:</a:t>
            </a:r>
          </a:p>
          <a:p>
            <a:pPr marL="0" marR="0" lvl="0" indent="0" algn="l" defTabSz="914400" rtl="0" eaLnBrk="1" fontAlgn="auto" latinLnBrk="0" hangingPunct="1">
              <a:lnSpc>
                <a:spcPct val="100000"/>
              </a:lnSpc>
              <a:spcBef>
                <a:spcPts val="0"/>
              </a:spcBef>
              <a:spcAft>
                <a:spcPts val="0"/>
              </a:spcAft>
              <a:buClrTx/>
              <a:buSzTx/>
              <a:buFontTx/>
              <a:buNone/>
              <a:tabLst/>
              <a:defRPr/>
            </a:pPr>
            <a:r>
              <a:rPr lang="vi-VN" sz="5400" dirty="0" smtClean="0">
                <a:solidFill>
                  <a:srgbClr val="FF0000"/>
                </a:solidFill>
                <a:latin typeface="+mj-lt"/>
                <a:cs typeface="Calibri" panose="020F0502020204030204" pitchFamily="34" charset="0"/>
              </a:rPr>
              <a:t>Các đoạn a,c,d</a:t>
            </a:r>
            <a:r>
              <a:rPr kumimoji="0" lang="vi-VN" sz="5400" b="0" i="0" u="none" strike="noStrike" kern="1200" cap="none" spc="0" normalizeH="0" noProof="0" dirty="0" smtClean="0">
                <a:ln>
                  <a:noFill/>
                </a:ln>
                <a:solidFill>
                  <a:srgbClr val="FF0000"/>
                </a:solidFill>
                <a:effectLst/>
                <a:uLnTx/>
                <a:uFillTx/>
                <a:latin typeface="+mj-lt"/>
                <a:cs typeface="Calibri" panose="020F0502020204030204" pitchFamily="34" charset="0"/>
              </a:rPr>
              <a:t> </a:t>
            </a:r>
            <a:endParaRPr lang="vi-VN" sz="5400" baseline="-25000" dirty="0">
              <a:solidFill>
                <a:srgbClr val="FF0000"/>
              </a:solidFill>
              <a:latin typeface="+mj-lt"/>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vi-VN" sz="5400" baseline="-25000" dirty="0" smtClean="0">
                <a:solidFill>
                  <a:prstClr val="black"/>
                </a:solidFill>
                <a:latin typeface="+mj-lt"/>
                <a:cs typeface="Calibri" panose="020F0502020204030204" pitchFamily="34" charset="0"/>
              </a:rPr>
              <a:t>-</a:t>
            </a:r>
            <a:r>
              <a:rPr lang="vi-VN" sz="5400" dirty="0" smtClean="0">
                <a:solidFill>
                  <a:prstClr val="black"/>
                </a:solidFill>
                <a:latin typeface="+mj-lt"/>
                <a:cs typeface="Calibri" panose="020F0502020204030204" pitchFamily="34" charset="0"/>
              </a:rPr>
              <a:t> Kết </a:t>
            </a:r>
            <a:r>
              <a:rPr kumimoji="0" lang="vi-VN" sz="5400" b="0" i="0" u="none" strike="noStrike" kern="1200" cap="none" spc="0" normalizeH="0" noProof="0" dirty="0" smtClean="0">
                <a:ln>
                  <a:noFill/>
                </a:ln>
                <a:solidFill>
                  <a:prstClr val="black"/>
                </a:solidFill>
                <a:effectLst/>
                <a:uLnTx/>
                <a:uFillTx/>
                <a:latin typeface="+mj-lt"/>
                <a:cs typeface="Calibri" panose="020F0502020204030204" pitchFamily="34" charset="0"/>
              </a:rPr>
              <a:t>bài không mở rộng: </a:t>
            </a:r>
            <a:r>
              <a:rPr kumimoji="0" lang="vi-VN" sz="5400" b="0" i="0" u="none" strike="noStrike" kern="1200" cap="none" spc="0" normalizeH="0" noProof="0" dirty="0" smtClean="0">
                <a:ln>
                  <a:noFill/>
                </a:ln>
                <a:solidFill>
                  <a:srgbClr val="FF0000"/>
                </a:solidFill>
                <a:effectLst/>
                <a:uLnTx/>
                <a:uFillTx/>
                <a:latin typeface="+mj-lt"/>
                <a:cs typeface="Calibri" panose="020F0502020204030204" pitchFamily="34" charset="0"/>
              </a:rPr>
              <a:t>đoạn b</a:t>
            </a:r>
          </a:p>
        </p:txBody>
      </p:sp>
      <p:pic>
        <p:nvPicPr>
          <p:cNvPr id="6" name="Picture 5" descr="A cartoon of a child with a magnifying glass&#10;&#10;Description automatically generated">
            <a:extLst>
              <a:ext uri="{FF2B5EF4-FFF2-40B4-BE49-F238E27FC236}">
                <a16:creationId xmlns:a16="http://schemas.microsoft.com/office/drawing/2014/main" id="{2CE83B95-B199-EE4C-A2C9-2D221AD590F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1221" t="20272" r="40218" b="32754"/>
          <a:stretch/>
        </p:blipFill>
        <p:spPr>
          <a:xfrm>
            <a:off x="11328351" y="4459455"/>
            <a:ext cx="1306377" cy="1859699"/>
          </a:xfrm>
          <a:prstGeom prst="rect">
            <a:avLst/>
          </a:prstGeom>
        </p:spPr>
      </p:pic>
      <p:pic>
        <p:nvPicPr>
          <p:cNvPr id="7" name="Picture 6" descr="A blue and white line on a black background&#10;&#10;Description automatically generated">
            <a:extLst>
              <a:ext uri="{FF2B5EF4-FFF2-40B4-BE49-F238E27FC236}">
                <a16:creationId xmlns:a16="http://schemas.microsoft.com/office/drawing/2014/main" id="{6D41F78E-09D1-F2A1-4B04-21C9082DF10B}"/>
              </a:ext>
            </a:extLst>
          </p:cNvPr>
          <p:cNvPicPr>
            <a:picLocks noChangeAspect="1"/>
          </p:cNvPicPr>
          <p:nvPr/>
        </p:nvPicPr>
        <p:blipFill rotWithShape="1">
          <a:blip r:embed="rId6">
            <a:extLst>
              <a:ext uri="{28A0092B-C50C-407E-A947-70E740481C1C}">
                <a14:useLocalDpi xmlns:a14="http://schemas.microsoft.com/office/drawing/2010/main" val="0"/>
              </a:ext>
            </a:extLst>
          </a:blip>
          <a:srcRect l="69591" t="54730" r="5117" b="38276"/>
          <a:stretch/>
        </p:blipFill>
        <p:spPr>
          <a:xfrm>
            <a:off x="920668" y="4420719"/>
            <a:ext cx="3083586" cy="354223"/>
          </a:xfrm>
          <a:prstGeom prst="rect">
            <a:avLst/>
          </a:prstGeom>
        </p:spPr>
      </p:pic>
    </p:spTree>
    <p:extLst>
      <p:ext uri="{BB962C8B-B14F-4D97-AF65-F5344CB8AC3E}">
        <p14:creationId xmlns:p14="http://schemas.microsoft.com/office/powerpoint/2010/main" val="390774109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1000"/>
                                        <p:tgtEl>
                                          <p:spTgt spid="21">
                                            <p:txEl>
                                              <p:pRg st="0" end="0"/>
                                            </p:txEl>
                                          </p:spTgt>
                                        </p:tgtEl>
                                      </p:cBhvr>
                                    </p:animEffect>
                                    <p:anim calcmode="lin" valueType="num">
                                      <p:cBhvr>
                                        <p:cTn id="8"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ounded Rectangle 11"/>
          <p:cNvSpPr/>
          <p:nvPr/>
        </p:nvSpPr>
        <p:spPr>
          <a:xfrm>
            <a:off x="280219" y="353961"/>
            <a:ext cx="11783962" cy="629756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矩形 27"/>
          <p:cNvSpPr/>
          <p:nvPr/>
        </p:nvSpPr>
        <p:spPr>
          <a:xfrm>
            <a:off x="280219" y="483368"/>
            <a:ext cx="11547987" cy="4180929"/>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buClr>
                <a:srgbClr val="231F20"/>
              </a:buClr>
              <a:buSzPts val="1200"/>
              <a:tabLst>
                <a:tab pos="464820" algn="l"/>
              </a:tabLst>
            </a:pPr>
            <a:r>
              <a:rPr lang="vi-VN" altLang="zh-CN" sz="2400" noProof="0" dirty="0">
                <a:solidFill>
                  <a:srgbClr val="231F20"/>
                </a:solidFill>
                <a:ea typeface="字魂55号-龙吟手书" panose="00000500000000000000" pitchFamily="2" charset="-122"/>
                <a:cs typeface="Arial" panose="020B0604020202020204" pitchFamily="34" charset="0"/>
                <a:sym typeface="字魂55号-龙吟手书" panose="00000500000000000000" pitchFamily="2" charset="-122"/>
              </a:rPr>
              <a:t>.</a:t>
            </a:r>
            <a:endParaRPr kumimoji="0" lang="zh-CN" altLang="en-US" sz="2000" b="0" i="0" u="none" strike="noStrike" kern="1200" cap="none" spc="0" normalizeH="0" baseline="0" noProof="0" dirty="0">
              <a:ln>
                <a:noFill/>
              </a:ln>
              <a:solidFill>
                <a:srgbClr val="FF0000"/>
              </a:solidFill>
              <a:effectLst/>
              <a:uLnTx/>
              <a:uFillTx/>
              <a:latin typeface="Arial" panose="020B0604020202020204" pitchFamily="34" charset="0"/>
              <a:ea typeface="字魂55号-龙吟手书" panose="00000500000000000000" pitchFamily="2" charset="-122"/>
              <a:cs typeface="Arial" panose="020B0604020202020204" pitchFamily="34" charset="0"/>
              <a:sym typeface="字魂55号-龙吟手书" panose="00000500000000000000" pitchFamily="2" charset="-122"/>
            </a:endParaRPr>
          </a:p>
        </p:txBody>
      </p:sp>
      <p:sp>
        <p:nvSpPr>
          <p:cNvPr id="7" name="矩形 27">
            <a:extLst>
              <a:ext uri="{FF2B5EF4-FFF2-40B4-BE49-F238E27FC236}">
                <a16:creationId xmlns:a16="http://schemas.microsoft.com/office/drawing/2014/main" id="{56D4E67A-2CD8-BCE7-2A2A-50F1F52D629E}"/>
              </a:ext>
            </a:extLst>
          </p:cNvPr>
          <p:cNvSpPr/>
          <p:nvPr/>
        </p:nvSpPr>
        <p:spPr>
          <a:xfrm>
            <a:off x="1708576" y="70414"/>
            <a:ext cx="8927247" cy="1348154"/>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4000"/>
              </a:lnSpc>
              <a:spcBef>
                <a:spcPts val="0"/>
              </a:spcBef>
              <a:spcAft>
                <a:spcPts val="0"/>
              </a:spcAft>
              <a:buClrTx/>
              <a:buSzTx/>
              <a:buFontTx/>
              <a:buNone/>
              <a:tabLst/>
              <a:defRPr/>
            </a:pPr>
            <a:r>
              <a:rPr kumimoji="0" lang="en-US" sz="3600" b="0" u="none" strike="noStrike" kern="1200" cap="none" spc="0" normalizeH="0" baseline="0" noProof="0" dirty="0" err="1">
                <a:ln>
                  <a:noFill/>
                </a:ln>
                <a:solidFill>
                  <a:srgbClr val="0000FF"/>
                </a:solidFill>
                <a:effectLst/>
                <a:uLnTx/>
                <a:uFillTx/>
                <a:latin typeface="Arial" panose="020B0604020202020204" pitchFamily="34" charset="0"/>
                <a:ea typeface="Arial" panose="020B0604020202020204" pitchFamily="34" charset="0"/>
                <a:cs typeface="Arial" panose="020B0604020202020204" pitchFamily="34" charset="0"/>
              </a:rPr>
              <a:t>Kiểu</a:t>
            </a:r>
            <a:r>
              <a:rPr kumimoji="0" lang="en-US" sz="3600" b="0" u="none" strike="noStrike" kern="1200" cap="none" spc="0" normalizeH="0" noProof="0" dirty="0">
                <a:ln>
                  <a:noFill/>
                </a:ln>
                <a:solidFill>
                  <a:srgbClr val="0000FF"/>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600" b="0" u="none" strike="noStrike" kern="1200" cap="none" spc="0" normalizeH="0" noProof="0" dirty="0" err="1">
                <a:ln>
                  <a:noFill/>
                </a:ln>
                <a:solidFill>
                  <a:srgbClr val="0000FF"/>
                </a:solidFill>
                <a:effectLst/>
                <a:uLnTx/>
                <a:uFillTx/>
                <a:latin typeface="Arial" panose="020B0604020202020204" pitchFamily="34" charset="0"/>
                <a:ea typeface="Arial" panose="020B0604020202020204" pitchFamily="34" charset="0"/>
                <a:cs typeface="Arial" panose="020B0604020202020204" pitchFamily="34" charset="0"/>
              </a:rPr>
              <a:t>kết</a:t>
            </a:r>
            <a:r>
              <a:rPr kumimoji="0" lang="en-US" sz="3600" b="0" u="none" strike="noStrike" kern="1200" cap="none" spc="0" normalizeH="0" noProof="0" dirty="0">
                <a:ln>
                  <a:noFill/>
                </a:ln>
                <a:solidFill>
                  <a:srgbClr val="0000FF"/>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600" b="0" u="none" strike="noStrike" kern="1200" cap="none" spc="0" normalizeH="0" noProof="0" dirty="0" err="1">
                <a:ln>
                  <a:noFill/>
                </a:ln>
                <a:solidFill>
                  <a:srgbClr val="0000FF"/>
                </a:solidFill>
                <a:effectLst/>
                <a:uLnTx/>
                <a:uFillTx/>
                <a:latin typeface="Arial" panose="020B0604020202020204" pitchFamily="34" charset="0"/>
                <a:ea typeface="Arial" panose="020B0604020202020204" pitchFamily="34" charset="0"/>
                <a:cs typeface="Arial" panose="020B0604020202020204" pitchFamily="34" charset="0"/>
              </a:rPr>
              <a:t>bài</a:t>
            </a:r>
            <a:r>
              <a:rPr kumimoji="0" lang="en-US" sz="3600" b="0" u="none" strike="noStrike" kern="1200" cap="none" spc="0" normalizeH="0" noProof="0" dirty="0">
                <a:ln>
                  <a:noFill/>
                </a:ln>
                <a:solidFill>
                  <a:srgbClr val="0000FF"/>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600" b="0" u="none" strike="noStrike" kern="1200" cap="none" spc="0" normalizeH="0" noProof="0" dirty="0" err="1">
                <a:ln>
                  <a:noFill/>
                </a:ln>
                <a:solidFill>
                  <a:srgbClr val="0000FF"/>
                </a:solidFill>
                <a:effectLst/>
                <a:uLnTx/>
                <a:uFillTx/>
                <a:latin typeface="Arial" panose="020B0604020202020204" pitchFamily="34" charset="0"/>
                <a:ea typeface="Arial" panose="020B0604020202020204" pitchFamily="34" charset="0"/>
                <a:cs typeface="Arial" panose="020B0604020202020204" pitchFamily="34" charset="0"/>
              </a:rPr>
              <a:t>nào</a:t>
            </a:r>
            <a:r>
              <a:rPr kumimoji="0" lang="en-US" sz="3600" b="0" u="none" strike="noStrike" kern="1200" cap="none" spc="0" normalizeH="0" noProof="0" dirty="0">
                <a:ln>
                  <a:noFill/>
                </a:ln>
                <a:solidFill>
                  <a:srgbClr val="0000FF"/>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600" b="0" u="none" strike="noStrike" kern="1200" cap="none" spc="0" normalizeH="0" noProof="0" dirty="0" err="1">
                <a:ln>
                  <a:noFill/>
                </a:ln>
                <a:solidFill>
                  <a:srgbClr val="0000FF"/>
                </a:solidFill>
                <a:effectLst/>
                <a:uLnTx/>
                <a:uFillTx/>
                <a:latin typeface="Arial" panose="020B0604020202020204" pitchFamily="34" charset="0"/>
                <a:ea typeface="Arial" panose="020B0604020202020204" pitchFamily="34" charset="0"/>
                <a:cs typeface="Arial" panose="020B0604020202020204" pitchFamily="34" charset="0"/>
              </a:rPr>
              <a:t>hấp</a:t>
            </a:r>
            <a:r>
              <a:rPr kumimoji="0" lang="en-US" sz="3600" b="0" u="none" strike="noStrike" kern="1200" cap="none" spc="0" normalizeH="0" noProof="0" dirty="0">
                <a:ln>
                  <a:noFill/>
                </a:ln>
                <a:solidFill>
                  <a:srgbClr val="0000FF"/>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600" b="0" u="none" strike="noStrike" kern="1200" cap="none" spc="0" normalizeH="0" noProof="0" dirty="0" err="1">
                <a:ln>
                  <a:noFill/>
                </a:ln>
                <a:solidFill>
                  <a:srgbClr val="0000FF"/>
                </a:solidFill>
                <a:effectLst/>
                <a:uLnTx/>
                <a:uFillTx/>
                <a:latin typeface="Arial" panose="020B0604020202020204" pitchFamily="34" charset="0"/>
                <a:ea typeface="Arial" panose="020B0604020202020204" pitchFamily="34" charset="0"/>
                <a:cs typeface="Arial" panose="020B0604020202020204" pitchFamily="34" charset="0"/>
              </a:rPr>
              <a:t>dẫn</a:t>
            </a:r>
            <a:r>
              <a:rPr kumimoji="0" lang="en-US" sz="3600" b="0" u="none" strike="noStrike" kern="1200" cap="none" spc="0" normalizeH="0" noProof="0" dirty="0">
                <a:ln>
                  <a:noFill/>
                </a:ln>
                <a:solidFill>
                  <a:srgbClr val="0000FF"/>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600" b="0" u="none" strike="noStrike" kern="1200" cap="none" spc="0" normalizeH="0" noProof="0" dirty="0" err="1">
                <a:ln>
                  <a:noFill/>
                </a:ln>
                <a:solidFill>
                  <a:srgbClr val="0000FF"/>
                </a:solidFill>
                <a:effectLst/>
                <a:uLnTx/>
                <a:uFillTx/>
                <a:latin typeface="Arial" panose="020B0604020202020204" pitchFamily="34" charset="0"/>
                <a:ea typeface="Arial" panose="020B0604020202020204" pitchFamily="34" charset="0"/>
                <a:cs typeface="Arial" panose="020B0604020202020204" pitchFamily="34" charset="0"/>
              </a:rPr>
              <a:t>người</a:t>
            </a:r>
            <a:r>
              <a:rPr kumimoji="0" lang="en-US" sz="3600" b="0" u="none" strike="noStrike" kern="1200" cap="none" spc="0" normalizeH="0" noProof="0" dirty="0">
                <a:ln>
                  <a:noFill/>
                </a:ln>
                <a:solidFill>
                  <a:srgbClr val="0000FF"/>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600" b="0" u="none" strike="noStrike" kern="1200" cap="none" spc="0" normalizeH="0" noProof="0" dirty="0" err="1">
                <a:ln>
                  <a:noFill/>
                </a:ln>
                <a:solidFill>
                  <a:srgbClr val="0000FF"/>
                </a:solidFill>
                <a:effectLst/>
                <a:uLnTx/>
                <a:uFillTx/>
                <a:latin typeface="Arial" panose="020B0604020202020204" pitchFamily="34" charset="0"/>
                <a:ea typeface="Arial" panose="020B0604020202020204" pitchFamily="34" charset="0"/>
                <a:cs typeface="Arial" panose="020B0604020202020204" pitchFamily="34" charset="0"/>
              </a:rPr>
              <a:t>đọc</a:t>
            </a:r>
            <a:r>
              <a:rPr kumimoji="0" lang="en-US" sz="3600" b="0" u="none" strike="noStrike" kern="1200" cap="none" spc="0" normalizeH="0" noProof="0" dirty="0">
                <a:ln>
                  <a:noFill/>
                </a:ln>
                <a:solidFill>
                  <a:srgbClr val="0000FF"/>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600" b="0" u="none" strike="noStrike" kern="1200" cap="none" spc="0" normalizeH="0" noProof="0" dirty="0" err="1">
                <a:ln>
                  <a:noFill/>
                </a:ln>
                <a:solidFill>
                  <a:srgbClr val="0000FF"/>
                </a:solidFill>
                <a:effectLst/>
                <a:uLnTx/>
                <a:uFillTx/>
                <a:latin typeface="Arial" panose="020B0604020202020204" pitchFamily="34" charset="0"/>
                <a:ea typeface="Arial" panose="020B0604020202020204" pitchFamily="34" charset="0"/>
                <a:cs typeface="Arial" panose="020B0604020202020204" pitchFamily="34" charset="0"/>
              </a:rPr>
              <a:t>hơn</a:t>
            </a:r>
            <a:r>
              <a:rPr kumimoji="0" lang="en-US" sz="3600" b="0" u="none" strike="noStrike" kern="1200" cap="none" spc="0" normalizeH="0" noProof="0" dirty="0">
                <a:ln>
                  <a:noFill/>
                </a:ln>
                <a:solidFill>
                  <a:srgbClr val="0000FF"/>
                </a:solidFill>
                <a:effectLst/>
                <a:uLnTx/>
                <a:uFillTx/>
                <a:latin typeface="Arial" panose="020B0604020202020204" pitchFamily="34" charset="0"/>
                <a:ea typeface="Arial" panose="020B0604020202020204" pitchFamily="34" charset="0"/>
                <a:cs typeface="Arial" panose="020B0604020202020204" pitchFamily="34" charset="0"/>
              </a:rPr>
              <a:t>?</a:t>
            </a:r>
            <a:endParaRPr kumimoji="0" lang="en-US" sz="3600" b="0" u="none" strike="noStrike" kern="1200" cap="none" spc="0" normalizeH="0" baseline="0" noProof="0" dirty="0">
              <a:ln>
                <a:noFill/>
              </a:ln>
              <a:solidFill>
                <a:srgbClr val="0000FF"/>
              </a:solidFill>
              <a:effectLst/>
              <a:uLnTx/>
              <a:uFillTx/>
              <a:latin typeface="Arial" panose="020B0604020202020204" pitchFamily="34" charset="0"/>
              <a:ea typeface="Arial" panose="020B0604020202020204" pitchFamily="34" charset="0"/>
              <a:cs typeface="Arial" panose="020B0604020202020204" pitchFamily="34" charset="0"/>
            </a:endParaRPr>
          </a:p>
        </p:txBody>
      </p:sp>
      <p:sp>
        <p:nvSpPr>
          <p:cNvPr id="8" name="矩形 27"/>
          <p:cNvSpPr/>
          <p:nvPr/>
        </p:nvSpPr>
        <p:spPr>
          <a:xfrm>
            <a:off x="711155" y="1024710"/>
            <a:ext cx="5461044" cy="5470915"/>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4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 panose="020B0604020202020204" pitchFamily="34" charset="0"/>
                <a:ea typeface="Arial" panose="020B0604020202020204" pitchFamily="34" charset="0"/>
                <a:cs typeface="Arial" panose="020B0604020202020204" pitchFamily="34" charset="0"/>
              </a:rPr>
              <a:t>Kết bài mở rộng</a:t>
            </a:r>
            <a:endParaRPr kumimoji="0" lang="en-US" sz="3600" b="0" i="0" u="none" strike="noStrike" kern="1200" cap="none" spc="0" normalizeH="0" baseline="0" noProof="0" dirty="0">
              <a:ln>
                <a:noFill/>
              </a:ln>
              <a:solidFill>
                <a:srgbClr val="FF0000"/>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ctr" defTabSz="914400" rtl="0" eaLnBrk="1" fontAlgn="auto" latinLnBrk="0" hangingPunct="1">
              <a:lnSpc>
                <a:spcPct val="124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231F20"/>
                </a:solidFill>
                <a:effectLst/>
                <a:uLnTx/>
                <a:uFillTx/>
                <a:latin typeface="Arial" panose="020B0604020202020204" pitchFamily="34" charset="0"/>
                <a:ea typeface="Arial" panose="020B0604020202020204" pitchFamily="34" charset="0"/>
                <a:cs typeface="Arial" panose="020B0604020202020204" pitchFamily="34" charset="0"/>
              </a:rPr>
              <a:t>Kết thúc bài viết bằng một số</a:t>
            </a:r>
            <a:r>
              <a:rPr kumimoji="0" lang="en-US" sz="3600" b="0" i="0" u="none" strike="noStrike" kern="1200" cap="none" spc="0" normalizeH="0" baseline="0" noProof="0" dirty="0">
                <a:ln>
                  <a:noFill/>
                </a:ln>
                <a:solidFill>
                  <a:srgbClr val="231F2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vi-VN" sz="3600" b="0" i="0" u="none" strike="noStrike" kern="1200" cap="none" spc="0" normalizeH="0" baseline="0" noProof="0" dirty="0">
                <a:ln>
                  <a:noFill/>
                </a:ln>
                <a:solidFill>
                  <a:srgbClr val="231F20"/>
                </a:solidFill>
                <a:effectLst/>
                <a:uLnTx/>
                <a:uFillTx/>
                <a:latin typeface="Arial" panose="020B0604020202020204" pitchFamily="34" charset="0"/>
                <a:ea typeface="Arial" panose="020B0604020202020204" pitchFamily="34" charset="0"/>
                <a:cs typeface="Arial" panose="020B0604020202020204" pitchFamily="34" charset="0"/>
              </a:rPr>
              <a:t>câu nêu lên tình cảm, cảm xúc,</a:t>
            </a:r>
            <a:r>
              <a:rPr kumimoji="0" lang="en-US" sz="3600" b="0" i="0" u="none" strike="noStrike" kern="1200" cap="none" spc="0" normalizeH="0" baseline="0" noProof="0" dirty="0">
                <a:ln>
                  <a:noFill/>
                </a:ln>
                <a:solidFill>
                  <a:srgbClr val="231F2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231F20"/>
                </a:solidFill>
                <a:effectLst/>
                <a:uLnTx/>
                <a:uFillTx/>
                <a:latin typeface="Arial" panose="020B0604020202020204" pitchFamily="34" charset="0"/>
                <a:ea typeface="Arial" panose="020B0604020202020204" pitchFamily="34" charset="0"/>
                <a:cs typeface="Arial" panose="020B0604020202020204" pitchFamily="34" charset="0"/>
              </a:rPr>
              <a:t>suy</a:t>
            </a:r>
            <a:r>
              <a:rPr kumimoji="0" lang="en-US" sz="3600" b="0" i="0" u="none" strike="noStrike" kern="1200" cap="none" spc="0" normalizeH="0" baseline="0" noProof="0" dirty="0">
                <a:ln>
                  <a:noFill/>
                </a:ln>
                <a:solidFill>
                  <a:srgbClr val="231F2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vi-VN" sz="3600" b="0" i="0" u="none" strike="noStrike" kern="1200" cap="none" spc="0" normalizeH="0" baseline="0" noProof="0" dirty="0">
                <a:ln>
                  <a:noFill/>
                </a:ln>
                <a:solidFill>
                  <a:srgbClr val="231F20"/>
                </a:solidFill>
                <a:effectLst/>
                <a:uLnTx/>
                <a:uFillTx/>
                <a:latin typeface="Arial" panose="020B0604020202020204" pitchFamily="34" charset="0"/>
                <a:ea typeface="Arial" panose="020B0604020202020204" pitchFamily="34" charset="0"/>
                <a:cs typeface="Arial" panose="020B0604020202020204" pitchFamily="34" charset="0"/>
              </a:rPr>
              <a:t>nghĩ, liên tưởng,</a:t>
            </a:r>
            <a:r>
              <a:rPr kumimoji="0" lang="en-US" sz="3600" b="0" i="0" u="none" strike="noStrike" kern="1200" cap="none" spc="0" normalizeH="0" baseline="0" noProof="0" dirty="0">
                <a:ln>
                  <a:noFill/>
                </a:ln>
                <a:solidFill>
                  <a:srgbClr val="231F2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vi-VN" sz="3600" b="0" i="0" u="none" strike="noStrike" kern="1200" cap="none" spc="0" normalizeH="0" baseline="0" noProof="0" dirty="0">
                <a:ln>
                  <a:noFill/>
                </a:ln>
                <a:solidFill>
                  <a:srgbClr val="231F20"/>
                </a:solidFill>
                <a:effectLst/>
                <a:uLnTx/>
                <a:uFillTx/>
                <a:latin typeface="Arial" panose="020B0604020202020204" pitchFamily="34" charset="0"/>
                <a:ea typeface="Arial" panose="020B0604020202020204" pitchFamily="34" charset="0"/>
                <a:cs typeface="Arial" panose="020B0604020202020204" pitchFamily="34" charset="0"/>
              </a:rPr>
              <a:t>của người</a:t>
            </a:r>
            <a:br>
              <a:rPr kumimoji="0" lang="vi-VN" sz="3600" b="0" i="0" u="none" strike="noStrike" kern="1200" cap="none" spc="0" normalizeH="0" baseline="0" noProof="0" dirty="0">
                <a:ln>
                  <a:noFill/>
                </a:ln>
                <a:solidFill>
                  <a:srgbClr val="231F20"/>
                </a:solidFill>
                <a:effectLst/>
                <a:uLnTx/>
                <a:uFillTx/>
                <a:latin typeface="Arial" panose="020B0604020202020204" pitchFamily="34" charset="0"/>
                <a:ea typeface="Arial" panose="020B0604020202020204" pitchFamily="34" charset="0"/>
                <a:cs typeface="Arial" panose="020B0604020202020204" pitchFamily="34" charset="0"/>
              </a:rPr>
            </a:br>
            <a:r>
              <a:rPr kumimoji="0" lang="vi-VN" sz="3600" b="0" i="0" u="none" strike="noStrike" kern="1200" cap="none" spc="0" normalizeH="0" baseline="0" noProof="0" dirty="0">
                <a:ln>
                  <a:noFill/>
                </a:ln>
                <a:solidFill>
                  <a:srgbClr val="231F20"/>
                </a:solidFill>
                <a:effectLst/>
                <a:uLnTx/>
                <a:uFillTx/>
                <a:latin typeface="Arial" panose="020B0604020202020204" pitchFamily="34" charset="0"/>
                <a:ea typeface="Arial" panose="020B0604020202020204" pitchFamily="34" charset="0"/>
                <a:cs typeface="Arial" panose="020B0604020202020204" pitchFamily="34" charset="0"/>
              </a:rPr>
              <a:t>viết (hoặc của nhân vật) về</a:t>
            </a:r>
            <a:r>
              <a:rPr kumimoji="0" lang="en-US" sz="3600" b="0" i="0" u="none" strike="noStrike" kern="1200" cap="none" spc="0" normalizeH="0" baseline="0" noProof="0" dirty="0">
                <a:ln>
                  <a:noFill/>
                </a:ln>
                <a:solidFill>
                  <a:srgbClr val="231F20"/>
                </a:solidFill>
                <a:effectLst/>
                <a:uLnTx/>
                <a:uFillTx/>
                <a:latin typeface="Arial" panose="020B0604020202020204" pitchFamily="34" charset="0"/>
                <a:ea typeface="Arial" panose="020B0604020202020204" pitchFamily="34" charset="0"/>
                <a:cs typeface="Arial" panose="020B0604020202020204" pitchFamily="34" charset="0"/>
              </a:rPr>
              <a:t> đ</a:t>
            </a:r>
            <a:r>
              <a:rPr kumimoji="0" lang="vi-VN" sz="3600" b="0" i="0" u="none" strike="noStrike" kern="1200" cap="none" spc="0" normalizeH="0" baseline="0" noProof="0" dirty="0">
                <a:ln>
                  <a:noFill/>
                </a:ln>
                <a:solidFill>
                  <a:srgbClr val="231F20"/>
                </a:solidFill>
                <a:effectLst/>
                <a:uLnTx/>
                <a:uFillTx/>
                <a:latin typeface="Arial" panose="020B0604020202020204" pitchFamily="34" charset="0"/>
                <a:ea typeface="Arial" panose="020B0604020202020204" pitchFamily="34" charset="0"/>
                <a:cs typeface="Arial" panose="020B0604020202020204" pitchFamily="34" charset="0"/>
              </a:rPr>
              <a:t>ối tượng miêu tả.</a:t>
            </a:r>
            <a:endParaRPr kumimoji="0" lang="en-US" sz="3600" b="0" i="0" u="none" strike="noStrike" kern="1200" cap="none" spc="0" normalizeH="0" baseline="0" noProof="0" dirty="0">
              <a:ln>
                <a:noFill/>
              </a:ln>
              <a:solidFill>
                <a:srgbClr val="231F20"/>
              </a:solidFill>
              <a:effectLst/>
              <a:uLnTx/>
              <a:uFillTx/>
              <a:latin typeface="Arial" panose="020B0604020202020204" pitchFamily="34" charset="0"/>
              <a:ea typeface="Arial" panose="020B0604020202020204" pitchFamily="34" charset="0"/>
              <a:cs typeface="Arial" panose="020B0604020202020204" pitchFamily="34" charset="0"/>
            </a:endParaRPr>
          </a:p>
        </p:txBody>
      </p:sp>
      <p:sp>
        <p:nvSpPr>
          <p:cNvPr id="9" name="矩形 27">
            <a:extLst>
              <a:ext uri="{FF2B5EF4-FFF2-40B4-BE49-F238E27FC236}">
                <a16:creationId xmlns:a16="http://schemas.microsoft.com/office/drawing/2014/main" id="{4555846B-F473-66E5-991F-3ADB0FF5E50C}"/>
              </a:ext>
            </a:extLst>
          </p:cNvPr>
          <p:cNvSpPr/>
          <p:nvPr/>
        </p:nvSpPr>
        <p:spPr>
          <a:xfrm>
            <a:off x="6232249" y="969523"/>
            <a:ext cx="5461042" cy="5470915"/>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2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 panose="020B0604020202020204" pitchFamily="34" charset="0"/>
                <a:ea typeface="Arial" panose="020B0604020202020204" pitchFamily="34" charset="0"/>
                <a:cs typeface="+mn-cs"/>
              </a:rPr>
              <a:t>Kết bài không mở rộng</a:t>
            </a:r>
            <a:r>
              <a:rPr kumimoji="0" lang="vi-VN" sz="3600" b="1" i="0" u="none" strike="noStrike" kern="1200" cap="none" spc="0" normalizeH="0" baseline="0" noProof="0" dirty="0">
                <a:ln>
                  <a:noFill/>
                </a:ln>
                <a:solidFill>
                  <a:srgbClr val="231F20"/>
                </a:solidFill>
                <a:effectLst/>
                <a:uLnTx/>
                <a:uFillTx/>
                <a:latin typeface="Arial" panose="020B0604020202020204" pitchFamily="34" charset="0"/>
                <a:ea typeface="Arial" panose="020B0604020202020204" pitchFamily="34" charset="0"/>
                <a:cs typeface="+mn-cs"/>
              </a:rPr>
              <a:t/>
            </a:r>
            <a:br>
              <a:rPr kumimoji="0" lang="vi-VN" sz="3600" b="1" i="0" u="none" strike="noStrike" kern="1200" cap="none" spc="0" normalizeH="0" baseline="0" noProof="0" dirty="0">
                <a:ln>
                  <a:noFill/>
                </a:ln>
                <a:solidFill>
                  <a:srgbClr val="231F20"/>
                </a:solidFill>
                <a:effectLst/>
                <a:uLnTx/>
                <a:uFillTx/>
                <a:latin typeface="Arial" panose="020B0604020202020204" pitchFamily="34" charset="0"/>
                <a:ea typeface="Arial" panose="020B0604020202020204" pitchFamily="34" charset="0"/>
                <a:cs typeface="+mn-cs"/>
              </a:rPr>
            </a:br>
            <a:r>
              <a:rPr kumimoji="0" lang="vi-VN" sz="3600" b="0" i="0" u="none" strike="noStrike" kern="1200" cap="none" spc="0" normalizeH="0" baseline="0" noProof="0" dirty="0">
                <a:ln>
                  <a:noFill/>
                </a:ln>
                <a:solidFill>
                  <a:srgbClr val="231F20"/>
                </a:solidFill>
                <a:effectLst/>
                <a:uLnTx/>
                <a:uFillTx/>
                <a:latin typeface="Arial" panose="020B0604020202020204" pitchFamily="34" charset="0"/>
                <a:ea typeface="Arial" panose="020B0604020202020204" pitchFamily="34" charset="0"/>
                <a:cs typeface="+mn-cs"/>
              </a:rPr>
              <a:t>Kết thúc bài viết bằng một câu</a:t>
            </a:r>
            <a:r>
              <a:rPr kumimoji="0" lang="en-US" sz="3600" b="0" i="0" u="none" strike="noStrike" kern="1200" cap="none" spc="0" normalizeH="0" baseline="0" noProof="0" dirty="0">
                <a:ln>
                  <a:noFill/>
                </a:ln>
                <a:solidFill>
                  <a:srgbClr val="231F20"/>
                </a:solidFill>
                <a:effectLst/>
                <a:uLnTx/>
                <a:uFillTx/>
                <a:latin typeface="等线"/>
                <a:ea typeface="Arial" panose="020B0604020202020204" pitchFamily="34" charset="0"/>
                <a:cs typeface="+mn-cs"/>
              </a:rPr>
              <a:t> </a:t>
            </a:r>
            <a:r>
              <a:rPr kumimoji="0" lang="vi-VN" sz="3600" b="0" i="0" u="none" strike="noStrike" kern="1200" cap="none" spc="0" normalizeH="0" baseline="0" noProof="0" dirty="0">
                <a:ln>
                  <a:noFill/>
                </a:ln>
                <a:solidFill>
                  <a:srgbClr val="231F20"/>
                </a:solidFill>
                <a:effectLst/>
                <a:uLnTx/>
                <a:uFillTx/>
                <a:latin typeface="Arial" panose="020B0604020202020204" pitchFamily="34" charset="0"/>
                <a:ea typeface="Arial" panose="020B0604020202020204" pitchFamily="34" charset="0"/>
                <a:cs typeface="+mn-cs"/>
              </a:rPr>
              <a:t>nêu lên </a:t>
            </a:r>
            <a:endParaRPr kumimoji="0" lang="en-US" sz="3600" b="0" i="0" u="none" strike="noStrike" kern="1200" cap="none" spc="0" normalizeH="0" baseline="0" noProof="0" dirty="0">
              <a:ln>
                <a:noFill/>
              </a:ln>
              <a:solidFill>
                <a:srgbClr val="231F20"/>
              </a:solidFill>
              <a:effectLst/>
              <a:uLnTx/>
              <a:uFillTx/>
              <a:latin typeface="等线"/>
              <a:ea typeface="Arial" panose="020B0604020202020204" pitchFamily="34" charset="0"/>
              <a:cs typeface="+mn-cs"/>
            </a:endParaRPr>
          </a:p>
          <a:p>
            <a:pPr marL="0" marR="0" lvl="0" indent="0" algn="ctr" defTabSz="914400" rtl="0" eaLnBrk="1" fontAlgn="auto" latinLnBrk="0" hangingPunct="1">
              <a:lnSpc>
                <a:spcPct val="122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231F20"/>
                </a:solidFill>
                <a:effectLst/>
                <a:uLnTx/>
                <a:uFillTx/>
                <a:latin typeface="Arial" panose="020B0604020202020204" pitchFamily="34" charset="0"/>
                <a:ea typeface="Arial" panose="020B0604020202020204" pitchFamily="34" charset="0"/>
                <a:cs typeface="+mn-cs"/>
              </a:rPr>
              <a:t>cảm nghĩ của người </a:t>
            </a:r>
            <a:endParaRPr kumimoji="0" lang="en-US" sz="3600" b="0" i="0" u="none" strike="noStrike" kern="1200" cap="none" spc="0" normalizeH="0" baseline="0" noProof="0" dirty="0">
              <a:ln>
                <a:noFill/>
              </a:ln>
              <a:solidFill>
                <a:srgbClr val="231F20"/>
              </a:solidFill>
              <a:effectLst/>
              <a:uLnTx/>
              <a:uFillTx/>
              <a:latin typeface="等线"/>
              <a:ea typeface="Arial" panose="020B0604020202020204" pitchFamily="34" charset="0"/>
              <a:cs typeface="+mn-cs"/>
            </a:endParaRPr>
          </a:p>
          <a:p>
            <a:pPr marL="0" marR="0" lvl="0" indent="0" algn="ctr" defTabSz="914400" rtl="0" eaLnBrk="1" fontAlgn="auto" latinLnBrk="0" hangingPunct="1">
              <a:lnSpc>
                <a:spcPct val="122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31F20"/>
                </a:solidFill>
                <a:effectLst/>
                <a:uLnTx/>
                <a:uFillTx/>
                <a:latin typeface="Arial" panose="020B0604020202020204" pitchFamily="34" charset="0"/>
                <a:ea typeface="Arial" panose="020B0604020202020204" pitchFamily="34" charset="0"/>
                <a:cs typeface="+mn-cs"/>
              </a:rPr>
              <a:t>v</a:t>
            </a:r>
            <a:r>
              <a:rPr kumimoji="0" lang="vi-VN" sz="3600" b="0" i="0" u="none" strike="noStrike" kern="1200" cap="none" spc="0" normalizeH="0" baseline="0" noProof="0" dirty="0">
                <a:ln>
                  <a:noFill/>
                </a:ln>
                <a:solidFill>
                  <a:srgbClr val="231F20"/>
                </a:solidFill>
                <a:effectLst/>
                <a:uLnTx/>
                <a:uFillTx/>
                <a:latin typeface="Arial" panose="020B0604020202020204" pitchFamily="34" charset="0"/>
                <a:ea typeface="Arial" panose="020B0604020202020204" pitchFamily="34" charset="0"/>
                <a:cs typeface="+mn-cs"/>
              </a:rPr>
              <a:t>iết</a:t>
            </a:r>
            <a:r>
              <a:rPr kumimoji="0" lang="en-US" sz="3600" b="0" i="0" u="none" strike="noStrike" kern="1200" cap="none" spc="0" normalizeH="0" baseline="0" noProof="0" dirty="0">
                <a:ln>
                  <a:noFill/>
                </a:ln>
                <a:solidFill>
                  <a:srgbClr val="231F20"/>
                </a:solidFill>
                <a:effectLst/>
                <a:uLnTx/>
                <a:uFillTx/>
                <a:latin typeface="等线"/>
                <a:ea typeface="Arial" panose="020B0604020202020204" pitchFamily="34" charset="0"/>
                <a:cs typeface="+mn-cs"/>
              </a:rPr>
              <a:t> </a:t>
            </a:r>
            <a:r>
              <a:rPr kumimoji="0" lang="vi-VN" sz="3600" b="0" i="0" u="none" strike="noStrike" kern="1200" cap="none" spc="0" normalizeH="0" baseline="0" noProof="0" dirty="0">
                <a:ln>
                  <a:noFill/>
                </a:ln>
                <a:solidFill>
                  <a:srgbClr val="231F20"/>
                </a:solidFill>
                <a:effectLst/>
                <a:uLnTx/>
                <a:uFillTx/>
                <a:latin typeface="Arial" panose="020B0604020202020204" pitchFamily="34" charset="0"/>
                <a:ea typeface="Arial" panose="020B0604020202020204" pitchFamily="34" charset="0"/>
                <a:cs typeface="+mn-cs"/>
              </a:rPr>
              <a:t>(hoặc của nhân vật) về đối tượng</a:t>
            </a:r>
            <a:r>
              <a:rPr kumimoji="0" lang="en-US" sz="3600" b="0" i="0" u="none" strike="noStrike" kern="1200" cap="none" spc="0" normalizeH="0" baseline="0" noProof="0" dirty="0">
                <a:ln>
                  <a:noFill/>
                </a:ln>
                <a:solidFill>
                  <a:srgbClr val="231F20"/>
                </a:solidFill>
                <a:effectLst/>
                <a:uLnTx/>
                <a:uFillTx/>
                <a:latin typeface="等线"/>
                <a:ea typeface="Arial" panose="020B0604020202020204" pitchFamily="34" charset="0"/>
                <a:cs typeface="+mn-cs"/>
              </a:rPr>
              <a:t> </a:t>
            </a:r>
            <a:r>
              <a:rPr kumimoji="0" lang="vi-VN" sz="3600" b="0" i="0" u="none" strike="noStrike" kern="1200" cap="none" spc="0" normalizeH="0" baseline="0" noProof="0" dirty="0">
                <a:ln>
                  <a:noFill/>
                </a:ln>
                <a:solidFill>
                  <a:srgbClr val="231F20"/>
                </a:solidFill>
                <a:effectLst/>
                <a:uLnTx/>
                <a:uFillTx/>
                <a:latin typeface="Arial" panose="020B0604020202020204" pitchFamily="34" charset="0"/>
                <a:ea typeface="Arial" panose="020B0604020202020204" pitchFamily="34" charset="0"/>
                <a:cs typeface="+mn-cs"/>
              </a:rPr>
              <a:t>miêu tả</a:t>
            </a:r>
            <a:r>
              <a:rPr kumimoji="0" lang="vi-VN" sz="1800" b="0" i="0" u="none" strike="noStrike" kern="1200" cap="none" spc="0" normalizeH="0" baseline="0" noProof="0" dirty="0">
                <a:ln>
                  <a:noFill/>
                </a:ln>
                <a:solidFill>
                  <a:srgbClr val="231F20"/>
                </a:solidFill>
                <a:effectLst/>
                <a:uLnTx/>
                <a:uFillTx/>
                <a:latin typeface="Arial" panose="020B0604020202020204" pitchFamily="34" charset="0"/>
                <a:ea typeface="Arial" panose="020B0604020202020204" pitchFamily="34" charset="0"/>
                <a:cs typeface="+mn-cs"/>
              </a:rPr>
              <a:t>.</a:t>
            </a:r>
            <a:endParaRPr kumimoji="0" lang="en-US" sz="1800" b="0" i="0" u="none" strike="noStrike" kern="1200" cap="none" spc="0" normalizeH="0" baseline="0" noProof="0" dirty="0">
              <a:ln>
                <a:noFill/>
              </a:ln>
              <a:solidFill>
                <a:srgbClr val="231F20"/>
              </a:solidFill>
              <a:effectLst/>
              <a:uLnTx/>
              <a:uFillTx/>
              <a:latin typeface="等线"/>
              <a:ea typeface="Arial" panose="020B0604020202020204" pitchFamily="34" charset="0"/>
              <a:cs typeface="+mn-cs"/>
            </a:endParaRPr>
          </a:p>
          <a:p>
            <a:pPr marL="0" marR="0" lvl="0" indent="0" algn="ctr" defTabSz="914400" rtl="0" eaLnBrk="1" fontAlgn="auto" latinLnBrk="0" hangingPunct="1">
              <a:lnSpc>
                <a:spcPct val="122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1F20"/>
              </a:solidFill>
              <a:effectLst/>
              <a:uLnTx/>
              <a:uFillTx/>
              <a:latin typeface="Arial" panose="020B0604020202020204" pitchFamily="34" charset="0"/>
              <a:ea typeface="Arial" panose="020B0604020202020204" pitchFamily="34" charset="0"/>
              <a:cs typeface="+mn-cs"/>
            </a:endParaRPr>
          </a:p>
        </p:txBody>
      </p:sp>
    </p:spTree>
    <p:extLst>
      <p:ext uri="{BB962C8B-B14F-4D97-AF65-F5344CB8AC3E}">
        <p14:creationId xmlns:p14="http://schemas.microsoft.com/office/powerpoint/2010/main" val="110558915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80">
                                          <p:stCondLst>
                                            <p:cond delay="0"/>
                                          </p:stCondLst>
                                        </p:cTn>
                                        <p:tgtEl>
                                          <p:spTgt spid="7"/>
                                        </p:tgtEl>
                                      </p:cBhvr>
                                    </p:animEffect>
                                    <p:anim calcmode="lin" valueType="num">
                                      <p:cBhvr>
                                        <p:cTn id="1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4" dur="26">
                                          <p:stCondLst>
                                            <p:cond delay="650"/>
                                          </p:stCondLst>
                                        </p:cTn>
                                        <p:tgtEl>
                                          <p:spTgt spid="7"/>
                                        </p:tgtEl>
                                      </p:cBhvr>
                                      <p:to x="100000" y="60000"/>
                                    </p:animScale>
                                    <p:animScale>
                                      <p:cBhvr>
                                        <p:cTn id="25" dur="166" decel="50000">
                                          <p:stCondLst>
                                            <p:cond delay="676"/>
                                          </p:stCondLst>
                                        </p:cTn>
                                        <p:tgtEl>
                                          <p:spTgt spid="7"/>
                                        </p:tgtEl>
                                      </p:cBhvr>
                                      <p:to x="100000" y="100000"/>
                                    </p:animScale>
                                    <p:animScale>
                                      <p:cBhvr>
                                        <p:cTn id="26" dur="26">
                                          <p:stCondLst>
                                            <p:cond delay="1312"/>
                                          </p:stCondLst>
                                        </p:cTn>
                                        <p:tgtEl>
                                          <p:spTgt spid="7"/>
                                        </p:tgtEl>
                                      </p:cBhvr>
                                      <p:to x="100000" y="80000"/>
                                    </p:animScale>
                                    <p:animScale>
                                      <p:cBhvr>
                                        <p:cTn id="27" dur="166" decel="50000">
                                          <p:stCondLst>
                                            <p:cond delay="1338"/>
                                          </p:stCondLst>
                                        </p:cTn>
                                        <p:tgtEl>
                                          <p:spTgt spid="7"/>
                                        </p:tgtEl>
                                      </p:cBhvr>
                                      <p:to x="100000" y="100000"/>
                                    </p:animScale>
                                    <p:animScale>
                                      <p:cBhvr>
                                        <p:cTn id="28" dur="26">
                                          <p:stCondLst>
                                            <p:cond delay="1642"/>
                                          </p:stCondLst>
                                        </p:cTn>
                                        <p:tgtEl>
                                          <p:spTgt spid="7"/>
                                        </p:tgtEl>
                                      </p:cBhvr>
                                      <p:to x="100000" y="90000"/>
                                    </p:animScale>
                                    <p:animScale>
                                      <p:cBhvr>
                                        <p:cTn id="29" dur="166" decel="50000">
                                          <p:stCondLst>
                                            <p:cond delay="1668"/>
                                          </p:stCondLst>
                                        </p:cTn>
                                        <p:tgtEl>
                                          <p:spTgt spid="7"/>
                                        </p:tgtEl>
                                      </p:cBhvr>
                                      <p:to x="100000" y="100000"/>
                                    </p:animScale>
                                    <p:animScale>
                                      <p:cBhvr>
                                        <p:cTn id="30" dur="26">
                                          <p:stCondLst>
                                            <p:cond delay="1808"/>
                                          </p:stCondLst>
                                        </p:cTn>
                                        <p:tgtEl>
                                          <p:spTgt spid="7"/>
                                        </p:tgtEl>
                                      </p:cBhvr>
                                      <p:to x="100000" y="95000"/>
                                    </p:animScale>
                                    <p:animScale>
                                      <p:cBhvr>
                                        <p:cTn id="31" dur="166" decel="50000">
                                          <p:stCondLst>
                                            <p:cond delay="1834"/>
                                          </p:stCondLst>
                                        </p:cTn>
                                        <p:tgtEl>
                                          <p:spTgt spid="7"/>
                                        </p:tgtEl>
                                      </p:cBhvr>
                                      <p:to x="100000" y="100000"/>
                                    </p:animScale>
                                  </p:childTnLst>
                                </p:cTn>
                              </p:par>
                            </p:childTnLst>
                          </p:cTn>
                        </p:par>
                        <p:par>
                          <p:cTn id="32" fill="hold">
                            <p:stCondLst>
                              <p:cond delay="2000"/>
                            </p:stCondLst>
                            <p:childTnLst>
                              <p:par>
                                <p:cTn id="33" presetID="53" presetClass="entr" presetSubtype="16" fill="hold" grpId="0" nodeType="after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fltVal val="0"/>
                                          </p:val>
                                        </p:tav>
                                        <p:tav tm="100000">
                                          <p:val>
                                            <p:strVal val="#ppt_w"/>
                                          </p:val>
                                        </p:tav>
                                      </p:tavLst>
                                    </p:anim>
                                    <p:anim calcmode="lin" valueType="num">
                                      <p:cBhvr>
                                        <p:cTn id="36" dur="500" fill="hold"/>
                                        <p:tgtEl>
                                          <p:spTgt spid="8"/>
                                        </p:tgtEl>
                                        <p:attrNameLst>
                                          <p:attrName>ppt_h</p:attrName>
                                        </p:attrNameLst>
                                      </p:cBhvr>
                                      <p:tavLst>
                                        <p:tav tm="0">
                                          <p:val>
                                            <p:fltVal val="0"/>
                                          </p:val>
                                        </p:tav>
                                        <p:tav tm="100000">
                                          <p:val>
                                            <p:strVal val="#ppt_h"/>
                                          </p:val>
                                        </p:tav>
                                      </p:tavLst>
                                    </p:anim>
                                    <p:animEffect transition="in" filter="fade">
                                      <p:cBhvr>
                                        <p:cTn id="37" dur="500"/>
                                        <p:tgtEl>
                                          <p:spTgt spid="8"/>
                                        </p:tgtEl>
                                      </p:cBhvr>
                                    </p:animEffect>
                                  </p:childTnLst>
                                </p:cTn>
                              </p:par>
                            </p:childTnLst>
                          </p:cTn>
                        </p:par>
                        <p:par>
                          <p:cTn id="38" fill="hold">
                            <p:stCondLst>
                              <p:cond delay="2500"/>
                            </p:stCondLst>
                            <p:childTnLst>
                              <p:par>
                                <p:cTn id="39" presetID="53" presetClass="entr" presetSubtype="16"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p:cTn id="41" dur="500" fill="hold"/>
                                        <p:tgtEl>
                                          <p:spTgt spid="9"/>
                                        </p:tgtEl>
                                        <p:attrNameLst>
                                          <p:attrName>ppt_w</p:attrName>
                                        </p:attrNameLst>
                                      </p:cBhvr>
                                      <p:tavLst>
                                        <p:tav tm="0">
                                          <p:val>
                                            <p:fltVal val="0"/>
                                          </p:val>
                                        </p:tav>
                                        <p:tav tm="100000">
                                          <p:val>
                                            <p:strVal val="#ppt_w"/>
                                          </p:val>
                                        </p:tav>
                                      </p:tavLst>
                                    </p:anim>
                                    <p:anim calcmode="lin" valueType="num">
                                      <p:cBhvr>
                                        <p:cTn id="42" dur="500" fill="hold"/>
                                        <p:tgtEl>
                                          <p:spTgt spid="9"/>
                                        </p:tgtEl>
                                        <p:attrNameLst>
                                          <p:attrName>ppt_h</p:attrName>
                                        </p:attrNameLst>
                                      </p:cBhvr>
                                      <p:tavLst>
                                        <p:tav tm="0">
                                          <p:val>
                                            <p:fltVal val="0"/>
                                          </p:val>
                                        </p:tav>
                                        <p:tav tm="100000">
                                          <p:val>
                                            <p:strVal val="#ppt_h"/>
                                          </p:val>
                                        </p:tav>
                                      </p:tavLst>
                                    </p:anim>
                                    <p:animEffect transition="in" filter="fade">
                                      <p:cBhvr>
                                        <p:cTn id="4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P spid="7" grpId="0" animBg="1"/>
      <p:bldP spid="8"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6" name="TextBox 5"/>
          <p:cNvSpPr txBox="1"/>
          <p:nvPr/>
        </p:nvSpPr>
        <p:spPr>
          <a:xfrm>
            <a:off x="2876049" y="3155008"/>
            <a:ext cx="8140995" cy="3262432"/>
          </a:xfrm>
          <a:prstGeom prst="rect">
            <a:avLst/>
          </a:prstGeom>
          <a:solidFill>
            <a:srgbClr val="FFFF66"/>
          </a:solidFill>
        </p:spPr>
        <p:txBody>
          <a:bodyPr wrap="square" rtlCol="0">
            <a:spAutoFit/>
          </a:bodyPr>
          <a:lstStyle/>
          <a:p>
            <a:pPr marL="285750" indent="-285750" algn="just">
              <a:buFontTx/>
              <a:buChar char="-"/>
            </a:pPr>
            <a:r>
              <a:rPr lang="vi-VN" sz="3600" dirty="0" smtClean="0">
                <a:latin typeface="Times New Roman" panose="02020603050405020304" pitchFamily="18" charset="0"/>
                <a:cs typeface="Times New Roman" panose="02020603050405020304" pitchFamily="18" charset="0"/>
              </a:rPr>
              <a:t>Viết </a:t>
            </a:r>
            <a:r>
              <a:rPr lang="vi-VN" sz="3600" dirty="0">
                <a:latin typeface="Times New Roman" panose="02020603050405020304" pitchFamily="18" charset="0"/>
                <a:cs typeface="Times New Roman" panose="02020603050405020304" pitchFamily="18" charset="0"/>
              </a:rPr>
              <a:t>được đoạn kết bài cho bài văn tả phong cảnh theo hai cách: kết bài mở rộng, kết bài không mở rộng</a:t>
            </a:r>
            <a:r>
              <a:rPr lang="vi-VN" sz="3600" dirty="0" smtClean="0">
                <a:latin typeface="Times New Roman" panose="02020603050405020304" pitchFamily="18" charset="0"/>
                <a:cs typeface="Times New Roman" panose="02020603050405020304" pitchFamily="18" charset="0"/>
              </a:rPr>
              <a:t>.</a:t>
            </a:r>
          </a:p>
          <a:p>
            <a:pPr marL="285750" indent="-285750" algn="just">
              <a:buFontTx/>
              <a:buChar char="-"/>
            </a:pPr>
            <a:r>
              <a:rPr lang="vi-VN" sz="3600" dirty="0">
                <a:latin typeface="Times New Roman" panose="02020603050405020304" pitchFamily="18" charset="0"/>
                <a:cs typeface="Times New Roman" panose="02020603050405020304" pitchFamily="18" charset="0"/>
              </a:rPr>
              <a:t>Viết được đoạn kết bài có ý nghĩa khái quát và có cảm xúc</a:t>
            </a:r>
            <a:r>
              <a:rPr lang="vi-VN" sz="3600" dirty="0" smtClean="0">
                <a:latin typeface="Times New Roman" panose="02020603050405020304" pitchFamily="18" charset="0"/>
                <a:cs typeface="Times New Roman" panose="02020603050405020304" pitchFamily="18" charset="0"/>
              </a:rPr>
              <a:t>.</a:t>
            </a:r>
            <a:endParaRPr lang="en-US" dirty="0"/>
          </a:p>
          <a:p>
            <a:pPr algn="just"/>
            <a:endParaRPr lang="vi-VN" sz="2600" b="1" dirty="0"/>
          </a:p>
        </p:txBody>
      </p:sp>
      <p:pic>
        <p:nvPicPr>
          <p:cNvPr id="12" name="Picture 11">
            <a:extLst>
              <a:ext uri="{FF2B5EF4-FFF2-40B4-BE49-F238E27FC236}">
                <a16:creationId xmlns:a16="http://schemas.microsoft.com/office/drawing/2014/main" id="{76F202FF-6271-D495-8206-BFC8E04ACBC5}"/>
              </a:ext>
            </a:extLst>
          </p:cNvPr>
          <p:cNvPicPr>
            <a:picLocks noChangeAspect="1"/>
          </p:cNvPicPr>
          <p:nvPr/>
        </p:nvPicPr>
        <p:blipFill>
          <a:blip r:embed="rId3"/>
          <a:stretch>
            <a:fillRect/>
          </a:stretch>
        </p:blipFill>
        <p:spPr>
          <a:xfrm>
            <a:off x="4771761" y="885279"/>
            <a:ext cx="4779678" cy="2341067"/>
          </a:xfrm>
          <a:prstGeom prst="rect">
            <a:avLst/>
          </a:prstGeom>
        </p:spPr>
      </p:pic>
    </p:spTree>
    <p:extLst>
      <p:ext uri="{BB962C8B-B14F-4D97-AF65-F5344CB8AC3E}">
        <p14:creationId xmlns:p14="http://schemas.microsoft.com/office/powerpoint/2010/main" val="417985369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12" name="Rounded Rectangle 11"/>
          <p:cNvSpPr/>
          <p:nvPr/>
        </p:nvSpPr>
        <p:spPr>
          <a:xfrm>
            <a:off x="221226" y="412954"/>
            <a:ext cx="11665974" cy="597309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descr="A cartoon of a child with a magnifying glass&#10;&#10;Description automatically generated">
            <a:extLst>
              <a:ext uri="{FF2B5EF4-FFF2-40B4-BE49-F238E27FC236}">
                <a16:creationId xmlns:a16="http://schemas.microsoft.com/office/drawing/2014/main" id="{3D6CE0B9-FD11-D677-BF7C-E4D4EDEC961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1221" t="20272" r="40218" b="32754"/>
          <a:stretch/>
        </p:blipFill>
        <p:spPr>
          <a:xfrm>
            <a:off x="10741284" y="4866565"/>
            <a:ext cx="1306377" cy="1859699"/>
          </a:xfrm>
          <a:prstGeom prst="rect">
            <a:avLst/>
          </a:prstGeom>
        </p:spPr>
      </p:pic>
      <p:pic>
        <p:nvPicPr>
          <p:cNvPr id="30" name="Picture 29" descr="A blue and white line on a black background&#10;&#10;Description automatically generated">
            <a:extLst>
              <a:ext uri="{FF2B5EF4-FFF2-40B4-BE49-F238E27FC236}">
                <a16:creationId xmlns:a16="http://schemas.microsoft.com/office/drawing/2014/main" id="{4EDD659B-DE1D-D6D2-4F90-45A5F78E7F45}"/>
              </a:ext>
            </a:extLst>
          </p:cNvPr>
          <p:cNvPicPr>
            <a:picLocks noChangeAspect="1"/>
          </p:cNvPicPr>
          <p:nvPr/>
        </p:nvPicPr>
        <p:blipFill rotWithShape="1">
          <a:blip r:embed="rId4">
            <a:extLst>
              <a:ext uri="{28A0092B-C50C-407E-A947-70E740481C1C}">
                <a14:useLocalDpi xmlns:a14="http://schemas.microsoft.com/office/drawing/2010/main" val="0"/>
              </a:ext>
            </a:extLst>
          </a:blip>
          <a:srcRect l="69591" t="54730" r="5117" b="38276"/>
          <a:stretch/>
        </p:blipFill>
        <p:spPr>
          <a:xfrm>
            <a:off x="969119" y="4689453"/>
            <a:ext cx="3083586" cy="354223"/>
          </a:xfrm>
          <a:prstGeom prst="rect">
            <a:avLst/>
          </a:prstGeom>
        </p:spPr>
      </p:pic>
      <p:sp>
        <p:nvSpPr>
          <p:cNvPr id="6" name="TextBox 5">
            <a:extLst>
              <a:ext uri="{FF2B5EF4-FFF2-40B4-BE49-F238E27FC236}">
                <a16:creationId xmlns:a16="http://schemas.microsoft.com/office/drawing/2014/main" id="{57CBBCD8-D6C8-93BE-3CCF-F500C262358D}"/>
              </a:ext>
            </a:extLst>
          </p:cNvPr>
          <p:cNvSpPr txBox="1"/>
          <p:nvPr/>
        </p:nvSpPr>
        <p:spPr>
          <a:xfrm>
            <a:off x="1081968" y="615988"/>
            <a:ext cx="9944489" cy="184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noProof="0" dirty="0" smtClean="0">
                <a:ln>
                  <a:noFill/>
                </a:ln>
                <a:solidFill>
                  <a:prstClr val="black"/>
                </a:solidFill>
                <a:effectLst/>
                <a:uLnTx/>
                <a:uFillTx/>
                <a:latin typeface="+mj-lt"/>
                <a:ea typeface="+mn-ea"/>
                <a:cs typeface="Calibri" panose="020F0502020204030204" pitchFamily="34" charset="0"/>
              </a:rPr>
              <a:t> </a:t>
            </a:r>
            <a:r>
              <a:rPr kumimoji="0" lang="vi-VN" sz="5400" b="1" i="0" u="none" strike="noStrike" kern="1200" cap="none" spc="0" normalizeH="0" noProof="0" dirty="0" smtClean="0">
                <a:ln>
                  <a:noFill/>
                </a:ln>
                <a:solidFill>
                  <a:srgbClr val="FF0000"/>
                </a:solidFill>
                <a:effectLst/>
                <a:uLnTx/>
                <a:uFillTx/>
                <a:latin typeface="+mj-lt"/>
                <a:cs typeface="Calibri" panose="020F0502020204030204" pitchFamily="34" charset="0"/>
              </a:rPr>
              <a:t>Hoạt động 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noProof="0" dirty="0" smtClean="0">
                <a:ln>
                  <a:noFill/>
                </a:ln>
                <a:solidFill>
                  <a:prstClr val="black"/>
                </a:solidFill>
                <a:effectLst/>
                <a:uLnTx/>
                <a:uFillTx/>
                <a:latin typeface="+mj-lt"/>
                <a:cs typeface="Calibri" panose="020F0502020204030204" pitchFamily="34" charset="0"/>
              </a:rPr>
              <a:t>Viết kết bài cho bài văn tả phong</a:t>
            </a:r>
            <a:endParaRPr kumimoji="0" lang="vi-VN" sz="5400" b="0" i="0" u="none" strike="noStrike" kern="1200" cap="none" spc="0" normalizeH="0" noProof="0" dirty="0" smtClean="0">
              <a:ln>
                <a:noFill/>
              </a:ln>
              <a:solidFill>
                <a:srgbClr val="FF0000"/>
              </a:solidFill>
              <a:effectLst/>
              <a:uLnTx/>
              <a:uFillTx/>
              <a:latin typeface="+mj-lt"/>
              <a:cs typeface="Calibri" panose="020F0502020204030204" pitchFamily="34" charset="0"/>
            </a:endParaRPr>
          </a:p>
        </p:txBody>
      </p:sp>
    </p:spTree>
    <p:extLst>
      <p:ext uri="{BB962C8B-B14F-4D97-AF65-F5344CB8AC3E}">
        <p14:creationId xmlns:p14="http://schemas.microsoft.com/office/powerpoint/2010/main" val="212755369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12" name="Rounded Rectangle 11"/>
          <p:cNvSpPr/>
          <p:nvPr/>
        </p:nvSpPr>
        <p:spPr>
          <a:xfrm>
            <a:off x="104068" y="442451"/>
            <a:ext cx="11665974" cy="597309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descr="A cartoon of a child with a magnifying glass&#10;&#10;Description automatically generated">
            <a:extLst>
              <a:ext uri="{FF2B5EF4-FFF2-40B4-BE49-F238E27FC236}">
                <a16:creationId xmlns:a16="http://schemas.microsoft.com/office/drawing/2014/main" id="{3D6CE0B9-FD11-D677-BF7C-E4D4EDEC961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1221" t="20272" r="40218" b="32754"/>
          <a:stretch/>
        </p:blipFill>
        <p:spPr>
          <a:xfrm>
            <a:off x="10741284" y="4866565"/>
            <a:ext cx="1306377" cy="1859699"/>
          </a:xfrm>
          <a:prstGeom prst="rect">
            <a:avLst/>
          </a:prstGeom>
        </p:spPr>
      </p:pic>
      <p:pic>
        <p:nvPicPr>
          <p:cNvPr id="30" name="Picture 29" descr="A blue and white line on a black background&#10;&#10;Description automatically generated">
            <a:extLst>
              <a:ext uri="{FF2B5EF4-FFF2-40B4-BE49-F238E27FC236}">
                <a16:creationId xmlns:a16="http://schemas.microsoft.com/office/drawing/2014/main" id="{4EDD659B-DE1D-D6D2-4F90-45A5F78E7F45}"/>
              </a:ext>
            </a:extLst>
          </p:cNvPr>
          <p:cNvPicPr>
            <a:picLocks noChangeAspect="1"/>
          </p:cNvPicPr>
          <p:nvPr/>
        </p:nvPicPr>
        <p:blipFill rotWithShape="1">
          <a:blip r:embed="rId4">
            <a:extLst>
              <a:ext uri="{28A0092B-C50C-407E-A947-70E740481C1C}">
                <a14:useLocalDpi xmlns:a14="http://schemas.microsoft.com/office/drawing/2010/main" val="0"/>
              </a:ext>
            </a:extLst>
          </a:blip>
          <a:srcRect l="69591" t="54730" r="5117" b="38276"/>
          <a:stretch/>
        </p:blipFill>
        <p:spPr>
          <a:xfrm>
            <a:off x="969119" y="4689453"/>
            <a:ext cx="3083586" cy="354223"/>
          </a:xfrm>
          <a:prstGeom prst="rect">
            <a:avLst/>
          </a:prstGeom>
        </p:spPr>
      </p:pic>
      <p:sp>
        <p:nvSpPr>
          <p:cNvPr id="6" name="TextBox 5">
            <a:extLst>
              <a:ext uri="{FF2B5EF4-FFF2-40B4-BE49-F238E27FC236}">
                <a16:creationId xmlns:a16="http://schemas.microsoft.com/office/drawing/2014/main" id="{57CBBCD8-D6C8-93BE-3CCF-F500C262358D}"/>
              </a:ext>
            </a:extLst>
          </p:cNvPr>
          <p:cNvSpPr txBox="1"/>
          <p:nvPr/>
        </p:nvSpPr>
        <p:spPr>
          <a:xfrm>
            <a:off x="1081968" y="615988"/>
            <a:ext cx="994448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noProof="0" dirty="0" smtClean="0">
                <a:ln>
                  <a:noFill/>
                </a:ln>
                <a:solidFill>
                  <a:prstClr val="black"/>
                </a:solidFill>
                <a:effectLst/>
                <a:uLnTx/>
                <a:uFillTx/>
                <a:latin typeface="+mj-lt"/>
                <a:ea typeface="+mn-ea"/>
                <a:cs typeface="Calibri" panose="020F0502020204030204" pitchFamily="34" charset="0"/>
              </a:rPr>
              <a:t> </a:t>
            </a:r>
            <a:r>
              <a:rPr kumimoji="0" lang="vi-VN" sz="5400" b="1" i="0" u="none" strike="noStrike" kern="1200" cap="none" spc="0" normalizeH="0" noProof="0" dirty="0" smtClean="0">
                <a:ln>
                  <a:noFill/>
                </a:ln>
                <a:solidFill>
                  <a:srgbClr val="FF0000"/>
                </a:solidFill>
                <a:effectLst/>
                <a:uLnTx/>
                <a:uFillTx/>
                <a:latin typeface="+mj-lt"/>
                <a:cs typeface="Calibri" panose="020F0502020204030204" pitchFamily="34" charset="0"/>
              </a:rPr>
              <a:t>.</a:t>
            </a:r>
            <a:endParaRPr kumimoji="0" lang="vi-VN" sz="5400" b="0" i="0" u="none" strike="noStrike" kern="1200" cap="none" spc="0" normalizeH="0" noProof="0" dirty="0" smtClean="0">
              <a:ln>
                <a:noFill/>
              </a:ln>
              <a:solidFill>
                <a:srgbClr val="FF0000"/>
              </a:solidFill>
              <a:effectLst/>
              <a:uLnTx/>
              <a:uFillTx/>
              <a:latin typeface="+mj-lt"/>
              <a:cs typeface="Calibri" panose="020F0502020204030204" pitchFamily="34" charset="0"/>
            </a:endParaRPr>
          </a:p>
        </p:txBody>
      </p:sp>
      <p:sp>
        <p:nvSpPr>
          <p:cNvPr id="7" name="矩形 27">
            <a:extLst>
              <a:ext uri="{FF2B5EF4-FFF2-40B4-BE49-F238E27FC236}">
                <a16:creationId xmlns:a16="http://schemas.microsoft.com/office/drawing/2014/main" id="{56D4E67A-2CD8-BCE7-2A2A-50F1F52D629E}"/>
              </a:ext>
            </a:extLst>
          </p:cNvPr>
          <p:cNvSpPr/>
          <p:nvPr/>
        </p:nvSpPr>
        <p:spPr>
          <a:xfrm>
            <a:off x="121918" y="1034315"/>
            <a:ext cx="12070082" cy="3440231"/>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4000"/>
              </a:lnSpc>
            </a:pPr>
            <a:r>
              <a:rPr lang="en-US" sz="3600" dirty="0" err="1">
                <a:solidFill>
                  <a:srgbClr val="FF0000"/>
                </a:solidFill>
                <a:latin typeface="Arial" panose="020B0604020202020204" pitchFamily="34" charset="0"/>
                <a:ea typeface="Arial" panose="020B0604020202020204" pitchFamily="34" charset="0"/>
                <a:cs typeface="Arial" panose="020B0604020202020204" pitchFamily="34" charset="0"/>
              </a:rPr>
              <a:t>Bài</a:t>
            </a:r>
            <a:r>
              <a:rPr lang="en-US" sz="3600" dirty="0">
                <a:solidFill>
                  <a:srgbClr val="FF0000"/>
                </a:solidFill>
                <a:latin typeface="Arial" panose="020B0604020202020204" pitchFamily="34" charset="0"/>
                <a:ea typeface="Arial" panose="020B0604020202020204" pitchFamily="34" charset="0"/>
                <a:cs typeface="Arial" panose="020B0604020202020204" pitchFamily="34" charset="0"/>
              </a:rPr>
              <a:t> 2. </a:t>
            </a:r>
            <a:r>
              <a:rPr lang="en-US" sz="3600" dirty="0" err="1">
                <a:solidFill>
                  <a:srgbClr val="FF0000"/>
                </a:solidFill>
                <a:latin typeface="Arial" panose="020B0604020202020204" pitchFamily="34" charset="0"/>
                <a:ea typeface="Arial" panose="020B0604020202020204" pitchFamily="34" charset="0"/>
                <a:cs typeface="Arial" panose="020B0604020202020204" pitchFamily="34" charset="0"/>
              </a:rPr>
              <a:t>Viết</a:t>
            </a:r>
            <a:r>
              <a:rPr lang="en-US" sz="3600" dirty="0">
                <a:solidFill>
                  <a:srgbClr val="FF0000"/>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ea typeface="Arial" panose="020B0604020202020204" pitchFamily="34" charset="0"/>
                <a:cs typeface="Arial" panose="020B0604020202020204" pitchFamily="34" charset="0"/>
              </a:rPr>
              <a:t>một</a:t>
            </a:r>
            <a:r>
              <a:rPr lang="en-US" sz="3600" dirty="0">
                <a:solidFill>
                  <a:srgbClr val="FF0000"/>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ea typeface="Arial" panose="020B0604020202020204" pitchFamily="34" charset="0"/>
                <a:cs typeface="Arial" panose="020B0604020202020204" pitchFamily="34" charset="0"/>
              </a:rPr>
              <a:t>đoạn</a:t>
            </a:r>
            <a:r>
              <a:rPr lang="en-US" sz="3600" dirty="0">
                <a:solidFill>
                  <a:srgbClr val="FF0000"/>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ea typeface="Arial" panose="020B0604020202020204" pitchFamily="34" charset="0"/>
                <a:cs typeface="Arial" panose="020B0604020202020204" pitchFamily="34" charset="0"/>
              </a:rPr>
              <a:t>kết</a:t>
            </a:r>
            <a:r>
              <a:rPr lang="en-US" sz="3600" dirty="0">
                <a:solidFill>
                  <a:srgbClr val="FF0000"/>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ea typeface="Arial" panose="020B0604020202020204" pitchFamily="34" charset="0"/>
                <a:cs typeface="Arial" panose="020B0604020202020204" pitchFamily="34" charset="0"/>
              </a:rPr>
              <a:t>bài</a:t>
            </a:r>
            <a:r>
              <a:rPr lang="en-US" sz="3600" dirty="0">
                <a:solidFill>
                  <a:srgbClr val="FF0000"/>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ea typeface="Arial" panose="020B0604020202020204" pitchFamily="34" charset="0"/>
                <a:cs typeface="Arial" panose="020B0604020202020204" pitchFamily="34" charset="0"/>
              </a:rPr>
              <a:t>mở</a:t>
            </a:r>
            <a:r>
              <a:rPr lang="en-US" sz="3600" dirty="0">
                <a:solidFill>
                  <a:srgbClr val="FF0000"/>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ea typeface="Arial" panose="020B0604020202020204" pitchFamily="34" charset="0"/>
                <a:cs typeface="Arial" panose="020B0604020202020204" pitchFamily="34" charset="0"/>
              </a:rPr>
              <a:t>rộng</a:t>
            </a:r>
            <a:r>
              <a:rPr lang="en-US" sz="3600" dirty="0">
                <a:solidFill>
                  <a:srgbClr val="FF0000"/>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ea typeface="Arial" panose="020B0604020202020204" pitchFamily="34" charset="0"/>
                <a:cs typeface="Arial" panose="020B0604020202020204" pitchFamily="34" charset="0"/>
              </a:rPr>
              <a:t>một</a:t>
            </a:r>
            <a:r>
              <a:rPr lang="en-US" sz="3600" dirty="0">
                <a:solidFill>
                  <a:srgbClr val="FF0000"/>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ea typeface="Arial" panose="020B0604020202020204" pitchFamily="34" charset="0"/>
                <a:cs typeface="Arial" panose="020B0604020202020204" pitchFamily="34" charset="0"/>
              </a:rPr>
              <a:t>đoạn</a:t>
            </a:r>
            <a:r>
              <a:rPr lang="en-US" sz="3600" dirty="0">
                <a:solidFill>
                  <a:srgbClr val="FF0000"/>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ea typeface="Arial" panose="020B0604020202020204" pitchFamily="34" charset="0"/>
                <a:cs typeface="Arial" panose="020B0604020202020204" pitchFamily="34" charset="0"/>
              </a:rPr>
              <a:t>kết</a:t>
            </a:r>
            <a:r>
              <a:rPr lang="en-US" sz="3600" dirty="0">
                <a:solidFill>
                  <a:srgbClr val="FF0000"/>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ea typeface="Arial" panose="020B0604020202020204" pitchFamily="34" charset="0"/>
                <a:cs typeface="Arial" panose="020B0604020202020204" pitchFamily="34" charset="0"/>
              </a:rPr>
              <a:t>bài</a:t>
            </a:r>
            <a:r>
              <a:rPr lang="en-US" sz="3600" dirty="0">
                <a:solidFill>
                  <a:srgbClr val="FF0000"/>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ea typeface="Arial" panose="020B0604020202020204" pitchFamily="34" charset="0"/>
                <a:cs typeface="Arial" panose="020B0604020202020204" pitchFamily="34" charset="0"/>
              </a:rPr>
              <a:t>không</a:t>
            </a:r>
            <a:r>
              <a:rPr lang="en-US" sz="3600" dirty="0">
                <a:solidFill>
                  <a:srgbClr val="FF0000"/>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ea typeface="Arial" panose="020B0604020202020204" pitchFamily="34" charset="0"/>
                <a:cs typeface="Arial" panose="020B0604020202020204" pitchFamily="34" charset="0"/>
              </a:rPr>
              <a:t>mở</a:t>
            </a:r>
            <a:r>
              <a:rPr lang="en-US" sz="3600" dirty="0">
                <a:solidFill>
                  <a:srgbClr val="FF0000"/>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ea typeface="Arial" panose="020B0604020202020204" pitchFamily="34" charset="0"/>
                <a:cs typeface="Arial" panose="020B0604020202020204" pitchFamily="34" charset="0"/>
              </a:rPr>
              <a:t>rộng</a:t>
            </a:r>
            <a:r>
              <a:rPr lang="en-US" sz="3600" dirty="0">
                <a:solidFill>
                  <a:srgbClr val="FF0000"/>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ea typeface="Arial" panose="020B0604020202020204" pitchFamily="34" charset="0"/>
                <a:cs typeface="Arial" panose="020B0604020202020204" pitchFamily="34" charset="0"/>
              </a:rPr>
              <a:t>cho</a:t>
            </a:r>
            <a:r>
              <a:rPr lang="en-US" sz="3600" dirty="0">
                <a:solidFill>
                  <a:srgbClr val="FF0000"/>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ea typeface="Arial" panose="020B0604020202020204" pitchFamily="34" charset="0"/>
                <a:cs typeface="Arial" panose="020B0604020202020204" pitchFamily="34" charset="0"/>
              </a:rPr>
              <a:t>bài</a:t>
            </a:r>
            <a:r>
              <a:rPr lang="en-US" sz="3600" dirty="0">
                <a:solidFill>
                  <a:srgbClr val="FF0000"/>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ea typeface="Arial" panose="020B0604020202020204" pitchFamily="34" charset="0"/>
                <a:cs typeface="Arial" panose="020B0604020202020204" pitchFamily="34" charset="0"/>
              </a:rPr>
              <a:t>văn</a:t>
            </a:r>
            <a:r>
              <a:rPr lang="en-US" sz="3600" dirty="0">
                <a:solidFill>
                  <a:srgbClr val="FF0000"/>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ea typeface="Arial" panose="020B0604020202020204" pitchFamily="34" charset="0"/>
                <a:cs typeface="Arial" panose="020B0604020202020204" pitchFamily="34" charset="0"/>
              </a:rPr>
              <a:t>tả</a:t>
            </a:r>
            <a:r>
              <a:rPr lang="en-US" sz="3600" dirty="0">
                <a:solidFill>
                  <a:srgbClr val="FF0000"/>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ea typeface="Arial" panose="020B0604020202020204" pitchFamily="34" charset="0"/>
                <a:cs typeface="Arial" panose="020B0604020202020204" pitchFamily="34" charset="0"/>
              </a:rPr>
              <a:t>phong</a:t>
            </a:r>
            <a:r>
              <a:rPr lang="en-US" sz="3600" dirty="0">
                <a:solidFill>
                  <a:srgbClr val="FF0000"/>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ea typeface="Arial" panose="020B0604020202020204" pitchFamily="34" charset="0"/>
                <a:cs typeface="Arial" panose="020B0604020202020204" pitchFamily="34" charset="0"/>
              </a:rPr>
              <a:t>cảnh</a:t>
            </a:r>
            <a:r>
              <a:rPr lang="en-US" sz="3600" dirty="0">
                <a:solidFill>
                  <a:srgbClr val="FF0000"/>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ea typeface="Arial" panose="020B0604020202020204" pitchFamily="34" charset="0"/>
                <a:cs typeface="Arial" panose="020B0604020202020204" pitchFamily="34" charset="0"/>
              </a:rPr>
              <a:t>theo</a:t>
            </a:r>
            <a:r>
              <a:rPr lang="en-US" sz="3600" dirty="0">
                <a:solidFill>
                  <a:srgbClr val="FF0000"/>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ea typeface="Arial" panose="020B0604020202020204" pitchFamily="34" charset="0"/>
                <a:cs typeface="Arial" panose="020B0604020202020204" pitchFamily="34" charset="0"/>
              </a:rPr>
              <a:t>đề</a:t>
            </a:r>
            <a:r>
              <a:rPr lang="en-US" sz="3600" dirty="0">
                <a:solidFill>
                  <a:srgbClr val="FF0000"/>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ea typeface="Arial" panose="020B0604020202020204" pitchFamily="34" charset="0"/>
                <a:cs typeface="Arial" panose="020B0604020202020204" pitchFamily="34" charset="0"/>
              </a:rPr>
              <a:t>bài</a:t>
            </a:r>
            <a:r>
              <a:rPr lang="en-US" sz="3600" dirty="0">
                <a:solidFill>
                  <a:srgbClr val="FF0000"/>
                </a:solidFill>
                <a:latin typeface="Arial" panose="020B0604020202020204" pitchFamily="34" charset="0"/>
                <a:ea typeface="Arial" panose="020B0604020202020204" pitchFamily="34" charset="0"/>
                <a:cs typeface="Arial" panose="020B0604020202020204" pitchFamily="34" charset="0"/>
              </a:rPr>
              <a:t> </a:t>
            </a:r>
          </a:p>
          <a:p>
            <a:pPr lvl="0">
              <a:lnSpc>
                <a:spcPct val="124000"/>
              </a:lnSpc>
            </a:pPr>
            <a:r>
              <a:rPr lang="en-US" sz="3600" dirty="0">
                <a:solidFill>
                  <a:srgbClr val="FF0000"/>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ea typeface="Arial" panose="020B0604020202020204" pitchFamily="34" charset="0"/>
                <a:cs typeface="Arial" panose="020B0604020202020204" pitchFamily="34" charset="0"/>
              </a:rPr>
              <a:t>em</a:t>
            </a:r>
            <a:r>
              <a:rPr lang="en-US" sz="3600" dirty="0">
                <a:solidFill>
                  <a:srgbClr val="FF0000"/>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ea typeface="Arial" panose="020B0604020202020204" pitchFamily="34" charset="0"/>
                <a:cs typeface="Arial" panose="020B0604020202020204" pitchFamily="34" charset="0"/>
              </a:rPr>
              <a:t>đã</a:t>
            </a:r>
            <a:r>
              <a:rPr lang="en-US" sz="3600" dirty="0">
                <a:solidFill>
                  <a:srgbClr val="FF0000"/>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ea typeface="Arial" panose="020B0604020202020204" pitchFamily="34" charset="0"/>
                <a:cs typeface="Arial" panose="020B0604020202020204" pitchFamily="34" charset="0"/>
              </a:rPr>
              <a:t>chọn</a:t>
            </a:r>
            <a:r>
              <a:rPr lang="en-US" sz="3600" dirty="0">
                <a:solidFill>
                  <a:srgbClr val="FF0000"/>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ea typeface="Arial" panose="020B0604020202020204" pitchFamily="34" charset="0"/>
                <a:cs typeface="Arial" panose="020B0604020202020204" pitchFamily="34" charset="0"/>
              </a:rPr>
              <a:t>trang</a:t>
            </a:r>
            <a:r>
              <a:rPr lang="en-US" sz="3600" dirty="0">
                <a:solidFill>
                  <a:srgbClr val="FF0000"/>
                </a:solidFill>
                <a:latin typeface="Arial" panose="020B0604020202020204" pitchFamily="34" charset="0"/>
                <a:ea typeface="Arial" panose="020B0604020202020204" pitchFamily="34" charset="0"/>
                <a:cs typeface="Arial" panose="020B0604020202020204" pitchFamily="34" charset="0"/>
              </a:rPr>
              <a:t> 22).</a:t>
            </a:r>
            <a:endParaRPr kumimoji="0" lang="en-US" sz="3600" b="0" u="none" strike="noStrike" kern="1200" cap="none" spc="0" normalizeH="0" baseline="0" noProof="0" dirty="0">
              <a:ln>
                <a:noFill/>
              </a:ln>
              <a:solidFill>
                <a:srgbClr val="FF0000"/>
              </a:solidFill>
              <a:effectLst/>
              <a:uLnTx/>
              <a:uFillTx/>
              <a:latin typeface="Arial" panose="020B0604020202020204" pitchFamily="34" charset="0"/>
              <a:ea typeface="Arial" panose="020B0604020202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8308199A-7AE2-80F2-4036-816EA95B5B5A}"/>
              </a:ext>
            </a:extLst>
          </p:cNvPr>
          <p:cNvCxnSpPr/>
          <p:nvPr/>
        </p:nvCxnSpPr>
        <p:spPr>
          <a:xfrm>
            <a:off x="2961058" y="2393550"/>
            <a:ext cx="5050301" cy="0"/>
          </a:xfrm>
          <a:prstGeom prst="line">
            <a:avLst/>
          </a:prstGeom>
          <a:ln w="57150"/>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8308199A-7AE2-80F2-4036-816EA95B5B5A}"/>
              </a:ext>
            </a:extLst>
          </p:cNvPr>
          <p:cNvCxnSpPr/>
          <p:nvPr/>
        </p:nvCxnSpPr>
        <p:spPr>
          <a:xfrm>
            <a:off x="8436077" y="2393550"/>
            <a:ext cx="3180433" cy="0"/>
          </a:xfrm>
          <a:prstGeom prst="line">
            <a:avLst/>
          </a:prstGeom>
          <a:ln w="57150"/>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8308199A-7AE2-80F2-4036-816EA95B5B5A}"/>
              </a:ext>
            </a:extLst>
          </p:cNvPr>
          <p:cNvCxnSpPr/>
          <p:nvPr/>
        </p:nvCxnSpPr>
        <p:spPr>
          <a:xfrm>
            <a:off x="653845" y="3135885"/>
            <a:ext cx="3180433" cy="0"/>
          </a:xfrm>
          <a:prstGeom prst="line">
            <a:avLst/>
          </a:prstGeom>
          <a:ln w="57150"/>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849ADDBC-2D76-B20F-DB63-65E1CDBF4F3C}"/>
              </a:ext>
            </a:extLst>
          </p:cNvPr>
          <p:cNvCxnSpPr>
            <a:cxnSpLocks/>
          </p:cNvCxnSpPr>
          <p:nvPr/>
        </p:nvCxnSpPr>
        <p:spPr>
          <a:xfrm>
            <a:off x="4688661" y="3132633"/>
            <a:ext cx="4563797" cy="0"/>
          </a:xfrm>
          <a:prstGeom prst="line">
            <a:avLst/>
          </a:prstGeom>
          <a:ln w="571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94064530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2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ircle(in)">
                                      <p:cBhvr>
                                        <p:cTn id="23" dur="20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circle(in)">
                                      <p:cBhvr>
                                        <p:cTn id="28" dur="2000"/>
                                        <p:tgtEl>
                                          <p:spTgt spid="11"/>
                                        </p:tgtEl>
                                      </p:cBhvr>
                                    </p:animEffect>
                                  </p:childTnLst>
                                </p:cTn>
                              </p:par>
                              <p:par>
                                <p:cTn id="29" presetID="6" presetClass="entr" presetSubtype="16"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circle(in)">
                                      <p:cBhvr>
                                        <p:cTn id="31" dur="20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7">
                                            <p:txEl>
                                              <p:pRg st="0" end="0"/>
                                            </p:txEl>
                                          </p:spTgt>
                                        </p:tgtEl>
                                        <p:attrNameLst>
                                          <p:attrName>style.visibility</p:attrName>
                                        </p:attrNameLst>
                                      </p:cBhvr>
                                      <p:to>
                                        <p:strVal val="visible"/>
                                      </p:to>
                                    </p:set>
                                    <p:animEffect transition="in" filter="barn(inVertical)">
                                      <p:cBhvr>
                                        <p:cTn id="36" dur="500"/>
                                        <p:tgtEl>
                                          <p:spTgt spid="7">
                                            <p:txEl>
                                              <p:pRg st="0" end="0"/>
                                            </p:txEl>
                                          </p:spTgt>
                                        </p:tgtEl>
                                      </p:cBhvr>
                                    </p:animEffect>
                                  </p:childTnLst>
                                </p:cTn>
                              </p:par>
                              <p:par>
                                <p:cTn id="37" presetID="16" presetClass="entr" presetSubtype="21" fill="hold" nodeType="withEffect">
                                  <p:stCondLst>
                                    <p:cond delay="0"/>
                                  </p:stCondLst>
                                  <p:childTnLst>
                                    <p:set>
                                      <p:cBhvr>
                                        <p:cTn id="38" dur="1" fill="hold">
                                          <p:stCondLst>
                                            <p:cond delay="0"/>
                                          </p:stCondLst>
                                        </p:cTn>
                                        <p:tgtEl>
                                          <p:spTgt spid="7">
                                            <p:txEl>
                                              <p:pRg st="1" end="1"/>
                                            </p:txEl>
                                          </p:spTgt>
                                        </p:tgtEl>
                                        <p:attrNameLst>
                                          <p:attrName>style.visibility</p:attrName>
                                        </p:attrNameLst>
                                      </p:cBhvr>
                                      <p:to>
                                        <p:strVal val="visible"/>
                                      </p:to>
                                    </p:set>
                                    <p:animEffect transition="in" filter="barn(inVertical)">
                                      <p:cBhvr>
                                        <p:cTn id="39"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12" name="Rounded Rectangle 11"/>
          <p:cNvSpPr/>
          <p:nvPr/>
        </p:nvSpPr>
        <p:spPr>
          <a:xfrm>
            <a:off x="221226" y="412954"/>
            <a:ext cx="11665974" cy="597309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descr="A cartoon of a child with a magnifying glass&#10;&#10;Description automatically generated">
            <a:extLst>
              <a:ext uri="{FF2B5EF4-FFF2-40B4-BE49-F238E27FC236}">
                <a16:creationId xmlns:a16="http://schemas.microsoft.com/office/drawing/2014/main" id="{3D6CE0B9-FD11-D677-BF7C-E4D4EDEC961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1221" t="20272" r="40218" b="32754"/>
          <a:stretch/>
        </p:blipFill>
        <p:spPr>
          <a:xfrm>
            <a:off x="10741284" y="4866565"/>
            <a:ext cx="1306377" cy="1859699"/>
          </a:xfrm>
          <a:prstGeom prst="rect">
            <a:avLst/>
          </a:prstGeom>
        </p:spPr>
      </p:pic>
      <p:pic>
        <p:nvPicPr>
          <p:cNvPr id="30" name="Picture 29" descr="A blue and white line on a black background&#10;&#10;Description automatically generated">
            <a:extLst>
              <a:ext uri="{FF2B5EF4-FFF2-40B4-BE49-F238E27FC236}">
                <a16:creationId xmlns:a16="http://schemas.microsoft.com/office/drawing/2014/main" id="{4EDD659B-DE1D-D6D2-4F90-45A5F78E7F45}"/>
              </a:ext>
            </a:extLst>
          </p:cNvPr>
          <p:cNvPicPr>
            <a:picLocks noChangeAspect="1"/>
          </p:cNvPicPr>
          <p:nvPr/>
        </p:nvPicPr>
        <p:blipFill rotWithShape="1">
          <a:blip r:embed="rId4">
            <a:extLst>
              <a:ext uri="{28A0092B-C50C-407E-A947-70E740481C1C}">
                <a14:useLocalDpi xmlns:a14="http://schemas.microsoft.com/office/drawing/2010/main" val="0"/>
              </a:ext>
            </a:extLst>
          </a:blip>
          <a:srcRect l="69591" t="54730" r="5117" b="38276"/>
          <a:stretch/>
        </p:blipFill>
        <p:spPr>
          <a:xfrm>
            <a:off x="969119" y="4689453"/>
            <a:ext cx="3083586" cy="354223"/>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1316" y="1441405"/>
            <a:ext cx="8840826" cy="3720530"/>
          </a:xfrm>
          <a:prstGeom prst="rect">
            <a:avLst/>
          </a:prstGeom>
        </p:spPr>
      </p:pic>
    </p:spTree>
    <p:extLst>
      <p:ext uri="{BB962C8B-B14F-4D97-AF65-F5344CB8AC3E}">
        <p14:creationId xmlns:p14="http://schemas.microsoft.com/office/powerpoint/2010/main" val="240646911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12" name="Rounded Rectangle 11"/>
          <p:cNvSpPr/>
          <p:nvPr/>
        </p:nvSpPr>
        <p:spPr>
          <a:xfrm>
            <a:off x="221226" y="412954"/>
            <a:ext cx="11665974" cy="597309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descr="A cartoon of a child with a magnifying glass&#10;&#10;Description automatically generated">
            <a:extLst>
              <a:ext uri="{FF2B5EF4-FFF2-40B4-BE49-F238E27FC236}">
                <a16:creationId xmlns:a16="http://schemas.microsoft.com/office/drawing/2014/main" id="{3D6CE0B9-FD11-D677-BF7C-E4D4EDEC961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1221" t="20272" r="40218" b="32754"/>
          <a:stretch/>
        </p:blipFill>
        <p:spPr>
          <a:xfrm>
            <a:off x="11106849" y="5205109"/>
            <a:ext cx="1306377" cy="1859699"/>
          </a:xfrm>
          <a:prstGeom prst="rect">
            <a:avLst/>
          </a:prstGeom>
        </p:spPr>
      </p:pic>
      <p:pic>
        <p:nvPicPr>
          <p:cNvPr id="30" name="Picture 29" descr="A blue and white line on a black background&#10;&#10;Description automatically generated">
            <a:extLst>
              <a:ext uri="{FF2B5EF4-FFF2-40B4-BE49-F238E27FC236}">
                <a16:creationId xmlns:a16="http://schemas.microsoft.com/office/drawing/2014/main" id="{4EDD659B-DE1D-D6D2-4F90-45A5F78E7F45}"/>
              </a:ext>
            </a:extLst>
          </p:cNvPr>
          <p:cNvPicPr>
            <a:picLocks noChangeAspect="1"/>
          </p:cNvPicPr>
          <p:nvPr/>
        </p:nvPicPr>
        <p:blipFill rotWithShape="1">
          <a:blip r:embed="rId4">
            <a:extLst>
              <a:ext uri="{28A0092B-C50C-407E-A947-70E740481C1C}">
                <a14:useLocalDpi xmlns:a14="http://schemas.microsoft.com/office/drawing/2010/main" val="0"/>
              </a:ext>
            </a:extLst>
          </a:blip>
          <a:srcRect l="69591" t="54730" r="5117" b="38276"/>
          <a:stretch/>
        </p:blipFill>
        <p:spPr>
          <a:xfrm>
            <a:off x="969119" y="4689453"/>
            <a:ext cx="3083586" cy="354223"/>
          </a:xfrm>
          <a:prstGeom prst="rect">
            <a:avLst/>
          </a:prstGeom>
        </p:spPr>
      </p:pic>
      <p:sp>
        <p:nvSpPr>
          <p:cNvPr id="7" name="矩形 27"/>
          <p:cNvSpPr/>
          <p:nvPr/>
        </p:nvSpPr>
        <p:spPr>
          <a:xfrm>
            <a:off x="593169" y="664044"/>
            <a:ext cx="5461044" cy="5470915"/>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4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 panose="020B0604020202020204" pitchFamily="34" charset="0"/>
                <a:ea typeface="Arial" panose="020B0604020202020204" pitchFamily="34" charset="0"/>
                <a:cs typeface="Arial" panose="020B0604020202020204" pitchFamily="34" charset="0"/>
              </a:rPr>
              <a:t>Kết bài mở rộng</a:t>
            </a:r>
            <a:endParaRPr kumimoji="0" lang="en-US" sz="3600" b="0" i="0" u="none" strike="noStrike" kern="1200" cap="none" spc="0" normalizeH="0" baseline="0" noProof="0" dirty="0">
              <a:ln>
                <a:noFill/>
              </a:ln>
              <a:solidFill>
                <a:srgbClr val="FF0000"/>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ctr" defTabSz="914400" rtl="0" eaLnBrk="1" fontAlgn="auto" latinLnBrk="0" hangingPunct="1">
              <a:lnSpc>
                <a:spcPct val="124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231F20"/>
                </a:solidFill>
                <a:effectLst/>
                <a:uLnTx/>
                <a:uFillTx/>
                <a:latin typeface="Arial" panose="020B0604020202020204" pitchFamily="34" charset="0"/>
                <a:ea typeface="Arial" panose="020B0604020202020204" pitchFamily="34" charset="0"/>
                <a:cs typeface="Arial" panose="020B0604020202020204" pitchFamily="34" charset="0"/>
              </a:rPr>
              <a:t>Kết thúc bài viết bằng một số</a:t>
            </a:r>
            <a:r>
              <a:rPr kumimoji="0" lang="en-US" sz="3600" b="0" i="0" u="none" strike="noStrike" kern="1200" cap="none" spc="0" normalizeH="0" baseline="0" noProof="0" dirty="0">
                <a:ln>
                  <a:noFill/>
                </a:ln>
                <a:solidFill>
                  <a:srgbClr val="231F2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vi-VN" sz="3600" b="0" i="0" u="none" strike="noStrike" kern="1200" cap="none" spc="0" normalizeH="0" baseline="0" noProof="0" dirty="0">
                <a:ln>
                  <a:noFill/>
                </a:ln>
                <a:solidFill>
                  <a:srgbClr val="231F20"/>
                </a:solidFill>
                <a:effectLst/>
                <a:uLnTx/>
                <a:uFillTx/>
                <a:latin typeface="Arial" panose="020B0604020202020204" pitchFamily="34" charset="0"/>
                <a:ea typeface="Arial" panose="020B0604020202020204" pitchFamily="34" charset="0"/>
                <a:cs typeface="Arial" panose="020B0604020202020204" pitchFamily="34" charset="0"/>
              </a:rPr>
              <a:t>câu nêu lên tình cảm, cảm xúc,</a:t>
            </a:r>
            <a:r>
              <a:rPr kumimoji="0" lang="en-US" sz="3600" b="0" i="0" u="none" strike="noStrike" kern="1200" cap="none" spc="0" normalizeH="0" baseline="0" noProof="0" dirty="0">
                <a:ln>
                  <a:noFill/>
                </a:ln>
                <a:solidFill>
                  <a:srgbClr val="231F2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231F20"/>
                </a:solidFill>
                <a:effectLst/>
                <a:uLnTx/>
                <a:uFillTx/>
                <a:latin typeface="Arial" panose="020B0604020202020204" pitchFamily="34" charset="0"/>
                <a:ea typeface="Arial" panose="020B0604020202020204" pitchFamily="34" charset="0"/>
                <a:cs typeface="Arial" panose="020B0604020202020204" pitchFamily="34" charset="0"/>
              </a:rPr>
              <a:t>suy</a:t>
            </a:r>
            <a:r>
              <a:rPr kumimoji="0" lang="en-US" sz="3600" b="0" i="0" u="none" strike="noStrike" kern="1200" cap="none" spc="0" normalizeH="0" baseline="0" noProof="0" dirty="0">
                <a:ln>
                  <a:noFill/>
                </a:ln>
                <a:solidFill>
                  <a:srgbClr val="231F2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vi-VN" sz="3600" b="0" i="0" u="none" strike="noStrike" kern="1200" cap="none" spc="0" normalizeH="0" baseline="0" noProof="0" dirty="0">
                <a:ln>
                  <a:noFill/>
                </a:ln>
                <a:solidFill>
                  <a:srgbClr val="231F20"/>
                </a:solidFill>
                <a:effectLst/>
                <a:uLnTx/>
                <a:uFillTx/>
                <a:latin typeface="Arial" panose="020B0604020202020204" pitchFamily="34" charset="0"/>
                <a:ea typeface="Arial" panose="020B0604020202020204" pitchFamily="34" charset="0"/>
                <a:cs typeface="Arial" panose="020B0604020202020204" pitchFamily="34" charset="0"/>
              </a:rPr>
              <a:t>nghĩ, liên tưởng,</a:t>
            </a:r>
            <a:r>
              <a:rPr kumimoji="0" lang="en-US" sz="3600" b="0" i="0" u="none" strike="noStrike" kern="1200" cap="none" spc="0" normalizeH="0" baseline="0" noProof="0" dirty="0">
                <a:ln>
                  <a:noFill/>
                </a:ln>
                <a:solidFill>
                  <a:srgbClr val="231F2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vi-VN" sz="3600" b="0" i="0" u="none" strike="noStrike" kern="1200" cap="none" spc="0" normalizeH="0" baseline="0" noProof="0" dirty="0">
                <a:ln>
                  <a:noFill/>
                </a:ln>
                <a:solidFill>
                  <a:srgbClr val="231F20"/>
                </a:solidFill>
                <a:effectLst/>
                <a:uLnTx/>
                <a:uFillTx/>
                <a:latin typeface="Arial" panose="020B0604020202020204" pitchFamily="34" charset="0"/>
                <a:ea typeface="Arial" panose="020B0604020202020204" pitchFamily="34" charset="0"/>
                <a:cs typeface="Arial" panose="020B0604020202020204" pitchFamily="34" charset="0"/>
              </a:rPr>
              <a:t>của người</a:t>
            </a:r>
            <a:br>
              <a:rPr kumimoji="0" lang="vi-VN" sz="3600" b="0" i="0" u="none" strike="noStrike" kern="1200" cap="none" spc="0" normalizeH="0" baseline="0" noProof="0" dirty="0">
                <a:ln>
                  <a:noFill/>
                </a:ln>
                <a:solidFill>
                  <a:srgbClr val="231F20"/>
                </a:solidFill>
                <a:effectLst/>
                <a:uLnTx/>
                <a:uFillTx/>
                <a:latin typeface="Arial" panose="020B0604020202020204" pitchFamily="34" charset="0"/>
                <a:ea typeface="Arial" panose="020B0604020202020204" pitchFamily="34" charset="0"/>
                <a:cs typeface="Arial" panose="020B0604020202020204" pitchFamily="34" charset="0"/>
              </a:rPr>
            </a:br>
            <a:r>
              <a:rPr kumimoji="0" lang="vi-VN" sz="3600" b="0" i="0" u="none" strike="noStrike" kern="1200" cap="none" spc="0" normalizeH="0" baseline="0" noProof="0" dirty="0">
                <a:ln>
                  <a:noFill/>
                </a:ln>
                <a:solidFill>
                  <a:srgbClr val="231F20"/>
                </a:solidFill>
                <a:effectLst/>
                <a:uLnTx/>
                <a:uFillTx/>
                <a:latin typeface="Arial" panose="020B0604020202020204" pitchFamily="34" charset="0"/>
                <a:ea typeface="Arial" panose="020B0604020202020204" pitchFamily="34" charset="0"/>
                <a:cs typeface="Arial" panose="020B0604020202020204" pitchFamily="34" charset="0"/>
              </a:rPr>
              <a:t>viết (hoặc của nhân vật) về</a:t>
            </a:r>
            <a:r>
              <a:rPr kumimoji="0" lang="en-US" sz="3600" b="0" i="0" u="none" strike="noStrike" kern="1200" cap="none" spc="0" normalizeH="0" baseline="0" noProof="0" dirty="0">
                <a:ln>
                  <a:noFill/>
                </a:ln>
                <a:solidFill>
                  <a:srgbClr val="231F20"/>
                </a:solidFill>
                <a:effectLst/>
                <a:uLnTx/>
                <a:uFillTx/>
                <a:latin typeface="Arial" panose="020B0604020202020204" pitchFamily="34" charset="0"/>
                <a:ea typeface="Arial" panose="020B0604020202020204" pitchFamily="34" charset="0"/>
                <a:cs typeface="Arial" panose="020B0604020202020204" pitchFamily="34" charset="0"/>
              </a:rPr>
              <a:t> đ</a:t>
            </a:r>
            <a:r>
              <a:rPr kumimoji="0" lang="vi-VN" sz="3600" b="0" i="0" u="none" strike="noStrike" kern="1200" cap="none" spc="0" normalizeH="0" baseline="0" noProof="0" dirty="0">
                <a:ln>
                  <a:noFill/>
                </a:ln>
                <a:solidFill>
                  <a:srgbClr val="231F20"/>
                </a:solidFill>
                <a:effectLst/>
                <a:uLnTx/>
                <a:uFillTx/>
                <a:latin typeface="Arial" panose="020B0604020202020204" pitchFamily="34" charset="0"/>
                <a:ea typeface="Arial" panose="020B0604020202020204" pitchFamily="34" charset="0"/>
                <a:cs typeface="Arial" panose="020B0604020202020204" pitchFamily="34" charset="0"/>
              </a:rPr>
              <a:t>ối tượng miêu tả.</a:t>
            </a:r>
            <a:endParaRPr kumimoji="0" lang="en-US" sz="3600" b="0" i="0" u="none" strike="noStrike" kern="1200" cap="none" spc="0" normalizeH="0" baseline="0" noProof="0" dirty="0">
              <a:ln>
                <a:noFill/>
              </a:ln>
              <a:solidFill>
                <a:srgbClr val="231F20"/>
              </a:solidFill>
              <a:effectLst/>
              <a:uLnTx/>
              <a:uFillTx/>
              <a:latin typeface="Arial" panose="020B0604020202020204" pitchFamily="34" charset="0"/>
              <a:ea typeface="Arial" panose="020B0604020202020204" pitchFamily="34" charset="0"/>
              <a:cs typeface="Arial" panose="020B0604020202020204" pitchFamily="34" charset="0"/>
            </a:endParaRPr>
          </a:p>
        </p:txBody>
      </p:sp>
      <p:sp>
        <p:nvSpPr>
          <p:cNvPr id="8" name="矩形 27">
            <a:extLst>
              <a:ext uri="{FF2B5EF4-FFF2-40B4-BE49-F238E27FC236}">
                <a16:creationId xmlns:a16="http://schemas.microsoft.com/office/drawing/2014/main" id="{4555846B-F473-66E5-991F-3ADB0FF5E50C}"/>
              </a:ext>
            </a:extLst>
          </p:cNvPr>
          <p:cNvSpPr/>
          <p:nvPr/>
        </p:nvSpPr>
        <p:spPr>
          <a:xfrm>
            <a:off x="6426158" y="693542"/>
            <a:ext cx="5461042" cy="5470915"/>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2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 panose="020B0604020202020204" pitchFamily="34" charset="0"/>
                <a:ea typeface="Arial" panose="020B0604020202020204" pitchFamily="34" charset="0"/>
                <a:cs typeface="+mn-cs"/>
              </a:rPr>
              <a:t>Kết bài không mở rộng</a:t>
            </a:r>
            <a:r>
              <a:rPr kumimoji="0" lang="vi-VN" sz="3600" b="1" i="0" u="none" strike="noStrike" kern="1200" cap="none" spc="0" normalizeH="0" baseline="0" noProof="0" dirty="0">
                <a:ln>
                  <a:noFill/>
                </a:ln>
                <a:solidFill>
                  <a:srgbClr val="231F20"/>
                </a:solidFill>
                <a:effectLst/>
                <a:uLnTx/>
                <a:uFillTx/>
                <a:latin typeface="Arial" panose="020B0604020202020204" pitchFamily="34" charset="0"/>
                <a:ea typeface="Arial" panose="020B0604020202020204" pitchFamily="34" charset="0"/>
                <a:cs typeface="+mn-cs"/>
              </a:rPr>
              <a:t/>
            </a:r>
            <a:br>
              <a:rPr kumimoji="0" lang="vi-VN" sz="3600" b="1" i="0" u="none" strike="noStrike" kern="1200" cap="none" spc="0" normalizeH="0" baseline="0" noProof="0" dirty="0">
                <a:ln>
                  <a:noFill/>
                </a:ln>
                <a:solidFill>
                  <a:srgbClr val="231F20"/>
                </a:solidFill>
                <a:effectLst/>
                <a:uLnTx/>
                <a:uFillTx/>
                <a:latin typeface="Arial" panose="020B0604020202020204" pitchFamily="34" charset="0"/>
                <a:ea typeface="Arial" panose="020B0604020202020204" pitchFamily="34" charset="0"/>
                <a:cs typeface="+mn-cs"/>
              </a:rPr>
            </a:br>
            <a:r>
              <a:rPr kumimoji="0" lang="vi-VN" sz="3600" b="0" i="0" u="none" strike="noStrike" kern="1200" cap="none" spc="0" normalizeH="0" baseline="0" noProof="0" dirty="0">
                <a:ln>
                  <a:noFill/>
                </a:ln>
                <a:solidFill>
                  <a:srgbClr val="231F20"/>
                </a:solidFill>
                <a:effectLst/>
                <a:uLnTx/>
                <a:uFillTx/>
                <a:latin typeface="Arial" panose="020B0604020202020204" pitchFamily="34" charset="0"/>
                <a:ea typeface="Arial" panose="020B0604020202020204" pitchFamily="34" charset="0"/>
                <a:cs typeface="+mn-cs"/>
              </a:rPr>
              <a:t>Kết thúc bài viết bằng một câu</a:t>
            </a:r>
            <a:r>
              <a:rPr kumimoji="0" lang="en-US" sz="3600" b="0" i="0" u="none" strike="noStrike" kern="1200" cap="none" spc="0" normalizeH="0" baseline="0" noProof="0" dirty="0">
                <a:ln>
                  <a:noFill/>
                </a:ln>
                <a:solidFill>
                  <a:srgbClr val="231F20"/>
                </a:solidFill>
                <a:effectLst/>
                <a:uLnTx/>
                <a:uFillTx/>
                <a:latin typeface="等线"/>
                <a:ea typeface="Arial" panose="020B0604020202020204" pitchFamily="34" charset="0"/>
                <a:cs typeface="+mn-cs"/>
              </a:rPr>
              <a:t> </a:t>
            </a:r>
            <a:r>
              <a:rPr kumimoji="0" lang="vi-VN" sz="3600" b="0" i="0" u="none" strike="noStrike" kern="1200" cap="none" spc="0" normalizeH="0" baseline="0" noProof="0" dirty="0">
                <a:ln>
                  <a:noFill/>
                </a:ln>
                <a:solidFill>
                  <a:srgbClr val="231F20"/>
                </a:solidFill>
                <a:effectLst/>
                <a:uLnTx/>
                <a:uFillTx/>
                <a:latin typeface="Arial" panose="020B0604020202020204" pitchFamily="34" charset="0"/>
                <a:ea typeface="Arial" panose="020B0604020202020204" pitchFamily="34" charset="0"/>
                <a:cs typeface="+mn-cs"/>
              </a:rPr>
              <a:t>nêu lên </a:t>
            </a:r>
            <a:endParaRPr kumimoji="0" lang="en-US" sz="3600" b="0" i="0" u="none" strike="noStrike" kern="1200" cap="none" spc="0" normalizeH="0" baseline="0" noProof="0" dirty="0">
              <a:ln>
                <a:noFill/>
              </a:ln>
              <a:solidFill>
                <a:srgbClr val="231F20"/>
              </a:solidFill>
              <a:effectLst/>
              <a:uLnTx/>
              <a:uFillTx/>
              <a:latin typeface="等线"/>
              <a:ea typeface="Arial" panose="020B0604020202020204" pitchFamily="34" charset="0"/>
              <a:cs typeface="+mn-cs"/>
            </a:endParaRPr>
          </a:p>
          <a:p>
            <a:pPr marL="0" marR="0" lvl="0" indent="0" algn="ctr" defTabSz="914400" rtl="0" eaLnBrk="1" fontAlgn="auto" latinLnBrk="0" hangingPunct="1">
              <a:lnSpc>
                <a:spcPct val="122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231F20"/>
                </a:solidFill>
                <a:effectLst/>
                <a:uLnTx/>
                <a:uFillTx/>
                <a:latin typeface="Arial" panose="020B0604020202020204" pitchFamily="34" charset="0"/>
                <a:ea typeface="Arial" panose="020B0604020202020204" pitchFamily="34" charset="0"/>
                <a:cs typeface="+mn-cs"/>
              </a:rPr>
              <a:t>cảm nghĩ của người </a:t>
            </a:r>
            <a:endParaRPr kumimoji="0" lang="en-US" sz="3600" b="0" i="0" u="none" strike="noStrike" kern="1200" cap="none" spc="0" normalizeH="0" baseline="0" noProof="0" dirty="0">
              <a:ln>
                <a:noFill/>
              </a:ln>
              <a:solidFill>
                <a:srgbClr val="231F20"/>
              </a:solidFill>
              <a:effectLst/>
              <a:uLnTx/>
              <a:uFillTx/>
              <a:latin typeface="等线"/>
              <a:ea typeface="Arial" panose="020B0604020202020204" pitchFamily="34" charset="0"/>
              <a:cs typeface="+mn-cs"/>
            </a:endParaRPr>
          </a:p>
          <a:p>
            <a:pPr marL="0" marR="0" lvl="0" indent="0" algn="ctr" defTabSz="914400" rtl="0" eaLnBrk="1" fontAlgn="auto" latinLnBrk="0" hangingPunct="1">
              <a:lnSpc>
                <a:spcPct val="122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31F20"/>
                </a:solidFill>
                <a:effectLst/>
                <a:uLnTx/>
                <a:uFillTx/>
                <a:latin typeface="Arial" panose="020B0604020202020204" pitchFamily="34" charset="0"/>
                <a:ea typeface="Arial" panose="020B0604020202020204" pitchFamily="34" charset="0"/>
                <a:cs typeface="+mn-cs"/>
              </a:rPr>
              <a:t>v</a:t>
            </a:r>
            <a:r>
              <a:rPr kumimoji="0" lang="vi-VN" sz="3600" b="0" i="0" u="none" strike="noStrike" kern="1200" cap="none" spc="0" normalizeH="0" baseline="0" noProof="0" dirty="0">
                <a:ln>
                  <a:noFill/>
                </a:ln>
                <a:solidFill>
                  <a:srgbClr val="231F20"/>
                </a:solidFill>
                <a:effectLst/>
                <a:uLnTx/>
                <a:uFillTx/>
                <a:latin typeface="Arial" panose="020B0604020202020204" pitchFamily="34" charset="0"/>
                <a:ea typeface="Arial" panose="020B0604020202020204" pitchFamily="34" charset="0"/>
                <a:cs typeface="+mn-cs"/>
              </a:rPr>
              <a:t>iết</a:t>
            </a:r>
            <a:r>
              <a:rPr kumimoji="0" lang="en-US" sz="3600" b="0" i="0" u="none" strike="noStrike" kern="1200" cap="none" spc="0" normalizeH="0" baseline="0" noProof="0" dirty="0">
                <a:ln>
                  <a:noFill/>
                </a:ln>
                <a:solidFill>
                  <a:srgbClr val="231F20"/>
                </a:solidFill>
                <a:effectLst/>
                <a:uLnTx/>
                <a:uFillTx/>
                <a:latin typeface="等线"/>
                <a:ea typeface="Arial" panose="020B0604020202020204" pitchFamily="34" charset="0"/>
                <a:cs typeface="+mn-cs"/>
              </a:rPr>
              <a:t> </a:t>
            </a:r>
            <a:r>
              <a:rPr kumimoji="0" lang="vi-VN" sz="3600" b="0" i="0" u="none" strike="noStrike" kern="1200" cap="none" spc="0" normalizeH="0" baseline="0" noProof="0" dirty="0">
                <a:ln>
                  <a:noFill/>
                </a:ln>
                <a:solidFill>
                  <a:srgbClr val="231F20"/>
                </a:solidFill>
                <a:effectLst/>
                <a:uLnTx/>
                <a:uFillTx/>
                <a:latin typeface="Arial" panose="020B0604020202020204" pitchFamily="34" charset="0"/>
                <a:ea typeface="Arial" panose="020B0604020202020204" pitchFamily="34" charset="0"/>
                <a:cs typeface="+mn-cs"/>
              </a:rPr>
              <a:t>(hoặc của nhân vật) về đối tượng</a:t>
            </a:r>
            <a:r>
              <a:rPr kumimoji="0" lang="en-US" sz="3600" b="0" i="0" u="none" strike="noStrike" kern="1200" cap="none" spc="0" normalizeH="0" baseline="0" noProof="0" dirty="0">
                <a:ln>
                  <a:noFill/>
                </a:ln>
                <a:solidFill>
                  <a:srgbClr val="231F20"/>
                </a:solidFill>
                <a:effectLst/>
                <a:uLnTx/>
                <a:uFillTx/>
                <a:latin typeface="等线"/>
                <a:ea typeface="Arial" panose="020B0604020202020204" pitchFamily="34" charset="0"/>
                <a:cs typeface="+mn-cs"/>
              </a:rPr>
              <a:t> </a:t>
            </a:r>
            <a:r>
              <a:rPr kumimoji="0" lang="vi-VN" sz="3600" b="0" i="0" u="none" strike="noStrike" kern="1200" cap="none" spc="0" normalizeH="0" baseline="0" noProof="0" dirty="0">
                <a:ln>
                  <a:noFill/>
                </a:ln>
                <a:solidFill>
                  <a:srgbClr val="231F20"/>
                </a:solidFill>
                <a:effectLst/>
                <a:uLnTx/>
                <a:uFillTx/>
                <a:latin typeface="Arial" panose="020B0604020202020204" pitchFamily="34" charset="0"/>
                <a:ea typeface="Arial" panose="020B0604020202020204" pitchFamily="34" charset="0"/>
                <a:cs typeface="+mn-cs"/>
              </a:rPr>
              <a:t>miêu tả</a:t>
            </a:r>
            <a:r>
              <a:rPr kumimoji="0" lang="vi-VN" sz="1800" b="0" i="0" u="none" strike="noStrike" kern="1200" cap="none" spc="0" normalizeH="0" baseline="0" noProof="0" dirty="0">
                <a:ln>
                  <a:noFill/>
                </a:ln>
                <a:solidFill>
                  <a:srgbClr val="231F20"/>
                </a:solidFill>
                <a:effectLst/>
                <a:uLnTx/>
                <a:uFillTx/>
                <a:latin typeface="Arial" panose="020B0604020202020204" pitchFamily="34" charset="0"/>
                <a:ea typeface="Arial" panose="020B0604020202020204" pitchFamily="34" charset="0"/>
                <a:cs typeface="+mn-cs"/>
              </a:rPr>
              <a:t>.</a:t>
            </a:r>
            <a:endParaRPr kumimoji="0" lang="en-US" sz="1800" b="0" i="0" u="none" strike="noStrike" kern="1200" cap="none" spc="0" normalizeH="0" baseline="0" noProof="0" dirty="0">
              <a:ln>
                <a:noFill/>
              </a:ln>
              <a:solidFill>
                <a:srgbClr val="231F20"/>
              </a:solidFill>
              <a:effectLst/>
              <a:uLnTx/>
              <a:uFillTx/>
              <a:latin typeface="等线"/>
              <a:ea typeface="Arial" panose="020B0604020202020204" pitchFamily="34" charset="0"/>
              <a:cs typeface="+mn-cs"/>
            </a:endParaRPr>
          </a:p>
          <a:p>
            <a:pPr marL="0" marR="0" lvl="0" indent="0" algn="ctr" defTabSz="914400" rtl="0" eaLnBrk="1" fontAlgn="auto" latinLnBrk="0" hangingPunct="1">
              <a:lnSpc>
                <a:spcPct val="122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1F20"/>
              </a:solidFill>
              <a:effectLst/>
              <a:uLnTx/>
              <a:uFillTx/>
              <a:latin typeface="Arial" panose="020B0604020202020204" pitchFamily="34" charset="0"/>
              <a:ea typeface="Arial" panose="020B0604020202020204" pitchFamily="34" charset="0"/>
              <a:cs typeface="+mn-cs"/>
            </a:endParaRPr>
          </a:p>
        </p:txBody>
      </p:sp>
    </p:spTree>
    <p:extLst>
      <p:ext uri="{BB962C8B-B14F-4D97-AF65-F5344CB8AC3E}">
        <p14:creationId xmlns:p14="http://schemas.microsoft.com/office/powerpoint/2010/main" val="148070923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12" name="Rounded Rectangle 11"/>
          <p:cNvSpPr/>
          <p:nvPr/>
        </p:nvSpPr>
        <p:spPr>
          <a:xfrm>
            <a:off x="221226" y="412954"/>
            <a:ext cx="11665974" cy="597309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descr="A cartoon of a child with a magnifying glass&#10;&#10;Description automatically generated">
            <a:extLst>
              <a:ext uri="{FF2B5EF4-FFF2-40B4-BE49-F238E27FC236}">
                <a16:creationId xmlns:a16="http://schemas.microsoft.com/office/drawing/2014/main" id="{3D6CE0B9-FD11-D677-BF7C-E4D4EDEC961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1221" t="20272" r="40218" b="32754"/>
          <a:stretch/>
        </p:blipFill>
        <p:spPr>
          <a:xfrm>
            <a:off x="10741284" y="4866565"/>
            <a:ext cx="1306377" cy="1859699"/>
          </a:xfrm>
          <a:prstGeom prst="rect">
            <a:avLst/>
          </a:prstGeom>
        </p:spPr>
      </p:pic>
      <p:pic>
        <p:nvPicPr>
          <p:cNvPr id="30" name="Picture 29" descr="A blue and white line on a black background&#10;&#10;Description automatically generated">
            <a:extLst>
              <a:ext uri="{FF2B5EF4-FFF2-40B4-BE49-F238E27FC236}">
                <a16:creationId xmlns:a16="http://schemas.microsoft.com/office/drawing/2014/main" id="{4EDD659B-DE1D-D6D2-4F90-45A5F78E7F45}"/>
              </a:ext>
            </a:extLst>
          </p:cNvPr>
          <p:cNvPicPr>
            <a:picLocks noChangeAspect="1"/>
          </p:cNvPicPr>
          <p:nvPr/>
        </p:nvPicPr>
        <p:blipFill rotWithShape="1">
          <a:blip r:embed="rId4">
            <a:extLst>
              <a:ext uri="{28A0092B-C50C-407E-A947-70E740481C1C}">
                <a14:useLocalDpi xmlns:a14="http://schemas.microsoft.com/office/drawing/2010/main" val="0"/>
              </a:ext>
            </a:extLst>
          </a:blip>
          <a:srcRect l="69591" t="54730" r="5117" b="38276"/>
          <a:stretch/>
        </p:blipFill>
        <p:spPr>
          <a:xfrm>
            <a:off x="969119" y="4689453"/>
            <a:ext cx="3083586" cy="354223"/>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6022" y="1435009"/>
            <a:ext cx="9855484" cy="3928986"/>
          </a:xfrm>
          <a:prstGeom prst="rect">
            <a:avLst/>
          </a:prstGeom>
        </p:spPr>
      </p:pic>
      <p:sp>
        <p:nvSpPr>
          <p:cNvPr id="8" name="TextBox 7">
            <a:extLst>
              <a:ext uri="{FF2B5EF4-FFF2-40B4-BE49-F238E27FC236}">
                <a16:creationId xmlns:a16="http://schemas.microsoft.com/office/drawing/2014/main" id="{57CBBCD8-D6C8-93BE-3CCF-F500C262358D}"/>
              </a:ext>
            </a:extLst>
          </p:cNvPr>
          <p:cNvSpPr txBox="1"/>
          <p:nvPr/>
        </p:nvSpPr>
        <p:spPr>
          <a:xfrm>
            <a:off x="1021222" y="586964"/>
            <a:ext cx="994448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noProof="0" dirty="0" smtClean="0">
                <a:ln>
                  <a:noFill/>
                </a:ln>
                <a:solidFill>
                  <a:prstClr val="black"/>
                </a:solidFill>
                <a:effectLst/>
                <a:uLnTx/>
                <a:uFillTx/>
                <a:latin typeface="+mj-lt"/>
                <a:ea typeface="+mn-ea"/>
                <a:cs typeface="Calibri" panose="020F0502020204030204" pitchFamily="34" charset="0"/>
              </a:rPr>
              <a:t>Gợi ý:</a:t>
            </a:r>
            <a:endParaRPr kumimoji="0" lang="vi-VN" sz="5400" b="0" i="0" u="none" strike="noStrike" kern="1200" cap="none" spc="0" normalizeH="0" noProof="0" dirty="0" smtClean="0">
              <a:ln>
                <a:noFill/>
              </a:ln>
              <a:solidFill>
                <a:srgbClr val="FF0000"/>
              </a:solidFill>
              <a:effectLst/>
              <a:uLnTx/>
              <a:uFillTx/>
              <a:latin typeface="+mj-lt"/>
              <a:cs typeface="Calibri" panose="020F0502020204030204" pitchFamily="34" charset="0"/>
            </a:endParaRPr>
          </a:p>
        </p:txBody>
      </p:sp>
    </p:spTree>
    <p:extLst>
      <p:ext uri="{BB962C8B-B14F-4D97-AF65-F5344CB8AC3E}">
        <p14:creationId xmlns:p14="http://schemas.microsoft.com/office/powerpoint/2010/main" val="36350702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12" name="Rounded Rectangle 11"/>
          <p:cNvSpPr/>
          <p:nvPr/>
        </p:nvSpPr>
        <p:spPr>
          <a:xfrm>
            <a:off x="221226" y="412954"/>
            <a:ext cx="11665974" cy="597309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 name="Picture 29" descr="A blue and white line on a black background&#10;&#10;Description automatically generated">
            <a:extLst>
              <a:ext uri="{FF2B5EF4-FFF2-40B4-BE49-F238E27FC236}">
                <a16:creationId xmlns:a16="http://schemas.microsoft.com/office/drawing/2014/main" id="{4EDD659B-DE1D-D6D2-4F90-45A5F78E7F45}"/>
              </a:ext>
            </a:extLst>
          </p:cNvPr>
          <p:cNvPicPr>
            <a:picLocks noChangeAspect="1"/>
          </p:cNvPicPr>
          <p:nvPr/>
        </p:nvPicPr>
        <p:blipFill rotWithShape="1">
          <a:blip r:embed="rId3">
            <a:extLst>
              <a:ext uri="{28A0092B-C50C-407E-A947-70E740481C1C}">
                <a14:useLocalDpi xmlns:a14="http://schemas.microsoft.com/office/drawing/2010/main" val="0"/>
              </a:ext>
            </a:extLst>
          </a:blip>
          <a:srcRect l="69591" t="54730" r="5117" b="38276"/>
          <a:stretch/>
        </p:blipFill>
        <p:spPr>
          <a:xfrm>
            <a:off x="969119" y="4689453"/>
            <a:ext cx="3083586" cy="354223"/>
          </a:xfrm>
          <a:prstGeom prst="rect">
            <a:avLst/>
          </a:prstGeom>
        </p:spPr>
      </p:pic>
      <p:sp>
        <p:nvSpPr>
          <p:cNvPr id="8" name="TextBox 7">
            <a:extLst>
              <a:ext uri="{FF2B5EF4-FFF2-40B4-BE49-F238E27FC236}">
                <a16:creationId xmlns:a16="http://schemas.microsoft.com/office/drawing/2014/main" id="{57CBBCD8-D6C8-93BE-3CCF-F500C262358D}"/>
              </a:ext>
            </a:extLst>
          </p:cNvPr>
          <p:cNvSpPr txBox="1"/>
          <p:nvPr/>
        </p:nvSpPr>
        <p:spPr>
          <a:xfrm>
            <a:off x="1021222" y="586964"/>
            <a:ext cx="994448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noProof="0" dirty="0" smtClean="0">
                <a:ln>
                  <a:noFill/>
                </a:ln>
                <a:solidFill>
                  <a:prstClr val="black"/>
                </a:solidFill>
                <a:effectLst/>
                <a:uLnTx/>
                <a:uFillTx/>
                <a:latin typeface="+mj-lt"/>
                <a:ea typeface="+mn-ea"/>
                <a:cs typeface="Calibri" panose="020F0502020204030204" pitchFamily="34" charset="0"/>
              </a:rPr>
              <a:t>Gợi ý:</a:t>
            </a:r>
            <a:endParaRPr kumimoji="0" lang="vi-VN" sz="5400" b="0" i="0" u="none" strike="noStrike" kern="1200" cap="none" spc="0" normalizeH="0" noProof="0" dirty="0" smtClean="0">
              <a:ln>
                <a:noFill/>
              </a:ln>
              <a:solidFill>
                <a:srgbClr val="FF0000"/>
              </a:solidFill>
              <a:effectLst/>
              <a:uLnTx/>
              <a:uFillTx/>
              <a:latin typeface="+mj-lt"/>
              <a:cs typeface="Calibri" panose="020F0502020204030204" pitchFamily="34"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421" y="1579473"/>
            <a:ext cx="11067539" cy="4083907"/>
          </a:xfrm>
          <a:prstGeom prst="rect">
            <a:avLst/>
          </a:prstGeom>
        </p:spPr>
      </p:pic>
    </p:spTree>
    <p:extLst>
      <p:ext uri="{BB962C8B-B14F-4D97-AF65-F5344CB8AC3E}">
        <p14:creationId xmlns:p14="http://schemas.microsoft.com/office/powerpoint/2010/main" val="10809413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12" name="Rounded Rectangle 11"/>
          <p:cNvSpPr/>
          <p:nvPr/>
        </p:nvSpPr>
        <p:spPr>
          <a:xfrm>
            <a:off x="221226" y="412954"/>
            <a:ext cx="11665974" cy="597309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descr="A cartoon of a child with a magnifying glass&#10;&#10;Description automatically generated">
            <a:extLst>
              <a:ext uri="{FF2B5EF4-FFF2-40B4-BE49-F238E27FC236}">
                <a16:creationId xmlns:a16="http://schemas.microsoft.com/office/drawing/2014/main" id="{3D6CE0B9-FD11-D677-BF7C-E4D4EDEC961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1221" t="20272" r="40218" b="32754"/>
          <a:stretch/>
        </p:blipFill>
        <p:spPr>
          <a:xfrm>
            <a:off x="11359643" y="4866564"/>
            <a:ext cx="1306377" cy="1859699"/>
          </a:xfrm>
          <a:prstGeom prst="rect">
            <a:avLst/>
          </a:prstGeom>
        </p:spPr>
      </p:pic>
      <p:pic>
        <p:nvPicPr>
          <p:cNvPr id="30" name="Picture 29" descr="A blue and white line on a black background&#10;&#10;Description automatically generated">
            <a:extLst>
              <a:ext uri="{FF2B5EF4-FFF2-40B4-BE49-F238E27FC236}">
                <a16:creationId xmlns:a16="http://schemas.microsoft.com/office/drawing/2014/main" id="{4EDD659B-DE1D-D6D2-4F90-45A5F78E7F45}"/>
              </a:ext>
            </a:extLst>
          </p:cNvPr>
          <p:cNvPicPr>
            <a:picLocks noChangeAspect="1"/>
          </p:cNvPicPr>
          <p:nvPr/>
        </p:nvPicPr>
        <p:blipFill rotWithShape="1">
          <a:blip r:embed="rId4">
            <a:extLst>
              <a:ext uri="{28A0092B-C50C-407E-A947-70E740481C1C}">
                <a14:useLocalDpi xmlns:a14="http://schemas.microsoft.com/office/drawing/2010/main" val="0"/>
              </a:ext>
            </a:extLst>
          </a:blip>
          <a:srcRect l="69591" t="54730" r="5117" b="38276"/>
          <a:stretch/>
        </p:blipFill>
        <p:spPr>
          <a:xfrm>
            <a:off x="969119" y="4689453"/>
            <a:ext cx="3083586" cy="354223"/>
          </a:xfrm>
          <a:prstGeom prst="rect">
            <a:avLst/>
          </a:prstGeom>
        </p:spPr>
      </p:pic>
      <p:sp>
        <p:nvSpPr>
          <p:cNvPr id="8" name="TextBox 7">
            <a:extLst>
              <a:ext uri="{FF2B5EF4-FFF2-40B4-BE49-F238E27FC236}">
                <a16:creationId xmlns:a16="http://schemas.microsoft.com/office/drawing/2014/main" id="{57CBBCD8-D6C8-93BE-3CCF-F500C262358D}"/>
              </a:ext>
            </a:extLst>
          </p:cNvPr>
          <p:cNvSpPr txBox="1"/>
          <p:nvPr/>
        </p:nvSpPr>
        <p:spPr>
          <a:xfrm>
            <a:off x="439994" y="281217"/>
            <a:ext cx="11312012" cy="60016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noProof="0" dirty="0" smtClean="0">
                <a:ln>
                  <a:noFill/>
                </a:ln>
                <a:solidFill>
                  <a:prstClr val="black"/>
                </a:solidFill>
                <a:effectLst/>
                <a:uLnTx/>
                <a:uFillTx/>
                <a:latin typeface="+mj-lt"/>
                <a:ea typeface="+mn-ea"/>
                <a:cs typeface="Calibri" panose="020F0502020204030204" pitchFamily="34" charset="0"/>
              </a:rPr>
              <a:t>Gợi ý:</a:t>
            </a:r>
          </a:p>
          <a:p>
            <a:r>
              <a:rPr lang="vi-VN" sz="3600" b="1" dirty="0">
                <a:latin typeface="+mj-lt"/>
              </a:rPr>
              <a:t>Kết </a:t>
            </a:r>
            <a:r>
              <a:rPr lang="vi-VN" sz="3600" b="1" dirty="0" smtClean="0">
                <a:latin typeface="+mj-lt"/>
              </a:rPr>
              <a:t>bài </a:t>
            </a:r>
            <a:r>
              <a:rPr lang="vi-VN" sz="3600" b="1" dirty="0">
                <a:latin typeface="+mj-lt"/>
              </a:rPr>
              <a:t>mở rộng:</a:t>
            </a:r>
          </a:p>
          <a:p>
            <a:r>
              <a:rPr lang="vi-VN" sz="3600" dirty="0" smtClean="0">
                <a:latin typeface="+mj-lt"/>
              </a:rPr>
              <a:t>    Khung </a:t>
            </a:r>
            <a:r>
              <a:rPr lang="vi-VN" sz="3600" dirty="0">
                <a:latin typeface="+mj-lt"/>
              </a:rPr>
              <a:t>cảnh quê hương không chỉ là vẻ đẹp của thiên nhiên mà còn là nơi lưu giữ biết bao kỷ niệm thân thương. Mỗi lần ngắm nhìn cánh đồng lúa chín, hàng cây xanh rì hay dòng sông hiền hòa, tôi lại thêm yêu quê hương mình hơn. Mai này dù có đi đâu xa, tôi vẫn luôn nhớ về nơi đây, nơi nuôi dưỡng tâm hồn tôi bằng những điều bình dị nhưng đáng trân quý nhất.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noProof="0" dirty="0" smtClean="0">
              <a:ln>
                <a:noFill/>
              </a:ln>
              <a:solidFill>
                <a:srgbClr val="FF0000"/>
              </a:solidFill>
              <a:effectLst/>
              <a:uLnTx/>
              <a:uFillTx/>
              <a:latin typeface="+mj-lt"/>
              <a:cs typeface="Calibri" panose="020F0502020204030204" pitchFamily="34" charset="0"/>
            </a:endParaRPr>
          </a:p>
        </p:txBody>
      </p:sp>
    </p:spTree>
    <p:extLst>
      <p:ext uri="{BB962C8B-B14F-4D97-AF65-F5344CB8AC3E}">
        <p14:creationId xmlns:p14="http://schemas.microsoft.com/office/powerpoint/2010/main" val="18472293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12" name="Rounded Rectangle 11"/>
          <p:cNvSpPr/>
          <p:nvPr/>
        </p:nvSpPr>
        <p:spPr>
          <a:xfrm>
            <a:off x="221226" y="412954"/>
            <a:ext cx="11665974" cy="597309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descr="A cartoon of a child with a magnifying glass&#10;&#10;Description automatically generated">
            <a:extLst>
              <a:ext uri="{FF2B5EF4-FFF2-40B4-BE49-F238E27FC236}">
                <a16:creationId xmlns:a16="http://schemas.microsoft.com/office/drawing/2014/main" id="{3D6CE0B9-FD11-D677-BF7C-E4D4EDEC961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1221" t="20272" r="40218" b="32754"/>
          <a:stretch/>
        </p:blipFill>
        <p:spPr>
          <a:xfrm>
            <a:off x="11359643" y="4866564"/>
            <a:ext cx="1306377" cy="1859699"/>
          </a:xfrm>
          <a:prstGeom prst="rect">
            <a:avLst/>
          </a:prstGeom>
        </p:spPr>
      </p:pic>
      <p:pic>
        <p:nvPicPr>
          <p:cNvPr id="30" name="Picture 29" descr="A blue and white line on a black background&#10;&#10;Description automatically generated">
            <a:extLst>
              <a:ext uri="{FF2B5EF4-FFF2-40B4-BE49-F238E27FC236}">
                <a16:creationId xmlns:a16="http://schemas.microsoft.com/office/drawing/2014/main" id="{4EDD659B-DE1D-D6D2-4F90-45A5F78E7F45}"/>
              </a:ext>
            </a:extLst>
          </p:cNvPr>
          <p:cNvPicPr>
            <a:picLocks noChangeAspect="1"/>
          </p:cNvPicPr>
          <p:nvPr/>
        </p:nvPicPr>
        <p:blipFill rotWithShape="1">
          <a:blip r:embed="rId4">
            <a:extLst>
              <a:ext uri="{28A0092B-C50C-407E-A947-70E740481C1C}">
                <a14:useLocalDpi xmlns:a14="http://schemas.microsoft.com/office/drawing/2010/main" val="0"/>
              </a:ext>
            </a:extLst>
          </a:blip>
          <a:srcRect l="69591" t="54730" r="5117" b="38276"/>
          <a:stretch/>
        </p:blipFill>
        <p:spPr>
          <a:xfrm>
            <a:off x="969119" y="4689453"/>
            <a:ext cx="3083586" cy="354223"/>
          </a:xfrm>
          <a:prstGeom prst="rect">
            <a:avLst/>
          </a:prstGeom>
        </p:spPr>
      </p:pic>
      <p:sp>
        <p:nvSpPr>
          <p:cNvPr id="8" name="TextBox 7">
            <a:extLst>
              <a:ext uri="{FF2B5EF4-FFF2-40B4-BE49-F238E27FC236}">
                <a16:creationId xmlns:a16="http://schemas.microsoft.com/office/drawing/2014/main" id="{57CBBCD8-D6C8-93BE-3CCF-F500C262358D}"/>
              </a:ext>
            </a:extLst>
          </p:cNvPr>
          <p:cNvSpPr txBox="1"/>
          <p:nvPr/>
        </p:nvSpPr>
        <p:spPr>
          <a:xfrm>
            <a:off x="575188" y="1138498"/>
            <a:ext cx="11312012" cy="3970318"/>
          </a:xfrm>
          <a:prstGeom prst="rect">
            <a:avLst/>
          </a:prstGeom>
          <a:noFill/>
        </p:spPr>
        <p:txBody>
          <a:bodyPr wrap="square" rtlCol="0">
            <a:spAutoFit/>
          </a:bodyPr>
          <a:lstStyle/>
          <a:p>
            <a:r>
              <a:rPr lang="vi-VN" sz="3600" b="1" dirty="0" smtClean="0"/>
              <a:t> </a:t>
            </a:r>
            <a:r>
              <a:rPr lang="vi-VN" sz="3600" b="1" dirty="0">
                <a:latin typeface="+mj-lt"/>
              </a:rPr>
              <a:t>Kết </a:t>
            </a:r>
            <a:r>
              <a:rPr lang="vi-VN" sz="3600" b="1" dirty="0" smtClean="0">
                <a:latin typeface="+mj-lt"/>
              </a:rPr>
              <a:t>bài </a:t>
            </a:r>
            <a:r>
              <a:rPr lang="vi-VN" sz="3600" b="1" dirty="0">
                <a:latin typeface="+mj-lt"/>
              </a:rPr>
              <a:t>không mở rộng:</a:t>
            </a:r>
          </a:p>
          <a:p>
            <a:r>
              <a:rPr lang="vi-VN" sz="3600" dirty="0">
                <a:latin typeface="+mj-lt"/>
              </a:rPr>
              <a:t>Khung cảnh quê hương thật đẹp và yên bình, mang đến cho tôi cảm giác thư thái và yêu đời. Những hình ảnh quen thuộc sẽ luôn in sâu trong tâm trí tôi, trở thành một phần ký ức đẹp của tuổi thơ.</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vi-VN" sz="3600" dirty="0">
              <a:latin typeface="+mj-lt"/>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noProof="0" dirty="0" smtClean="0">
              <a:ln>
                <a:noFill/>
              </a:ln>
              <a:solidFill>
                <a:srgbClr val="FF0000"/>
              </a:solidFill>
              <a:effectLst/>
              <a:uLnTx/>
              <a:uFillTx/>
              <a:latin typeface="+mj-lt"/>
              <a:cs typeface="Calibri" panose="020F0502020204030204" pitchFamily="34" charset="0"/>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2440" y="3185239"/>
            <a:ext cx="2165459" cy="1684197"/>
          </a:xfrm>
          <a:prstGeom prst="rect">
            <a:avLst/>
          </a:prstGeom>
        </p:spPr>
      </p:pic>
    </p:spTree>
    <p:extLst>
      <p:ext uri="{BB962C8B-B14F-4D97-AF65-F5344CB8AC3E}">
        <p14:creationId xmlns:p14="http://schemas.microsoft.com/office/powerpoint/2010/main" val="24197983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1000"/>
                                        <p:tgtEl>
                                          <p:spTgt spid="8">
                                            <p:txEl>
                                              <p:pRg st="0" end="0"/>
                                            </p:txEl>
                                          </p:spTgt>
                                        </p:tgtEl>
                                      </p:cBhvr>
                                    </p:animEffect>
                                    <p:anim calcmode="lin" valueType="num">
                                      <p:cBhvr>
                                        <p:cTn id="13"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8">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fade">
                                      <p:cBhvr>
                                        <p:cTn id="17" dur="1000"/>
                                        <p:tgtEl>
                                          <p:spTgt spid="8">
                                            <p:txEl>
                                              <p:pRg st="1" end="1"/>
                                            </p:txEl>
                                          </p:spTgt>
                                        </p:tgtEl>
                                      </p:cBhvr>
                                    </p:animEffect>
                                    <p:anim calcmode="lin" valueType="num">
                                      <p:cBhvr>
                                        <p:cTn id="18"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28367"/>
          <a:stretch/>
        </p:blipFill>
        <p:spPr>
          <a:xfrm>
            <a:off x="2214756" y="2912533"/>
            <a:ext cx="7090111" cy="3945467"/>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r="37795"/>
          <a:stretch/>
        </p:blipFill>
        <p:spPr>
          <a:xfrm>
            <a:off x="2125133" y="0"/>
            <a:ext cx="7808022" cy="3005667"/>
          </a:xfrm>
          <a:prstGeom prst="rect">
            <a:avLst/>
          </a:prstGeom>
        </p:spPr>
      </p:pic>
      <p:sp>
        <p:nvSpPr>
          <p:cNvPr id="6" name="TextBox 5"/>
          <p:cNvSpPr txBox="1"/>
          <p:nvPr/>
        </p:nvSpPr>
        <p:spPr>
          <a:xfrm>
            <a:off x="3094216" y="1883616"/>
            <a:ext cx="4916602" cy="646331"/>
          </a:xfrm>
          <a:prstGeom prst="rect">
            <a:avLst/>
          </a:prstGeom>
          <a:noFill/>
        </p:spPr>
        <p:txBody>
          <a:bodyPr wrap="none" rtlCol="0">
            <a:spAutoFit/>
          </a:bodyPr>
          <a:lstStyle/>
          <a:p>
            <a:r>
              <a:rPr lang="en-US" sz="3600" b="1" dirty="0">
                <a:ln>
                  <a:solidFill>
                    <a:schemeClr val="tx1"/>
                  </a:solidFill>
                </a:ln>
                <a:solidFill>
                  <a:srgbClr val="FF0000"/>
                </a:solidFill>
                <a:latin typeface="Times New Roman" panose="02020603050405020304" pitchFamily="18" charset="0"/>
                <a:cs typeface="Times New Roman" panose="02020603050405020304" pitchFamily="18" charset="0"/>
              </a:rPr>
              <a:t>CHIA SẺ TRƯỚC LỚP</a:t>
            </a:r>
          </a:p>
        </p:txBody>
      </p:sp>
    </p:spTree>
    <p:extLst>
      <p:ext uri="{BB962C8B-B14F-4D97-AF65-F5344CB8AC3E}">
        <p14:creationId xmlns:p14="http://schemas.microsoft.com/office/powerpoint/2010/main" val="18577146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grpSp>
        <p:nvGrpSpPr>
          <p:cNvPr id="15" name="Group 14"/>
          <p:cNvGrpSpPr/>
          <p:nvPr/>
        </p:nvGrpSpPr>
        <p:grpSpPr>
          <a:xfrm>
            <a:off x="228600" y="1"/>
            <a:ext cx="4902200" cy="1972108"/>
            <a:chOff x="228600" y="1"/>
            <a:chExt cx="4902200" cy="1972108"/>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51263" b="55855"/>
            <a:stretch/>
          </p:blipFill>
          <p:spPr>
            <a:xfrm>
              <a:off x="228600" y="1"/>
              <a:ext cx="4902200" cy="1972108"/>
            </a:xfrm>
            <a:prstGeom prst="rect">
              <a:avLst/>
            </a:prstGeom>
          </p:spPr>
        </p:pic>
        <p:sp>
          <p:nvSpPr>
            <p:cNvPr id="8" name="TextBox 7"/>
            <p:cNvSpPr txBox="1"/>
            <p:nvPr/>
          </p:nvSpPr>
          <p:spPr>
            <a:xfrm>
              <a:off x="1017450" y="304631"/>
              <a:ext cx="3334784" cy="1446550"/>
            </a:xfrm>
            <a:prstGeom prst="rect">
              <a:avLst/>
            </a:prstGeom>
            <a:noFill/>
          </p:spPr>
          <p:txBody>
            <a:bodyPr wrap="square" rtlCol="0">
              <a:spAutoFit/>
            </a:bodyPr>
            <a:lstStyle/>
            <a:p>
              <a:pPr algn="ctr"/>
              <a:r>
                <a:rPr lang="en-US" sz="4400" dirty="0" err="1">
                  <a:ln w="12700">
                    <a:solidFill>
                      <a:schemeClr val="tx1"/>
                    </a:solidFill>
                  </a:ln>
                  <a:solidFill>
                    <a:srgbClr val="FFFF00"/>
                  </a:solidFill>
                  <a:latin typeface="UTM Showcard" panose="02040603050506020204" pitchFamily="18" charset="0"/>
                </a:rPr>
                <a:t>Cùng</a:t>
              </a:r>
              <a:r>
                <a:rPr lang="en-US" sz="4400" dirty="0">
                  <a:ln w="12700">
                    <a:solidFill>
                      <a:schemeClr val="tx1"/>
                    </a:solidFill>
                  </a:ln>
                  <a:solidFill>
                    <a:srgbClr val="FFFF00"/>
                  </a:solidFill>
                  <a:latin typeface="UTM Showcard" panose="02040603050506020204" pitchFamily="18" charset="0"/>
                </a:rPr>
                <a:t> </a:t>
              </a:r>
              <a:r>
                <a:rPr lang="en-US" sz="4400" dirty="0" err="1">
                  <a:ln w="12700">
                    <a:solidFill>
                      <a:schemeClr val="tx1"/>
                    </a:solidFill>
                  </a:ln>
                  <a:solidFill>
                    <a:srgbClr val="FFFF00"/>
                  </a:solidFill>
                  <a:latin typeface="UTM Showcard" panose="02040603050506020204" pitchFamily="18" charset="0"/>
                </a:rPr>
                <a:t>nhau</a:t>
              </a:r>
              <a:r>
                <a:rPr lang="en-US" sz="4400" dirty="0">
                  <a:ln w="12700">
                    <a:solidFill>
                      <a:schemeClr val="tx1"/>
                    </a:solidFill>
                  </a:ln>
                  <a:solidFill>
                    <a:srgbClr val="FFFF00"/>
                  </a:solidFill>
                  <a:latin typeface="UTM Showcard" panose="02040603050506020204" pitchFamily="18" charset="0"/>
                </a:rPr>
                <a:t> </a:t>
              </a:r>
              <a:r>
                <a:rPr lang="en-US" sz="4400" dirty="0" err="1">
                  <a:ln w="12700">
                    <a:solidFill>
                      <a:schemeClr val="tx1"/>
                    </a:solidFill>
                  </a:ln>
                  <a:solidFill>
                    <a:srgbClr val="FFFF00"/>
                  </a:solidFill>
                  <a:latin typeface="UTM Showcard" panose="02040603050506020204" pitchFamily="18" charset="0"/>
                </a:rPr>
                <a:t>nhận</a:t>
              </a:r>
              <a:r>
                <a:rPr lang="en-US" sz="4400" dirty="0">
                  <a:ln w="12700">
                    <a:solidFill>
                      <a:schemeClr val="tx1"/>
                    </a:solidFill>
                  </a:ln>
                  <a:solidFill>
                    <a:srgbClr val="FFFF00"/>
                  </a:solidFill>
                  <a:latin typeface="UTM Showcard" panose="02040603050506020204" pitchFamily="18" charset="0"/>
                </a:rPr>
                <a:t> </a:t>
              </a:r>
              <a:r>
                <a:rPr lang="en-US" sz="4400" dirty="0" err="1">
                  <a:ln w="12700">
                    <a:solidFill>
                      <a:schemeClr val="tx1"/>
                    </a:solidFill>
                  </a:ln>
                  <a:solidFill>
                    <a:srgbClr val="FFFF00"/>
                  </a:solidFill>
                  <a:latin typeface="UTM Showcard" panose="02040603050506020204" pitchFamily="18" charset="0"/>
                </a:rPr>
                <a:t>xét</a:t>
              </a:r>
              <a:endParaRPr lang="en-US" sz="4400" dirty="0">
                <a:ln w="12700">
                  <a:solidFill>
                    <a:schemeClr val="tx1"/>
                  </a:solidFill>
                </a:ln>
                <a:solidFill>
                  <a:srgbClr val="FFFF00"/>
                </a:solidFill>
                <a:latin typeface="UTM Showcard" panose="02040603050506020204" pitchFamily="18" charset="0"/>
              </a:endParaRPr>
            </a:p>
          </p:txBody>
        </p:sp>
      </p:gr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r="72222"/>
          <a:stretch/>
        </p:blipFill>
        <p:spPr>
          <a:xfrm>
            <a:off x="389493" y="4242328"/>
            <a:ext cx="1255914" cy="2615672"/>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r="67593"/>
          <a:stretch/>
        </p:blipFill>
        <p:spPr>
          <a:xfrm>
            <a:off x="4025002" y="4229880"/>
            <a:ext cx="1506972" cy="2615672"/>
          </a:xfrm>
          <a:prstGeom prst="rect">
            <a:avLst/>
          </a:prstGeom>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r="68855"/>
          <a:stretch/>
        </p:blipFill>
        <p:spPr>
          <a:xfrm>
            <a:off x="7608383" y="4242328"/>
            <a:ext cx="1448258" cy="2615672"/>
          </a:xfrm>
          <a:prstGeom prst="rect">
            <a:avLst/>
          </a:prstGeom>
        </p:spPr>
      </p:pic>
      <p:sp>
        <p:nvSpPr>
          <p:cNvPr id="12" name="Cloud Callout 11"/>
          <p:cNvSpPr/>
          <p:nvPr/>
        </p:nvSpPr>
        <p:spPr>
          <a:xfrm>
            <a:off x="659218" y="2116305"/>
            <a:ext cx="3727037" cy="2126023"/>
          </a:xfrm>
          <a:prstGeom prst="cloudCallo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n w="0"/>
                <a:solidFill>
                  <a:schemeClr val="tx1"/>
                </a:solidFill>
                <a:effectLst>
                  <a:outerShdw blurRad="38100" dist="19050" dir="2700000" algn="tl" rotWithShape="0">
                    <a:schemeClr val="dk1">
                      <a:alpha val="40000"/>
                    </a:schemeClr>
                  </a:outerShdw>
                </a:effectLst>
              </a:rPr>
              <a:t>Đoạn</a:t>
            </a:r>
            <a:r>
              <a:rPr lang="en-US" sz="2800" dirty="0">
                <a:ln w="0"/>
                <a:solidFill>
                  <a:schemeClr val="tx1"/>
                </a:solidFill>
                <a:effectLst>
                  <a:outerShdw blurRad="38100" dist="19050" dir="2700000" algn="tl" rotWithShape="0">
                    <a:schemeClr val="dk1">
                      <a:alpha val="40000"/>
                    </a:schemeClr>
                  </a:outerShdw>
                </a:effectLst>
              </a:rPr>
              <a:t> </a:t>
            </a:r>
            <a:r>
              <a:rPr lang="en-US" sz="2800" dirty="0" err="1">
                <a:ln w="0"/>
                <a:solidFill>
                  <a:schemeClr val="tx1"/>
                </a:solidFill>
                <a:effectLst>
                  <a:outerShdw blurRad="38100" dist="19050" dir="2700000" algn="tl" rotWithShape="0">
                    <a:schemeClr val="dk1">
                      <a:alpha val="40000"/>
                    </a:schemeClr>
                  </a:outerShdw>
                </a:effectLst>
              </a:rPr>
              <a:t>văn</a:t>
            </a:r>
            <a:r>
              <a:rPr lang="en-US" sz="2800" dirty="0">
                <a:ln w="0"/>
                <a:solidFill>
                  <a:schemeClr val="tx1"/>
                </a:solidFill>
                <a:effectLst>
                  <a:outerShdw blurRad="38100" dist="19050" dir="2700000" algn="tl" rotWithShape="0">
                    <a:schemeClr val="dk1">
                      <a:alpha val="40000"/>
                    </a:schemeClr>
                  </a:outerShdw>
                </a:effectLst>
              </a:rPr>
              <a:t> </a:t>
            </a:r>
            <a:r>
              <a:rPr lang="en-US" sz="2800" dirty="0" err="1">
                <a:ln w="0"/>
                <a:solidFill>
                  <a:schemeClr val="tx1"/>
                </a:solidFill>
                <a:effectLst>
                  <a:outerShdw blurRad="38100" dist="19050" dir="2700000" algn="tl" rotWithShape="0">
                    <a:schemeClr val="dk1">
                      <a:alpha val="40000"/>
                    </a:schemeClr>
                  </a:outerShdw>
                </a:effectLst>
              </a:rPr>
              <a:t>viết</a:t>
            </a:r>
            <a:r>
              <a:rPr lang="en-US" sz="2800" dirty="0">
                <a:ln w="0"/>
                <a:solidFill>
                  <a:schemeClr val="tx1"/>
                </a:solidFill>
                <a:effectLst>
                  <a:outerShdw blurRad="38100" dist="19050" dir="2700000" algn="tl" rotWithShape="0">
                    <a:schemeClr val="dk1">
                      <a:alpha val="40000"/>
                    </a:schemeClr>
                  </a:outerShdw>
                </a:effectLst>
              </a:rPr>
              <a:t> </a:t>
            </a:r>
            <a:r>
              <a:rPr lang="en-US" sz="2800" dirty="0" err="1">
                <a:ln w="0"/>
                <a:solidFill>
                  <a:schemeClr val="tx1"/>
                </a:solidFill>
                <a:effectLst>
                  <a:outerShdw blurRad="38100" dist="19050" dir="2700000" algn="tl" rotWithShape="0">
                    <a:schemeClr val="dk1">
                      <a:alpha val="40000"/>
                    </a:schemeClr>
                  </a:outerShdw>
                </a:effectLst>
              </a:rPr>
              <a:t>đúng</a:t>
            </a:r>
            <a:r>
              <a:rPr lang="en-US" sz="2800" dirty="0">
                <a:ln w="0"/>
                <a:solidFill>
                  <a:schemeClr val="tx1"/>
                </a:solidFill>
                <a:effectLst>
                  <a:outerShdw blurRad="38100" dist="19050" dir="2700000" algn="tl" rotWithShape="0">
                    <a:schemeClr val="dk1">
                      <a:alpha val="40000"/>
                    </a:schemeClr>
                  </a:outerShdw>
                </a:effectLst>
              </a:rPr>
              <a:t> </a:t>
            </a:r>
            <a:r>
              <a:rPr lang="en-US" sz="2800" dirty="0" err="1">
                <a:ln w="0"/>
                <a:solidFill>
                  <a:schemeClr val="tx1"/>
                </a:solidFill>
                <a:effectLst>
                  <a:outerShdw blurRad="38100" dist="19050" dir="2700000" algn="tl" rotWithShape="0">
                    <a:schemeClr val="dk1">
                      <a:alpha val="40000"/>
                    </a:schemeClr>
                  </a:outerShdw>
                </a:effectLst>
              </a:rPr>
              <a:t>yêu</a:t>
            </a:r>
            <a:r>
              <a:rPr lang="en-US" sz="2800" dirty="0">
                <a:ln w="0"/>
                <a:solidFill>
                  <a:schemeClr val="tx1"/>
                </a:solidFill>
                <a:effectLst>
                  <a:outerShdw blurRad="38100" dist="19050" dir="2700000" algn="tl" rotWithShape="0">
                    <a:schemeClr val="dk1">
                      <a:alpha val="40000"/>
                    </a:schemeClr>
                  </a:outerShdw>
                </a:effectLst>
              </a:rPr>
              <a:t> </a:t>
            </a:r>
            <a:r>
              <a:rPr lang="en-US" sz="2800" dirty="0" err="1">
                <a:ln w="0"/>
                <a:solidFill>
                  <a:schemeClr val="tx1"/>
                </a:solidFill>
                <a:effectLst>
                  <a:outerShdw blurRad="38100" dist="19050" dir="2700000" algn="tl" rotWithShape="0">
                    <a:schemeClr val="dk1">
                      <a:alpha val="40000"/>
                    </a:schemeClr>
                  </a:outerShdw>
                </a:effectLst>
              </a:rPr>
              <a:t>cầu</a:t>
            </a:r>
            <a:r>
              <a:rPr lang="en-US" sz="2800" dirty="0">
                <a:ln w="0"/>
                <a:solidFill>
                  <a:schemeClr val="tx1"/>
                </a:solidFill>
                <a:effectLst>
                  <a:outerShdw blurRad="38100" dist="19050" dir="2700000" algn="tl" rotWithShape="0">
                    <a:schemeClr val="dk1">
                      <a:alpha val="40000"/>
                    </a:schemeClr>
                  </a:outerShdw>
                </a:effectLst>
              </a:rPr>
              <a:t> </a:t>
            </a:r>
            <a:r>
              <a:rPr lang="en-US" sz="2800" dirty="0" err="1">
                <a:ln w="0"/>
                <a:solidFill>
                  <a:schemeClr val="tx1"/>
                </a:solidFill>
                <a:effectLst>
                  <a:outerShdw blurRad="38100" dist="19050" dir="2700000" algn="tl" rotWithShape="0">
                    <a:schemeClr val="dk1">
                      <a:alpha val="40000"/>
                    </a:schemeClr>
                  </a:outerShdw>
                </a:effectLst>
              </a:rPr>
              <a:t>đề</a:t>
            </a:r>
            <a:r>
              <a:rPr lang="en-US" sz="2800" dirty="0">
                <a:ln w="0"/>
                <a:solidFill>
                  <a:schemeClr val="tx1"/>
                </a:solidFill>
                <a:effectLst>
                  <a:outerShdw blurRad="38100" dist="19050" dir="2700000" algn="tl" rotWithShape="0">
                    <a:schemeClr val="dk1">
                      <a:alpha val="40000"/>
                    </a:schemeClr>
                  </a:outerShdw>
                </a:effectLst>
              </a:rPr>
              <a:t> </a:t>
            </a:r>
            <a:r>
              <a:rPr lang="en-US" sz="2800" dirty="0" err="1">
                <a:ln w="0"/>
                <a:solidFill>
                  <a:schemeClr val="tx1"/>
                </a:solidFill>
                <a:effectLst>
                  <a:outerShdw blurRad="38100" dist="19050" dir="2700000" algn="tl" rotWithShape="0">
                    <a:schemeClr val="dk1">
                      <a:alpha val="40000"/>
                    </a:schemeClr>
                  </a:outerShdw>
                </a:effectLst>
              </a:rPr>
              <a:t>bài</a:t>
            </a:r>
            <a:r>
              <a:rPr lang="en-US" sz="2800" dirty="0">
                <a:ln w="0"/>
                <a:solidFill>
                  <a:schemeClr val="tx1"/>
                </a:solidFill>
                <a:effectLst>
                  <a:outerShdw blurRad="38100" dist="19050" dir="2700000" algn="tl" rotWithShape="0">
                    <a:schemeClr val="dk1">
                      <a:alpha val="40000"/>
                    </a:schemeClr>
                  </a:outerShdw>
                </a:effectLst>
              </a:rPr>
              <a:t>?</a:t>
            </a:r>
          </a:p>
        </p:txBody>
      </p:sp>
      <p:sp>
        <p:nvSpPr>
          <p:cNvPr id="13" name="Cloud Callout 12"/>
          <p:cNvSpPr/>
          <p:nvPr/>
        </p:nvSpPr>
        <p:spPr>
          <a:xfrm>
            <a:off x="4531484" y="1751181"/>
            <a:ext cx="3207049" cy="2375691"/>
          </a:xfrm>
          <a:prstGeom prst="cloudCallout">
            <a:avLst/>
          </a:prstGeom>
          <a:solidFill>
            <a:srgbClr val="66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n w="0"/>
                <a:solidFill>
                  <a:schemeClr val="tx1"/>
                </a:solidFill>
                <a:effectLst>
                  <a:outerShdw blurRad="38100" dist="19050" dir="2700000" algn="tl" rotWithShape="0">
                    <a:schemeClr val="dk1">
                      <a:alpha val="40000"/>
                    </a:schemeClr>
                  </a:outerShdw>
                </a:effectLst>
              </a:rPr>
              <a:t>Đoạn</a:t>
            </a:r>
            <a:r>
              <a:rPr lang="en-US" sz="2800" dirty="0">
                <a:ln w="0"/>
                <a:solidFill>
                  <a:schemeClr val="tx1"/>
                </a:solidFill>
                <a:effectLst>
                  <a:outerShdw blurRad="38100" dist="19050" dir="2700000" algn="tl" rotWithShape="0">
                    <a:schemeClr val="dk1">
                      <a:alpha val="40000"/>
                    </a:schemeClr>
                  </a:outerShdw>
                </a:effectLst>
              </a:rPr>
              <a:t> </a:t>
            </a:r>
            <a:r>
              <a:rPr lang="en-US" sz="2800" dirty="0" err="1">
                <a:ln w="0"/>
                <a:solidFill>
                  <a:schemeClr val="tx1"/>
                </a:solidFill>
                <a:effectLst>
                  <a:outerShdw blurRad="38100" dist="19050" dir="2700000" algn="tl" rotWithShape="0">
                    <a:schemeClr val="dk1">
                      <a:alpha val="40000"/>
                    </a:schemeClr>
                  </a:outerShdw>
                </a:effectLst>
              </a:rPr>
              <a:t>văn</a:t>
            </a:r>
            <a:r>
              <a:rPr lang="en-US" sz="2800" dirty="0">
                <a:ln w="0"/>
                <a:solidFill>
                  <a:schemeClr val="tx1"/>
                </a:solidFill>
                <a:effectLst>
                  <a:outerShdw blurRad="38100" dist="19050" dir="2700000" algn="tl" rotWithShape="0">
                    <a:schemeClr val="dk1">
                      <a:alpha val="40000"/>
                    </a:schemeClr>
                  </a:outerShdw>
                </a:effectLst>
              </a:rPr>
              <a:t> </a:t>
            </a:r>
            <a:r>
              <a:rPr lang="en-US" sz="2800" dirty="0" err="1">
                <a:ln w="0"/>
                <a:solidFill>
                  <a:schemeClr val="tx1"/>
                </a:solidFill>
                <a:effectLst>
                  <a:outerShdw blurRad="38100" dist="19050" dir="2700000" algn="tl" rotWithShape="0">
                    <a:schemeClr val="dk1">
                      <a:alpha val="40000"/>
                    </a:schemeClr>
                  </a:outerShdw>
                </a:effectLst>
              </a:rPr>
              <a:t>sử</a:t>
            </a:r>
            <a:r>
              <a:rPr lang="en-US" sz="2800" dirty="0">
                <a:ln w="0"/>
                <a:solidFill>
                  <a:schemeClr val="tx1"/>
                </a:solidFill>
                <a:effectLst>
                  <a:outerShdw blurRad="38100" dist="19050" dir="2700000" algn="tl" rotWithShape="0">
                    <a:schemeClr val="dk1">
                      <a:alpha val="40000"/>
                    </a:schemeClr>
                  </a:outerShdw>
                </a:effectLst>
              </a:rPr>
              <a:t> </a:t>
            </a:r>
            <a:r>
              <a:rPr lang="en-US" sz="2800" dirty="0" err="1">
                <a:ln w="0"/>
                <a:solidFill>
                  <a:schemeClr val="tx1"/>
                </a:solidFill>
                <a:effectLst>
                  <a:outerShdw blurRad="38100" dist="19050" dir="2700000" algn="tl" rotWithShape="0">
                    <a:schemeClr val="dk1">
                      <a:alpha val="40000"/>
                    </a:schemeClr>
                  </a:outerShdw>
                </a:effectLst>
              </a:rPr>
              <a:t>dụng</a:t>
            </a:r>
            <a:r>
              <a:rPr lang="en-US" sz="2800" dirty="0">
                <a:ln w="0"/>
                <a:solidFill>
                  <a:schemeClr val="tx1"/>
                </a:solidFill>
                <a:effectLst>
                  <a:outerShdw blurRad="38100" dist="19050" dir="2700000" algn="tl" rotWithShape="0">
                    <a:schemeClr val="dk1">
                      <a:alpha val="40000"/>
                    </a:schemeClr>
                  </a:outerShdw>
                </a:effectLst>
              </a:rPr>
              <a:t> </a:t>
            </a:r>
            <a:r>
              <a:rPr lang="en-US" sz="2800" dirty="0" err="1">
                <a:ln w="0"/>
                <a:solidFill>
                  <a:schemeClr val="tx1"/>
                </a:solidFill>
                <a:effectLst>
                  <a:outerShdw blurRad="38100" dist="19050" dir="2700000" algn="tl" rotWithShape="0">
                    <a:schemeClr val="dk1">
                      <a:alpha val="40000"/>
                    </a:schemeClr>
                  </a:outerShdw>
                </a:effectLst>
              </a:rPr>
              <a:t>nhiều</a:t>
            </a:r>
            <a:r>
              <a:rPr lang="en-US" sz="2800" dirty="0">
                <a:ln w="0"/>
                <a:solidFill>
                  <a:schemeClr val="tx1"/>
                </a:solidFill>
                <a:effectLst>
                  <a:outerShdw blurRad="38100" dist="19050" dir="2700000" algn="tl" rotWithShape="0">
                    <a:schemeClr val="dk1">
                      <a:alpha val="40000"/>
                    </a:schemeClr>
                  </a:outerShdw>
                </a:effectLst>
              </a:rPr>
              <a:t> </a:t>
            </a:r>
            <a:r>
              <a:rPr lang="en-US" sz="2800" dirty="0" err="1">
                <a:ln w="0"/>
                <a:solidFill>
                  <a:schemeClr val="tx1"/>
                </a:solidFill>
                <a:effectLst>
                  <a:outerShdw blurRad="38100" dist="19050" dir="2700000" algn="tl" rotWithShape="0">
                    <a:schemeClr val="dk1">
                      <a:alpha val="40000"/>
                    </a:schemeClr>
                  </a:outerShdw>
                </a:effectLst>
              </a:rPr>
              <a:t>từ</a:t>
            </a:r>
            <a:r>
              <a:rPr lang="en-US" sz="2800" dirty="0">
                <a:ln w="0"/>
                <a:solidFill>
                  <a:schemeClr val="tx1"/>
                </a:solidFill>
                <a:effectLst>
                  <a:outerShdw blurRad="38100" dist="19050" dir="2700000" algn="tl" rotWithShape="0">
                    <a:schemeClr val="dk1">
                      <a:alpha val="40000"/>
                    </a:schemeClr>
                  </a:outerShdw>
                </a:effectLst>
              </a:rPr>
              <a:t> </a:t>
            </a:r>
            <a:r>
              <a:rPr lang="en-US" sz="2800" dirty="0" err="1">
                <a:ln w="0"/>
                <a:solidFill>
                  <a:schemeClr val="tx1"/>
                </a:solidFill>
                <a:effectLst>
                  <a:outerShdw blurRad="38100" dist="19050" dir="2700000" algn="tl" rotWithShape="0">
                    <a:schemeClr val="dk1">
                      <a:alpha val="40000"/>
                    </a:schemeClr>
                  </a:outerShdw>
                </a:effectLst>
              </a:rPr>
              <a:t>ngữ</a:t>
            </a:r>
            <a:r>
              <a:rPr lang="en-US" sz="2800" dirty="0">
                <a:ln w="0"/>
                <a:solidFill>
                  <a:schemeClr val="tx1"/>
                </a:solidFill>
                <a:effectLst>
                  <a:outerShdw blurRad="38100" dist="19050" dir="2700000" algn="tl" rotWithShape="0">
                    <a:schemeClr val="dk1">
                      <a:alpha val="40000"/>
                    </a:schemeClr>
                  </a:outerShdw>
                </a:effectLst>
              </a:rPr>
              <a:t> hay?</a:t>
            </a:r>
          </a:p>
        </p:txBody>
      </p:sp>
      <p:sp>
        <p:nvSpPr>
          <p:cNvPr id="14" name="Cloud Callout 13"/>
          <p:cNvSpPr/>
          <p:nvPr/>
        </p:nvSpPr>
        <p:spPr>
          <a:xfrm>
            <a:off x="7917784" y="2226733"/>
            <a:ext cx="4123633" cy="1839646"/>
          </a:xfrm>
          <a:prstGeom prst="cloudCallou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n w="0"/>
                <a:solidFill>
                  <a:schemeClr val="tx1"/>
                </a:solidFill>
                <a:effectLst>
                  <a:outerShdw blurRad="38100" dist="19050" dir="2700000" algn="tl" rotWithShape="0">
                    <a:schemeClr val="dk1">
                      <a:alpha val="40000"/>
                    </a:schemeClr>
                  </a:outerShdw>
                </a:effectLst>
              </a:rPr>
              <a:t>Đoạn</a:t>
            </a:r>
            <a:r>
              <a:rPr lang="en-US" sz="2800" dirty="0">
                <a:ln w="0"/>
                <a:solidFill>
                  <a:schemeClr val="tx1"/>
                </a:solidFill>
                <a:effectLst>
                  <a:outerShdw blurRad="38100" dist="19050" dir="2700000" algn="tl" rotWithShape="0">
                    <a:schemeClr val="dk1">
                      <a:alpha val="40000"/>
                    </a:schemeClr>
                  </a:outerShdw>
                </a:effectLst>
              </a:rPr>
              <a:t> </a:t>
            </a:r>
            <a:r>
              <a:rPr lang="en-US" sz="2800" dirty="0" err="1">
                <a:ln w="0"/>
                <a:solidFill>
                  <a:schemeClr val="tx1"/>
                </a:solidFill>
                <a:effectLst>
                  <a:outerShdw blurRad="38100" dist="19050" dir="2700000" algn="tl" rotWithShape="0">
                    <a:schemeClr val="dk1">
                      <a:alpha val="40000"/>
                    </a:schemeClr>
                  </a:outerShdw>
                </a:effectLst>
              </a:rPr>
              <a:t>văn</a:t>
            </a:r>
            <a:r>
              <a:rPr lang="en-US" sz="2800" dirty="0">
                <a:ln w="0"/>
                <a:solidFill>
                  <a:schemeClr val="tx1"/>
                </a:solidFill>
                <a:effectLst>
                  <a:outerShdw blurRad="38100" dist="19050" dir="2700000" algn="tl" rotWithShape="0">
                    <a:schemeClr val="dk1">
                      <a:alpha val="40000"/>
                    </a:schemeClr>
                  </a:outerShdw>
                </a:effectLst>
              </a:rPr>
              <a:t> </a:t>
            </a:r>
            <a:r>
              <a:rPr lang="en-US" sz="2800" dirty="0" err="1">
                <a:ln w="0"/>
                <a:solidFill>
                  <a:schemeClr val="tx1"/>
                </a:solidFill>
                <a:effectLst>
                  <a:outerShdw blurRad="38100" dist="19050" dir="2700000" algn="tl" rotWithShape="0">
                    <a:schemeClr val="dk1">
                      <a:alpha val="40000"/>
                    </a:schemeClr>
                  </a:outerShdw>
                </a:effectLst>
              </a:rPr>
              <a:t>có</a:t>
            </a:r>
            <a:r>
              <a:rPr lang="en-US" sz="2800" dirty="0">
                <a:ln w="0"/>
                <a:solidFill>
                  <a:schemeClr val="tx1"/>
                </a:solidFill>
                <a:effectLst>
                  <a:outerShdw blurRad="38100" dist="19050" dir="2700000" algn="tl" rotWithShape="0">
                    <a:schemeClr val="dk1">
                      <a:alpha val="40000"/>
                    </a:schemeClr>
                  </a:outerShdw>
                </a:effectLst>
              </a:rPr>
              <a:t> </a:t>
            </a:r>
            <a:r>
              <a:rPr lang="en-US" sz="2800" dirty="0" err="1">
                <a:ln w="0"/>
                <a:solidFill>
                  <a:schemeClr val="tx1"/>
                </a:solidFill>
                <a:effectLst>
                  <a:outerShdw blurRad="38100" dist="19050" dir="2700000" algn="tl" rotWithShape="0">
                    <a:schemeClr val="dk1">
                      <a:alpha val="40000"/>
                    </a:schemeClr>
                  </a:outerShdw>
                </a:effectLst>
              </a:rPr>
              <a:t>nhiều</a:t>
            </a:r>
            <a:r>
              <a:rPr lang="en-US" sz="2800" dirty="0">
                <a:ln w="0"/>
                <a:solidFill>
                  <a:schemeClr val="tx1"/>
                </a:solidFill>
                <a:effectLst>
                  <a:outerShdw blurRad="38100" dist="19050" dir="2700000" algn="tl" rotWithShape="0">
                    <a:schemeClr val="dk1">
                      <a:alpha val="40000"/>
                    </a:schemeClr>
                  </a:outerShdw>
                </a:effectLst>
              </a:rPr>
              <a:t> ý </a:t>
            </a:r>
            <a:r>
              <a:rPr lang="en-US" sz="2800" dirty="0" err="1">
                <a:ln w="0"/>
                <a:solidFill>
                  <a:schemeClr val="tx1"/>
                </a:solidFill>
                <a:effectLst>
                  <a:outerShdw blurRad="38100" dist="19050" dir="2700000" algn="tl" rotWithShape="0">
                    <a:schemeClr val="dk1">
                      <a:alpha val="40000"/>
                    </a:schemeClr>
                  </a:outerShdw>
                </a:effectLst>
              </a:rPr>
              <a:t>hấp</a:t>
            </a:r>
            <a:r>
              <a:rPr lang="en-US" sz="2800" dirty="0">
                <a:ln w="0"/>
                <a:solidFill>
                  <a:schemeClr val="tx1"/>
                </a:solidFill>
                <a:effectLst>
                  <a:outerShdw blurRad="38100" dist="19050" dir="2700000" algn="tl" rotWithShape="0">
                    <a:schemeClr val="dk1">
                      <a:alpha val="40000"/>
                    </a:schemeClr>
                  </a:outerShdw>
                </a:effectLst>
              </a:rPr>
              <a:t> </a:t>
            </a:r>
            <a:r>
              <a:rPr lang="en-US" sz="2800" dirty="0" err="1">
                <a:ln w="0"/>
                <a:solidFill>
                  <a:schemeClr val="tx1"/>
                </a:solidFill>
                <a:effectLst>
                  <a:outerShdw blurRad="38100" dist="19050" dir="2700000" algn="tl" rotWithShape="0">
                    <a:schemeClr val="dk1">
                      <a:alpha val="40000"/>
                    </a:schemeClr>
                  </a:outerShdw>
                </a:effectLst>
              </a:rPr>
              <a:t>dẫn</a:t>
            </a:r>
            <a:r>
              <a:rPr lang="en-US" sz="2800" dirty="0">
                <a:ln w="0"/>
                <a:solidFill>
                  <a:schemeClr val="tx1"/>
                </a:solidFill>
                <a:effectLst>
                  <a:outerShdw blurRad="38100" dist="19050" dir="2700000" algn="tl" rotWithShape="0">
                    <a:schemeClr val="dk1">
                      <a:alpha val="40000"/>
                    </a:schemeClr>
                  </a:outerShdw>
                </a:effectLst>
              </a:rPr>
              <a:t>?</a:t>
            </a:r>
          </a:p>
        </p:txBody>
      </p:sp>
    </p:spTree>
    <p:extLst>
      <p:ext uri="{BB962C8B-B14F-4D97-AF65-F5344CB8AC3E}">
        <p14:creationId xmlns:p14="http://schemas.microsoft.com/office/powerpoint/2010/main" val="420767960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00"/>
                                        <p:tgtEl>
                                          <p:spTgt spid="14"/>
                                        </p:tgtEl>
                                      </p:cBhvr>
                                    </p:animEffect>
                                  </p:childTnLst>
                                </p:cTn>
                              </p:par>
                              <p:par>
                                <p:cTn id="29" presetID="22" presetClass="entr" presetSubtype="4"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kids and dogs in a yard&#10;&#10;Description automatically generated">
            <a:extLst>
              <a:ext uri="{FF2B5EF4-FFF2-40B4-BE49-F238E27FC236}">
                <a16:creationId xmlns:a16="http://schemas.microsoft.com/office/drawing/2014/main" id="{FCB04F85-16D0-2F0D-1E75-E26A59C5109E}"/>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19"/>
          <a:stretch/>
        </p:blipFill>
        <p:spPr>
          <a:xfrm>
            <a:off x="0" y="0"/>
            <a:ext cx="12191999" cy="6858000"/>
          </a:xfrm>
          <a:prstGeom prst="rect">
            <a:avLst/>
          </a:prstGeom>
        </p:spPr>
      </p:pic>
      <p:pic>
        <p:nvPicPr>
          <p:cNvPr id="3" name="Picture 2">
            <a:extLst>
              <a:ext uri="{FF2B5EF4-FFF2-40B4-BE49-F238E27FC236}">
                <a16:creationId xmlns:a16="http://schemas.microsoft.com/office/drawing/2014/main" id="{5D5E6599-F532-35CB-580B-8232AD66B571}"/>
              </a:ext>
            </a:extLst>
          </p:cNvPr>
          <p:cNvPicPr>
            <a:picLocks noChangeAspect="1"/>
          </p:cNvPicPr>
          <p:nvPr/>
        </p:nvPicPr>
        <p:blipFill>
          <a:blip r:embed="rId3"/>
          <a:stretch>
            <a:fillRect/>
          </a:stretch>
        </p:blipFill>
        <p:spPr>
          <a:xfrm>
            <a:off x="1125275" y="502838"/>
            <a:ext cx="10449450" cy="1889924"/>
          </a:xfrm>
          <a:prstGeom prst="rect">
            <a:avLst/>
          </a:prstGeom>
        </p:spPr>
      </p:pic>
    </p:spTree>
    <p:extLst>
      <p:ext uri="{BB962C8B-B14F-4D97-AF65-F5344CB8AC3E}">
        <p14:creationId xmlns:p14="http://schemas.microsoft.com/office/powerpoint/2010/main" val="39500254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77189" b="59446"/>
          <a:stretch/>
        </p:blipFill>
        <p:spPr>
          <a:xfrm>
            <a:off x="4493838" y="643467"/>
            <a:ext cx="6849530" cy="5876887"/>
          </a:xfrm>
          <a:prstGeom prst="rect">
            <a:avLst/>
          </a:prstGeom>
        </p:spPr>
      </p:pic>
      <p:sp>
        <p:nvSpPr>
          <p:cNvPr id="6" name="TextBox 5"/>
          <p:cNvSpPr txBox="1"/>
          <p:nvPr/>
        </p:nvSpPr>
        <p:spPr>
          <a:xfrm>
            <a:off x="5137232" y="1393250"/>
            <a:ext cx="5150769"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smtClean="0">
                <a:ln w="12700">
                  <a:solidFill>
                    <a:prstClr val="black"/>
                  </a:solidFill>
                </a:ln>
                <a:solidFill>
                  <a:srgbClr val="FF3399"/>
                </a:solidFill>
                <a:effectLst>
                  <a:glow rad="228600">
                    <a:srgbClr val="FFC000">
                      <a:satMod val="175000"/>
                      <a:alpha val="40000"/>
                    </a:srgbClr>
                  </a:glow>
                </a:effectLst>
                <a:uLnTx/>
                <a:uFillTx/>
                <a:latin typeface="UTM Showcard" panose="02040603050506020204" pitchFamily="18" charset="0"/>
                <a:ea typeface="+mn-ea"/>
                <a:cs typeface="+mn-cs"/>
              </a:rPr>
              <a:t>CỦNG</a:t>
            </a:r>
            <a:r>
              <a:rPr kumimoji="0" lang="vi-VN" sz="4800" b="0" i="0" u="none" strike="noStrike" kern="1200" cap="none" spc="0" normalizeH="0" noProof="0" dirty="0" smtClean="0">
                <a:ln w="12700">
                  <a:solidFill>
                    <a:prstClr val="black"/>
                  </a:solidFill>
                </a:ln>
                <a:solidFill>
                  <a:srgbClr val="FF3399"/>
                </a:solidFill>
                <a:effectLst>
                  <a:glow rad="228600">
                    <a:srgbClr val="FFC000">
                      <a:satMod val="175000"/>
                      <a:alpha val="40000"/>
                    </a:srgbClr>
                  </a:glow>
                </a:effectLst>
                <a:uLnTx/>
                <a:uFillTx/>
                <a:latin typeface="UTM Showcard" panose="02040603050506020204" pitchFamily="18" charset="0"/>
                <a:ea typeface="+mn-ea"/>
                <a:cs typeface="+mn-cs"/>
              </a:rPr>
              <a:t> CỐ-DẶN DÒ</a:t>
            </a:r>
            <a:endParaRPr kumimoji="0" lang="en-US" sz="4800" b="0" i="0" u="none" strike="noStrike" kern="1200" cap="none" spc="0" normalizeH="0" baseline="0" noProof="0" dirty="0">
              <a:ln w="12700">
                <a:solidFill>
                  <a:prstClr val="black"/>
                </a:solidFill>
              </a:ln>
              <a:solidFill>
                <a:srgbClr val="FF3399"/>
              </a:solidFill>
              <a:effectLst>
                <a:glow rad="228600">
                  <a:srgbClr val="FFC000">
                    <a:satMod val="175000"/>
                    <a:alpha val="40000"/>
                  </a:srgbClr>
                </a:glow>
              </a:effectLst>
              <a:uLnTx/>
              <a:uFillTx/>
              <a:latin typeface="UTM Showcard" panose="02040603050506020204" pitchFamily="18" charset="0"/>
              <a:ea typeface="+mn-ea"/>
              <a:cs typeface="+mn-cs"/>
            </a:endParaRP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r="24831"/>
          <a:stretch/>
        </p:blipFill>
        <p:spPr>
          <a:xfrm>
            <a:off x="5514234" y="2751667"/>
            <a:ext cx="4565642" cy="3241267"/>
          </a:xfrm>
          <a:prstGeom prst="rect">
            <a:avLst/>
          </a:prstGeom>
        </p:spPr>
      </p:pic>
    </p:spTree>
    <p:extLst>
      <p:ext uri="{BB962C8B-B14F-4D97-AF65-F5344CB8AC3E}">
        <p14:creationId xmlns:p14="http://schemas.microsoft.com/office/powerpoint/2010/main" val="38753628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12" name="Rounded Rectangle 11"/>
          <p:cNvSpPr/>
          <p:nvPr/>
        </p:nvSpPr>
        <p:spPr>
          <a:xfrm>
            <a:off x="252066" y="365125"/>
            <a:ext cx="11353800" cy="6492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246442" y="42325"/>
            <a:ext cx="832577" cy="927373"/>
            <a:chOff x="540779" y="1331277"/>
            <a:chExt cx="1161021" cy="1007382"/>
          </a:xfrm>
        </p:grpSpPr>
        <p:sp>
          <p:nvSpPr>
            <p:cNvPr id="17" name="Oval 16"/>
            <p:cNvSpPr/>
            <p:nvPr/>
          </p:nvSpPr>
          <p:spPr>
            <a:xfrm>
              <a:off x="540779" y="1331277"/>
              <a:ext cx="1161021" cy="1007382"/>
            </a:xfrm>
            <a:prstGeom prst="ellips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r="78788" b="59895"/>
            <a:stretch/>
          </p:blipFill>
          <p:spPr>
            <a:xfrm>
              <a:off x="746457" y="1448689"/>
              <a:ext cx="760915" cy="809227"/>
            </a:xfrm>
            <a:prstGeom prst="rect">
              <a:avLst/>
            </a:prstGeom>
          </p:spPr>
        </p:pic>
      </p:gr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0888" y="763240"/>
            <a:ext cx="9102214" cy="2848322"/>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3826275"/>
            <a:ext cx="8672999" cy="2565682"/>
          </a:xfrm>
          <a:prstGeom prst="rect">
            <a:avLst/>
          </a:prstGeom>
        </p:spPr>
      </p:pic>
    </p:spTree>
    <p:extLst>
      <p:ext uri="{BB962C8B-B14F-4D97-AF65-F5344CB8AC3E}">
        <p14:creationId xmlns:p14="http://schemas.microsoft.com/office/powerpoint/2010/main" val="8771205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77189" b="59446"/>
          <a:stretch/>
        </p:blipFill>
        <p:spPr>
          <a:xfrm>
            <a:off x="4493838" y="643467"/>
            <a:ext cx="6849530" cy="5876887"/>
          </a:xfrm>
          <a:prstGeom prst="rect">
            <a:avLst/>
          </a:prstGeom>
        </p:spPr>
      </p:pic>
      <p:sp>
        <p:nvSpPr>
          <p:cNvPr id="6" name="TextBox 5"/>
          <p:cNvSpPr txBox="1"/>
          <p:nvPr/>
        </p:nvSpPr>
        <p:spPr>
          <a:xfrm>
            <a:off x="5137232" y="1393250"/>
            <a:ext cx="5562741"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12700">
                  <a:solidFill>
                    <a:prstClr val="black"/>
                  </a:solidFill>
                </a:ln>
                <a:solidFill>
                  <a:srgbClr val="FF3399"/>
                </a:solidFill>
                <a:effectLst>
                  <a:glow rad="228600">
                    <a:srgbClr val="FFC000">
                      <a:satMod val="175000"/>
                      <a:alpha val="40000"/>
                    </a:srgbClr>
                  </a:glow>
                </a:effectLst>
                <a:uLnTx/>
                <a:uFillTx/>
                <a:latin typeface="UTM Showcard" panose="02040603050506020204" pitchFamily="18" charset="0"/>
                <a:ea typeface="+mn-ea"/>
                <a:cs typeface="+mn-cs"/>
              </a:rPr>
              <a:t>THẢO LUẬN NHÓM </a:t>
            </a: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r="24831"/>
          <a:stretch/>
        </p:blipFill>
        <p:spPr>
          <a:xfrm>
            <a:off x="5514234" y="2751667"/>
            <a:ext cx="4565642" cy="3241267"/>
          </a:xfrm>
          <a:prstGeom prst="rect">
            <a:avLst/>
          </a:prstGeom>
        </p:spPr>
      </p:pic>
    </p:spTree>
    <p:extLst>
      <p:ext uri="{BB962C8B-B14F-4D97-AF65-F5344CB8AC3E}">
        <p14:creationId xmlns:p14="http://schemas.microsoft.com/office/powerpoint/2010/main" val="34092493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pic>
        <p:nvPicPr>
          <p:cNvPr id="3" name="Picture 2">
            <a:extLst>
              <a:ext uri="{FF2B5EF4-FFF2-40B4-BE49-F238E27FC236}">
                <a16:creationId xmlns:a16="http://schemas.microsoft.com/office/drawing/2014/main" id="{97AE1001-FB09-88F4-43C7-BE2F1EF1EF09}"/>
              </a:ext>
            </a:extLst>
          </p:cNvPr>
          <p:cNvPicPr>
            <a:picLocks noChangeAspect="1"/>
          </p:cNvPicPr>
          <p:nvPr/>
        </p:nvPicPr>
        <p:blipFill>
          <a:blip r:embed="rId3"/>
          <a:stretch>
            <a:fillRect/>
          </a:stretch>
        </p:blipFill>
        <p:spPr>
          <a:xfrm>
            <a:off x="2163739" y="1474767"/>
            <a:ext cx="7864522" cy="2926334"/>
          </a:xfrm>
          <a:prstGeom prst="rect">
            <a:avLst/>
          </a:prstGeom>
        </p:spPr>
      </p:pic>
    </p:spTree>
    <p:extLst>
      <p:ext uri="{BB962C8B-B14F-4D97-AF65-F5344CB8AC3E}">
        <p14:creationId xmlns:p14="http://schemas.microsoft.com/office/powerpoint/2010/main" val="1144105254"/>
      </p:ext>
    </p:extLst>
  </p:cSld>
  <p:clrMapOvr>
    <a:masterClrMapping/>
  </p:clrMapOvr>
  <p:transition spd="slow">
    <p:wip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6" name="Rounded Rectangle 5"/>
          <p:cNvSpPr/>
          <p:nvPr/>
        </p:nvSpPr>
        <p:spPr>
          <a:xfrm>
            <a:off x="253999" y="177801"/>
            <a:ext cx="11692467" cy="6561666"/>
          </a:xfrm>
          <a:prstGeom prst="roundRect">
            <a:avLst/>
          </a:prstGeom>
          <a:solidFill>
            <a:schemeClr val="bg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D0B049D-73E3-3DEA-4A7F-AAA8E696E9FB}"/>
              </a:ext>
            </a:extLst>
          </p:cNvPr>
          <p:cNvSpPr txBox="1"/>
          <p:nvPr/>
        </p:nvSpPr>
        <p:spPr>
          <a:xfrm>
            <a:off x="938843" y="511719"/>
            <a:ext cx="10314313" cy="2554545"/>
          </a:xfrm>
          <a:prstGeom prst="rect">
            <a:avLst/>
          </a:prstGeom>
          <a:solidFill>
            <a:schemeClr val="accent2"/>
          </a:solidFill>
        </p:spPr>
        <p:txBody>
          <a:bodyPr wrap="square" rtlCol="0">
            <a:spAutoFit/>
          </a:bodyPr>
          <a:lstStyle/>
          <a:p>
            <a:r>
              <a:rPr lang="vi-VN" sz="4000" dirty="0" smtClean="0">
                <a:latin typeface="Times New Roman" panose="02020603050405020304" pitchFamily="18" charset="0"/>
                <a:cs typeface="Times New Roman" panose="02020603050405020304" pitchFamily="18" charset="0"/>
              </a:rPr>
              <a:t>+</a:t>
            </a:r>
            <a:r>
              <a:rPr lang="vi-VN" sz="4000" dirty="0">
                <a:latin typeface="Times New Roman" panose="02020603050405020304" pitchFamily="18" charset="0"/>
                <a:cs typeface="Times New Roman" panose="02020603050405020304" pitchFamily="18" charset="0"/>
              </a:rPr>
              <a:t>Em hãy nêu cách viết đoạn văn kết bài theo kiểu mở rộng (không mở rộng)</a:t>
            </a:r>
            <a:endParaRPr lang="en-US" sz="4000" dirty="0">
              <a:latin typeface="Times New Roman" panose="02020603050405020304" pitchFamily="18" charset="0"/>
              <a:cs typeface="Times New Roman" panose="02020603050405020304" pitchFamily="18" charset="0"/>
            </a:endParaRPr>
          </a:p>
          <a:p>
            <a:r>
              <a:rPr lang="vi-VN" sz="4000" dirty="0">
                <a:latin typeface="Times New Roman" panose="02020603050405020304" pitchFamily="18" charset="0"/>
                <a:cs typeface="Times New Roman" panose="02020603050405020304" pitchFamily="18" charset="0"/>
              </a:rPr>
              <a:t>Về chỉnh sửa, viết lại đoạn văn kết bài ở bài tập 2 cho hoàn chỉnh (hay hơn)</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6837588"/>
      </p:ext>
    </p:extLst>
  </p:cSld>
  <p:clrMapOvr>
    <a:masterClrMapping/>
  </p:clrMapOvr>
  <p:transition spd="slow">
    <p:wip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cartoon of boys running in a grass field&#10;&#10;Description automatically generated">
            <a:extLst>
              <a:ext uri="{FF2B5EF4-FFF2-40B4-BE49-F238E27FC236}">
                <a16:creationId xmlns:a16="http://schemas.microsoft.com/office/drawing/2014/main" id="{CEF3B4DE-9CB4-B6D3-EBEB-884BEB84BE33}"/>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8" name="TextBox 7">
            <a:extLst>
              <a:ext uri="{FF2B5EF4-FFF2-40B4-BE49-F238E27FC236}">
                <a16:creationId xmlns:a16="http://schemas.microsoft.com/office/drawing/2014/main" id="{E2935319-EDD3-4363-7387-B4680D54D928}"/>
              </a:ext>
            </a:extLst>
          </p:cNvPr>
          <p:cNvSpPr txBox="1"/>
          <p:nvPr/>
        </p:nvSpPr>
        <p:spPr>
          <a:xfrm>
            <a:off x="1088064" y="504185"/>
            <a:ext cx="5440327"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solidFill>
                    <a:sysClr val="windowText" lastClr="000000"/>
                  </a:solidFill>
                </a:ln>
                <a:solidFill>
                  <a:srgbClr val="FF0000"/>
                </a:solidFill>
                <a:effectLst/>
                <a:uLnTx/>
                <a:uFillTx/>
                <a:latin typeface="UTM Mother" panose="02040603050506020204" pitchFamily="18" charset="0"/>
                <a:ea typeface="+mn-ea"/>
                <a:cs typeface="+mn-cs"/>
              </a:rPr>
              <a:t>T</a:t>
            </a:r>
            <a:r>
              <a:rPr kumimoji="0" lang="en-US" sz="7200" b="0" i="0" u="none" strike="noStrike" kern="1200" cap="none" spc="0" normalizeH="0" baseline="0" noProof="0" dirty="0" err="1">
                <a:ln>
                  <a:solidFill>
                    <a:sysClr val="windowText" lastClr="000000"/>
                  </a:solidFill>
                </a:ln>
                <a:solidFill>
                  <a:srgbClr val="FF3399"/>
                </a:solidFill>
                <a:effectLst/>
                <a:uLnTx/>
                <a:uFillTx/>
                <a:latin typeface="UTM Mother" panose="02040603050506020204" pitchFamily="18" charset="0"/>
                <a:ea typeface="+mn-ea"/>
                <a:cs typeface="+mn-cs"/>
              </a:rPr>
              <a:t>r</a:t>
            </a:r>
            <a:r>
              <a:rPr kumimoji="0" lang="en-US" sz="7200" b="0" i="0" u="none" strike="noStrike" kern="1200" cap="none" spc="0" normalizeH="0" baseline="0" noProof="0" dirty="0" err="1">
                <a:ln>
                  <a:solidFill>
                    <a:sysClr val="windowText" lastClr="000000"/>
                  </a:solidFill>
                </a:ln>
                <a:solidFill>
                  <a:srgbClr val="00FFFF"/>
                </a:solidFill>
                <a:effectLst/>
                <a:uLnTx/>
                <a:uFillTx/>
                <a:latin typeface="UTM Mother" panose="02040603050506020204" pitchFamily="18" charset="0"/>
                <a:ea typeface="+mn-ea"/>
                <a:cs typeface="+mn-cs"/>
              </a:rPr>
              <a:t>ò</a:t>
            </a:r>
            <a:r>
              <a:rPr kumimoji="0" lang="en-US" sz="7200" b="0" i="0" u="none" strike="noStrike" kern="1200" cap="none" spc="0" normalizeH="0" baseline="0" noProof="0" dirty="0">
                <a:ln>
                  <a:solidFill>
                    <a:sysClr val="windowText" lastClr="000000"/>
                  </a:solidFill>
                </a:ln>
                <a:solidFill>
                  <a:srgbClr val="F31559"/>
                </a:solidFill>
                <a:effectLst/>
                <a:uLnTx/>
                <a:uFillTx/>
                <a:latin typeface="UTM Mother" panose="02040603050506020204" pitchFamily="18" charset="0"/>
                <a:ea typeface="+mn-ea"/>
                <a:cs typeface="+mn-cs"/>
              </a:rPr>
              <a:t> </a:t>
            </a:r>
            <a:r>
              <a:rPr kumimoji="0" lang="en-US" sz="7200" b="0" i="0" u="none" strike="noStrike" kern="1200" cap="none" spc="0" normalizeH="0" baseline="0" noProof="0" dirty="0" err="1">
                <a:ln>
                  <a:solidFill>
                    <a:sysClr val="windowText" lastClr="000000"/>
                  </a:solidFill>
                </a:ln>
                <a:solidFill>
                  <a:srgbClr val="FFFF00"/>
                </a:solidFill>
                <a:effectLst/>
                <a:uLnTx/>
                <a:uFillTx/>
                <a:latin typeface="UTM Mother" panose="02040603050506020204" pitchFamily="18" charset="0"/>
                <a:ea typeface="+mn-ea"/>
                <a:cs typeface="+mn-cs"/>
              </a:rPr>
              <a:t>c</a:t>
            </a:r>
            <a:r>
              <a:rPr kumimoji="0" lang="en-US" sz="7200" b="0" i="0" u="none" strike="noStrike" kern="1200" cap="none" spc="0" normalizeH="0" baseline="0" noProof="0" dirty="0" err="1">
                <a:ln>
                  <a:solidFill>
                    <a:sysClr val="windowText" lastClr="000000"/>
                  </a:solidFill>
                </a:ln>
                <a:solidFill>
                  <a:srgbClr val="00FFFF"/>
                </a:solidFill>
                <a:effectLst/>
                <a:uLnTx/>
                <a:uFillTx/>
                <a:latin typeface="UTM Mother" panose="02040603050506020204" pitchFamily="18" charset="0"/>
                <a:ea typeface="+mn-ea"/>
                <a:cs typeface="+mn-cs"/>
              </a:rPr>
              <a:t>h</a:t>
            </a:r>
            <a:r>
              <a:rPr kumimoji="0" lang="en-US" sz="7200" b="0" i="0" u="none" strike="noStrike" kern="1200" cap="none" spc="0" normalizeH="0" baseline="0" noProof="0" dirty="0" err="1">
                <a:ln>
                  <a:solidFill>
                    <a:sysClr val="windowText" lastClr="000000"/>
                  </a:solidFill>
                </a:ln>
                <a:solidFill>
                  <a:srgbClr val="FF3399"/>
                </a:solidFill>
                <a:effectLst/>
                <a:uLnTx/>
                <a:uFillTx/>
                <a:latin typeface="UTM Mother" panose="02040603050506020204" pitchFamily="18" charset="0"/>
                <a:ea typeface="+mn-ea"/>
                <a:cs typeface="+mn-cs"/>
              </a:rPr>
              <a:t>ơ</a:t>
            </a:r>
            <a:r>
              <a:rPr kumimoji="0" lang="en-US" sz="7200" b="0" i="0" u="none" strike="noStrike" kern="1200" cap="none" spc="0" normalizeH="0" baseline="0" noProof="0" dirty="0" err="1">
                <a:ln>
                  <a:solidFill>
                    <a:sysClr val="windowText" lastClr="000000"/>
                  </a:solidFill>
                </a:ln>
                <a:solidFill>
                  <a:srgbClr val="FFFF00"/>
                </a:solidFill>
                <a:effectLst/>
                <a:uLnTx/>
                <a:uFillTx/>
                <a:latin typeface="UTM Mother" panose="02040603050506020204" pitchFamily="18" charset="0"/>
                <a:ea typeface="+mn-ea"/>
                <a:cs typeface="+mn-cs"/>
              </a:rPr>
              <a:t>i</a:t>
            </a:r>
            <a:r>
              <a:rPr kumimoji="0" lang="en-US" sz="7200" b="0" i="0" u="none" strike="noStrike" kern="1200" cap="none" spc="0" normalizeH="0" baseline="0" noProof="0" dirty="0">
                <a:ln>
                  <a:solidFill>
                    <a:sysClr val="windowText" lastClr="000000"/>
                  </a:solidFill>
                </a:ln>
                <a:solidFill>
                  <a:srgbClr val="F31559"/>
                </a:solidFill>
                <a:effectLst/>
                <a:uLnTx/>
                <a:uFillTx/>
                <a:latin typeface="UTM Mother" panose="02040603050506020204" pitchFamily="18" charset="0"/>
                <a:ea typeface="+mn-ea"/>
                <a:cs typeface="+mn-cs"/>
              </a:rPr>
              <a:t> </a:t>
            </a:r>
            <a:r>
              <a:rPr kumimoji="0" lang="en-US" sz="7200" b="0" i="0" u="none" strike="noStrike" kern="1200" cap="none" spc="0" normalizeH="0" baseline="0" noProof="0" dirty="0" err="1">
                <a:ln>
                  <a:solidFill>
                    <a:sysClr val="windowText" lastClr="000000"/>
                  </a:solidFill>
                </a:ln>
                <a:solidFill>
                  <a:srgbClr val="47CEF8"/>
                </a:solidFill>
                <a:effectLst/>
                <a:uLnTx/>
                <a:uFillTx/>
                <a:latin typeface="UTM Mother" panose="02040603050506020204" pitchFamily="18" charset="0"/>
                <a:ea typeface="+mn-ea"/>
                <a:cs typeface="+mn-cs"/>
              </a:rPr>
              <a:t>T</a:t>
            </a:r>
            <a:r>
              <a:rPr kumimoji="0" lang="en-US" sz="7200" b="0" i="0" u="none" strike="noStrike" kern="1200" cap="none" spc="0" normalizeH="0" baseline="0" noProof="0" dirty="0" err="1">
                <a:ln>
                  <a:solidFill>
                    <a:sysClr val="windowText" lastClr="000000"/>
                  </a:solidFill>
                </a:ln>
                <a:solidFill>
                  <a:srgbClr val="FF3399"/>
                </a:solidFill>
                <a:effectLst/>
                <a:uLnTx/>
                <a:uFillTx/>
                <a:latin typeface="UTM Mother" panose="02040603050506020204" pitchFamily="18" charset="0"/>
                <a:ea typeface="+mn-ea"/>
                <a:cs typeface="+mn-cs"/>
              </a:rPr>
              <a:t>i</a:t>
            </a:r>
            <a:r>
              <a:rPr kumimoji="0" lang="en-US" sz="7200" b="0" i="0" u="none" strike="noStrike" kern="1200" cap="none" spc="0" normalizeH="0" baseline="0" noProof="0" dirty="0" err="1">
                <a:ln>
                  <a:solidFill>
                    <a:sysClr val="windowText" lastClr="000000"/>
                  </a:solidFill>
                </a:ln>
                <a:solidFill>
                  <a:srgbClr val="3298FF"/>
                </a:solidFill>
                <a:effectLst/>
                <a:uLnTx/>
                <a:uFillTx/>
                <a:latin typeface="UTM Mother" panose="02040603050506020204" pitchFamily="18" charset="0"/>
                <a:ea typeface="+mn-ea"/>
                <a:cs typeface="+mn-cs"/>
              </a:rPr>
              <a:t>ế</a:t>
            </a:r>
            <a:r>
              <a:rPr kumimoji="0" lang="en-US" sz="7200" b="0" i="0" u="none" strike="noStrike" kern="1200" cap="none" spc="0" normalizeH="0" baseline="0" noProof="0" dirty="0" err="1">
                <a:ln>
                  <a:solidFill>
                    <a:sysClr val="windowText" lastClr="000000"/>
                  </a:solidFill>
                </a:ln>
                <a:solidFill>
                  <a:srgbClr val="FFFF00"/>
                </a:solidFill>
                <a:effectLst/>
                <a:uLnTx/>
                <a:uFillTx/>
                <a:latin typeface="UTM Mother" panose="02040603050506020204" pitchFamily="18" charset="0"/>
                <a:ea typeface="+mn-ea"/>
                <a:cs typeface="+mn-cs"/>
              </a:rPr>
              <a:t>p</a:t>
            </a:r>
            <a:r>
              <a:rPr kumimoji="0" lang="en-US" sz="7200" b="0" i="0" u="none" strike="noStrike" kern="1200" cap="none" spc="0" normalizeH="0" baseline="0" noProof="0" dirty="0">
                <a:ln>
                  <a:solidFill>
                    <a:sysClr val="windowText" lastClr="000000"/>
                  </a:solidFill>
                </a:ln>
                <a:solidFill>
                  <a:srgbClr val="F31559"/>
                </a:solidFill>
                <a:effectLst/>
                <a:uLnTx/>
                <a:uFillTx/>
                <a:latin typeface="UTM Mother" panose="02040603050506020204" pitchFamily="18" charset="0"/>
                <a:ea typeface="+mn-ea"/>
                <a:cs typeface="+mn-cs"/>
              </a:rPr>
              <a:t> </a:t>
            </a:r>
            <a:r>
              <a:rPr kumimoji="0" lang="en-US" sz="7200" b="0" i="0" u="none" strike="noStrike" kern="1200" cap="none" spc="0" normalizeH="0" baseline="0" noProof="0" dirty="0" err="1">
                <a:ln>
                  <a:solidFill>
                    <a:sysClr val="windowText" lastClr="000000"/>
                  </a:solidFill>
                </a:ln>
                <a:solidFill>
                  <a:srgbClr val="00FFFF"/>
                </a:solidFill>
                <a:effectLst/>
                <a:uLnTx/>
                <a:uFillTx/>
                <a:latin typeface="UTM Mother" panose="02040603050506020204" pitchFamily="18" charset="0"/>
                <a:ea typeface="+mn-ea"/>
                <a:cs typeface="+mn-cs"/>
              </a:rPr>
              <a:t>s</a:t>
            </a:r>
            <a:r>
              <a:rPr kumimoji="0" lang="en-US" sz="7200" b="0" i="0" u="none" strike="noStrike" kern="1200" cap="none" spc="0" normalizeH="0" baseline="0" noProof="0" dirty="0" err="1">
                <a:ln>
                  <a:solidFill>
                    <a:sysClr val="windowText" lastClr="000000"/>
                  </a:solidFill>
                </a:ln>
                <a:solidFill>
                  <a:srgbClr val="FF86AF"/>
                </a:solidFill>
                <a:effectLst/>
                <a:uLnTx/>
                <a:uFillTx/>
                <a:latin typeface="UTM Mother" panose="02040603050506020204" pitchFamily="18" charset="0"/>
                <a:ea typeface="+mn-ea"/>
                <a:cs typeface="+mn-cs"/>
              </a:rPr>
              <a:t>ứ</a:t>
            </a:r>
            <a:r>
              <a:rPr kumimoji="0" lang="en-US" sz="7200" b="0" i="0" u="none" strike="noStrike" kern="1200" cap="none" spc="0" normalizeH="0" baseline="0" noProof="0" dirty="0" err="1">
                <a:ln>
                  <a:solidFill>
                    <a:sysClr val="windowText" lastClr="000000"/>
                  </a:solidFill>
                </a:ln>
                <a:solidFill>
                  <a:srgbClr val="FF0000"/>
                </a:solidFill>
                <a:effectLst/>
                <a:uLnTx/>
                <a:uFillTx/>
                <a:latin typeface="UTM Mother" panose="02040603050506020204" pitchFamily="18" charset="0"/>
                <a:ea typeface="+mn-ea"/>
                <a:cs typeface="+mn-cs"/>
              </a:rPr>
              <a:t>c</a:t>
            </a:r>
            <a:r>
              <a:rPr kumimoji="0" lang="en-US" sz="7200" b="0" i="0" u="none" strike="noStrike" kern="1200" cap="none" spc="0" normalizeH="0" baseline="0" noProof="0" dirty="0">
                <a:ln>
                  <a:solidFill>
                    <a:sysClr val="windowText" lastClr="000000"/>
                  </a:solidFill>
                </a:ln>
                <a:solidFill>
                  <a:srgbClr val="F31559"/>
                </a:solidFill>
                <a:effectLst/>
                <a:uLnTx/>
                <a:uFillTx/>
                <a:latin typeface="UTM Mother" panose="02040603050506020204" pitchFamily="18" charset="0"/>
                <a:ea typeface="+mn-ea"/>
                <a:cs typeface="+mn-cs"/>
              </a:rPr>
              <a:t> </a:t>
            </a:r>
          </a:p>
        </p:txBody>
      </p:sp>
      <p:pic>
        <p:nvPicPr>
          <p:cNvPr id="16" name="Picture 15" descr="A couple of kids holding a white sign&#10;&#10;Description automatically generated">
            <a:extLst>
              <a:ext uri="{FF2B5EF4-FFF2-40B4-BE49-F238E27FC236}">
                <a16:creationId xmlns:a16="http://schemas.microsoft.com/office/drawing/2014/main" id="{8723B848-A5AD-325A-7C77-95D1907BD0F5}"/>
              </a:ext>
            </a:extLst>
          </p:cNvPr>
          <p:cNvPicPr>
            <a:picLocks noChangeAspect="1"/>
          </p:cNvPicPr>
          <p:nvPr/>
        </p:nvPicPr>
        <p:blipFill rotWithShape="1">
          <a:blip r:embed="rId3">
            <a:extLst>
              <a:ext uri="{28A0092B-C50C-407E-A947-70E740481C1C}">
                <a14:useLocalDpi xmlns:a14="http://schemas.microsoft.com/office/drawing/2010/main" val="0"/>
              </a:ext>
            </a:extLst>
          </a:blip>
          <a:srcRect l="25116" t="12493" r="25175" b="22856"/>
          <a:stretch/>
        </p:blipFill>
        <p:spPr>
          <a:xfrm>
            <a:off x="5794744" y="1489069"/>
            <a:ext cx="6060559" cy="4433777"/>
          </a:xfrm>
          <a:prstGeom prst="rect">
            <a:avLst/>
          </a:prstGeom>
        </p:spPr>
      </p:pic>
      <p:sp>
        <p:nvSpPr>
          <p:cNvPr id="17" name="TextBox 16">
            <a:extLst>
              <a:ext uri="{FF2B5EF4-FFF2-40B4-BE49-F238E27FC236}">
                <a16:creationId xmlns:a16="http://schemas.microsoft.com/office/drawing/2014/main" id="{6E5F4B3D-1A57-7B2C-610A-A1DB2FFCFFB6}"/>
              </a:ext>
            </a:extLst>
          </p:cNvPr>
          <p:cNvSpPr txBox="1"/>
          <p:nvPr/>
        </p:nvSpPr>
        <p:spPr>
          <a:xfrm>
            <a:off x="5962332" y="4173535"/>
            <a:ext cx="606055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Đội</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nào</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hoàn</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thành</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nhanh</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hơn</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đội</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đó</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sẽ</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chiến</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thắng</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5950529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rainbow over a farm&#10;&#10;Description automatically generated">
            <a:extLst>
              <a:ext uri="{FF2B5EF4-FFF2-40B4-BE49-F238E27FC236}">
                <a16:creationId xmlns:a16="http://schemas.microsoft.com/office/drawing/2014/main" id="{21683DAB-2355-2671-46B2-427FA56DF193}"/>
              </a:ext>
            </a:extLst>
          </p:cNvPr>
          <p:cNvPicPr>
            <a:picLocks noGrp="1" noRot="1" noMove="1" noResize="1" noEditPoints="1" noAdjustHandles="1" noChangeArrowheads="1" noChangeShapeType="1" noCrop="1"/>
          </p:cNvPicPr>
          <p:nvPr>
            <p:ph idx="1"/>
          </p:nvPr>
        </p:nvPicPr>
        <p:blipFill rotWithShape="1">
          <a:blip r:embed="rId2">
            <a:extLst>
              <a:ext uri="{28A0092B-C50C-407E-A947-70E740481C1C}">
                <a14:useLocalDpi xmlns:a14="http://schemas.microsoft.com/office/drawing/2010/main" val="0"/>
              </a:ext>
            </a:extLst>
          </a:blip>
          <a:srcRect b="19"/>
          <a:stretch/>
        </p:blipFill>
        <p:spPr>
          <a:xfrm>
            <a:off x="0" y="0"/>
            <a:ext cx="12191999" cy="6858000"/>
          </a:xfrm>
          <a:prstGeom prst="rect">
            <a:avLst/>
          </a:prstGeom>
        </p:spPr>
      </p:pic>
      <p:pic>
        <p:nvPicPr>
          <p:cNvPr id="6" name="Picture 5" descr="A white rectangular frame with a rainbow and clouds&#10;&#10;Description automatically generated">
            <a:extLst>
              <a:ext uri="{FF2B5EF4-FFF2-40B4-BE49-F238E27FC236}">
                <a16:creationId xmlns:a16="http://schemas.microsoft.com/office/drawing/2014/main" id="{60CCFA55-50CE-AA46-ADE2-3AFE5DA5BEB8}"/>
              </a:ext>
            </a:extLst>
          </p:cNvPr>
          <p:cNvPicPr>
            <a:picLocks noChangeAspect="1"/>
          </p:cNvPicPr>
          <p:nvPr/>
        </p:nvPicPr>
        <p:blipFill rotWithShape="1">
          <a:blip r:embed="rId3">
            <a:extLst>
              <a:ext uri="{28A0092B-C50C-407E-A947-70E740481C1C}">
                <a14:useLocalDpi xmlns:a14="http://schemas.microsoft.com/office/drawing/2010/main" val="0"/>
              </a:ext>
            </a:extLst>
          </a:blip>
          <a:srcRect l="18763" t="11628" r="18273" b="17054"/>
          <a:stretch/>
        </p:blipFill>
        <p:spPr>
          <a:xfrm>
            <a:off x="2211572" y="239209"/>
            <a:ext cx="8038213" cy="3540642"/>
          </a:xfrm>
          <a:prstGeom prst="rect">
            <a:avLst/>
          </a:prstGeom>
          <a:solidFill>
            <a:srgbClr val="FFFF66"/>
          </a:solidFill>
        </p:spPr>
      </p:pic>
      <p:sp>
        <p:nvSpPr>
          <p:cNvPr id="7" name="TextBox 6">
            <a:extLst>
              <a:ext uri="{FF2B5EF4-FFF2-40B4-BE49-F238E27FC236}">
                <a16:creationId xmlns:a16="http://schemas.microsoft.com/office/drawing/2014/main" id="{C26DC77D-055D-496B-E023-52E2B242D315}"/>
              </a:ext>
            </a:extLst>
          </p:cNvPr>
          <p:cNvSpPr txBox="1"/>
          <p:nvPr/>
        </p:nvSpPr>
        <p:spPr>
          <a:xfrm>
            <a:off x="2633331" y="1429770"/>
            <a:ext cx="7772399"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smtClean="0">
                <a:ln>
                  <a:noFill/>
                </a:ln>
                <a:solidFill>
                  <a:srgbClr val="0070C0"/>
                </a:solidFill>
                <a:effectLst/>
                <a:uLnTx/>
                <a:uFillTx/>
                <a:latin typeface="Calibri" panose="020F0502020204030204"/>
                <a:ea typeface="+mn-ea"/>
                <a:cs typeface="+mn-cs"/>
              </a:rPr>
              <a:t>Có</a:t>
            </a:r>
            <a:r>
              <a:rPr kumimoji="0" lang="vi-VN" sz="4400" b="1" i="0" u="none" strike="noStrike" kern="1200" cap="none" spc="0" normalizeH="0" noProof="0" dirty="0" smtClean="0">
                <a:ln>
                  <a:noFill/>
                </a:ln>
                <a:solidFill>
                  <a:srgbClr val="0070C0"/>
                </a:solidFill>
                <a:effectLst/>
                <a:uLnTx/>
                <a:uFillTx/>
                <a:latin typeface="Calibri" panose="020F0502020204030204"/>
                <a:ea typeface="+mn-ea"/>
                <a:cs typeface="+mn-cs"/>
              </a:rPr>
              <a:t> mấy cách </a:t>
            </a:r>
            <a:r>
              <a:rPr kumimoji="0" lang="en-US" sz="4400" b="1" i="0" u="none" strike="noStrike" kern="1200" cap="none" spc="0" normalizeH="0" baseline="0" noProof="0" dirty="0" err="1" smtClean="0">
                <a:ln>
                  <a:noFill/>
                </a:ln>
                <a:solidFill>
                  <a:srgbClr val="0070C0"/>
                </a:solidFill>
                <a:effectLst/>
                <a:uLnTx/>
                <a:uFillTx/>
                <a:latin typeface="Calibri" panose="020F0502020204030204"/>
                <a:ea typeface="+mn-ea"/>
                <a:cs typeface="+mn-cs"/>
              </a:rPr>
              <a:t>Mở</a:t>
            </a:r>
            <a:r>
              <a:rPr kumimoji="0" lang="en-US" sz="4400" b="1" i="0" u="none" strike="noStrike" kern="1200" cap="none" spc="0" normalizeH="0" baseline="0" noProof="0" dirty="0" smtClean="0">
                <a:ln>
                  <a:noFill/>
                </a:ln>
                <a:solidFill>
                  <a:srgbClr val="0070C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0070C0"/>
                </a:solidFill>
                <a:effectLst/>
                <a:uLnTx/>
                <a:uFillTx/>
                <a:latin typeface="Calibri" panose="020F0502020204030204"/>
                <a:ea typeface="+mn-ea"/>
                <a:cs typeface="+mn-cs"/>
              </a:rPr>
              <a:t>bài</a:t>
            </a:r>
            <a:r>
              <a:rPr kumimoji="0" lang="en-US" sz="44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400" b="1" i="0" u="none" strike="noStrike" kern="1200" cap="none" spc="0" normalizeH="0" baseline="0" noProof="0" dirty="0" smtClean="0">
                <a:ln>
                  <a:noFill/>
                </a:ln>
                <a:solidFill>
                  <a:srgbClr val="0070C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0070C0"/>
                </a:solidFill>
                <a:effectLst/>
                <a:uLnTx/>
                <a:uFillTx/>
                <a:latin typeface="Calibri" panose="020F0502020204030204"/>
                <a:ea typeface="+mn-ea"/>
                <a:cs typeface="+mn-cs"/>
              </a:rPr>
              <a:t>cho</a:t>
            </a:r>
            <a:r>
              <a:rPr kumimoji="0" lang="en-US" sz="44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0070C0"/>
                </a:solidFill>
                <a:effectLst/>
                <a:uLnTx/>
                <a:uFillTx/>
                <a:latin typeface="Calibri" panose="020F0502020204030204"/>
                <a:ea typeface="+mn-ea"/>
                <a:cs typeface="+mn-cs"/>
              </a:rPr>
              <a:t>bài</a:t>
            </a:r>
            <a:r>
              <a:rPr kumimoji="0" lang="en-US" sz="44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0070C0"/>
                </a:solidFill>
                <a:effectLst/>
                <a:uLnTx/>
                <a:uFillTx/>
                <a:latin typeface="Calibri" panose="020F0502020204030204"/>
                <a:ea typeface="+mn-ea"/>
                <a:cs typeface="+mn-cs"/>
              </a:rPr>
              <a:t>văn</a:t>
            </a:r>
            <a:r>
              <a:rPr kumimoji="0" lang="en-US" sz="44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0070C0"/>
                </a:solidFill>
                <a:effectLst/>
                <a:uLnTx/>
                <a:uFillTx/>
                <a:latin typeface="Calibri" panose="020F0502020204030204"/>
                <a:ea typeface="+mn-ea"/>
                <a:cs typeface="+mn-cs"/>
              </a:rPr>
              <a:t>tả</a:t>
            </a:r>
            <a:r>
              <a:rPr kumimoji="0" lang="en-US" sz="4400" b="1" i="0" u="none" strike="noStrike" kern="1200" cap="none" spc="0" normalizeH="0" noProof="0" dirty="0">
                <a:ln>
                  <a:noFill/>
                </a:ln>
                <a:solidFill>
                  <a:srgbClr val="0070C0"/>
                </a:solidFill>
                <a:effectLst/>
                <a:uLnTx/>
                <a:uFillTx/>
                <a:latin typeface="Calibri" panose="020F0502020204030204"/>
                <a:ea typeface="+mn-ea"/>
                <a:cs typeface="+mn-cs"/>
              </a:rPr>
              <a:t> </a:t>
            </a:r>
            <a:r>
              <a:rPr lang="vi-VN" sz="4400" b="1" dirty="0" smtClean="0">
                <a:solidFill>
                  <a:srgbClr val="0070C0"/>
                </a:solidFill>
                <a:latin typeface="Calibri" panose="020F0502020204030204"/>
              </a:rPr>
              <a:t>phong cảnh</a:t>
            </a:r>
            <a:r>
              <a:rPr kumimoji="0" lang="en-US" sz="4400" b="1" i="0" u="none" strike="noStrike" kern="1200" cap="none" spc="0" normalizeH="0" baseline="0" noProof="0" dirty="0" smtClean="0">
                <a:ln>
                  <a:noFill/>
                </a:ln>
                <a:solidFill>
                  <a:srgbClr val="0070C0"/>
                </a:solidFill>
                <a:effectLst/>
                <a:uLnTx/>
                <a:uFillTx/>
                <a:latin typeface="Calibri" panose="020F0502020204030204"/>
                <a:ea typeface="+mn-ea"/>
                <a:cs typeface="+mn-cs"/>
              </a:rPr>
              <a:t>? </a:t>
            </a:r>
            <a:endParaRPr kumimoji="0" lang="en-US" sz="44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C8CC2381-8B35-E3F9-7C29-D4EE3E27C380}"/>
              </a:ext>
            </a:extLst>
          </p:cNvPr>
          <p:cNvGrpSpPr/>
          <p:nvPr/>
        </p:nvGrpSpPr>
        <p:grpSpPr>
          <a:xfrm>
            <a:off x="309249" y="4013351"/>
            <a:ext cx="11882748" cy="2392539"/>
            <a:chOff x="309248" y="4013098"/>
            <a:chExt cx="11882748" cy="2498675"/>
          </a:xfrm>
        </p:grpSpPr>
        <p:sp>
          <p:nvSpPr>
            <p:cNvPr id="8" name="Oval 7">
              <a:extLst>
                <a:ext uri="{FF2B5EF4-FFF2-40B4-BE49-F238E27FC236}">
                  <a16:creationId xmlns:a16="http://schemas.microsoft.com/office/drawing/2014/main" id="{02CF71F6-0914-7CCA-0359-951414F16336}"/>
                </a:ext>
              </a:extLst>
            </p:cNvPr>
            <p:cNvSpPr/>
            <p:nvPr/>
          </p:nvSpPr>
          <p:spPr>
            <a:xfrm>
              <a:off x="1954387" y="4013098"/>
              <a:ext cx="9135807" cy="2498675"/>
            </a:xfrm>
            <a:custGeom>
              <a:avLst/>
              <a:gdLst>
                <a:gd name="connsiteX0" fmla="*/ 0 w 9135807"/>
                <a:gd name="connsiteY0" fmla="*/ 1249338 h 2498675"/>
                <a:gd name="connsiteX1" fmla="*/ 4567904 w 9135807"/>
                <a:gd name="connsiteY1" fmla="*/ 0 h 2498675"/>
                <a:gd name="connsiteX2" fmla="*/ 9135808 w 9135807"/>
                <a:gd name="connsiteY2" fmla="*/ 1249338 h 2498675"/>
                <a:gd name="connsiteX3" fmla="*/ 4567904 w 9135807"/>
                <a:gd name="connsiteY3" fmla="*/ 2498676 h 2498675"/>
                <a:gd name="connsiteX4" fmla="*/ 0 w 9135807"/>
                <a:gd name="connsiteY4" fmla="*/ 1249338 h 2498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5807" h="2498675" fill="none" extrusionOk="0">
                  <a:moveTo>
                    <a:pt x="0" y="1249338"/>
                  </a:moveTo>
                  <a:cubicBezTo>
                    <a:pt x="377477" y="352477"/>
                    <a:pt x="2326751" y="-23737"/>
                    <a:pt x="4567904" y="0"/>
                  </a:cubicBezTo>
                  <a:cubicBezTo>
                    <a:pt x="6982194" y="68736"/>
                    <a:pt x="9220249" y="571934"/>
                    <a:pt x="9135808" y="1249338"/>
                  </a:cubicBezTo>
                  <a:cubicBezTo>
                    <a:pt x="9220079" y="1847416"/>
                    <a:pt x="6804865" y="2405591"/>
                    <a:pt x="4567904" y="2498676"/>
                  </a:cubicBezTo>
                  <a:cubicBezTo>
                    <a:pt x="1926000" y="2574496"/>
                    <a:pt x="64833" y="2064215"/>
                    <a:pt x="0" y="1249338"/>
                  </a:cubicBezTo>
                  <a:close/>
                </a:path>
                <a:path w="9135807" h="2498675" stroke="0" extrusionOk="0">
                  <a:moveTo>
                    <a:pt x="0" y="1249338"/>
                  </a:moveTo>
                  <a:cubicBezTo>
                    <a:pt x="304980" y="281774"/>
                    <a:pt x="2100283" y="139966"/>
                    <a:pt x="4567904" y="0"/>
                  </a:cubicBezTo>
                  <a:cubicBezTo>
                    <a:pt x="7066940" y="-13134"/>
                    <a:pt x="9026068" y="596082"/>
                    <a:pt x="9135808" y="1249338"/>
                  </a:cubicBezTo>
                  <a:cubicBezTo>
                    <a:pt x="9470627" y="2063098"/>
                    <a:pt x="7004795" y="2607500"/>
                    <a:pt x="4567904" y="2498676"/>
                  </a:cubicBezTo>
                  <a:cubicBezTo>
                    <a:pt x="2104251" y="2545239"/>
                    <a:pt x="-125751" y="2012060"/>
                    <a:pt x="0" y="1249338"/>
                  </a:cubicBezTo>
                  <a:close/>
                </a:path>
              </a:pathLst>
            </a:custGeom>
            <a:solidFill>
              <a:schemeClr val="accent4">
                <a:lumMod val="20000"/>
                <a:lumOff val="80000"/>
                <a:alpha val="78000"/>
              </a:schemeClr>
            </a:solidFill>
            <a:ln>
              <a:solidFill>
                <a:schemeClr val="accent4"/>
              </a:solidFill>
              <a:extLst>
                <a:ext uri="{C807C97D-BFC1-408E-A445-0C87EB9F89A2}">
                  <ask:lineSketchStyleProps xmlns="" xmlns:ask="http://schemas.microsoft.com/office/drawing/2018/sketchyshapes" sd="1808761005">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sz="4800" b="1" dirty="0">
                  <a:solidFill>
                    <a:srgbClr val="FF0000"/>
                  </a:solidFill>
                </a:rPr>
                <a:t>  </a:t>
              </a:r>
              <a:r>
                <a:rPr lang="vi-VN" sz="4800" dirty="0" smtClean="0">
                  <a:solidFill>
                    <a:srgbClr val="FF0000"/>
                  </a:solidFill>
                  <a:latin typeface="Times New Roman" panose="02020603050405020304" pitchFamily="18" charset="0"/>
                  <a:cs typeface="Times New Roman" panose="02020603050405020304" pitchFamily="18" charset="0"/>
                </a:rPr>
                <a:t>có 2 </a:t>
              </a:r>
              <a:r>
                <a:rPr lang="vi-VN" sz="4800" dirty="0" smtClean="0">
                  <a:solidFill>
                    <a:schemeClr val="tx1"/>
                  </a:solidFill>
                  <a:latin typeface="Times New Roman" panose="02020603050405020304" pitchFamily="18" charset="0"/>
                  <a:cs typeface="Times New Roman" panose="02020603050405020304" pitchFamily="18" charset="0"/>
                </a:rPr>
                <a:t>cách: </a:t>
              </a:r>
              <a:r>
                <a:rPr lang="vi-VN" sz="4800" dirty="0">
                  <a:solidFill>
                    <a:schemeClr val="tx1"/>
                  </a:solidFill>
                  <a:latin typeface="Times New Roman" panose="02020603050405020304" pitchFamily="18" charset="0"/>
                  <a:cs typeface="Times New Roman" panose="02020603050405020304" pitchFamily="18" charset="0"/>
                </a:rPr>
                <a:t>mở bài trực tiếp và một </a:t>
              </a:r>
              <a:r>
                <a:rPr lang="vi-VN" sz="4800" dirty="0" smtClean="0">
                  <a:solidFill>
                    <a:schemeClr val="tx1"/>
                  </a:solidFill>
                  <a:latin typeface="Times New Roman" panose="02020603050405020304" pitchFamily="18" charset="0"/>
                  <a:cs typeface="Times New Roman" panose="02020603050405020304" pitchFamily="18" charset="0"/>
                </a:rPr>
                <a:t> </a:t>
              </a:r>
              <a:r>
                <a:rPr lang="vi-VN" sz="4800" dirty="0">
                  <a:solidFill>
                    <a:schemeClr val="tx1"/>
                  </a:solidFill>
                  <a:latin typeface="Times New Roman" panose="02020603050405020304" pitchFamily="18" charset="0"/>
                  <a:cs typeface="Times New Roman" panose="02020603050405020304" pitchFamily="18" charset="0"/>
                </a:rPr>
                <a:t>mở bài gián tiếp </a:t>
              </a:r>
              <a:endParaRPr kumimoji="0" lang="en-US" sz="480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pic>
          <p:nvPicPr>
            <p:cNvPr id="13" name="Picture 12" descr="A light bulb with wings&#10;&#10;Description automatically generated">
              <a:extLst>
                <a:ext uri="{FF2B5EF4-FFF2-40B4-BE49-F238E27FC236}">
                  <a16:creationId xmlns:a16="http://schemas.microsoft.com/office/drawing/2014/main" id="{D051F7CB-4797-D00D-E19A-A1D100E86FA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494" t="20155" r="50000" b="39070"/>
            <a:stretch/>
          </p:blipFill>
          <p:spPr>
            <a:xfrm rot="1252102">
              <a:off x="309248" y="4914863"/>
              <a:ext cx="909596" cy="707065"/>
            </a:xfrm>
            <a:prstGeom prst="rect">
              <a:avLst/>
            </a:prstGeom>
          </p:spPr>
        </p:pic>
        <p:pic>
          <p:nvPicPr>
            <p:cNvPr id="17" name="Picture 16" descr="A cartoon of a child reading a book&#10;&#10;Description automatically generated">
              <a:extLst>
                <a:ext uri="{FF2B5EF4-FFF2-40B4-BE49-F238E27FC236}">
                  <a16:creationId xmlns:a16="http://schemas.microsoft.com/office/drawing/2014/main" id="{9DE12BA4-46C0-82D6-4E35-890F3AA6746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250" t="9147" r="36512" b="18449"/>
            <a:stretch/>
          </p:blipFill>
          <p:spPr>
            <a:xfrm>
              <a:off x="11090196" y="4120524"/>
              <a:ext cx="1101800" cy="1647409"/>
            </a:xfrm>
            <a:prstGeom prst="rect">
              <a:avLst/>
            </a:prstGeom>
          </p:spPr>
        </p:pic>
      </p:gr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70994" y="2743865"/>
            <a:ext cx="2165459" cy="1684197"/>
          </a:xfrm>
          <a:prstGeom prst="rect">
            <a:avLst/>
          </a:prstGeom>
        </p:spPr>
      </p:pic>
    </p:spTree>
    <p:extLst>
      <p:ext uri="{BB962C8B-B14F-4D97-AF65-F5344CB8AC3E}">
        <p14:creationId xmlns:p14="http://schemas.microsoft.com/office/powerpoint/2010/main" val="15141859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r="47943" b="73801"/>
          <a:stretch/>
        </p:blipFill>
        <p:spPr>
          <a:xfrm>
            <a:off x="3477928" y="0"/>
            <a:ext cx="5236143" cy="1482291"/>
          </a:xfrm>
          <a:prstGeom prst="rect">
            <a:avLst/>
          </a:prstGeom>
        </p:spPr>
      </p:pic>
      <p:sp>
        <p:nvSpPr>
          <p:cNvPr id="7" name="TextBox 6"/>
          <p:cNvSpPr txBox="1"/>
          <p:nvPr/>
        </p:nvSpPr>
        <p:spPr>
          <a:xfrm>
            <a:off x="4716670" y="614891"/>
            <a:ext cx="2880917" cy="769441"/>
          </a:xfrm>
          <a:prstGeom prst="rect">
            <a:avLst/>
          </a:prstGeom>
          <a:noFill/>
        </p:spPr>
        <p:txBody>
          <a:bodyPr wrap="none" rtlCol="0">
            <a:spAutoFit/>
          </a:bodyPr>
          <a:lstStyle/>
          <a:p>
            <a:r>
              <a:rPr lang="en-US" sz="4400" dirty="0">
                <a:ln w="12700">
                  <a:solidFill>
                    <a:schemeClr val="tx1"/>
                  </a:solidFill>
                </a:ln>
                <a:solidFill>
                  <a:srgbClr val="FF0000"/>
                </a:solidFill>
                <a:latin typeface="SVN-Gretoon" panose="02040603050506020204" pitchFamily="18" charset="0"/>
              </a:rPr>
              <a:t>DẶN DÒ</a:t>
            </a:r>
          </a:p>
        </p:txBody>
      </p:sp>
      <p:sp>
        <p:nvSpPr>
          <p:cNvPr id="8" name="TextBox 7"/>
          <p:cNvSpPr txBox="1"/>
          <p:nvPr/>
        </p:nvSpPr>
        <p:spPr>
          <a:xfrm>
            <a:off x="4850470" y="1847416"/>
            <a:ext cx="3171446" cy="2308324"/>
          </a:xfrm>
          <a:prstGeom prst="rect">
            <a:avLst/>
          </a:prstGeom>
          <a:noFill/>
        </p:spPr>
        <p:txBody>
          <a:bodyPr wrap="none" rtlCol="0">
            <a:spAutoFit/>
          </a:bodyPr>
          <a:lstStyle/>
          <a:p>
            <a:r>
              <a:rPr lang="en-US" sz="3600" b="1" dirty="0"/>
              <a:t>GV </a:t>
            </a:r>
            <a:r>
              <a:rPr lang="en-US" sz="3600" b="1" dirty="0" err="1"/>
              <a:t>viết</a:t>
            </a:r>
            <a:r>
              <a:rPr lang="en-US" sz="3600" b="1" dirty="0"/>
              <a:t> </a:t>
            </a:r>
            <a:r>
              <a:rPr lang="en-US" sz="3600" b="1" dirty="0" err="1"/>
              <a:t>vào</a:t>
            </a:r>
            <a:r>
              <a:rPr lang="en-US" sz="3600" b="1" dirty="0"/>
              <a:t> </a:t>
            </a:r>
            <a:r>
              <a:rPr lang="en-US" sz="3600" b="1" dirty="0" err="1"/>
              <a:t>đây</a:t>
            </a:r>
            <a:endParaRPr lang="en-US" sz="3600" b="1" dirty="0"/>
          </a:p>
          <a:p>
            <a:r>
              <a:rPr lang="en-US" sz="3600" b="1" dirty="0"/>
              <a:t>GV </a:t>
            </a:r>
            <a:r>
              <a:rPr lang="en-US" sz="3600" b="1" dirty="0" err="1"/>
              <a:t>viết</a:t>
            </a:r>
            <a:r>
              <a:rPr lang="en-US" sz="3600" b="1" dirty="0"/>
              <a:t> </a:t>
            </a:r>
            <a:r>
              <a:rPr lang="en-US" sz="3600" b="1" dirty="0" err="1"/>
              <a:t>vào</a:t>
            </a:r>
            <a:r>
              <a:rPr lang="en-US" sz="3600" b="1" dirty="0"/>
              <a:t> </a:t>
            </a:r>
            <a:r>
              <a:rPr lang="en-US" sz="3600" b="1" dirty="0" err="1"/>
              <a:t>đây</a:t>
            </a:r>
            <a:endParaRPr lang="en-US" sz="3600" b="1" dirty="0"/>
          </a:p>
          <a:p>
            <a:r>
              <a:rPr lang="en-US" sz="3600" b="1" dirty="0"/>
              <a:t>GV </a:t>
            </a:r>
            <a:r>
              <a:rPr lang="en-US" sz="3600" b="1" dirty="0" err="1"/>
              <a:t>viết</a:t>
            </a:r>
            <a:r>
              <a:rPr lang="en-US" sz="3600" b="1" dirty="0"/>
              <a:t> </a:t>
            </a:r>
            <a:r>
              <a:rPr lang="en-US" sz="3600" b="1" dirty="0" err="1"/>
              <a:t>vào</a:t>
            </a:r>
            <a:r>
              <a:rPr lang="en-US" sz="3600" b="1" dirty="0"/>
              <a:t> </a:t>
            </a:r>
            <a:r>
              <a:rPr lang="en-US" sz="3600" b="1" dirty="0" err="1"/>
              <a:t>đây</a:t>
            </a:r>
            <a:endParaRPr lang="en-US" sz="3600" b="1" dirty="0"/>
          </a:p>
          <a:p>
            <a:r>
              <a:rPr lang="en-US" sz="3600" b="1" dirty="0"/>
              <a:t>GV </a:t>
            </a:r>
            <a:r>
              <a:rPr lang="en-US" sz="3600" b="1" dirty="0" err="1"/>
              <a:t>viết</a:t>
            </a:r>
            <a:r>
              <a:rPr lang="en-US" sz="3600" b="1" dirty="0"/>
              <a:t> </a:t>
            </a:r>
            <a:r>
              <a:rPr lang="en-US" sz="3600" b="1" dirty="0" err="1"/>
              <a:t>vào</a:t>
            </a:r>
            <a:r>
              <a:rPr lang="en-US" sz="3600" b="1" dirty="0"/>
              <a:t> </a:t>
            </a:r>
            <a:r>
              <a:rPr lang="en-US" sz="3600" b="1" dirty="0" err="1"/>
              <a:t>đây</a:t>
            </a:r>
            <a:endParaRPr lang="en-US" sz="3600" b="1" dirty="0"/>
          </a:p>
        </p:txBody>
      </p:sp>
      <p:pic>
        <p:nvPicPr>
          <p:cNvPr id="4" name="Picture 3" descr="A pen in the dark&#10;&#10;Description automatically generated">
            <a:extLst>
              <a:ext uri="{FF2B5EF4-FFF2-40B4-BE49-F238E27FC236}">
                <a16:creationId xmlns:a16="http://schemas.microsoft.com/office/drawing/2014/main" id="{45AA9C2D-3B6D-87C3-472E-33E47BEF245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838" t="25188" r="39944" b="30451"/>
          <a:stretch/>
        </p:blipFill>
        <p:spPr>
          <a:xfrm>
            <a:off x="3878466" y="539990"/>
            <a:ext cx="715949" cy="769441"/>
          </a:xfrm>
          <a:prstGeom prst="rect">
            <a:avLst/>
          </a:prstGeom>
        </p:spPr>
      </p:pic>
    </p:spTree>
    <p:extLst>
      <p:ext uri="{BB962C8B-B14F-4D97-AF65-F5344CB8AC3E}">
        <p14:creationId xmlns:p14="http://schemas.microsoft.com/office/powerpoint/2010/main" val="14333819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2" name="Picture 6" descr="Fairytale Background Images, HD Pictures and Wallpaper For Free Download |  Pngtree">
            <a:extLst>
              <a:ext uri="{FF2B5EF4-FFF2-40B4-BE49-F238E27FC236}">
                <a16:creationId xmlns:a16="http://schemas.microsoft.com/office/drawing/2014/main" id="{BCB19E40-7E21-4B64-BDB0-24F1B16475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404"/>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1">
            <a:extLst>
              <a:ext uri="{FF2B5EF4-FFF2-40B4-BE49-F238E27FC236}">
                <a16:creationId xmlns:a16="http://schemas.microsoft.com/office/drawing/2014/main" id="{5E3F609D-214B-455C-ACD1-1E2D83DB69A2}"/>
              </a:ext>
            </a:extLst>
          </p:cNvPr>
          <p:cNvSpPr/>
          <p:nvPr/>
        </p:nvSpPr>
        <p:spPr>
          <a:xfrm>
            <a:off x="800101" y="762704"/>
            <a:ext cx="10396000" cy="5523796"/>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indent="-457200" algn="ctr">
              <a:buFontTx/>
              <a:buChar char="-"/>
              <a:defRPr/>
            </a:pPr>
            <a:r>
              <a:rPr lang="en-GB" sz="3200" b="1" dirty="0" err="1" smtClean="0">
                <a:solidFill>
                  <a:srgbClr val="FF0000"/>
                </a:solidFill>
                <a:latin typeface="Times New Roman" panose="02020603050405020304" pitchFamily="18" charset="0"/>
                <a:cs typeface="Times New Roman" panose="02020603050405020304" pitchFamily="18" charset="0"/>
              </a:rPr>
              <a:t>Cảm</a:t>
            </a:r>
            <a:r>
              <a:rPr lang="en-GB" sz="3200" b="1" dirty="0" smtClean="0">
                <a:solidFill>
                  <a:srgbClr val="FF0000"/>
                </a:solidFill>
                <a:latin typeface="Times New Roman" panose="02020603050405020304" pitchFamily="18" charset="0"/>
                <a:cs typeface="Times New Roman" panose="02020603050405020304" pitchFamily="18" charset="0"/>
              </a:rPr>
              <a:t> </a:t>
            </a:r>
            <a:r>
              <a:rPr lang="en-GB" sz="3200" b="1" dirty="0" err="1">
                <a:solidFill>
                  <a:srgbClr val="FF0000"/>
                </a:solidFill>
                <a:latin typeface="Times New Roman" panose="02020603050405020304" pitchFamily="18" charset="0"/>
                <a:cs typeface="Times New Roman" panose="02020603050405020304" pitchFamily="18" charset="0"/>
              </a:rPr>
              <a:t>ơn</a:t>
            </a:r>
            <a:r>
              <a:rPr lang="en-GB" sz="3200" b="1" dirty="0">
                <a:solidFill>
                  <a:srgbClr val="FF0000"/>
                </a:solidFill>
                <a:latin typeface="Times New Roman" panose="02020603050405020304" pitchFamily="18" charset="0"/>
                <a:cs typeface="Times New Roman" panose="02020603050405020304" pitchFamily="18" charset="0"/>
              </a:rPr>
              <a:t> </a:t>
            </a:r>
            <a:r>
              <a:rPr lang="en-GB" sz="3200" b="1" dirty="0" err="1">
                <a:solidFill>
                  <a:srgbClr val="FF0000"/>
                </a:solidFill>
                <a:latin typeface="Times New Roman" panose="02020603050405020304" pitchFamily="18" charset="0"/>
                <a:cs typeface="Times New Roman" panose="02020603050405020304" pitchFamily="18" charset="0"/>
              </a:rPr>
              <a:t>quý</a:t>
            </a:r>
            <a:r>
              <a:rPr lang="en-GB" sz="3200" b="1" dirty="0">
                <a:solidFill>
                  <a:srgbClr val="FF0000"/>
                </a:solidFill>
                <a:latin typeface="Times New Roman" panose="02020603050405020304" pitchFamily="18" charset="0"/>
                <a:cs typeface="Times New Roman" panose="02020603050405020304" pitchFamily="18" charset="0"/>
              </a:rPr>
              <a:t> </a:t>
            </a:r>
            <a:r>
              <a:rPr lang="en-GB" sz="3200" b="1" dirty="0" err="1">
                <a:solidFill>
                  <a:srgbClr val="FF0000"/>
                </a:solidFill>
                <a:latin typeface="Times New Roman" panose="02020603050405020304" pitchFamily="18" charset="0"/>
                <a:cs typeface="Times New Roman" panose="02020603050405020304" pitchFamily="18" charset="0"/>
              </a:rPr>
              <a:t>thầy</a:t>
            </a:r>
            <a:r>
              <a:rPr lang="en-GB" sz="3200" b="1" dirty="0">
                <a:solidFill>
                  <a:srgbClr val="FF0000"/>
                </a:solidFill>
                <a:latin typeface="Times New Roman" panose="02020603050405020304" pitchFamily="18" charset="0"/>
                <a:cs typeface="Times New Roman" panose="02020603050405020304" pitchFamily="18" charset="0"/>
              </a:rPr>
              <a:t> </a:t>
            </a:r>
            <a:r>
              <a:rPr lang="en-GB" sz="3200" b="1" dirty="0" err="1">
                <a:solidFill>
                  <a:srgbClr val="FF0000"/>
                </a:solidFill>
                <a:latin typeface="Times New Roman" panose="02020603050405020304" pitchFamily="18" charset="0"/>
                <a:cs typeface="Times New Roman" panose="02020603050405020304" pitchFamily="18" charset="0"/>
              </a:rPr>
              <a:t>cô</a:t>
            </a:r>
            <a:r>
              <a:rPr lang="en-GB" sz="3200" b="1" dirty="0">
                <a:solidFill>
                  <a:srgbClr val="FF0000"/>
                </a:solidFill>
                <a:latin typeface="Times New Roman" panose="02020603050405020304" pitchFamily="18" charset="0"/>
                <a:cs typeface="Times New Roman" panose="02020603050405020304" pitchFamily="18" charset="0"/>
              </a:rPr>
              <a:t> </a:t>
            </a:r>
            <a:r>
              <a:rPr lang="en-GB" sz="3200" b="1" dirty="0" err="1">
                <a:solidFill>
                  <a:srgbClr val="FF0000"/>
                </a:solidFill>
                <a:latin typeface="Times New Roman" panose="02020603050405020304" pitchFamily="18" charset="0"/>
                <a:cs typeface="Times New Roman" panose="02020603050405020304" pitchFamily="18" charset="0"/>
              </a:rPr>
              <a:t>đã</a:t>
            </a:r>
            <a:r>
              <a:rPr lang="en-GB" sz="3200" b="1" dirty="0">
                <a:solidFill>
                  <a:srgbClr val="FF0000"/>
                </a:solidFill>
                <a:latin typeface="Times New Roman" panose="02020603050405020304" pitchFamily="18" charset="0"/>
                <a:cs typeface="Times New Roman" panose="02020603050405020304" pitchFamily="18" charset="0"/>
              </a:rPr>
              <a:t> </a:t>
            </a:r>
            <a:r>
              <a:rPr lang="en-GB" sz="3200" b="1" dirty="0" err="1">
                <a:solidFill>
                  <a:srgbClr val="FF0000"/>
                </a:solidFill>
                <a:latin typeface="Times New Roman" panose="02020603050405020304" pitchFamily="18" charset="0"/>
                <a:cs typeface="Times New Roman" panose="02020603050405020304" pitchFamily="18" charset="0"/>
              </a:rPr>
              <a:t>ủng</a:t>
            </a:r>
            <a:r>
              <a:rPr lang="en-GB" sz="3200" b="1" dirty="0">
                <a:solidFill>
                  <a:srgbClr val="FF0000"/>
                </a:solidFill>
                <a:latin typeface="Times New Roman" panose="02020603050405020304" pitchFamily="18" charset="0"/>
                <a:cs typeface="Times New Roman" panose="02020603050405020304" pitchFamily="18" charset="0"/>
              </a:rPr>
              <a:t> </a:t>
            </a:r>
            <a:r>
              <a:rPr lang="en-GB" sz="3200" b="1" dirty="0" err="1">
                <a:solidFill>
                  <a:srgbClr val="FF0000"/>
                </a:solidFill>
                <a:latin typeface="Times New Roman" panose="02020603050405020304" pitchFamily="18" charset="0"/>
                <a:cs typeface="Times New Roman" panose="02020603050405020304" pitchFamily="18" charset="0"/>
              </a:rPr>
              <a:t>hộ</a:t>
            </a:r>
            <a:r>
              <a:rPr lang="en-GB" sz="3200" b="1" dirty="0">
                <a:solidFill>
                  <a:srgbClr val="FF0000"/>
                </a:solidFill>
                <a:latin typeface="Times New Roman" panose="02020603050405020304" pitchFamily="18" charset="0"/>
                <a:cs typeface="Times New Roman" panose="02020603050405020304" pitchFamily="18" charset="0"/>
              </a:rPr>
              <a:t> </a:t>
            </a:r>
            <a:r>
              <a:rPr lang="en-GB" sz="3200" b="1" dirty="0" err="1">
                <a:solidFill>
                  <a:srgbClr val="FF0000"/>
                </a:solidFill>
                <a:latin typeface="Times New Roman" panose="02020603050405020304" pitchFamily="18" charset="0"/>
                <a:cs typeface="Times New Roman" panose="02020603050405020304" pitchFamily="18" charset="0"/>
              </a:rPr>
              <a:t>bài</a:t>
            </a:r>
            <a:r>
              <a:rPr lang="en-GB" sz="3200" b="1" dirty="0">
                <a:solidFill>
                  <a:srgbClr val="FF0000"/>
                </a:solidFill>
                <a:latin typeface="Times New Roman" panose="02020603050405020304" pitchFamily="18" charset="0"/>
                <a:cs typeface="Times New Roman" panose="02020603050405020304" pitchFamily="18" charset="0"/>
              </a:rPr>
              <a:t> </a:t>
            </a:r>
            <a:r>
              <a:rPr lang="en-GB" sz="3200" b="1" dirty="0" err="1">
                <a:solidFill>
                  <a:srgbClr val="FF0000"/>
                </a:solidFill>
                <a:latin typeface="Times New Roman" panose="02020603050405020304" pitchFamily="18" charset="0"/>
                <a:cs typeface="Times New Roman" panose="02020603050405020304" pitchFamily="18" charset="0"/>
              </a:rPr>
              <a:t>soạn</a:t>
            </a:r>
            <a:r>
              <a:rPr lang="en-GB" sz="3200" b="1" dirty="0">
                <a:solidFill>
                  <a:srgbClr val="FF0000"/>
                </a:solidFill>
                <a:latin typeface="Times New Roman" panose="02020603050405020304" pitchFamily="18" charset="0"/>
                <a:cs typeface="Times New Roman" panose="02020603050405020304" pitchFamily="18" charset="0"/>
              </a:rPr>
              <a:t> </a:t>
            </a:r>
            <a:r>
              <a:rPr lang="en-GB" sz="3200" b="1" dirty="0" err="1">
                <a:solidFill>
                  <a:srgbClr val="FF0000"/>
                </a:solidFill>
                <a:latin typeface="Times New Roman" panose="02020603050405020304" pitchFamily="18" charset="0"/>
                <a:cs typeface="Times New Roman" panose="02020603050405020304" pitchFamily="18" charset="0"/>
              </a:rPr>
              <a:t>điện</a:t>
            </a:r>
            <a:r>
              <a:rPr lang="en-GB" sz="3200" b="1" dirty="0">
                <a:solidFill>
                  <a:srgbClr val="FF0000"/>
                </a:solidFill>
                <a:latin typeface="Times New Roman" panose="02020603050405020304" pitchFamily="18" charset="0"/>
                <a:cs typeface="Times New Roman" panose="02020603050405020304" pitchFamily="18" charset="0"/>
              </a:rPr>
              <a:t> </a:t>
            </a:r>
            <a:r>
              <a:rPr lang="en-GB" sz="3200" b="1" dirty="0" err="1">
                <a:solidFill>
                  <a:srgbClr val="FF0000"/>
                </a:solidFill>
                <a:latin typeface="Times New Roman" panose="02020603050405020304" pitchFamily="18" charset="0"/>
                <a:cs typeface="Times New Roman" panose="02020603050405020304" pitchFamily="18" charset="0"/>
              </a:rPr>
              <a:t>tử</a:t>
            </a:r>
            <a:r>
              <a:rPr lang="en-GB" sz="3200" b="1" dirty="0">
                <a:solidFill>
                  <a:srgbClr val="FF0000"/>
                </a:solidFill>
                <a:latin typeface="Times New Roman" panose="02020603050405020304" pitchFamily="18" charset="0"/>
                <a:cs typeface="Times New Roman" panose="02020603050405020304" pitchFamily="18" charset="0"/>
              </a:rPr>
              <a:t> 2,3,4</a:t>
            </a:r>
            <a:r>
              <a:rPr lang="vi-VN" sz="3200" b="1" dirty="0">
                <a:solidFill>
                  <a:srgbClr val="FF0000"/>
                </a:solidFill>
                <a:latin typeface="Times New Roman" panose="02020603050405020304" pitchFamily="18" charset="0"/>
                <a:cs typeface="Times New Roman" panose="02020603050405020304" pitchFamily="18" charset="0"/>
              </a:rPr>
              <a:t>,5</a:t>
            </a:r>
            <a:r>
              <a:rPr lang="en-GB" sz="3200" b="1" dirty="0">
                <a:solidFill>
                  <a:srgbClr val="FF0000"/>
                </a:solidFill>
                <a:latin typeface="Times New Roman" panose="02020603050405020304" pitchFamily="18" charset="0"/>
                <a:cs typeface="Times New Roman" panose="02020603050405020304" pitchFamily="18" charset="0"/>
              </a:rPr>
              <a:t> </a:t>
            </a:r>
            <a:r>
              <a:rPr lang="en-GB" sz="3200" b="1" dirty="0" err="1" smtClean="0">
                <a:solidFill>
                  <a:srgbClr val="FF0000"/>
                </a:solidFill>
                <a:latin typeface="Times New Roman" panose="02020603050405020304" pitchFamily="18" charset="0"/>
                <a:cs typeface="Times New Roman" panose="02020603050405020304" pitchFamily="18" charset="0"/>
              </a:rPr>
              <a:t>của</a:t>
            </a:r>
            <a:r>
              <a:rPr lang="vi-VN" sz="3200" b="1" dirty="0" smtClean="0">
                <a:solidFill>
                  <a:srgbClr val="FF0000"/>
                </a:solidFill>
                <a:latin typeface="Times New Roman" panose="02020603050405020304" pitchFamily="18" charset="0"/>
                <a:cs typeface="Times New Roman" panose="02020603050405020304" pitchFamily="18" charset="0"/>
              </a:rPr>
              <a:t> </a:t>
            </a:r>
            <a:r>
              <a:rPr lang="vi-VN" sz="3200" b="1" dirty="0">
                <a:solidFill>
                  <a:srgbClr val="FF0000"/>
                </a:solidFill>
                <a:latin typeface="Times New Roman" panose="02020603050405020304" pitchFamily="18" charset="0"/>
                <a:cs typeface="Times New Roman" panose="02020603050405020304" pitchFamily="18" charset="0"/>
              </a:rPr>
              <a:t>Hiền </a:t>
            </a:r>
            <a:r>
              <a:rPr lang="vi-VN" sz="3200" b="1" dirty="0" smtClean="0">
                <a:solidFill>
                  <a:srgbClr val="FF0000"/>
                </a:solidFill>
                <a:latin typeface="Times New Roman" panose="02020603050405020304" pitchFamily="18" charset="0"/>
                <a:cs typeface="Times New Roman" panose="02020603050405020304" pitchFamily="18" charset="0"/>
              </a:rPr>
              <a:t>Trần.</a:t>
            </a:r>
            <a:r>
              <a:rPr lang="vi-VN" sz="3200" b="1" dirty="0" smtClean="0">
                <a:solidFill>
                  <a:srgbClr val="0070C0"/>
                </a:solidFill>
                <a:latin typeface="Times New Roman" panose="02020603050405020304" pitchFamily="18" charset="0"/>
                <a:cs typeface="Times New Roman" panose="02020603050405020304" pitchFamily="18" charset="0"/>
              </a:rPr>
              <a:t> </a:t>
            </a:r>
          </a:p>
          <a:p>
            <a:pPr marL="457200" indent="-457200" algn="ctr">
              <a:buFontTx/>
              <a:buChar char="-"/>
              <a:defRPr/>
            </a:pPr>
            <a:r>
              <a:rPr lang="vi-VN" sz="3200" b="1" dirty="0" smtClean="0">
                <a:solidFill>
                  <a:srgbClr val="0070C0"/>
                </a:solidFill>
                <a:latin typeface="Times New Roman" panose="02020603050405020304" pitchFamily="18" charset="0"/>
                <a:cs typeface="Times New Roman" panose="02020603050405020304" pitchFamily="18" charset="0"/>
              </a:rPr>
              <a:t>Em nhận soạn lẻ </a:t>
            </a:r>
            <a:r>
              <a:rPr lang="vi-VN" sz="3200" b="1" smtClean="0">
                <a:solidFill>
                  <a:srgbClr val="0070C0"/>
                </a:solidFill>
                <a:latin typeface="Times New Roman" panose="02020603050405020304" pitchFamily="18" charset="0"/>
                <a:cs typeface="Times New Roman" panose="02020603050405020304" pitchFamily="18" charset="0"/>
              </a:rPr>
              <a:t>bài PPT lớp </a:t>
            </a:r>
            <a:r>
              <a:rPr lang="vi-VN" sz="3200" b="1" dirty="0" smtClean="0">
                <a:solidFill>
                  <a:srgbClr val="0070C0"/>
                </a:solidFill>
                <a:latin typeface="Times New Roman" panose="02020603050405020304" pitchFamily="18" charset="0"/>
                <a:cs typeface="Times New Roman" panose="02020603050405020304" pitchFamily="18" charset="0"/>
              </a:rPr>
              <a:t>2,3,4,5 các môn chủ nhiệm và Mĩ thuật Tiểu học , THCS.</a:t>
            </a:r>
            <a:endParaRPr lang="en-GB" sz="3200" b="1" dirty="0">
              <a:solidFill>
                <a:srgbClr val="0070C0"/>
              </a:solidFill>
              <a:latin typeface="Times New Roman" panose="02020603050405020304" pitchFamily="18" charset="0"/>
              <a:cs typeface="Times New Roman" panose="02020603050405020304" pitchFamily="18" charset="0"/>
            </a:endParaRPr>
          </a:p>
          <a:p>
            <a:pPr lvl="0" algn="ctr">
              <a:defRPr/>
            </a:pPr>
            <a:r>
              <a:rPr lang="en-GB" sz="4000" dirty="0" smtClean="0">
                <a:solidFill>
                  <a:srgbClr val="FF0000"/>
                </a:solidFill>
                <a:latin typeface="Times New Roman" panose="02020603050405020304" pitchFamily="18" charset="0"/>
                <a:cs typeface="Times New Roman" panose="02020603050405020304" pitchFamily="18" charset="0"/>
              </a:rPr>
              <a:t>. </a:t>
            </a:r>
            <a:endParaRPr lang="vi-VN" sz="4000" dirty="0">
              <a:solidFill>
                <a:srgbClr val="FF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918E1576-10E8-4A26-B63C-D34C7A26C258}"/>
              </a:ext>
            </a:extLst>
          </p:cNvPr>
          <p:cNvSpPr txBox="1"/>
          <p:nvPr/>
        </p:nvSpPr>
        <p:spPr>
          <a:xfrm>
            <a:off x="1352108" y="4261698"/>
            <a:ext cx="10077357" cy="1836337"/>
          </a:xfrm>
          <a:prstGeom prst="rect">
            <a:avLst/>
          </a:prstGeom>
          <a:noFill/>
        </p:spPr>
        <p:txBody>
          <a:bodyPr wrap="square" rtlCol="0">
            <a:spAutoFit/>
          </a:bodyPr>
          <a:lstStyle/>
          <a:p>
            <a:pPr algn="ctr"/>
            <a:r>
              <a:rPr lang="vi-VN" sz="5333" b="1" dirty="0" smtClean="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cs typeface="Times New Roman" panose="02020603050405020304" pitchFamily="18" charset="0"/>
              </a:rPr>
              <a:t>Liên hệ: Hiền Trần</a:t>
            </a:r>
          </a:p>
          <a:p>
            <a:pPr algn="ctr"/>
            <a:r>
              <a:rPr lang="vi-VN" sz="6000" b="1" dirty="0"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cs typeface="Times New Roman" panose="02020603050405020304" pitchFamily="18" charset="0"/>
              </a:rPr>
              <a:t>ZALO: 0353095025</a:t>
            </a:r>
            <a:endParaRPr lang="vi-VN" sz="60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cs typeface="Times New Roman" panose="02020603050405020304" pitchFamily="18" charset="0"/>
            </a:endParaRPr>
          </a:p>
        </p:txBody>
      </p:sp>
      <p:pic>
        <p:nvPicPr>
          <p:cNvPr id="7" name="Picture 2" descr="Danh mục 5 bộ sách giáo khoa lớp 1 mới | Bộ sách lớp 1 mới">
            <a:extLst>
              <a:ext uri="{FF2B5EF4-FFF2-40B4-BE49-F238E27FC236}">
                <a16:creationId xmlns:a16="http://schemas.microsoft.com/office/drawing/2014/main" id="{CBD1067E-CD8C-4662-A6BF-A73A6977D44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8312" y="425450"/>
            <a:ext cx="2290614" cy="17234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1920" y="4988349"/>
            <a:ext cx="1305366" cy="996774"/>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18799" y="4007832"/>
            <a:ext cx="1477302" cy="1172034"/>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11976" y="425450"/>
            <a:ext cx="2165459" cy="1684197"/>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64321" y="551370"/>
            <a:ext cx="1875799" cy="1432355"/>
          </a:xfrm>
          <a:prstGeom prst="rect">
            <a:avLst/>
          </a:prstGeom>
        </p:spPr>
      </p:pic>
    </p:spTree>
    <p:extLst>
      <p:ext uri="{BB962C8B-B14F-4D97-AF65-F5344CB8AC3E}">
        <p14:creationId xmlns:p14="http://schemas.microsoft.com/office/powerpoint/2010/main" val="112058106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r="1267"/>
          <a:stretch/>
        </p:blipFill>
        <p:spPr>
          <a:xfrm>
            <a:off x="0" y="0"/>
            <a:ext cx="12213771" cy="6873388"/>
          </a:xfrm>
          <a:prstGeom prst="rect">
            <a:avLst/>
          </a:prstGeom>
        </p:spPr>
      </p:pic>
      <p:sp>
        <p:nvSpPr>
          <p:cNvPr id="37" name="Hình chữ nhật: Góc Tròn 6">
            <a:extLst>
              <a:ext uri="{FF2B5EF4-FFF2-40B4-BE49-F238E27FC236}">
                <a16:creationId xmlns:a16="http://schemas.microsoft.com/office/drawing/2014/main" id="{5EDA13FA-52E6-BE1A-FEDF-A2A8F414FB17}"/>
              </a:ext>
            </a:extLst>
          </p:cNvPr>
          <p:cNvSpPr/>
          <p:nvPr/>
        </p:nvSpPr>
        <p:spPr>
          <a:xfrm>
            <a:off x="172570" y="171911"/>
            <a:ext cx="11868630" cy="6529565"/>
          </a:xfrm>
          <a:custGeom>
            <a:avLst/>
            <a:gdLst>
              <a:gd name="connsiteX0" fmla="*/ 0 w 11868630"/>
              <a:gd name="connsiteY0" fmla="*/ 1088283 h 6529565"/>
              <a:gd name="connsiteX1" fmla="*/ 1088283 w 11868630"/>
              <a:gd name="connsiteY1" fmla="*/ 0 h 6529565"/>
              <a:gd name="connsiteX2" fmla="*/ 10780347 w 11868630"/>
              <a:gd name="connsiteY2" fmla="*/ 0 h 6529565"/>
              <a:gd name="connsiteX3" fmla="*/ 11868630 w 11868630"/>
              <a:gd name="connsiteY3" fmla="*/ 1088283 h 6529565"/>
              <a:gd name="connsiteX4" fmla="*/ 11868630 w 11868630"/>
              <a:gd name="connsiteY4" fmla="*/ 5441282 h 6529565"/>
              <a:gd name="connsiteX5" fmla="*/ 10780347 w 11868630"/>
              <a:gd name="connsiteY5" fmla="*/ 6529565 h 6529565"/>
              <a:gd name="connsiteX6" fmla="*/ 1088283 w 11868630"/>
              <a:gd name="connsiteY6" fmla="*/ 6529565 h 6529565"/>
              <a:gd name="connsiteX7" fmla="*/ 0 w 11868630"/>
              <a:gd name="connsiteY7" fmla="*/ 5441282 h 6529565"/>
              <a:gd name="connsiteX8" fmla="*/ 0 w 11868630"/>
              <a:gd name="connsiteY8" fmla="*/ 1088283 h 65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68630" h="6529565" fill="none" extrusionOk="0">
                <a:moveTo>
                  <a:pt x="0" y="1088283"/>
                </a:moveTo>
                <a:cubicBezTo>
                  <a:pt x="-97911" y="493329"/>
                  <a:pt x="485731" y="8572"/>
                  <a:pt x="1088283" y="0"/>
                </a:cubicBezTo>
                <a:cubicBezTo>
                  <a:pt x="5783717" y="77600"/>
                  <a:pt x="6925269" y="-27269"/>
                  <a:pt x="10780347" y="0"/>
                </a:cubicBezTo>
                <a:cubicBezTo>
                  <a:pt x="11446770" y="-86247"/>
                  <a:pt x="11930125" y="505344"/>
                  <a:pt x="11868630" y="1088283"/>
                </a:cubicBezTo>
                <a:cubicBezTo>
                  <a:pt x="11977630" y="2436843"/>
                  <a:pt x="11790421" y="4826700"/>
                  <a:pt x="11868630" y="5441282"/>
                </a:cubicBezTo>
                <a:cubicBezTo>
                  <a:pt x="11797083" y="6014336"/>
                  <a:pt x="11284100" y="6572472"/>
                  <a:pt x="10780347" y="6529565"/>
                </a:cubicBezTo>
                <a:cubicBezTo>
                  <a:pt x="8376932" y="6578742"/>
                  <a:pt x="4583615" y="6406863"/>
                  <a:pt x="1088283" y="6529565"/>
                </a:cubicBezTo>
                <a:cubicBezTo>
                  <a:pt x="474948" y="6623976"/>
                  <a:pt x="-47091" y="6082870"/>
                  <a:pt x="0" y="5441282"/>
                </a:cubicBezTo>
                <a:cubicBezTo>
                  <a:pt x="47022" y="4597184"/>
                  <a:pt x="104569" y="2155541"/>
                  <a:pt x="0" y="1088283"/>
                </a:cubicBezTo>
                <a:close/>
              </a:path>
              <a:path w="11868630" h="6529565" stroke="0" extrusionOk="0">
                <a:moveTo>
                  <a:pt x="0" y="1088283"/>
                </a:moveTo>
                <a:cubicBezTo>
                  <a:pt x="24239" y="484470"/>
                  <a:pt x="553689" y="-4434"/>
                  <a:pt x="1088283" y="0"/>
                </a:cubicBezTo>
                <a:cubicBezTo>
                  <a:pt x="3058497" y="-129276"/>
                  <a:pt x="8105171" y="-77778"/>
                  <a:pt x="10780347" y="0"/>
                </a:cubicBezTo>
                <a:cubicBezTo>
                  <a:pt x="11374683" y="-21380"/>
                  <a:pt x="11850025" y="594519"/>
                  <a:pt x="11868630" y="1088283"/>
                </a:cubicBezTo>
                <a:cubicBezTo>
                  <a:pt x="11950229" y="2908235"/>
                  <a:pt x="12022930" y="3536088"/>
                  <a:pt x="11868630" y="5441282"/>
                </a:cubicBezTo>
                <a:cubicBezTo>
                  <a:pt x="11918403" y="6147291"/>
                  <a:pt x="11329250" y="6547285"/>
                  <a:pt x="10780347" y="6529565"/>
                </a:cubicBezTo>
                <a:cubicBezTo>
                  <a:pt x="6571720" y="6573785"/>
                  <a:pt x="3070520" y="6500183"/>
                  <a:pt x="1088283" y="6529565"/>
                </a:cubicBezTo>
                <a:cubicBezTo>
                  <a:pt x="474565" y="6480860"/>
                  <a:pt x="-11060" y="6039768"/>
                  <a:pt x="0" y="5441282"/>
                </a:cubicBezTo>
                <a:cubicBezTo>
                  <a:pt x="-159954" y="4161506"/>
                  <a:pt x="22140" y="2271464"/>
                  <a:pt x="0" y="1088283"/>
                </a:cubicBezTo>
                <a:close/>
              </a:path>
            </a:pathLst>
          </a:custGeom>
          <a:solidFill>
            <a:schemeClr val="bg1"/>
          </a:solidFill>
          <a:ln w="76200">
            <a:solidFill>
              <a:srgbClr val="FF5D5D"/>
            </a:solidFill>
            <a:prstDash val="dash"/>
            <a:extLst>
              <a:ext uri="{C807C97D-BFC1-408E-A445-0C87EB9F89A2}">
                <ask:lineSketchStyleProps xmln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26DA287F-80C3-BFDD-2792-4403BD97486B}"/>
              </a:ext>
            </a:extLst>
          </p:cNvPr>
          <p:cNvSpPr txBox="1"/>
          <p:nvPr/>
        </p:nvSpPr>
        <p:spPr>
          <a:xfrm>
            <a:off x="428725" y="305026"/>
            <a:ext cx="1160158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800" b="0" i="0" u="none" strike="noStrike" kern="1200" cap="none" spc="0" normalizeH="0" baseline="0" noProof="0" dirty="0">
              <a:ln>
                <a:noFill/>
              </a:ln>
              <a:effectLst/>
              <a:uLnTx/>
              <a:uFillTx/>
              <a:latin typeface="Calibri" panose="020F0502020204030204"/>
            </a:endParaRPr>
          </a:p>
        </p:txBody>
      </p:sp>
      <p:sp>
        <p:nvSpPr>
          <p:cNvPr id="35" name="TextBox 34">
            <a:extLst>
              <a:ext uri="{FF2B5EF4-FFF2-40B4-BE49-F238E27FC236}">
                <a16:creationId xmlns:a16="http://schemas.microsoft.com/office/drawing/2014/main" id="{486A586F-A7D2-40BC-9D03-53E132FD88CE}"/>
              </a:ext>
            </a:extLst>
          </p:cNvPr>
          <p:cNvSpPr txBox="1"/>
          <p:nvPr/>
        </p:nvSpPr>
        <p:spPr>
          <a:xfrm>
            <a:off x="522076" y="522851"/>
            <a:ext cx="11009439" cy="6124754"/>
          </a:xfrm>
          <a:prstGeom prst="rect">
            <a:avLst/>
          </a:prstGeom>
          <a:noFill/>
        </p:spPr>
        <p:txBody>
          <a:bodyPr wrap="square" rtlCol="0">
            <a:spAutoFit/>
          </a:bodyPr>
          <a:lstStyle/>
          <a:p>
            <a:pPr algn="ctr">
              <a:defRPr/>
            </a:pPr>
            <a:r>
              <a:rPr lang="en-GB" sz="2800" b="1" dirty="0" err="1">
                <a:solidFill>
                  <a:srgbClr val="0070C0"/>
                </a:solidFill>
                <a:latin typeface="Times New Roman" panose="02020603050405020304" pitchFamily="18" charset="0"/>
                <a:cs typeface="Times New Roman" panose="02020603050405020304" pitchFamily="18" charset="0"/>
              </a:rPr>
              <a:t>Cảm</a:t>
            </a:r>
            <a:r>
              <a:rPr lang="en-GB" sz="2800" b="1" dirty="0">
                <a:solidFill>
                  <a:srgbClr val="0070C0"/>
                </a:solidFill>
                <a:latin typeface="Times New Roman" panose="02020603050405020304" pitchFamily="18" charset="0"/>
                <a:cs typeface="Times New Roman" panose="02020603050405020304" pitchFamily="18" charset="0"/>
              </a:rPr>
              <a:t> </a:t>
            </a:r>
            <a:r>
              <a:rPr lang="en-GB" sz="2800" b="1" dirty="0" err="1">
                <a:solidFill>
                  <a:srgbClr val="0070C0"/>
                </a:solidFill>
                <a:latin typeface="Times New Roman" panose="02020603050405020304" pitchFamily="18" charset="0"/>
                <a:cs typeface="Times New Roman" panose="02020603050405020304" pitchFamily="18" charset="0"/>
              </a:rPr>
              <a:t>ơn</a:t>
            </a:r>
            <a:r>
              <a:rPr lang="en-GB" sz="2800" b="1" dirty="0">
                <a:solidFill>
                  <a:srgbClr val="0070C0"/>
                </a:solidFill>
                <a:latin typeface="Times New Roman" panose="02020603050405020304" pitchFamily="18" charset="0"/>
                <a:cs typeface="Times New Roman" panose="02020603050405020304" pitchFamily="18" charset="0"/>
              </a:rPr>
              <a:t> </a:t>
            </a:r>
            <a:r>
              <a:rPr lang="en-GB" sz="2800" b="1" dirty="0" err="1">
                <a:solidFill>
                  <a:srgbClr val="0070C0"/>
                </a:solidFill>
                <a:latin typeface="Times New Roman" panose="02020603050405020304" pitchFamily="18" charset="0"/>
                <a:cs typeface="Times New Roman" panose="02020603050405020304" pitchFamily="18" charset="0"/>
              </a:rPr>
              <a:t>quý</a:t>
            </a:r>
            <a:r>
              <a:rPr lang="en-GB" sz="2800" b="1" dirty="0">
                <a:solidFill>
                  <a:srgbClr val="0070C0"/>
                </a:solidFill>
                <a:latin typeface="Times New Roman" panose="02020603050405020304" pitchFamily="18" charset="0"/>
                <a:cs typeface="Times New Roman" panose="02020603050405020304" pitchFamily="18" charset="0"/>
              </a:rPr>
              <a:t> </a:t>
            </a:r>
            <a:r>
              <a:rPr lang="en-GB" sz="2800" b="1" dirty="0" err="1">
                <a:solidFill>
                  <a:srgbClr val="0070C0"/>
                </a:solidFill>
                <a:latin typeface="Times New Roman" panose="02020603050405020304" pitchFamily="18" charset="0"/>
                <a:cs typeface="Times New Roman" panose="02020603050405020304" pitchFamily="18" charset="0"/>
              </a:rPr>
              <a:t>thầy</a:t>
            </a:r>
            <a:r>
              <a:rPr lang="en-GB" sz="2800" b="1" dirty="0">
                <a:solidFill>
                  <a:srgbClr val="0070C0"/>
                </a:solidFill>
                <a:latin typeface="Times New Roman" panose="02020603050405020304" pitchFamily="18" charset="0"/>
                <a:cs typeface="Times New Roman" panose="02020603050405020304" pitchFamily="18" charset="0"/>
              </a:rPr>
              <a:t> </a:t>
            </a:r>
            <a:r>
              <a:rPr lang="en-GB" sz="2800" b="1" dirty="0" err="1">
                <a:solidFill>
                  <a:srgbClr val="0070C0"/>
                </a:solidFill>
                <a:latin typeface="Times New Roman" panose="02020603050405020304" pitchFamily="18" charset="0"/>
                <a:cs typeface="Times New Roman" panose="02020603050405020304" pitchFamily="18" charset="0"/>
              </a:rPr>
              <a:t>cô</a:t>
            </a:r>
            <a:r>
              <a:rPr lang="en-GB" sz="2800" b="1" dirty="0">
                <a:solidFill>
                  <a:srgbClr val="0070C0"/>
                </a:solidFill>
                <a:latin typeface="Times New Roman" panose="02020603050405020304" pitchFamily="18" charset="0"/>
                <a:cs typeface="Times New Roman" panose="02020603050405020304" pitchFamily="18" charset="0"/>
              </a:rPr>
              <a:t> </a:t>
            </a:r>
            <a:r>
              <a:rPr lang="en-GB" sz="2800" b="1" dirty="0" err="1">
                <a:solidFill>
                  <a:srgbClr val="0070C0"/>
                </a:solidFill>
                <a:latin typeface="Times New Roman" panose="02020603050405020304" pitchFamily="18" charset="0"/>
                <a:cs typeface="Times New Roman" panose="02020603050405020304" pitchFamily="18" charset="0"/>
              </a:rPr>
              <a:t>đã</a:t>
            </a:r>
            <a:r>
              <a:rPr lang="en-GB" sz="2800" b="1" dirty="0">
                <a:solidFill>
                  <a:srgbClr val="0070C0"/>
                </a:solidFill>
                <a:latin typeface="Times New Roman" panose="02020603050405020304" pitchFamily="18" charset="0"/>
                <a:cs typeface="Times New Roman" panose="02020603050405020304" pitchFamily="18" charset="0"/>
              </a:rPr>
              <a:t> </a:t>
            </a:r>
            <a:r>
              <a:rPr lang="en-GB" sz="2800" b="1" dirty="0" err="1">
                <a:solidFill>
                  <a:srgbClr val="0070C0"/>
                </a:solidFill>
                <a:latin typeface="Times New Roman" panose="02020603050405020304" pitchFamily="18" charset="0"/>
                <a:cs typeface="Times New Roman" panose="02020603050405020304" pitchFamily="18" charset="0"/>
              </a:rPr>
              <a:t>ủng</a:t>
            </a:r>
            <a:r>
              <a:rPr lang="en-GB" sz="2800" b="1" dirty="0">
                <a:solidFill>
                  <a:srgbClr val="0070C0"/>
                </a:solidFill>
                <a:latin typeface="Times New Roman" panose="02020603050405020304" pitchFamily="18" charset="0"/>
                <a:cs typeface="Times New Roman" panose="02020603050405020304" pitchFamily="18" charset="0"/>
              </a:rPr>
              <a:t> </a:t>
            </a:r>
            <a:r>
              <a:rPr lang="en-GB" sz="2800" b="1" dirty="0" err="1">
                <a:solidFill>
                  <a:srgbClr val="0070C0"/>
                </a:solidFill>
                <a:latin typeface="Times New Roman" panose="02020603050405020304" pitchFamily="18" charset="0"/>
                <a:cs typeface="Times New Roman" panose="02020603050405020304" pitchFamily="18" charset="0"/>
              </a:rPr>
              <a:t>hộ</a:t>
            </a:r>
            <a:r>
              <a:rPr lang="en-GB" sz="2800" b="1" dirty="0">
                <a:solidFill>
                  <a:srgbClr val="0070C0"/>
                </a:solidFill>
                <a:latin typeface="Times New Roman" panose="02020603050405020304" pitchFamily="18" charset="0"/>
                <a:cs typeface="Times New Roman" panose="02020603050405020304" pitchFamily="18" charset="0"/>
              </a:rPr>
              <a:t> </a:t>
            </a:r>
            <a:r>
              <a:rPr lang="en-GB" sz="2800" b="1" dirty="0" err="1">
                <a:solidFill>
                  <a:srgbClr val="0070C0"/>
                </a:solidFill>
                <a:latin typeface="Times New Roman" panose="02020603050405020304" pitchFamily="18" charset="0"/>
                <a:cs typeface="Times New Roman" panose="02020603050405020304" pitchFamily="18" charset="0"/>
              </a:rPr>
              <a:t>bài</a:t>
            </a:r>
            <a:r>
              <a:rPr lang="en-GB" sz="2800" b="1" dirty="0">
                <a:solidFill>
                  <a:srgbClr val="0070C0"/>
                </a:solidFill>
                <a:latin typeface="Times New Roman" panose="02020603050405020304" pitchFamily="18" charset="0"/>
                <a:cs typeface="Times New Roman" panose="02020603050405020304" pitchFamily="18" charset="0"/>
              </a:rPr>
              <a:t> </a:t>
            </a:r>
            <a:r>
              <a:rPr lang="en-GB" sz="2800" b="1" dirty="0" err="1">
                <a:solidFill>
                  <a:srgbClr val="0070C0"/>
                </a:solidFill>
                <a:latin typeface="Times New Roman" panose="02020603050405020304" pitchFamily="18" charset="0"/>
                <a:cs typeface="Times New Roman" panose="02020603050405020304" pitchFamily="18" charset="0"/>
              </a:rPr>
              <a:t>soạn</a:t>
            </a:r>
            <a:r>
              <a:rPr lang="en-GB" sz="2800" b="1" dirty="0">
                <a:solidFill>
                  <a:srgbClr val="0070C0"/>
                </a:solidFill>
                <a:latin typeface="Times New Roman" panose="02020603050405020304" pitchFamily="18" charset="0"/>
                <a:cs typeface="Times New Roman" panose="02020603050405020304" pitchFamily="18" charset="0"/>
              </a:rPr>
              <a:t> </a:t>
            </a:r>
            <a:r>
              <a:rPr lang="en-GB" sz="2800" b="1" dirty="0" err="1">
                <a:solidFill>
                  <a:srgbClr val="0070C0"/>
                </a:solidFill>
                <a:latin typeface="Times New Roman" panose="02020603050405020304" pitchFamily="18" charset="0"/>
                <a:cs typeface="Times New Roman" panose="02020603050405020304" pitchFamily="18" charset="0"/>
              </a:rPr>
              <a:t>điện</a:t>
            </a:r>
            <a:r>
              <a:rPr lang="en-GB" sz="2800" b="1" dirty="0">
                <a:solidFill>
                  <a:srgbClr val="0070C0"/>
                </a:solidFill>
                <a:latin typeface="Times New Roman" panose="02020603050405020304" pitchFamily="18" charset="0"/>
                <a:cs typeface="Times New Roman" panose="02020603050405020304" pitchFamily="18" charset="0"/>
              </a:rPr>
              <a:t> </a:t>
            </a:r>
            <a:r>
              <a:rPr lang="en-GB" sz="2800" b="1" dirty="0" err="1">
                <a:solidFill>
                  <a:srgbClr val="0070C0"/>
                </a:solidFill>
                <a:latin typeface="Times New Roman" panose="02020603050405020304" pitchFamily="18" charset="0"/>
                <a:cs typeface="Times New Roman" panose="02020603050405020304" pitchFamily="18" charset="0"/>
              </a:rPr>
              <a:t>tử</a:t>
            </a:r>
            <a:r>
              <a:rPr lang="en-GB" sz="2800" b="1" dirty="0">
                <a:solidFill>
                  <a:srgbClr val="0070C0"/>
                </a:solidFill>
                <a:latin typeface="Times New Roman" panose="02020603050405020304" pitchFamily="18" charset="0"/>
                <a:cs typeface="Times New Roman" panose="02020603050405020304" pitchFamily="18" charset="0"/>
              </a:rPr>
              <a:t> </a:t>
            </a:r>
            <a:r>
              <a:rPr lang="en-GB" sz="2800" b="1" dirty="0" smtClean="0">
                <a:solidFill>
                  <a:srgbClr val="0070C0"/>
                </a:solidFill>
                <a:latin typeface="Times New Roman" panose="02020603050405020304" pitchFamily="18" charset="0"/>
                <a:cs typeface="Times New Roman" panose="02020603050405020304" pitchFamily="18" charset="0"/>
              </a:rPr>
              <a:t>2,3,4</a:t>
            </a:r>
            <a:r>
              <a:rPr lang="vi-VN" sz="2800" b="1" dirty="0" smtClean="0">
                <a:solidFill>
                  <a:srgbClr val="0070C0"/>
                </a:solidFill>
                <a:latin typeface="Times New Roman" panose="02020603050405020304" pitchFamily="18" charset="0"/>
                <a:cs typeface="Times New Roman" panose="02020603050405020304" pitchFamily="18" charset="0"/>
              </a:rPr>
              <a:t>,5</a:t>
            </a:r>
            <a:r>
              <a:rPr lang="en-GB" sz="2800" b="1" dirty="0" smtClean="0">
                <a:solidFill>
                  <a:srgbClr val="0070C0"/>
                </a:solidFill>
                <a:latin typeface="Times New Roman" panose="02020603050405020304" pitchFamily="18" charset="0"/>
                <a:cs typeface="Times New Roman" panose="02020603050405020304" pitchFamily="18" charset="0"/>
              </a:rPr>
              <a:t> </a:t>
            </a:r>
            <a:r>
              <a:rPr lang="en-GB" sz="2800" b="1" dirty="0" err="1">
                <a:solidFill>
                  <a:srgbClr val="0070C0"/>
                </a:solidFill>
                <a:latin typeface="Times New Roman" panose="02020603050405020304" pitchFamily="18" charset="0"/>
                <a:cs typeface="Times New Roman" panose="02020603050405020304" pitchFamily="18" charset="0"/>
              </a:rPr>
              <a:t>của</a:t>
            </a:r>
            <a:r>
              <a:rPr lang="en-GB" sz="2800" b="1" dirty="0">
                <a:solidFill>
                  <a:srgbClr val="0070C0"/>
                </a:solidFill>
                <a:latin typeface="Times New Roman" panose="02020603050405020304" pitchFamily="18" charset="0"/>
                <a:cs typeface="Times New Roman" panose="02020603050405020304" pitchFamily="18" charset="0"/>
              </a:rPr>
              <a:t> </a:t>
            </a:r>
            <a:r>
              <a:rPr lang="vi-VN" sz="2800" b="1" dirty="0" smtClean="0">
                <a:solidFill>
                  <a:srgbClr val="0070C0"/>
                </a:solidFill>
                <a:latin typeface="Times New Roman" panose="02020603050405020304" pitchFamily="18" charset="0"/>
                <a:cs typeface="Times New Roman" panose="02020603050405020304" pitchFamily="18" charset="0"/>
              </a:rPr>
              <a:t>Kênh giáo án  điện tử Hiền </a:t>
            </a:r>
            <a:r>
              <a:rPr lang="vi-VN" sz="2800" b="1" dirty="0">
                <a:solidFill>
                  <a:srgbClr val="0070C0"/>
                </a:solidFill>
                <a:latin typeface="Times New Roman" panose="02020603050405020304" pitchFamily="18" charset="0"/>
                <a:cs typeface="Times New Roman" panose="02020603050405020304" pitchFamily="18" charset="0"/>
              </a:rPr>
              <a:t>Trần</a:t>
            </a:r>
            <a:endParaRPr lang="en-GB" sz="2800" b="1" dirty="0">
              <a:solidFill>
                <a:srgbClr val="0070C0"/>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dirty="0" smtClean="0">
                <a:solidFill>
                  <a:srgbClr val="FF0000"/>
                </a:solidFill>
                <a:latin typeface="Times New Roman" panose="02020603050405020304" pitchFamily="18" charset="0"/>
                <a:cs typeface="Times New Roman" panose="02020603050405020304" pitchFamily="18" charset="0"/>
              </a:rPr>
              <a:t>Mong cô thầy sử dụng bài giảng nội bộ ko gửi lên trang mạng XH hội nhóm zalo,Facebook</a:t>
            </a:r>
            <a:r>
              <a:rPr lang="en-GB" sz="3600" dirty="0" smtClean="0">
                <a:solidFill>
                  <a:srgbClr val="FF0000"/>
                </a:solidFill>
                <a:latin typeface="Times New Roman" panose="02020603050405020304" pitchFamily="18" charset="0"/>
                <a:cs typeface="Times New Roman" panose="02020603050405020304" pitchFamily="18" charset="0"/>
              </a:rPr>
              <a:t>. </a:t>
            </a:r>
            <a:endParaRPr lang="vi-VN" sz="3600" dirty="0" smtClean="0">
              <a:solidFill>
                <a:srgbClr val="FF0000"/>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dirty="0" smtClean="0">
                <a:latin typeface="Calibri" panose="020F0502020204030204"/>
              </a:rPr>
              <a:t>T</a:t>
            </a:r>
            <a:r>
              <a:rPr lang="en-GB" sz="3600" dirty="0" err="1" smtClean="0">
                <a:latin typeface="Calibri" panose="020F0502020204030204"/>
              </a:rPr>
              <a:t>hầy</a:t>
            </a:r>
            <a:r>
              <a:rPr lang="en-GB" sz="3600" dirty="0" smtClean="0">
                <a:latin typeface="Calibri" panose="020F0502020204030204"/>
              </a:rPr>
              <a:t> </a:t>
            </a:r>
            <a:r>
              <a:rPr lang="en-GB" sz="3600" dirty="0" err="1">
                <a:latin typeface="Calibri" panose="020F0502020204030204"/>
              </a:rPr>
              <a:t>cô</a:t>
            </a:r>
            <a:r>
              <a:rPr lang="en-GB" sz="3600" dirty="0">
                <a:latin typeface="Calibri" panose="020F0502020204030204"/>
              </a:rPr>
              <a:t> </a:t>
            </a:r>
            <a:r>
              <a:rPr lang="en-GB" sz="3600" dirty="0" err="1" smtClean="0">
                <a:latin typeface="Calibri" panose="020F0502020204030204"/>
              </a:rPr>
              <a:t>liên</a:t>
            </a:r>
            <a:r>
              <a:rPr lang="vi-VN" sz="3600" dirty="0" smtClean="0">
                <a:latin typeface="Calibri" panose="020F0502020204030204"/>
              </a:rPr>
              <a:t> hệ</a:t>
            </a:r>
            <a:r>
              <a:rPr lang="en-GB" sz="3600" dirty="0" smtClean="0">
                <a:latin typeface="Calibri" panose="020F0502020204030204"/>
              </a:rPr>
              <a:t> </a:t>
            </a:r>
            <a:endParaRPr lang="vi-VN" sz="3600" dirty="0" smtClean="0">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dirty="0" smtClean="0">
                <a:solidFill>
                  <a:srgbClr val="0070C0"/>
                </a:solidFill>
                <a:latin typeface="Calibri" panose="020F0502020204030204"/>
              </a:rPr>
              <a:t>ZALO</a:t>
            </a:r>
            <a:r>
              <a:rPr lang="vi-VN" sz="3600" dirty="0" smtClean="0">
                <a:solidFill>
                  <a:srgbClr val="0070C0"/>
                </a:solidFill>
                <a:latin typeface="Calibri" panose="020F0502020204030204"/>
              </a:rPr>
              <a:t> Duy nhất</a:t>
            </a:r>
            <a:r>
              <a:rPr lang="en-GB" sz="3600" dirty="0" smtClean="0">
                <a:solidFill>
                  <a:srgbClr val="0070C0"/>
                </a:solidFill>
                <a:latin typeface="Calibri" panose="020F0502020204030204"/>
              </a:rPr>
              <a:t>  </a:t>
            </a:r>
            <a:r>
              <a:rPr lang="en-GB" sz="4800" dirty="0">
                <a:solidFill>
                  <a:srgbClr val="0070C0"/>
                </a:solidFill>
                <a:latin typeface="Calibri" panose="020F0502020204030204"/>
              </a:rPr>
              <a:t>SĐT: </a:t>
            </a:r>
            <a:r>
              <a:rPr lang="en-GB" sz="4800" dirty="0" smtClean="0">
                <a:solidFill>
                  <a:srgbClr val="0070C0"/>
                </a:solidFill>
                <a:latin typeface="Calibri" panose="020F0502020204030204"/>
              </a:rPr>
              <a:t>035</a:t>
            </a:r>
            <a:r>
              <a:rPr lang="vi-VN" sz="4800" dirty="0" smtClean="0">
                <a:solidFill>
                  <a:srgbClr val="0070C0"/>
                </a:solidFill>
                <a:latin typeface="Calibri" panose="020F0502020204030204"/>
              </a:rPr>
              <a:t>3095025</a:t>
            </a:r>
            <a:endParaRPr lang="en-US" sz="4800" dirty="0" smtClean="0">
              <a:solidFill>
                <a:srgbClr val="0070C0"/>
              </a:solidFill>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dirty="0" smtClean="0">
                <a:solidFill>
                  <a:srgbClr val="7030A0"/>
                </a:solidFill>
                <a:latin typeface="Calibri" panose="020F0502020204030204"/>
              </a:rPr>
              <a:t>(</a:t>
            </a:r>
            <a:r>
              <a:rPr lang="en-US" sz="4800" dirty="0" err="1" smtClean="0">
                <a:solidFill>
                  <a:srgbClr val="7030A0"/>
                </a:solidFill>
                <a:latin typeface="Calibri" panose="020F0502020204030204"/>
              </a:rPr>
              <a:t>mọi</a:t>
            </a:r>
            <a:r>
              <a:rPr lang="en-US" sz="4800" dirty="0" smtClean="0">
                <a:solidFill>
                  <a:srgbClr val="7030A0"/>
                </a:solidFill>
                <a:latin typeface="Calibri" panose="020F0502020204030204"/>
              </a:rPr>
              <a:t> </a:t>
            </a:r>
            <a:r>
              <a:rPr lang="en-US" sz="4800" dirty="0" err="1" smtClean="0">
                <a:solidFill>
                  <a:srgbClr val="7030A0"/>
                </a:solidFill>
                <a:latin typeface="Calibri" panose="020F0502020204030204"/>
              </a:rPr>
              <a:t>zalo</a:t>
            </a:r>
            <a:r>
              <a:rPr lang="en-US" sz="4800" dirty="0" smtClean="0">
                <a:solidFill>
                  <a:srgbClr val="7030A0"/>
                </a:solidFill>
                <a:latin typeface="Calibri" panose="020F0502020204030204"/>
              </a:rPr>
              <a:t> </a:t>
            </a:r>
            <a:r>
              <a:rPr lang="en-US" sz="4800" dirty="0" err="1" smtClean="0">
                <a:solidFill>
                  <a:srgbClr val="7030A0"/>
                </a:solidFill>
                <a:latin typeface="Calibri" panose="020F0502020204030204"/>
              </a:rPr>
              <a:t>khác</a:t>
            </a:r>
            <a:r>
              <a:rPr lang="en-US" sz="4800" dirty="0" smtClean="0">
                <a:solidFill>
                  <a:srgbClr val="7030A0"/>
                </a:solidFill>
                <a:latin typeface="Calibri" panose="020F0502020204030204"/>
              </a:rPr>
              <a:t> </a:t>
            </a:r>
            <a:r>
              <a:rPr lang="en-US" sz="4800" dirty="0" err="1" smtClean="0">
                <a:solidFill>
                  <a:srgbClr val="7030A0"/>
                </a:solidFill>
                <a:latin typeface="Calibri" panose="020F0502020204030204"/>
              </a:rPr>
              <a:t>đều</a:t>
            </a:r>
            <a:r>
              <a:rPr lang="en-US" sz="4800" dirty="0" smtClean="0">
                <a:solidFill>
                  <a:srgbClr val="7030A0"/>
                </a:solidFill>
                <a:latin typeface="Calibri" panose="020F0502020204030204"/>
              </a:rPr>
              <a:t> </a:t>
            </a:r>
            <a:r>
              <a:rPr lang="en-US" sz="4800" dirty="0" err="1" smtClean="0">
                <a:solidFill>
                  <a:srgbClr val="7030A0"/>
                </a:solidFill>
                <a:latin typeface="Calibri" panose="020F0502020204030204"/>
              </a:rPr>
              <a:t>là</a:t>
            </a:r>
            <a:r>
              <a:rPr lang="en-US" sz="4800" dirty="0" smtClean="0">
                <a:solidFill>
                  <a:srgbClr val="7030A0"/>
                </a:solidFill>
                <a:latin typeface="Calibri" panose="020F0502020204030204"/>
              </a:rPr>
              <a:t> </a:t>
            </a:r>
            <a:r>
              <a:rPr lang="en-US" sz="4800" dirty="0" err="1" smtClean="0">
                <a:solidFill>
                  <a:srgbClr val="7030A0"/>
                </a:solidFill>
                <a:latin typeface="Calibri" panose="020F0502020204030204"/>
              </a:rPr>
              <a:t>giả</a:t>
            </a:r>
            <a:r>
              <a:rPr lang="en-US" sz="4800" dirty="0" smtClean="0">
                <a:solidFill>
                  <a:srgbClr val="7030A0"/>
                </a:solidFill>
                <a:latin typeface="Calibri" panose="020F0502020204030204"/>
              </a:rPr>
              <a:t> </a:t>
            </a:r>
            <a:r>
              <a:rPr lang="en-US" sz="4800" dirty="0" err="1" smtClean="0">
                <a:solidFill>
                  <a:srgbClr val="7030A0"/>
                </a:solidFill>
                <a:latin typeface="Calibri" panose="020F0502020204030204"/>
              </a:rPr>
              <a:t>mạo</a:t>
            </a:r>
            <a:r>
              <a:rPr lang="en-US" sz="4800" dirty="0" smtClean="0">
                <a:solidFill>
                  <a:srgbClr val="7030A0"/>
                </a:solidFill>
                <a:latin typeface="Calibri" panose="020F0502020204030204"/>
              </a:rPr>
              <a:t> </a:t>
            </a:r>
            <a:r>
              <a:rPr lang="en-US" sz="4800" dirty="0" err="1" smtClean="0">
                <a:solidFill>
                  <a:srgbClr val="7030A0"/>
                </a:solidFill>
                <a:latin typeface="Calibri" panose="020F0502020204030204"/>
              </a:rPr>
              <a:t>em</a:t>
            </a:r>
            <a:r>
              <a:rPr lang="en-US" sz="4800" dirty="0" smtClean="0">
                <a:solidFill>
                  <a:srgbClr val="7030A0"/>
                </a:solidFill>
                <a:latin typeface="Calibri" panose="020F0502020204030204"/>
              </a:rPr>
              <a:t>)</a:t>
            </a:r>
          </a:p>
          <a:p>
            <a:pPr lvl="0" algn="ctr">
              <a:defRPr/>
            </a:pPr>
            <a:r>
              <a:rPr lang="en-US" altLang="zh-CN" sz="3600" dirty="0" err="1">
                <a:latin typeface="Times New Roman" panose="02020603050405020304" pitchFamily="18" charset="0"/>
                <a:ea typeface="inpin heiti" charset="-122"/>
                <a:cs typeface="Times New Roman" panose="02020603050405020304" pitchFamily="18" charset="0"/>
              </a:rPr>
              <a:t>Để</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biết</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thêm</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nhiều</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tài</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nguyên</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smtClean="0">
                <a:latin typeface="Times New Roman" panose="02020603050405020304" pitchFamily="18" charset="0"/>
                <a:ea typeface="inpin heiti" charset="-122"/>
                <a:cs typeface="Times New Roman" panose="02020603050405020304" pitchFamily="18" charset="0"/>
              </a:rPr>
              <a:t>hay</a:t>
            </a:r>
            <a:r>
              <a:rPr lang="vi-VN" altLang="zh-CN" sz="3600" dirty="0" smtClean="0">
                <a:latin typeface="Times New Roman" panose="02020603050405020304" pitchFamily="18" charset="0"/>
                <a:ea typeface="inpin heiti" charset="-122"/>
                <a:cs typeface="Times New Roman" panose="02020603050405020304" pitchFamily="18" charset="0"/>
              </a:rPr>
              <a:t> </a:t>
            </a:r>
            <a:r>
              <a:rPr lang="en-US" altLang="zh-CN" sz="3600" dirty="0" err="1" smtClean="0">
                <a:latin typeface="Times New Roman" panose="02020603050405020304" pitchFamily="18" charset="0"/>
                <a:ea typeface="inpin heiti" charset="-122"/>
                <a:cs typeface="Times New Roman" panose="02020603050405020304" pitchFamily="18" charset="0"/>
              </a:rPr>
              <a:t>hãy</a:t>
            </a:r>
            <a:r>
              <a:rPr lang="en-US" altLang="zh-CN" sz="3600" dirty="0" smtClean="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truy</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cập</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smtClean="0">
                <a:latin typeface="Times New Roman" panose="02020603050405020304" pitchFamily="18" charset="0"/>
                <a:ea typeface="inpin heiti" charset="-122"/>
                <a:cs typeface="Times New Roman" panose="02020603050405020304" pitchFamily="18" charset="0"/>
              </a:rPr>
              <a:t>Facebook:</a:t>
            </a:r>
            <a:endParaRPr lang="vi-VN" sz="3600" dirty="0" smtClean="0">
              <a:latin typeface="Times New Roman" panose="02020603050405020304" pitchFamily="18" charset="0"/>
              <a:cs typeface="Times New Roman" panose="02020603050405020304" pitchFamily="18" charset="0"/>
            </a:endParaRPr>
          </a:p>
          <a:p>
            <a:pPr lvl="0" algn="ctr" defTabSz="835526">
              <a:defRPr/>
            </a:pPr>
            <a:r>
              <a:rPr lang="vi-VN" sz="2400" b="1" kern="0" dirty="0">
                <a:solidFill>
                  <a:srgbClr val="FF0000"/>
                </a:solidFill>
                <a:latin typeface="Times New Roman"/>
                <a:cs typeface="Times New Roman" panose="02020603050405020304" pitchFamily="18" charset="0"/>
              </a:rPr>
              <a:t>NHÓM GIÁO ÁN ĐIÊN TỬ </a:t>
            </a:r>
            <a:r>
              <a:rPr lang="vi-VN" sz="2400" b="1" kern="0" dirty="0" smtClean="0">
                <a:solidFill>
                  <a:srgbClr val="FF0000"/>
                </a:solidFill>
                <a:latin typeface="Times New Roman"/>
                <a:cs typeface="Times New Roman" panose="02020603050405020304" pitchFamily="18" charset="0"/>
              </a:rPr>
              <a:t>5,9,12 </a:t>
            </a:r>
            <a:r>
              <a:rPr lang="vi-VN" sz="2400" b="1" kern="0" dirty="0">
                <a:solidFill>
                  <a:srgbClr val="FF0000"/>
                </a:solidFill>
                <a:latin typeface="Times New Roman"/>
                <a:cs typeface="Times New Roman" panose="02020603050405020304" pitchFamily="18" charset="0"/>
              </a:rPr>
              <a:t>( coppy link bên dưới vào tìm kiếm fb )</a:t>
            </a:r>
          </a:p>
          <a:p>
            <a:pPr lvl="0" algn="ctr" defTabSz="835526">
              <a:defRPr/>
            </a:pPr>
            <a:r>
              <a:rPr lang="vi-VN" sz="2400" b="1" kern="0" dirty="0">
                <a:solidFill>
                  <a:srgbClr val="0070C0"/>
                </a:solidFill>
                <a:latin typeface="Times New Roman"/>
                <a:cs typeface="Times New Roman" panose="02020603050405020304" pitchFamily="18" charset="0"/>
                <a:hlinkClick r:id="rId4"/>
              </a:rPr>
              <a:t>https://www.facebook.com/groups/514479210372531/?ref=share_group_link</a:t>
            </a:r>
            <a:endParaRPr lang="vi-VN" sz="2400" b="1" kern="0" dirty="0">
              <a:solidFill>
                <a:srgbClr val="0070C0"/>
              </a:solidFill>
              <a:latin typeface="Times New Roman"/>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800" b="0" i="0" u="none" strike="noStrike" kern="1200" cap="none" spc="0" normalizeH="0" baseline="0" noProof="0" dirty="0">
              <a:ln>
                <a:noFill/>
              </a:ln>
              <a:solidFill>
                <a:srgbClr val="FF0000"/>
              </a:solidFill>
              <a:effectLst/>
              <a:uLnTx/>
              <a:uFillTx/>
              <a:latin typeface="Calibri" panose="020F0502020204030204"/>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8725" y="2325651"/>
            <a:ext cx="1420199" cy="1258385"/>
          </a:xfrm>
          <a:prstGeom prst="rect">
            <a:avLst/>
          </a:prstGeom>
        </p:spPr>
      </p:pic>
      <p:pic>
        <p:nvPicPr>
          <p:cNvPr id="7" name="Picture 2" descr="Danh mục 5 bộ sách giáo khoa lớp 1 mới | Bộ sách lớp 1 mới">
            <a:extLst>
              <a:ext uri="{FF2B5EF4-FFF2-40B4-BE49-F238E27FC236}">
                <a16:creationId xmlns:a16="http://schemas.microsoft.com/office/drawing/2014/main" id="{CBD1067E-CD8C-4662-A6BF-A73A6977D44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3425" y="5418880"/>
            <a:ext cx="1881629" cy="14157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02730" y="2314428"/>
            <a:ext cx="1443030" cy="1122265"/>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30899" y="5543550"/>
            <a:ext cx="1770526" cy="1058782"/>
          </a:xfrm>
          <a:prstGeom prst="rect">
            <a:avLst/>
          </a:prstGeom>
        </p:spPr>
      </p:pic>
    </p:spTree>
    <p:extLst>
      <p:ext uri="{BB962C8B-B14F-4D97-AF65-F5344CB8AC3E}">
        <p14:creationId xmlns:p14="http://schemas.microsoft.com/office/powerpoint/2010/main" val="292941869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nodePh="1">
                                  <p:stCondLst>
                                    <p:cond delay="0"/>
                                  </p:stCondLst>
                                  <p:endCondLst>
                                    <p:cond evt="begin" delay="0">
                                      <p:tn val="5"/>
                                    </p:cond>
                                  </p:end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ainbow over a farm&#10;&#10;Description automatically generated">
            <a:extLst>
              <a:ext uri="{FF2B5EF4-FFF2-40B4-BE49-F238E27FC236}">
                <a16:creationId xmlns:a16="http://schemas.microsoft.com/office/drawing/2014/main" id="{6726ED30-E9C3-4FF4-9862-401FAE37089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6" name="Rectangle: Rounded Corners 5">
            <a:extLst>
              <a:ext uri="{FF2B5EF4-FFF2-40B4-BE49-F238E27FC236}">
                <a16:creationId xmlns:a16="http://schemas.microsoft.com/office/drawing/2014/main" id="{B3523C02-D548-8D50-0C83-A156D0DA37C7}"/>
              </a:ext>
            </a:extLst>
          </p:cNvPr>
          <p:cNvSpPr/>
          <p:nvPr/>
        </p:nvSpPr>
        <p:spPr>
          <a:xfrm>
            <a:off x="255454" y="1988289"/>
            <a:ext cx="11681089" cy="4253023"/>
          </a:xfrm>
          <a:prstGeom prst="roundRect">
            <a:avLst/>
          </a:prstGeom>
          <a:solidFill>
            <a:schemeClr val="bg1">
              <a:alpha val="85000"/>
            </a:schemeClr>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3D14692-C999-83F2-F974-3E4E8E629C30}"/>
              </a:ext>
            </a:extLst>
          </p:cNvPr>
          <p:cNvSpPr txBox="1"/>
          <p:nvPr/>
        </p:nvSpPr>
        <p:spPr>
          <a:xfrm>
            <a:off x="334926" y="2012314"/>
            <a:ext cx="3178862" cy="830997"/>
          </a:xfrm>
          <a:prstGeom prst="rect">
            <a:avLst/>
          </a:prstGeom>
          <a:noFill/>
        </p:spPr>
        <p:txBody>
          <a:bodyPr wrap="square" rtlCol="0">
            <a:spAutoFit/>
          </a:bodyPr>
          <a:lstStyle/>
          <a:p>
            <a:r>
              <a:rPr lang="en-US" sz="4800" b="1" i="1" dirty="0">
                <a:ln>
                  <a:solidFill>
                    <a:schemeClr val="tx1"/>
                  </a:solidFill>
                </a:ln>
                <a:solidFill>
                  <a:srgbClr val="FF0000"/>
                </a:solidFill>
                <a:latin typeface="UTM Duepuntozero" panose="02040603050506020204" pitchFamily="18" charset="0"/>
              </a:rPr>
              <a:t>TRÒ CHƠI </a:t>
            </a:r>
          </a:p>
        </p:txBody>
      </p:sp>
      <p:sp>
        <p:nvSpPr>
          <p:cNvPr id="9" name="TextBox 8">
            <a:extLst>
              <a:ext uri="{FF2B5EF4-FFF2-40B4-BE49-F238E27FC236}">
                <a16:creationId xmlns:a16="http://schemas.microsoft.com/office/drawing/2014/main" id="{8BA13287-B380-4705-7A09-1CCE108ACB69}"/>
              </a:ext>
            </a:extLst>
          </p:cNvPr>
          <p:cNvSpPr txBox="1"/>
          <p:nvPr/>
        </p:nvSpPr>
        <p:spPr>
          <a:xfrm>
            <a:off x="809847" y="3629223"/>
            <a:ext cx="10728250" cy="2308324"/>
          </a:xfrm>
          <a:prstGeom prst="rect">
            <a:avLst/>
          </a:prstGeom>
          <a:noFill/>
        </p:spPr>
        <p:txBody>
          <a:bodyPr wrap="square" rtlCol="0">
            <a:spAutoFit/>
          </a:bodyPr>
          <a:lstStyle/>
          <a:p>
            <a:pPr algn="just"/>
            <a:r>
              <a:rPr lang="vi-VN" sz="3600" b="0" i="0" dirty="0">
                <a:effectLst/>
                <a:latin typeface="Calibri" panose="020F0502020204030204" pitchFamily="34" charset="0"/>
                <a:cs typeface="Calibri" panose="020F0502020204030204" pitchFamily="34" charset="0"/>
              </a:rPr>
              <a:t>Người quản trò sẽ hô: </a:t>
            </a:r>
            <a:r>
              <a:rPr lang="vi-VN" sz="3600" b="1" i="0" dirty="0">
                <a:effectLst/>
                <a:latin typeface="Calibri" panose="020F0502020204030204" pitchFamily="34" charset="0"/>
                <a:cs typeface="Calibri" panose="020F0502020204030204" pitchFamily="34" charset="0"/>
              </a:rPr>
              <a:t>“Bắn tên, bắn tên” </a:t>
            </a:r>
            <a:r>
              <a:rPr lang="vi-VN" sz="3600" b="0" i="0" dirty="0">
                <a:effectLst/>
                <a:latin typeface="Calibri" panose="020F0502020204030204" pitchFamily="34" charset="0"/>
                <a:cs typeface="Calibri" panose="020F0502020204030204" pitchFamily="34" charset="0"/>
              </a:rPr>
              <a:t>và </a:t>
            </a:r>
            <a:r>
              <a:rPr lang="en-US" sz="3600" dirty="0" err="1">
                <a:latin typeface="Calibri" panose="020F0502020204030204" pitchFamily="34" charset="0"/>
                <a:cs typeface="Calibri" panose="020F0502020204030204" pitchFamily="34" charset="0"/>
              </a:rPr>
              <a:t>các</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bạn</a:t>
            </a:r>
            <a:r>
              <a:rPr lang="vi-VN" sz="3600" b="0" i="0" dirty="0">
                <a:effectLst/>
                <a:latin typeface="Calibri" panose="020F0502020204030204" pitchFamily="34" charset="0"/>
                <a:cs typeface="Calibri" panose="020F0502020204030204" pitchFamily="34" charset="0"/>
              </a:rPr>
              <a:t> sẽ đáp lại: </a:t>
            </a:r>
            <a:r>
              <a:rPr lang="vi-VN" sz="3600" b="1" i="0" dirty="0">
                <a:effectLst/>
                <a:latin typeface="Calibri" panose="020F0502020204030204" pitchFamily="34" charset="0"/>
                <a:cs typeface="Calibri" panose="020F0502020204030204" pitchFamily="34" charset="0"/>
              </a:rPr>
              <a:t>“tên gì, tên gì”. </a:t>
            </a:r>
            <a:r>
              <a:rPr lang="vi-VN" sz="3600" b="0" i="0" dirty="0">
                <a:effectLst/>
                <a:latin typeface="Calibri" panose="020F0502020204030204" pitchFamily="34" charset="0"/>
                <a:cs typeface="Calibri" panose="020F0502020204030204" pitchFamily="34" charset="0"/>
              </a:rPr>
              <a:t>Sau đó, người quản trò sẽ gọi tên bạn học sinh trong lớp và đặt câu hỏi để bạn đó trả lời. Nếu trả lời đúng thì cả lớp sẽ vỗ tay hoan hô.</a:t>
            </a:r>
            <a:endParaRPr lang="en-US" sz="3600"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54202E72-12AA-36B8-A5DA-6CEC665CF8D5}"/>
              </a:ext>
            </a:extLst>
          </p:cNvPr>
          <p:cNvPicPr>
            <a:picLocks noChangeAspect="1"/>
          </p:cNvPicPr>
          <p:nvPr/>
        </p:nvPicPr>
        <p:blipFill>
          <a:blip r:embed="rId3"/>
          <a:stretch>
            <a:fillRect/>
          </a:stretch>
        </p:blipFill>
        <p:spPr>
          <a:xfrm>
            <a:off x="3977454" y="2207793"/>
            <a:ext cx="4237087" cy="1609483"/>
          </a:xfrm>
          <a:prstGeom prst="rect">
            <a:avLst/>
          </a:prstGeom>
        </p:spPr>
      </p:pic>
    </p:spTree>
    <p:extLst>
      <p:ext uri="{BB962C8B-B14F-4D97-AF65-F5344CB8AC3E}">
        <p14:creationId xmlns:p14="http://schemas.microsoft.com/office/powerpoint/2010/main" val="1879314751"/>
      </p:ext>
    </p:extLst>
  </p:cSld>
  <p:clrMapOvr>
    <a:masterClrMapping/>
  </p:clrMapOvr>
  <p:transition spd="slow">
    <p:push dir="u"/>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46327"/>
          <a:stretch/>
        </p:blipFill>
        <p:spPr>
          <a:xfrm>
            <a:off x="0" y="3821228"/>
            <a:ext cx="12192000" cy="3036771"/>
          </a:xfrm>
          <a:prstGeom prst="rect">
            <a:avLst/>
          </a:prstGeom>
        </p:spPr>
      </p:pic>
      <p:pic>
        <p:nvPicPr>
          <p:cNvPr id="3" name="Picture 2">
            <a:extLst>
              <a:ext uri="{FF2B5EF4-FFF2-40B4-BE49-F238E27FC236}">
                <a16:creationId xmlns:a16="http://schemas.microsoft.com/office/drawing/2014/main" id="{9AEF0B27-9456-2B41-87CB-FCF1324A9CE5}"/>
              </a:ext>
            </a:extLst>
          </p:cNvPr>
          <p:cNvPicPr>
            <a:picLocks noChangeAspect="1"/>
          </p:cNvPicPr>
          <p:nvPr/>
        </p:nvPicPr>
        <p:blipFill>
          <a:blip r:embed="rId4"/>
          <a:stretch>
            <a:fillRect/>
          </a:stretch>
        </p:blipFill>
        <p:spPr>
          <a:xfrm>
            <a:off x="1965280" y="543874"/>
            <a:ext cx="7888908" cy="3023878"/>
          </a:xfrm>
          <a:prstGeom prst="rect">
            <a:avLst/>
          </a:prstGeom>
        </p:spPr>
      </p:pic>
    </p:spTree>
    <p:extLst>
      <p:ext uri="{BB962C8B-B14F-4D97-AF65-F5344CB8AC3E}">
        <p14:creationId xmlns:p14="http://schemas.microsoft.com/office/powerpoint/2010/main" val="1486347287"/>
      </p:ext>
    </p:extLst>
  </p:cSld>
  <p:clrMapOvr>
    <a:masterClrMapping/>
  </p:clrMapOvr>
  <p:transition spd="med">
    <p:pull/>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3269438">
            <a:off x="-1676009" y="-2554612"/>
            <a:ext cx="3986673" cy="3769067"/>
          </a:xfrm>
          <a:custGeom>
            <a:avLst/>
            <a:gdLst/>
            <a:ahLst/>
            <a:cxnLst/>
            <a:rect l="l" t="t" r="r" b="b"/>
            <a:pathLst>
              <a:path w="5980010" h="5653601">
                <a:moveTo>
                  <a:pt x="0" y="0"/>
                </a:moveTo>
                <a:lnTo>
                  <a:pt x="5980010" y="0"/>
                </a:lnTo>
                <a:lnTo>
                  <a:pt x="5980010" y="5653601"/>
                </a:lnTo>
                <a:lnTo>
                  <a:pt x="0" y="565360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rot="796691">
            <a:off x="10740637" y="4916326"/>
            <a:ext cx="3935109" cy="3374357"/>
          </a:xfrm>
          <a:custGeom>
            <a:avLst/>
            <a:gdLst/>
            <a:ahLst/>
            <a:cxnLst/>
            <a:rect l="l" t="t" r="r" b="b"/>
            <a:pathLst>
              <a:path w="5902664" h="5061535">
                <a:moveTo>
                  <a:pt x="0" y="0"/>
                </a:moveTo>
                <a:lnTo>
                  <a:pt x="5902664" y="0"/>
                </a:lnTo>
                <a:lnTo>
                  <a:pt x="5902664" y="5061535"/>
                </a:lnTo>
                <a:lnTo>
                  <a:pt x="0" y="506153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8731462" y="413342"/>
            <a:ext cx="2521070" cy="2410773"/>
          </a:xfrm>
          <a:custGeom>
            <a:avLst/>
            <a:gdLst/>
            <a:ahLst/>
            <a:cxnLst/>
            <a:rect l="l" t="t" r="r" b="b"/>
            <a:pathLst>
              <a:path w="3781605" h="3616160">
                <a:moveTo>
                  <a:pt x="0" y="0"/>
                </a:moveTo>
                <a:lnTo>
                  <a:pt x="3781605" y="0"/>
                </a:lnTo>
                <a:lnTo>
                  <a:pt x="3781605" y="3616160"/>
                </a:lnTo>
                <a:lnTo>
                  <a:pt x="0" y="361616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9826993" y="3369093"/>
            <a:ext cx="1200661" cy="1921058"/>
          </a:xfrm>
          <a:custGeom>
            <a:avLst/>
            <a:gdLst/>
            <a:ahLst/>
            <a:cxnLst/>
            <a:rect l="l" t="t" r="r" b="b"/>
            <a:pathLst>
              <a:path w="1800992" h="2881587">
                <a:moveTo>
                  <a:pt x="0" y="0"/>
                </a:moveTo>
                <a:lnTo>
                  <a:pt x="1800992" y="0"/>
                </a:lnTo>
                <a:lnTo>
                  <a:pt x="1800992" y="2881587"/>
                </a:lnTo>
                <a:lnTo>
                  <a:pt x="0" y="2881587"/>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rot="2971003">
            <a:off x="-2538733" y="4864626"/>
            <a:ext cx="5077465" cy="2602201"/>
          </a:xfrm>
          <a:custGeom>
            <a:avLst/>
            <a:gdLst/>
            <a:ahLst/>
            <a:cxnLst/>
            <a:rect l="l" t="t" r="r" b="b"/>
            <a:pathLst>
              <a:path w="7616198" h="3903301">
                <a:moveTo>
                  <a:pt x="0" y="0"/>
                </a:moveTo>
                <a:lnTo>
                  <a:pt x="7616198" y="0"/>
                </a:lnTo>
                <a:lnTo>
                  <a:pt x="7616198" y="3903301"/>
                </a:lnTo>
                <a:lnTo>
                  <a:pt x="0" y="3903301"/>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rot="-7571950">
            <a:off x="9653268" y="-603829"/>
            <a:ext cx="5077465" cy="2602201"/>
          </a:xfrm>
          <a:custGeom>
            <a:avLst/>
            <a:gdLst/>
            <a:ahLst/>
            <a:cxnLst/>
            <a:rect l="l" t="t" r="r" b="b"/>
            <a:pathLst>
              <a:path w="7616198" h="3903301">
                <a:moveTo>
                  <a:pt x="0" y="0"/>
                </a:moveTo>
                <a:lnTo>
                  <a:pt x="7616198" y="0"/>
                </a:lnTo>
                <a:lnTo>
                  <a:pt x="7616198" y="3903301"/>
                </a:lnTo>
                <a:lnTo>
                  <a:pt x="0" y="3903301"/>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6480796" y="697272"/>
            <a:ext cx="842406" cy="720257"/>
          </a:xfrm>
          <a:custGeom>
            <a:avLst/>
            <a:gdLst/>
            <a:ahLst/>
            <a:cxnLst/>
            <a:rect l="l" t="t" r="r" b="b"/>
            <a:pathLst>
              <a:path w="1263609" h="1080386">
                <a:moveTo>
                  <a:pt x="0" y="0"/>
                </a:moveTo>
                <a:lnTo>
                  <a:pt x="1263608" y="0"/>
                </a:lnTo>
                <a:lnTo>
                  <a:pt x="1263608" y="1080386"/>
                </a:lnTo>
                <a:lnTo>
                  <a:pt x="0" y="1080386"/>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pic>
        <p:nvPicPr>
          <p:cNvPr id="15" name="Picture 2">
            <a:extLst>
              <a:ext uri="{FF2B5EF4-FFF2-40B4-BE49-F238E27FC236}">
                <a16:creationId xmlns:a16="http://schemas.microsoft.com/office/drawing/2014/main" id="{8A9D2853-708F-89CB-7ACD-DCD0DCA72C13}"/>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flipH="1">
            <a:off x="1219199" y="1092200"/>
            <a:ext cx="5791200" cy="2583149"/>
          </a:xfrm>
          <a:prstGeom prst="rect">
            <a:avLst/>
          </a:prstGeom>
        </p:spPr>
      </p:pic>
      <p:sp>
        <p:nvSpPr>
          <p:cNvPr id="16" name="Rectangle 15">
            <a:extLst>
              <a:ext uri="{FF2B5EF4-FFF2-40B4-BE49-F238E27FC236}">
                <a16:creationId xmlns:a16="http://schemas.microsoft.com/office/drawing/2014/main" id="{CBE7795A-7737-4D3B-B509-6F5FFCB94A31}"/>
              </a:ext>
            </a:extLst>
          </p:cNvPr>
          <p:cNvSpPr/>
          <p:nvPr/>
        </p:nvSpPr>
        <p:spPr>
          <a:xfrm>
            <a:off x="770658" y="1190665"/>
            <a:ext cx="6963302" cy="1446550"/>
          </a:xfrm>
          <a:prstGeom prst="rect">
            <a:avLst/>
          </a:prstGeom>
          <a:noFill/>
        </p:spPr>
        <p:txBody>
          <a:bodyPr wrap="square" lIns="91440" tIns="45720" rIns="91440" bIns="45720">
            <a:spAutoFit/>
          </a:bodyPr>
          <a:lstStyle/>
          <a:p>
            <a:pPr algn="ctr" defTabSz="609630"/>
            <a:r>
              <a:rPr lang="en-US" sz="4400" b="1" dirty="0" err="1">
                <a:ln w="0"/>
                <a:solidFill>
                  <a:srgbClr val="002060"/>
                </a:solidFill>
                <a:latin typeface="Arial" panose="020B0604020202020204" pitchFamily="34" charset="0"/>
                <a:cs typeface="Arial" panose="020B0604020202020204" pitchFamily="34" charset="0"/>
              </a:rPr>
              <a:t>Có</a:t>
            </a:r>
            <a:r>
              <a:rPr lang="en-US" sz="4400" b="1" dirty="0">
                <a:ln w="0"/>
                <a:solidFill>
                  <a:srgbClr val="002060"/>
                </a:solidFill>
                <a:latin typeface="Arial" panose="020B0604020202020204" pitchFamily="34" charset="0"/>
                <a:cs typeface="Arial" panose="020B0604020202020204" pitchFamily="34" charset="0"/>
              </a:rPr>
              <a:t> </a:t>
            </a:r>
            <a:r>
              <a:rPr lang="en-US" sz="4400" b="1" dirty="0" err="1">
                <a:ln w="0"/>
                <a:solidFill>
                  <a:srgbClr val="002060"/>
                </a:solidFill>
                <a:latin typeface="Arial" panose="020B0604020202020204" pitchFamily="34" charset="0"/>
                <a:cs typeface="Arial" panose="020B0604020202020204" pitchFamily="34" charset="0"/>
              </a:rPr>
              <a:t>các</a:t>
            </a:r>
            <a:r>
              <a:rPr lang="en-US" sz="4400" b="1" dirty="0">
                <a:ln w="0"/>
                <a:solidFill>
                  <a:srgbClr val="002060"/>
                </a:solidFill>
                <a:latin typeface="Arial" panose="020B0604020202020204" pitchFamily="34" charset="0"/>
                <a:cs typeface="Arial" panose="020B0604020202020204" pitchFamily="34" charset="0"/>
              </a:rPr>
              <a:t> </a:t>
            </a:r>
            <a:r>
              <a:rPr lang="en-US" sz="4400" b="1" dirty="0" err="1">
                <a:ln w="0"/>
                <a:solidFill>
                  <a:srgbClr val="002060"/>
                </a:solidFill>
                <a:latin typeface="Arial" panose="020B0604020202020204" pitchFamily="34" charset="0"/>
                <a:cs typeface="Arial" panose="020B0604020202020204" pitchFamily="34" charset="0"/>
              </a:rPr>
              <a:t>kiểu</a:t>
            </a:r>
            <a:r>
              <a:rPr lang="en-US" sz="4400" b="1" dirty="0">
                <a:ln w="0"/>
                <a:solidFill>
                  <a:srgbClr val="002060"/>
                </a:solidFill>
                <a:latin typeface="Arial" panose="020B0604020202020204" pitchFamily="34" charset="0"/>
                <a:cs typeface="Arial" panose="020B0604020202020204" pitchFamily="34" charset="0"/>
              </a:rPr>
              <a:t> </a:t>
            </a:r>
            <a:endParaRPr lang="vi-VN" sz="4400" b="1" dirty="0">
              <a:ln w="0"/>
              <a:solidFill>
                <a:srgbClr val="002060"/>
              </a:solidFill>
              <a:latin typeface="Arial" panose="020B0604020202020204" pitchFamily="34" charset="0"/>
              <a:cs typeface="Arial" panose="020B0604020202020204" pitchFamily="34" charset="0"/>
            </a:endParaRPr>
          </a:p>
          <a:p>
            <a:pPr algn="ctr" defTabSz="609630"/>
            <a:r>
              <a:rPr lang="en-US" sz="4400" b="1" dirty="0" err="1">
                <a:ln w="0"/>
                <a:solidFill>
                  <a:srgbClr val="002060"/>
                </a:solidFill>
                <a:latin typeface="Arial" panose="020B0604020202020204" pitchFamily="34" charset="0"/>
                <a:cs typeface="Arial" panose="020B0604020202020204" pitchFamily="34" charset="0"/>
              </a:rPr>
              <a:t>kết</a:t>
            </a:r>
            <a:r>
              <a:rPr lang="en-US" sz="4400" b="1" dirty="0">
                <a:ln w="0"/>
                <a:solidFill>
                  <a:srgbClr val="002060"/>
                </a:solidFill>
                <a:latin typeface="Arial" panose="020B0604020202020204" pitchFamily="34" charset="0"/>
                <a:cs typeface="Arial" panose="020B0604020202020204" pitchFamily="34" charset="0"/>
              </a:rPr>
              <a:t> </a:t>
            </a:r>
            <a:r>
              <a:rPr lang="en-US" sz="4400" b="1" dirty="0" err="1">
                <a:ln w="0"/>
                <a:solidFill>
                  <a:srgbClr val="002060"/>
                </a:solidFill>
                <a:latin typeface="Arial" panose="020B0604020202020204" pitchFamily="34" charset="0"/>
                <a:cs typeface="Arial" panose="020B0604020202020204" pitchFamily="34" charset="0"/>
              </a:rPr>
              <a:t>bài</a:t>
            </a:r>
            <a:r>
              <a:rPr lang="en-US" sz="4400" b="1" dirty="0">
                <a:ln w="0"/>
                <a:solidFill>
                  <a:srgbClr val="002060"/>
                </a:solidFill>
                <a:latin typeface="Arial" panose="020B0604020202020204" pitchFamily="34" charset="0"/>
                <a:cs typeface="Arial" panose="020B0604020202020204" pitchFamily="34" charset="0"/>
              </a:rPr>
              <a:t> </a:t>
            </a:r>
            <a:r>
              <a:rPr lang="en-US" sz="4400" b="1" dirty="0" err="1">
                <a:ln w="0"/>
                <a:solidFill>
                  <a:srgbClr val="002060"/>
                </a:solidFill>
                <a:latin typeface="Arial" panose="020B0604020202020204" pitchFamily="34" charset="0"/>
                <a:cs typeface="Arial" panose="020B0604020202020204" pitchFamily="34" charset="0"/>
              </a:rPr>
              <a:t>nào</a:t>
            </a:r>
            <a:r>
              <a:rPr lang="en-US" sz="4400" b="1" dirty="0">
                <a:ln w="0"/>
                <a:solidFill>
                  <a:srgbClr val="002060"/>
                </a:solidFill>
                <a:latin typeface="Arial" panose="020B0604020202020204" pitchFamily="34" charset="0"/>
                <a:cs typeface="Arial" panose="020B0604020202020204" pitchFamily="34" charset="0"/>
              </a:rPr>
              <a:t>?</a:t>
            </a:r>
          </a:p>
        </p:txBody>
      </p:sp>
      <p:sp>
        <p:nvSpPr>
          <p:cNvPr id="17" name="Rectangle 16">
            <a:extLst>
              <a:ext uri="{FF2B5EF4-FFF2-40B4-BE49-F238E27FC236}">
                <a16:creationId xmlns:a16="http://schemas.microsoft.com/office/drawing/2014/main" id="{C6F62148-6D73-4FF6-988C-0D592E2A5FC4}"/>
              </a:ext>
            </a:extLst>
          </p:cNvPr>
          <p:cNvSpPr/>
          <p:nvPr/>
        </p:nvSpPr>
        <p:spPr>
          <a:xfrm>
            <a:off x="660596" y="3479800"/>
            <a:ext cx="7338869" cy="2123658"/>
          </a:xfrm>
          <a:prstGeom prst="rect">
            <a:avLst/>
          </a:prstGeom>
          <a:noFill/>
        </p:spPr>
        <p:txBody>
          <a:bodyPr wrap="none" lIns="91440" tIns="45720" rIns="91440" bIns="45720">
            <a:spAutoFit/>
          </a:bodyPr>
          <a:lstStyle/>
          <a:p>
            <a:pPr defTabSz="609630"/>
            <a:r>
              <a:rPr lang="en-US" sz="4400" b="1" dirty="0" err="1">
                <a:ln w="0"/>
                <a:solidFill>
                  <a:srgbClr val="660066"/>
                </a:solidFill>
                <a:latin typeface="Arial" panose="020B0604020202020204" pitchFamily="34" charset="0"/>
                <a:cs typeface="Arial" panose="020B0604020202020204" pitchFamily="34" charset="0"/>
              </a:rPr>
              <a:t>Có</a:t>
            </a:r>
            <a:r>
              <a:rPr lang="en-US" sz="4400" b="1" dirty="0">
                <a:ln w="0"/>
                <a:solidFill>
                  <a:srgbClr val="660066"/>
                </a:solidFill>
                <a:latin typeface="Arial" panose="020B0604020202020204" pitchFamily="34" charset="0"/>
                <a:cs typeface="Arial" panose="020B0604020202020204" pitchFamily="34" charset="0"/>
              </a:rPr>
              <a:t> 2 </a:t>
            </a:r>
            <a:r>
              <a:rPr lang="en-US" sz="4400" b="1" dirty="0" err="1">
                <a:ln w="0"/>
                <a:solidFill>
                  <a:srgbClr val="660066"/>
                </a:solidFill>
                <a:latin typeface="Arial" panose="020B0604020202020204" pitchFamily="34" charset="0"/>
                <a:cs typeface="Arial" panose="020B0604020202020204" pitchFamily="34" charset="0"/>
              </a:rPr>
              <a:t>kiểu</a:t>
            </a:r>
            <a:r>
              <a:rPr lang="en-US" sz="4400" b="1" dirty="0">
                <a:ln w="0"/>
                <a:solidFill>
                  <a:srgbClr val="660066"/>
                </a:solidFill>
                <a:latin typeface="Arial" panose="020B0604020202020204" pitchFamily="34" charset="0"/>
                <a:cs typeface="Arial" panose="020B0604020202020204" pitchFamily="34" charset="0"/>
              </a:rPr>
              <a:t> </a:t>
            </a:r>
            <a:r>
              <a:rPr lang="en-US" sz="4400" b="1" dirty="0" err="1">
                <a:ln w="0"/>
                <a:solidFill>
                  <a:srgbClr val="660066"/>
                </a:solidFill>
                <a:latin typeface="Arial" panose="020B0604020202020204" pitchFamily="34" charset="0"/>
                <a:cs typeface="Arial" panose="020B0604020202020204" pitchFamily="34" charset="0"/>
              </a:rPr>
              <a:t>kết</a:t>
            </a:r>
            <a:r>
              <a:rPr lang="en-US" sz="4400" b="1" dirty="0">
                <a:ln w="0"/>
                <a:solidFill>
                  <a:srgbClr val="660066"/>
                </a:solidFill>
                <a:latin typeface="Arial" panose="020B0604020202020204" pitchFamily="34" charset="0"/>
                <a:cs typeface="Arial" panose="020B0604020202020204" pitchFamily="34" charset="0"/>
              </a:rPr>
              <a:t> </a:t>
            </a:r>
            <a:r>
              <a:rPr lang="en-US" sz="4400" b="1" dirty="0" err="1">
                <a:ln w="0"/>
                <a:solidFill>
                  <a:srgbClr val="660066"/>
                </a:solidFill>
                <a:latin typeface="Arial" panose="020B0604020202020204" pitchFamily="34" charset="0"/>
                <a:cs typeface="Arial" panose="020B0604020202020204" pitchFamily="34" charset="0"/>
              </a:rPr>
              <a:t>bài</a:t>
            </a:r>
            <a:r>
              <a:rPr lang="en-US" sz="4400" b="1" dirty="0">
                <a:ln w="0"/>
                <a:solidFill>
                  <a:srgbClr val="660066"/>
                </a:solidFill>
                <a:latin typeface="Arial" panose="020B0604020202020204" pitchFamily="34" charset="0"/>
                <a:cs typeface="Arial" panose="020B0604020202020204" pitchFamily="34" charset="0"/>
              </a:rPr>
              <a:t>:</a:t>
            </a:r>
          </a:p>
          <a:p>
            <a:pPr marL="304815" lvl="1" defTabSz="609630"/>
            <a:r>
              <a:rPr lang="en-US" sz="4400" b="1" dirty="0">
                <a:ln w="0"/>
                <a:solidFill>
                  <a:srgbClr val="660066"/>
                </a:solidFill>
                <a:latin typeface="Arial" panose="020B0604020202020204" pitchFamily="34" charset="0"/>
                <a:cs typeface="Arial" panose="020B0604020202020204" pitchFamily="34" charset="0"/>
              </a:rPr>
              <a:t>+ </a:t>
            </a:r>
            <a:r>
              <a:rPr lang="en-US" sz="4400" b="1" dirty="0" err="1">
                <a:ln w="0"/>
                <a:solidFill>
                  <a:srgbClr val="660066"/>
                </a:solidFill>
                <a:latin typeface="Arial" panose="020B0604020202020204" pitchFamily="34" charset="0"/>
                <a:cs typeface="Arial" panose="020B0604020202020204" pitchFamily="34" charset="0"/>
              </a:rPr>
              <a:t>Kết</a:t>
            </a:r>
            <a:r>
              <a:rPr lang="en-US" sz="4400" b="1" dirty="0">
                <a:ln w="0"/>
                <a:solidFill>
                  <a:srgbClr val="660066"/>
                </a:solidFill>
                <a:latin typeface="Arial" panose="020B0604020202020204" pitchFamily="34" charset="0"/>
                <a:cs typeface="Arial" panose="020B0604020202020204" pitchFamily="34" charset="0"/>
              </a:rPr>
              <a:t> </a:t>
            </a:r>
            <a:r>
              <a:rPr lang="en-US" sz="4400" b="1" dirty="0" err="1">
                <a:ln w="0"/>
                <a:solidFill>
                  <a:srgbClr val="660066"/>
                </a:solidFill>
                <a:latin typeface="Arial" panose="020B0604020202020204" pitchFamily="34" charset="0"/>
                <a:cs typeface="Arial" panose="020B0604020202020204" pitchFamily="34" charset="0"/>
              </a:rPr>
              <a:t>bài</a:t>
            </a:r>
            <a:r>
              <a:rPr lang="en-US" sz="4400" b="1" dirty="0">
                <a:ln w="0"/>
                <a:solidFill>
                  <a:srgbClr val="660066"/>
                </a:solidFill>
                <a:latin typeface="Arial" panose="020B0604020202020204" pitchFamily="34" charset="0"/>
                <a:cs typeface="Arial" panose="020B0604020202020204" pitchFamily="34" charset="0"/>
              </a:rPr>
              <a:t> </a:t>
            </a:r>
            <a:r>
              <a:rPr lang="en-US" sz="4400" b="1" dirty="0" err="1">
                <a:ln w="0"/>
                <a:solidFill>
                  <a:srgbClr val="660066"/>
                </a:solidFill>
                <a:latin typeface="Arial" panose="020B0604020202020204" pitchFamily="34" charset="0"/>
                <a:cs typeface="Arial" panose="020B0604020202020204" pitchFamily="34" charset="0"/>
              </a:rPr>
              <a:t>mở</a:t>
            </a:r>
            <a:r>
              <a:rPr lang="en-US" sz="4400" b="1" dirty="0">
                <a:ln w="0"/>
                <a:solidFill>
                  <a:srgbClr val="660066"/>
                </a:solidFill>
                <a:latin typeface="Arial" panose="020B0604020202020204" pitchFamily="34" charset="0"/>
                <a:cs typeface="Arial" panose="020B0604020202020204" pitchFamily="34" charset="0"/>
              </a:rPr>
              <a:t> </a:t>
            </a:r>
            <a:r>
              <a:rPr lang="en-US" sz="4400" b="1" dirty="0" err="1">
                <a:ln w="0"/>
                <a:solidFill>
                  <a:srgbClr val="660066"/>
                </a:solidFill>
                <a:latin typeface="Arial" panose="020B0604020202020204" pitchFamily="34" charset="0"/>
                <a:cs typeface="Arial" panose="020B0604020202020204" pitchFamily="34" charset="0"/>
              </a:rPr>
              <a:t>rộng</a:t>
            </a:r>
            <a:r>
              <a:rPr lang="en-US" sz="4400" b="1" dirty="0">
                <a:ln w="0"/>
                <a:solidFill>
                  <a:srgbClr val="660066"/>
                </a:solidFill>
                <a:latin typeface="Arial" panose="020B0604020202020204" pitchFamily="34" charset="0"/>
                <a:cs typeface="Arial" panose="020B0604020202020204" pitchFamily="34" charset="0"/>
              </a:rPr>
              <a:t>;</a:t>
            </a:r>
          </a:p>
          <a:p>
            <a:pPr marL="304815" lvl="1" defTabSz="609630"/>
            <a:r>
              <a:rPr lang="en-US" sz="4400" b="1" dirty="0">
                <a:ln w="0"/>
                <a:solidFill>
                  <a:srgbClr val="660066"/>
                </a:solidFill>
                <a:latin typeface="Arial" panose="020B0604020202020204" pitchFamily="34" charset="0"/>
                <a:cs typeface="Arial" panose="020B0604020202020204" pitchFamily="34" charset="0"/>
              </a:rPr>
              <a:t>+ </a:t>
            </a:r>
            <a:r>
              <a:rPr lang="en-US" sz="4400" b="1" dirty="0" err="1">
                <a:ln w="0"/>
                <a:solidFill>
                  <a:srgbClr val="660066"/>
                </a:solidFill>
                <a:latin typeface="Arial" panose="020B0604020202020204" pitchFamily="34" charset="0"/>
                <a:cs typeface="Arial" panose="020B0604020202020204" pitchFamily="34" charset="0"/>
              </a:rPr>
              <a:t>Kết</a:t>
            </a:r>
            <a:r>
              <a:rPr lang="en-US" sz="4400" b="1" dirty="0">
                <a:ln w="0"/>
                <a:solidFill>
                  <a:srgbClr val="660066"/>
                </a:solidFill>
                <a:latin typeface="Arial" panose="020B0604020202020204" pitchFamily="34" charset="0"/>
                <a:cs typeface="Arial" panose="020B0604020202020204" pitchFamily="34" charset="0"/>
              </a:rPr>
              <a:t> </a:t>
            </a:r>
            <a:r>
              <a:rPr lang="en-US" sz="4400" b="1" dirty="0" err="1">
                <a:ln w="0"/>
                <a:solidFill>
                  <a:srgbClr val="660066"/>
                </a:solidFill>
                <a:latin typeface="Arial" panose="020B0604020202020204" pitchFamily="34" charset="0"/>
                <a:cs typeface="Arial" panose="020B0604020202020204" pitchFamily="34" charset="0"/>
              </a:rPr>
              <a:t>bài</a:t>
            </a:r>
            <a:r>
              <a:rPr lang="en-US" sz="4400" b="1" dirty="0">
                <a:ln w="0"/>
                <a:solidFill>
                  <a:srgbClr val="660066"/>
                </a:solidFill>
                <a:latin typeface="Arial" panose="020B0604020202020204" pitchFamily="34" charset="0"/>
                <a:cs typeface="Arial" panose="020B0604020202020204" pitchFamily="34" charset="0"/>
              </a:rPr>
              <a:t> </a:t>
            </a:r>
            <a:r>
              <a:rPr lang="en-US" sz="4400" b="1" dirty="0" err="1">
                <a:ln w="0"/>
                <a:solidFill>
                  <a:srgbClr val="660066"/>
                </a:solidFill>
                <a:latin typeface="Arial" panose="020B0604020202020204" pitchFamily="34" charset="0"/>
                <a:cs typeface="Arial" panose="020B0604020202020204" pitchFamily="34" charset="0"/>
              </a:rPr>
              <a:t>không</a:t>
            </a:r>
            <a:r>
              <a:rPr lang="en-US" sz="4400" b="1" dirty="0">
                <a:ln w="0"/>
                <a:solidFill>
                  <a:srgbClr val="660066"/>
                </a:solidFill>
                <a:latin typeface="Arial" panose="020B0604020202020204" pitchFamily="34" charset="0"/>
                <a:cs typeface="Arial" panose="020B0604020202020204" pitchFamily="34" charset="0"/>
              </a:rPr>
              <a:t> </a:t>
            </a:r>
            <a:r>
              <a:rPr lang="en-US" sz="4400" b="1" dirty="0" err="1">
                <a:ln w="0"/>
                <a:solidFill>
                  <a:srgbClr val="660066"/>
                </a:solidFill>
                <a:latin typeface="Arial" panose="020B0604020202020204" pitchFamily="34" charset="0"/>
                <a:cs typeface="Arial" panose="020B0604020202020204" pitchFamily="34" charset="0"/>
              </a:rPr>
              <a:t>mở</a:t>
            </a:r>
            <a:r>
              <a:rPr lang="en-US" sz="4400" b="1" dirty="0">
                <a:ln w="0"/>
                <a:solidFill>
                  <a:srgbClr val="660066"/>
                </a:solidFill>
                <a:latin typeface="Arial" panose="020B0604020202020204" pitchFamily="34" charset="0"/>
                <a:cs typeface="Arial" panose="020B0604020202020204" pitchFamily="34" charset="0"/>
              </a:rPr>
              <a:t> </a:t>
            </a:r>
            <a:r>
              <a:rPr lang="en-US" sz="4400" b="1" dirty="0" err="1">
                <a:ln w="0"/>
                <a:solidFill>
                  <a:srgbClr val="660066"/>
                </a:solidFill>
                <a:latin typeface="Arial" panose="020B0604020202020204" pitchFamily="34" charset="0"/>
                <a:cs typeface="Arial" panose="020B0604020202020204" pitchFamily="34" charset="0"/>
              </a:rPr>
              <a:t>rộng</a:t>
            </a:r>
            <a:r>
              <a:rPr lang="en-US" sz="4400" b="1" dirty="0">
                <a:ln w="0"/>
                <a:solidFill>
                  <a:srgbClr val="660066"/>
                </a:solidFill>
                <a:latin typeface="Arial" panose="020B0604020202020204" pitchFamily="34" charset="0"/>
                <a:cs typeface="Arial" panose="020B0604020202020204" pitchFamily="34" charset="0"/>
              </a:rPr>
              <a:t>.</a:t>
            </a:r>
          </a:p>
        </p:txBody>
      </p:sp>
      <p:sp>
        <p:nvSpPr>
          <p:cNvPr id="18" name="Freeform 24">
            <a:extLst>
              <a:ext uri="{FF2B5EF4-FFF2-40B4-BE49-F238E27FC236}">
                <a16:creationId xmlns:a16="http://schemas.microsoft.com/office/drawing/2014/main" id="{D0081883-2BC6-C70A-0240-857C0BBC1896}"/>
              </a:ext>
            </a:extLst>
          </p:cNvPr>
          <p:cNvSpPr/>
          <p:nvPr/>
        </p:nvSpPr>
        <p:spPr>
          <a:xfrm>
            <a:off x="7269535" y="2803413"/>
            <a:ext cx="4980499" cy="3915917"/>
          </a:xfrm>
          <a:custGeom>
            <a:avLst/>
            <a:gdLst/>
            <a:ahLst/>
            <a:cxnLst/>
            <a:rect l="l" t="t" r="r" b="b"/>
            <a:pathLst>
              <a:path w="10466900" h="8229600">
                <a:moveTo>
                  <a:pt x="0" y="0"/>
                </a:moveTo>
                <a:lnTo>
                  <a:pt x="10466900" y="0"/>
                </a:lnTo>
                <a:lnTo>
                  <a:pt x="10466900" y="8229600"/>
                </a:lnTo>
                <a:lnTo>
                  <a:pt x="0" y="8229600"/>
                </a:lnTo>
                <a:lnTo>
                  <a:pt x="0" y="0"/>
                </a:lnTo>
                <a:close/>
              </a:path>
            </a:pathLst>
          </a:custGeom>
          <a:blipFill>
            <a:blip r:embed="rId16"/>
            <a:stretch>
              <a:fillRect/>
            </a:stretch>
          </a:blipFill>
        </p:spPr>
        <p:txBody>
          <a:bodyPr/>
          <a:lstStyle/>
          <a:p>
            <a:endParaRPr lang="en-US"/>
          </a:p>
        </p:txBody>
      </p:sp>
    </p:spTree>
    <p:extLst>
      <p:ext uri="{BB962C8B-B14F-4D97-AF65-F5344CB8AC3E}">
        <p14:creationId xmlns:p14="http://schemas.microsoft.com/office/powerpoint/2010/main" val="2038281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out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iterate type="wd">
                                    <p:tmPct val="10000"/>
                                  </p:iterate>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p:spPr>
      </p:pic>
      <p:sp>
        <p:nvSpPr>
          <p:cNvPr id="12" name="Rounded Rectangle 11"/>
          <p:cNvSpPr/>
          <p:nvPr/>
        </p:nvSpPr>
        <p:spPr>
          <a:xfrm>
            <a:off x="294968" y="365124"/>
            <a:ext cx="11695471" cy="607992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r="78619" b="59596"/>
          <a:stretch/>
        </p:blipFill>
        <p:spPr>
          <a:xfrm>
            <a:off x="763390" y="220940"/>
            <a:ext cx="1131753" cy="1203045"/>
          </a:xfrm>
          <a:prstGeom prst="rect">
            <a:avLst/>
          </a:prstGeom>
        </p:spPr>
      </p:pic>
      <p:sp>
        <p:nvSpPr>
          <p:cNvPr id="15" name="TextBox 14"/>
          <p:cNvSpPr txBox="1"/>
          <p:nvPr/>
        </p:nvSpPr>
        <p:spPr>
          <a:xfrm>
            <a:off x="1270000" y="1632039"/>
            <a:ext cx="9880599" cy="523220"/>
          </a:xfrm>
          <a:prstGeom prst="rect">
            <a:avLst/>
          </a:prstGeom>
          <a:noFill/>
        </p:spPr>
        <p:txBody>
          <a:bodyPr wrap="square" rtlCol="0">
            <a:spAutoFit/>
          </a:bodyPr>
          <a:lstStyle/>
          <a:p>
            <a:pPr algn="just"/>
            <a:r>
              <a:rPr lang="en-US" sz="2800" dirty="0"/>
              <a:t>	</a:t>
            </a:r>
          </a:p>
        </p:txBody>
      </p:sp>
      <p:pic>
        <p:nvPicPr>
          <p:cNvPr id="13" name="Picture 12">
            <a:extLst>
              <a:ext uri="{FF2B5EF4-FFF2-40B4-BE49-F238E27FC236}">
                <a16:creationId xmlns:a16="http://schemas.microsoft.com/office/drawing/2014/main" id="{79D93406-D751-D58B-7AFD-E89BA8CAC672}"/>
              </a:ext>
            </a:extLst>
          </p:cNvPr>
          <p:cNvPicPr>
            <a:picLocks noChangeAspect="1"/>
          </p:cNvPicPr>
          <p:nvPr/>
        </p:nvPicPr>
        <p:blipFill>
          <a:blip r:embed="rId5"/>
          <a:stretch>
            <a:fillRect/>
          </a:stretch>
        </p:blipFill>
        <p:spPr>
          <a:xfrm>
            <a:off x="10635230" y="3396590"/>
            <a:ext cx="1223751" cy="1519636"/>
          </a:xfrm>
          <a:prstGeom prst="rect">
            <a:avLst/>
          </a:prstGeom>
        </p:spPr>
      </p:pic>
      <p:sp>
        <p:nvSpPr>
          <p:cNvPr id="10" name="Rectangle 4"/>
          <p:cNvSpPr>
            <a:spLocks noChangeArrowheads="1"/>
          </p:cNvSpPr>
          <p:nvPr/>
        </p:nvSpPr>
        <p:spPr bwMode="auto">
          <a:xfrm>
            <a:off x="2190111" y="653384"/>
            <a:ext cx="932963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tabLst>
                <a:tab pos="914400" algn="l"/>
              </a:tabLst>
              <a:defRPr>
                <a:solidFill>
                  <a:schemeClr val="tx1"/>
                </a:solidFill>
                <a:latin typeface="Arial" panose="020B0604020202020204" pitchFamily="34" charset="0"/>
              </a:defRPr>
            </a:lvl1pPr>
            <a:lvl2pPr eaLnBrk="0" hangingPunct="0">
              <a:tabLst>
                <a:tab pos="914400" algn="l"/>
              </a:tabLst>
              <a:defRPr>
                <a:solidFill>
                  <a:schemeClr val="tx1"/>
                </a:solidFill>
                <a:latin typeface="Arial" panose="020B0604020202020204" pitchFamily="34" charset="0"/>
              </a:defRPr>
            </a:lvl2pPr>
            <a:lvl3pPr marL="1143000" indent="-228600" eaLnBrk="0" hangingPunct="0">
              <a:tabLst>
                <a:tab pos="914400" algn="l"/>
              </a:tabLst>
              <a:defRPr>
                <a:solidFill>
                  <a:schemeClr val="tx1"/>
                </a:solidFill>
                <a:latin typeface="Arial" panose="020B0604020202020204" pitchFamily="34" charset="0"/>
              </a:defRPr>
            </a:lvl3pPr>
            <a:lvl4pPr marL="1600200" indent="-228600" eaLnBrk="0" hangingPunct="0">
              <a:tabLst>
                <a:tab pos="914400" algn="l"/>
              </a:tabLst>
              <a:defRPr>
                <a:solidFill>
                  <a:schemeClr val="tx1"/>
                </a:solidFill>
                <a:latin typeface="Arial" panose="020B0604020202020204" pitchFamily="34" charset="0"/>
              </a:defRPr>
            </a:lvl4pPr>
            <a:lvl5pPr marL="2057400" indent="-228600" eaLnBrk="0" hangingPunct="0">
              <a:tabLst>
                <a:tab pos="91440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Ls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tab pos="914400" algn="l"/>
              </a:tabLst>
              <a:defRPr/>
            </a:pPr>
            <a:r>
              <a:rPr kumimoji="0" lang="en-US" alt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Mở</a:t>
            </a:r>
            <a:r>
              <a:rPr kumimoji="0" lang="en-US" altLang="en-US" sz="3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altLang="en-US" sz="3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trực</a:t>
            </a:r>
            <a:r>
              <a:rPr kumimoji="0" lang="en-US" altLang="en-US" sz="3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tiếp</a:t>
            </a:r>
            <a:r>
              <a:rPr kumimoji="0" lang="en-US" altLang="en-US" sz="3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altLang="en-US" sz="3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thế</a:t>
            </a:r>
            <a:r>
              <a:rPr kumimoji="0" lang="en-US" altLang="en-US" sz="3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nào</a:t>
            </a:r>
            <a:r>
              <a:rPr kumimoji="0" lang="en-US" altLang="en-US" sz="3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46317901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heel(1)">
                                      <p:cBhvr>
                                        <p:cTn id="11" dur="20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anim calcmode="lin" valueType="num">
                                      <p:cBhvr>
                                        <p:cTn id="17" dur="1000" fill="hold"/>
                                        <p:tgtEl>
                                          <p:spTgt spid="12"/>
                                        </p:tgtEl>
                                        <p:attrNameLst>
                                          <p:attrName>ppt_x</p:attrName>
                                        </p:attrNameLst>
                                      </p:cBhvr>
                                      <p:tavLst>
                                        <p:tav tm="0">
                                          <p:val>
                                            <p:strVal val="#ppt_x"/>
                                          </p:val>
                                        </p:tav>
                                        <p:tav tm="100000">
                                          <p:val>
                                            <p:strVal val="#ppt_x"/>
                                          </p:val>
                                        </p:tav>
                                      </p:tavLst>
                                    </p:anim>
                                    <p:anim calcmode="lin" valueType="num">
                                      <p:cBhvr>
                                        <p:cTn id="1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p:spPr>
      </p:pic>
      <p:sp>
        <p:nvSpPr>
          <p:cNvPr id="12" name="Rounded Rectangle 11"/>
          <p:cNvSpPr/>
          <p:nvPr/>
        </p:nvSpPr>
        <p:spPr>
          <a:xfrm>
            <a:off x="294968" y="365124"/>
            <a:ext cx="11695471" cy="607992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r="78619" b="59596"/>
          <a:stretch/>
        </p:blipFill>
        <p:spPr>
          <a:xfrm>
            <a:off x="763390" y="220940"/>
            <a:ext cx="1131753" cy="1203045"/>
          </a:xfrm>
          <a:prstGeom prst="rect">
            <a:avLst/>
          </a:prstGeom>
        </p:spPr>
      </p:pic>
      <p:sp>
        <p:nvSpPr>
          <p:cNvPr id="15" name="TextBox 14"/>
          <p:cNvSpPr txBox="1"/>
          <p:nvPr/>
        </p:nvSpPr>
        <p:spPr>
          <a:xfrm>
            <a:off x="1270000" y="1632039"/>
            <a:ext cx="9880599" cy="523220"/>
          </a:xfrm>
          <a:prstGeom prst="rect">
            <a:avLst/>
          </a:prstGeom>
          <a:noFill/>
        </p:spPr>
        <p:txBody>
          <a:bodyPr wrap="square" rtlCol="0">
            <a:spAutoFit/>
          </a:bodyPr>
          <a:lstStyle/>
          <a:p>
            <a:pPr algn="just"/>
            <a:r>
              <a:rPr lang="en-US" sz="2800" dirty="0"/>
              <a:t>	</a:t>
            </a:r>
          </a:p>
        </p:txBody>
      </p:sp>
      <p:pic>
        <p:nvPicPr>
          <p:cNvPr id="13" name="Picture 12">
            <a:extLst>
              <a:ext uri="{FF2B5EF4-FFF2-40B4-BE49-F238E27FC236}">
                <a16:creationId xmlns:a16="http://schemas.microsoft.com/office/drawing/2014/main" id="{79D93406-D751-D58B-7AFD-E89BA8CAC672}"/>
              </a:ext>
            </a:extLst>
          </p:cNvPr>
          <p:cNvPicPr>
            <a:picLocks noChangeAspect="1"/>
          </p:cNvPicPr>
          <p:nvPr/>
        </p:nvPicPr>
        <p:blipFill>
          <a:blip r:embed="rId5"/>
          <a:stretch>
            <a:fillRect/>
          </a:stretch>
        </p:blipFill>
        <p:spPr>
          <a:xfrm>
            <a:off x="10635230" y="3396590"/>
            <a:ext cx="1223751" cy="1519636"/>
          </a:xfrm>
          <a:prstGeom prst="rect">
            <a:avLst/>
          </a:prstGeom>
        </p:spPr>
      </p:pic>
      <p:sp>
        <p:nvSpPr>
          <p:cNvPr id="11" name="Rectangle 4"/>
          <p:cNvSpPr>
            <a:spLocks noChangeArrowheads="1"/>
          </p:cNvSpPr>
          <p:nvPr/>
        </p:nvSpPr>
        <p:spPr bwMode="auto">
          <a:xfrm>
            <a:off x="2658533" y="582693"/>
            <a:ext cx="932963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tabLst>
                <a:tab pos="914400" algn="l"/>
              </a:tabLst>
              <a:defRPr>
                <a:solidFill>
                  <a:schemeClr val="tx1"/>
                </a:solidFill>
                <a:latin typeface="Arial" panose="020B0604020202020204" pitchFamily="34" charset="0"/>
              </a:defRPr>
            </a:lvl1pPr>
            <a:lvl2pPr eaLnBrk="0" hangingPunct="0">
              <a:tabLst>
                <a:tab pos="914400" algn="l"/>
              </a:tabLst>
              <a:defRPr>
                <a:solidFill>
                  <a:schemeClr val="tx1"/>
                </a:solidFill>
                <a:latin typeface="Arial" panose="020B0604020202020204" pitchFamily="34" charset="0"/>
              </a:defRPr>
            </a:lvl2pPr>
            <a:lvl3pPr marL="1143000" indent="-228600" eaLnBrk="0" hangingPunct="0">
              <a:tabLst>
                <a:tab pos="914400" algn="l"/>
              </a:tabLst>
              <a:defRPr>
                <a:solidFill>
                  <a:schemeClr val="tx1"/>
                </a:solidFill>
                <a:latin typeface="Arial" panose="020B0604020202020204" pitchFamily="34" charset="0"/>
              </a:defRPr>
            </a:lvl3pPr>
            <a:lvl4pPr marL="1600200" indent="-228600" eaLnBrk="0" hangingPunct="0">
              <a:tabLst>
                <a:tab pos="914400" algn="l"/>
              </a:tabLst>
              <a:defRPr>
                <a:solidFill>
                  <a:schemeClr val="tx1"/>
                </a:solidFill>
                <a:latin typeface="Arial" panose="020B0604020202020204" pitchFamily="34" charset="0"/>
              </a:defRPr>
            </a:lvl4pPr>
            <a:lvl5pPr marL="2057400" indent="-228600" eaLnBrk="0" hangingPunct="0">
              <a:tabLst>
                <a:tab pos="91440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Ls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tab pos="914400" algn="l"/>
              </a:tabLst>
              <a:defRPr/>
            </a:pPr>
            <a:r>
              <a:rPr kumimoji="0" lang="en-US" alt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Thế</a:t>
            </a:r>
            <a:r>
              <a:rPr kumimoji="0" lang="en-US" altLang="en-US" sz="32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nào</a:t>
            </a:r>
            <a:r>
              <a:rPr kumimoji="0" lang="en-US" altLang="en-US" sz="3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altLang="en-US" sz="3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mở</a:t>
            </a:r>
            <a:r>
              <a:rPr kumimoji="0" lang="en-US" altLang="en-US" sz="3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altLang="en-US" sz="3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gián</a:t>
            </a:r>
            <a:r>
              <a:rPr kumimoji="0" lang="en-US" altLang="en-US" sz="3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tiếp</a:t>
            </a:r>
            <a:r>
              <a:rPr kumimoji="0" lang="en-US" altLang="en-US" sz="3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93830016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heel(1)">
                                      <p:cBhvr>
                                        <p:cTn id="11" dur="20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anim calcmode="lin" valueType="num">
                                      <p:cBhvr>
                                        <p:cTn id="17" dur="1000" fill="hold"/>
                                        <p:tgtEl>
                                          <p:spTgt spid="12"/>
                                        </p:tgtEl>
                                        <p:attrNameLst>
                                          <p:attrName>ppt_x</p:attrName>
                                        </p:attrNameLst>
                                      </p:cBhvr>
                                      <p:tavLst>
                                        <p:tav tm="0">
                                          <p:val>
                                            <p:strVal val="#ppt_x"/>
                                          </p:val>
                                        </p:tav>
                                        <p:tav tm="100000">
                                          <p:val>
                                            <p:strVal val="#ppt_x"/>
                                          </p:val>
                                        </p:tav>
                                      </p:tavLst>
                                    </p:anim>
                                    <p:anim calcmode="lin" valueType="num">
                                      <p:cBhvr>
                                        <p:cTn id="1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A rainbow over a farm&#10;&#10;Description automatically generated">
            <a:extLst>
              <a:ext uri="{FF2B5EF4-FFF2-40B4-BE49-F238E27FC236}">
                <a16:creationId xmlns:a16="http://schemas.microsoft.com/office/drawing/2014/main" id="{21683DAB-2355-2671-46B2-427FA56DF193}"/>
              </a:ext>
            </a:extLst>
          </p:cNvPr>
          <p:cNvPicPr>
            <a:picLocks noGrp="1" noRot="1" noMove="1" noResize="1" noEditPoints="1" noAdjustHandles="1" noChangeArrowheads="1" noChangeShapeType="1" noCrop="1"/>
          </p:cNvPicPr>
          <p:nvPr>
            <p:ph idx="1"/>
          </p:nvPr>
        </p:nvPicPr>
        <p:blipFill rotWithShape="1">
          <a:blip r:embed="rId2">
            <a:extLst>
              <a:ext uri="{28A0092B-C50C-407E-A947-70E740481C1C}">
                <a14:useLocalDpi xmlns:a14="http://schemas.microsoft.com/office/drawing/2010/main" val="0"/>
              </a:ext>
            </a:extLst>
          </a:blip>
          <a:srcRect b="19"/>
          <a:stretch/>
        </p:blipFill>
        <p:spPr>
          <a:xfrm>
            <a:off x="0" y="0"/>
            <a:ext cx="12191999" cy="6858000"/>
          </a:xfrm>
          <a:prstGeom prst="rect">
            <a:avLst/>
          </a:prstGeom>
        </p:spPr>
      </p:pic>
      <p:pic>
        <p:nvPicPr>
          <p:cNvPr id="6" name="Picture 5" descr="A white rectangular frame with a rainbow and clouds&#10;&#10;Description automatically generated">
            <a:extLst>
              <a:ext uri="{FF2B5EF4-FFF2-40B4-BE49-F238E27FC236}">
                <a16:creationId xmlns:a16="http://schemas.microsoft.com/office/drawing/2014/main" id="{60CCFA55-50CE-AA46-ADE2-3AFE5DA5BEB8}"/>
              </a:ext>
            </a:extLst>
          </p:cNvPr>
          <p:cNvPicPr>
            <a:picLocks noChangeAspect="1"/>
          </p:cNvPicPr>
          <p:nvPr/>
        </p:nvPicPr>
        <p:blipFill rotWithShape="1">
          <a:blip r:embed="rId3">
            <a:extLst>
              <a:ext uri="{28A0092B-C50C-407E-A947-70E740481C1C}">
                <a14:useLocalDpi xmlns:a14="http://schemas.microsoft.com/office/drawing/2010/main" val="0"/>
              </a:ext>
            </a:extLst>
          </a:blip>
          <a:srcRect l="18763" t="11628" r="18273" b="17054"/>
          <a:stretch/>
        </p:blipFill>
        <p:spPr>
          <a:xfrm>
            <a:off x="897120" y="95694"/>
            <a:ext cx="10449569" cy="3540642"/>
          </a:xfrm>
          <a:prstGeom prst="rect">
            <a:avLst/>
          </a:prstGeom>
        </p:spPr>
      </p:pic>
      <p:sp>
        <p:nvSpPr>
          <p:cNvPr id="7" name="TextBox 6">
            <a:extLst>
              <a:ext uri="{FF2B5EF4-FFF2-40B4-BE49-F238E27FC236}">
                <a16:creationId xmlns:a16="http://schemas.microsoft.com/office/drawing/2014/main" id="{C26DC77D-055D-496B-E023-52E2B242D315}"/>
              </a:ext>
            </a:extLst>
          </p:cNvPr>
          <p:cNvSpPr txBox="1"/>
          <p:nvPr/>
        </p:nvSpPr>
        <p:spPr>
          <a:xfrm>
            <a:off x="1546473" y="1210924"/>
            <a:ext cx="9150861" cy="169277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5200" b="1" dirty="0">
                <a:solidFill>
                  <a:srgbClr val="0070C0"/>
                </a:solidFill>
                <a:latin typeface="Calibri" panose="020F0502020204030204"/>
              </a:rPr>
              <a:t>B</a:t>
            </a:r>
            <a:r>
              <a:rPr kumimoji="0" lang="en-US" sz="5200" b="1" i="0" u="none" strike="noStrike" kern="1200" cap="none" spc="0" normalizeH="0" baseline="0" noProof="0" dirty="0" err="1">
                <a:ln>
                  <a:noFill/>
                </a:ln>
                <a:solidFill>
                  <a:srgbClr val="0070C0"/>
                </a:solidFill>
                <a:effectLst/>
                <a:uLnTx/>
                <a:uFillTx/>
                <a:latin typeface="Calibri" panose="020F0502020204030204"/>
                <a:ea typeface="+mn-ea"/>
                <a:cs typeface="+mn-cs"/>
              </a:rPr>
              <a:t>ài</a:t>
            </a:r>
            <a:r>
              <a:rPr kumimoji="0" lang="en-US" sz="52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5200" b="1" i="0" u="none" strike="noStrike" kern="1200" cap="none" spc="0" normalizeH="0" baseline="0" noProof="0" dirty="0" err="1">
                <a:ln>
                  <a:noFill/>
                </a:ln>
                <a:solidFill>
                  <a:srgbClr val="0070C0"/>
                </a:solidFill>
                <a:effectLst/>
                <a:uLnTx/>
                <a:uFillTx/>
                <a:latin typeface="Calibri" panose="020F0502020204030204"/>
                <a:ea typeface="+mn-ea"/>
                <a:cs typeface="+mn-cs"/>
              </a:rPr>
              <a:t>văn</a:t>
            </a:r>
            <a:r>
              <a:rPr kumimoji="0" lang="en-US" sz="52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5200" b="1" i="0" u="none" strike="noStrike" kern="1200" cap="none" spc="0" normalizeH="0" baseline="0" noProof="0" dirty="0" err="1">
                <a:ln>
                  <a:noFill/>
                </a:ln>
                <a:solidFill>
                  <a:srgbClr val="0070C0"/>
                </a:solidFill>
                <a:effectLst/>
                <a:uLnTx/>
                <a:uFillTx/>
                <a:latin typeface="Calibri" panose="020F0502020204030204"/>
                <a:ea typeface="+mn-ea"/>
                <a:cs typeface="+mn-cs"/>
              </a:rPr>
              <a:t>tả</a:t>
            </a:r>
            <a:r>
              <a:rPr kumimoji="0" lang="en-US" sz="52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lang="vi-VN" sz="5200" b="1" noProof="0" dirty="0" smtClean="0">
                <a:solidFill>
                  <a:srgbClr val="0070C0"/>
                </a:solidFill>
                <a:latin typeface="Calibri" panose="020F0502020204030204"/>
              </a:rPr>
              <a:t>phong cảnh</a:t>
            </a:r>
            <a:r>
              <a:rPr kumimoji="0" lang="en-US" sz="5200" b="1" i="0" u="none" strike="noStrike" kern="1200" cap="none" spc="0" normalizeH="0" baseline="0" noProof="0" dirty="0" smtClean="0">
                <a:ln>
                  <a:noFill/>
                </a:ln>
                <a:solidFill>
                  <a:srgbClr val="0070C0"/>
                </a:solidFill>
                <a:effectLst/>
                <a:uLnTx/>
                <a:uFillTx/>
                <a:latin typeface="Calibri" panose="020F0502020204030204"/>
                <a:ea typeface="+mn-ea"/>
                <a:cs typeface="+mn-cs"/>
              </a:rPr>
              <a:t> </a:t>
            </a:r>
            <a:r>
              <a:rPr kumimoji="0" lang="en-US" sz="5200" b="1" i="0" u="none" strike="noStrike" kern="1200" cap="none" spc="0" normalizeH="0" baseline="0" noProof="0" dirty="0" err="1">
                <a:ln>
                  <a:noFill/>
                </a:ln>
                <a:solidFill>
                  <a:srgbClr val="0070C0"/>
                </a:solidFill>
                <a:effectLst/>
                <a:uLnTx/>
                <a:uFillTx/>
                <a:latin typeface="Calibri" panose="020F0502020204030204"/>
                <a:ea typeface="+mn-ea"/>
                <a:cs typeface="+mn-cs"/>
              </a:rPr>
              <a:t>thường</a:t>
            </a:r>
            <a:r>
              <a:rPr kumimoji="0" lang="en-US" sz="52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5200" b="1" i="0" u="none" strike="noStrike" kern="1200" cap="none" spc="0" normalizeH="0" baseline="0" noProof="0" dirty="0" err="1">
                <a:ln>
                  <a:noFill/>
                </a:ln>
                <a:solidFill>
                  <a:srgbClr val="0070C0"/>
                </a:solidFill>
                <a:effectLst/>
                <a:uLnTx/>
                <a:uFillTx/>
                <a:latin typeface="Calibri" panose="020F0502020204030204"/>
                <a:ea typeface="+mn-ea"/>
                <a:cs typeface="+mn-cs"/>
              </a:rPr>
              <a:t>gồm</a:t>
            </a:r>
            <a:r>
              <a:rPr kumimoji="0" lang="en-US" sz="52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5200" b="1" i="0" u="none" strike="noStrike" kern="1200" cap="none" spc="0" normalizeH="0" baseline="0" noProof="0" dirty="0" err="1">
                <a:ln>
                  <a:noFill/>
                </a:ln>
                <a:solidFill>
                  <a:srgbClr val="0070C0"/>
                </a:solidFill>
                <a:effectLst/>
                <a:uLnTx/>
                <a:uFillTx/>
                <a:latin typeface="Calibri" panose="020F0502020204030204"/>
                <a:ea typeface="+mn-ea"/>
                <a:cs typeface="+mn-cs"/>
              </a:rPr>
              <a:t>mấy</a:t>
            </a:r>
            <a:r>
              <a:rPr kumimoji="0" lang="en-US" sz="52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5200" b="1" i="0" u="none" strike="noStrike" kern="1200" cap="none" spc="0" normalizeH="0" baseline="0" noProof="0" dirty="0" err="1">
                <a:ln>
                  <a:noFill/>
                </a:ln>
                <a:solidFill>
                  <a:srgbClr val="0070C0"/>
                </a:solidFill>
                <a:effectLst/>
                <a:uLnTx/>
                <a:uFillTx/>
                <a:latin typeface="Calibri" panose="020F0502020204030204"/>
                <a:ea typeface="+mn-ea"/>
                <a:cs typeface="+mn-cs"/>
              </a:rPr>
              <a:t>phần</a:t>
            </a:r>
            <a:r>
              <a:rPr lang="en-US" sz="5200" b="1" dirty="0">
                <a:solidFill>
                  <a:srgbClr val="0070C0"/>
                </a:solidFill>
                <a:latin typeface="Calibri" panose="020F0502020204030204"/>
              </a:rPr>
              <a:t>? </a:t>
            </a:r>
            <a:r>
              <a:rPr lang="en-US" sz="5200" b="1" dirty="0" err="1">
                <a:solidFill>
                  <a:srgbClr val="0070C0"/>
                </a:solidFill>
                <a:latin typeface="Calibri" panose="020F0502020204030204"/>
              </a:rPr>
              <a:t>Đó</a:t>
            </a:r>
            <a:r>
              <a:rPr lang="en-US" sz="5200" b="1" dirty="0">
                <a:solidFill>
                  <a:srgbClr val="0070C0"/>
                </a:solidFill>
                <a:latin typeface="Calibri" panose="020F0502020204030204"/>
              </a:rPr>
              <a:t> </a:t>
            </a:r>
            <a:r>
              <a:rPr kumimoji="0" lang="en-US" sz="5200" b="1" i="0" u="none" strike="noStrike" kern="1200" cap="none" spc="0" normalizeH="0" baseline="0" noProof="0" dirty="0" err="1">
                <a:ln>
                  <a:noFill/>
                </a:ln>
                <a:solidFill>
                  <a:srgbClr val="0070C0"/>
                </a:solidFill>
                <a:effectLst/>
                <a:uLnTx/>
                <a:uFillTx/>
                <a:latin typeface="Calibri" panose="020F0502020204030204"/>
                <a:ea typeface="+mn-ea"/>
                <a:cs typeface="+mn-cs"/>
              </a:rPr>
              <a:t>là</a:t>
            </a:r>
            <a:r>
              <a:rPr kumimoji="0" lang="en-US" sz="52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5200" b="1" i="0" u="none" strike="noStrike" kern="1200" cap="none" spc="0" normalizeH="0" baseline="0" noProof="0" dirty="0" err="1">
                <a:ln>
                  <a:noFill/>
                </a:ln>
                <a:solidFill>
                  <a:srgbClr val="0070C0"/>
                </a:solidFill>
                <a:effectLst/>
                <a:uLnTx/>
                <a:uFillTx/>
                <a:latin typeface="Calibri" panose="020F0502020204030204"/>
                <a:ea typeface="+mn-ea"/>
                <a:cs typeface="+mn-cs"/>
              </a:rPr>
              <a:t>gì</a:t>
            </a:r>
            <a:r>
              <a:rPr kumimoji="0" lang="en-US" sz="5200" b="1" i="0" u="none" strike="noStrike" kern="1200" cap="none" spc="0" normalizeH="0" baseline="0" noProof="0" dirty="0">
                <a:ln>
                  <a:noFill/>
                </a:ln>
                <a:solidFill>
                  <a:srgbClr val="0070C0"/>
                </a:solidFill>
                <a:effectLst/>
                <a:uLnTx/>
                <a:uFillTx/>
                <a:latin typeface="Calibri" panose="020F0502020204030204"/>
                <a:ea typeface="+mn-ea"/>
                <a:cs typeface="+mn-cs"/>
              </a:rPr>
              <a:t>? </a:t>
            </a:r>
          </a:p>
        </p:txBody>
      </p:sp>
      <p:grpSp>
        <p:nvGrpSpPr>
          <p:cNvPr id="18" name="Group 17">
            <a:extLst>
              <a:ext uri="{FF2B5EF4-FFF2-40B4-BE49-F238E27FC236}">
                <a16:creationId xmlns:a16="http://schemas.microsoft.com/office/drawing/2014/main" id="{C8CC2381-8B35-E3F9-7C29-D4EE3E27C380}"/>
              </a:ext>
            </a:extLst>
          </p:cNvPr>
          <p:cNvGrpSpPr/>
          <p:nvPr/>
        </p:nvGrpSpPr>
        <p:grpSpPr>
          <a:xfrm>
            <a:off x="897120" y="4019060"/>
            <a:ext cx="11081730" cy="2498675"/>
            <a:chOff x="897120" y="4019060"/>
            <a:chExt cx="11081730" cy="2498675"/>
          </a:xfrm>
        </p:grpSpPr>
        <p:sp>
          <p:nvSpPr>
            <p:cNvPr id="8" name="Oval 7">
              <a:extLst>
                <a:ext uri="{FF2B5EF4-FFF2-40B4-BE49-F238E27FC236}">
                  <a16:creationId xmlns:a16="http://schemas.microsoft.com/office/drawing/2014/main" id="{02CF71F6-0914-7CCA-0359-951414F16336}"/>
                </a:ext>
              </a:extLst>
            </p:cNvPr>
            <p:cNvSpPr/>
            <p:nvPr/>
          </p:nvSpPr>
          <p:spPr>
            <a:xfrm>
              <a:off x="897120" y="4019060"/>
              <a:ext cx="10724609" cy="2498675"/>
            </a:xfrm>
            <a:custGeom>
              <a:avLst/>
              <a:gdLst>
                <a:gd name="connsiteX0" fmla="*/ 0 w 9135807"/>
                <a:gd name="connsiteY0" fmla="*/ 1249338 h 2498675"/>
                <a:gd name="connsiteX1" fmla="*/ 4567904 w 9135807"/>
                <a:gd name="connsiteY1" fmla="*/ 0 h 2498675"/>
                <a:gd name="connsiteX2" fmla="*/ 9135808 w 9135807"/>
                <a:gd name="connsiteY2" fmla="*/ 1249338 h 2498675"/>
                <a:gd name="connsiteX3" fmla="*/ 4567904 w 9135807"/>
                <a:gd name="connsiteY3" fmla="*/ 2498676 h 2498675"/>
                <a:gd name="connsiteX4" fmla="*/ 0 w 9135807"/>
                <a:gd name="connsiteY4" fmla="*/ 1249338 h 2498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5807" h="2498675" fill="none" extrusionOk="0">
                  <a:moveTo>
                    <a:pt x="0" y="1249338"/>
                  </a:moveTo>
                  <a:cubicBezTo>
                    <a:pt x="377477" y="352477"/>
                    <a:pt x="2326751" y="-23737"/>
                    <a:pt x="4567904" y="0"/>
                  </a:cubicBezTo>
                  <a:cubicBezTo>
                    <a:pt x="6982194" y="68736"/>
                    <a:pt x="9220249" y="571934"/>
                    <a:pt x="9135808" y="1249338"/>
                  </a:cubicBezTo>
                  <a:cubicBezTo>
                    <a:pt x="9220079" y="1847416"/>
                    <a:pt x="6804865" y="2405591"/>
                    <a:pt x="4567904" y="2498676"/>
                  </a:cubicBezTo>
                  <a:cubicBezTo>
                    <a:pt x="1926000" y="2574496"/>
                    <a:pt x="64833" y="2064215"/>
                    <a:pt x="0" y="1249338"/>
                  </a:cubicBezTo>
                  <a:close/>
                </a:path>
                <a:path w="9135807" h="2498675" stroke="0" extrusionOk="0">
                  <a:moveTo>
                    <a:pt x="0" y="1249338"/>
                  </a:moveTo>
                  <a:cubicBezTo>
                    <a:pt x="304980" y="281774"/>
                    <a:pt x="2100283" y="139966"/>
                    <a:pt x="4567904" y="0"/>
                  </a:cubicBezTo>
                  <a:cubicBezTo>
                    <a:pt x="7066940" y="-13134"/>
                    <a:pt x="9026068" y="596082"/>
                    <a:pt x="9135808" y="1249338"/>
                  </a:cubicBezTo>
                  <a:cubicBezTo>
                    <a:pt x="9470627" y="2063098"/>
                    <a:pt x="7004795" y="2607500"/>
                    <a:pt x="4567904" y="2498676"/>
                  </a:cubicBezTo>
                  <a:cubicBezTo>
                    <a:pt x="2104251" y="2545239"/>
                    <a:pt x="-125751" y="2012060"/>
                    <a:pt x="0" y="1249338"/>
                  </a:cubicBezTo>
                  <a:close/>
                </a:path>
              </a:pathLst>
            </a:custGeom>
            <a:solidFill>
              <a:schemeClr val="accent4">
                <a:lumMod val="20000"/>
                <a:lumOff val="80000"/>
                <a:alpha val="78000"/>
              </a:schemeClr>
            </a:solidFill>
            <a:ln>
              <a:solidFill>
                <a:schemeClr val="accent4"/>
              </a:solidFill>
              <a:extLst>
                <a:ext uri="{C807C97D-BFC1-408E-A445-0C87EB9F89A2}">
                  <ask:lineSketchStyleProps xmlns="" xmlns:ask="http://schemas.microsoft.com/office/drawing/2018/sketchyshapes" sd="1808761005">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văn</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tả</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lang="vi-VN" sz="4400" b="1" dirty="0">
                  <a:solidFill>
                    <a:srgbClr val="FF0000"/>
                  </a:solidFill>
                  <a:latin typeface="Calibri" panose="020F0502020204030204"/>
                </a:rPr>
                <a:t>phong </a:t>
              </a:r>
              <a:r>
                <a:rPr lang="vi-VN" sz="4400" b="1" dirty="0" smtClean="0">
                  <a:solidFill>
                    <a:srgbClr val="FF0000"/>
                  </a:solidFill>
                  <a:latin typeface="Calibri" panose="020F0502020204030204"/>
                </a:rPr>
                <a:t>cảnh</a:t>
              </a:r>
              <a:r>
                <a:rPr kumimoji="0" lang="en-US" sz="4400" b="1" i="0" u="none" strike="noStrike" kern="1200" cap="none" spc="0" normalizeH="0" baseline="0" noProof="0" dirty="0" smtClean="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thường</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gồm</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3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phần</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Đó</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là</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mở</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thân</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kết</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p>
          </p:txBody>
        </p:sp>
        <p:pic>
          <p:nvPicPr>
            <p:cNvPr id="13" name="Picture 12" descr="A light bulb with wings&#10;&#10;Description automatically generated">
              <a:extLst>
                <a:ext uri="{FF2B5EF4-FFF2-40B4-BE49-F238E27FC236}">
                  <a16:creationId xmlns:a16="http://schemas.microsoft.com/office/drawing/2014/main" id="{D051F7CB-4797-D00D-E19A-A1D100E86FA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494" t="20155" r="50000" b="39070"/>
            <a:stretch/>
          </p:blipFill>
          <p:spPr>
            <a:xfrm rot="1252102">
              <a:off x="993222" y="5192805"/>
              <a:ext cx="909596" cy="707065"/>
            </a:xfrm>
            <a:prstGeom prst="rect">
              <a:avLst/>
            </a:prstGeom>
          </p:spPr>
        </p:pic>
        <p:pic>
          <p:nvPicPr>
            <p:cNvPr id="17" name="Picture 16" descr="A cartoon of a child reading a book&#10;&#10;Description automatically generated">
              <a:extLst>
                <a:ext uri="{FF2B5EF4-FFF2-40B4-BE49-F238E27FC236}">
                  <a16:creationId xmlns:a16="http://schemas.microsoft.com/office/drawing/2014/main" id="{9DE12BA4-46C0-82D6-4E35-890F3AA6746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250" t="9147" r="36512" b="18449"/>
            <a:stretch/>
          </p:blipFill>
          <p:spPr>
            <a:xfrm>
              <a:off x="10877050" y="4578249"/>
              <a:ext cx="1101800" cy="1647409"/>
            </a:xfrm>
            <a:prstGeom prst="rect">
              <a:avLst/>
            </a:prstGeom>
          </p:spPr>
        </p:pic>
      </p:grpSp>
    </p:spTree>
    <p:extLst>
      <p:ext uri="{BB962C8B-B14F-4D97-AF65-F5344CB8AC3E}">
        <p14:creationId xmlns:p14="http://schemas.microsoft.com/office/powerpoint/2010/main" val="31226632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kids and dogs in a yard&#10;&#10;Description automatically generated">
            <a:extLst>
              <a:ext uri="{FF2B5EF4-FFF2-40B4-BE49-F238E27FC236}">
                <a16:creationId xmlns:a16="http://schemas.microsoft.com/office/drawing/2014/main" id="{FCB04F85-16D0-2F0D-1E75-E26A59C5109E}"/>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19"/>
          <a:stretch/>
        </p:blipFill>
        <p:spPr>
          <a:xfrm>
            <a:off x="0" y="0"/>
            <a:ext cx="12191999" cy="6858000"/>
          </a:xfrm>
          <a:prstGeom prst="rect">
            <a:avLst/>
          </a:prstGeom>
        </p:spPr>
      </p:pic>
      <p:pic>
        <p:nvPicPr>
          <p:cNvPr id="2" name="Picture 1">
            <a:extLst>
              <a:ext uri="{FF2B5EF4-FFF2-40B4-BE49-F238E27FC236}">
                <a16:creationId xmlns:a16="http://schemas.microsoft.com/office/drawing/2014/main" id="{070E96E3-1CBB-84AE-BB82-AF10B810BF9F}"/>
              </a:ext>
            </a:extLst>
          </p:cNvPr>
          <p:cNvPicPr>
            <a:picLocks noChangeAspect="1"/>
          </p:cNvPicPr>
          <p:nvPr/>
        </p:nvPicPr>
        <p:blipFill>
          <a:blip r:embed="rId3"/>
          <a:stretch>
            <a:fillRect/>
          </a:stretch>
        </p:blipFill>
        <p:spPr>
          <a:xfrm>
            <a:off x="1889757" y="484548"/>
            <a:ext cx="7870618" cy="1926503"/>
          </a:xfrm>
          <a:prstGeom prst="rect">
            <a:avLst/>
          </a:prstGeom>
        </p:spPr>
      </p:pic>
    </p:spTree>
    <p:extLst>
      <p:ext uri="{BB962C8B-B14F-4D97-AF65-F5344CB8AC3E}">
        <p14:creationId xmlns:p14="http://schemas.microsoft.com/office/powerpoint/2010/main" val="23459267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2107</TotalTime>
  <Words>1132</Words>
  <Application>Microsoft Office PowerPoint</Application>
  <PresentationFormat>Widescreen</PresentationFormat>
  <Paragraphs>104</Paragraphs>
  <Slides>40</Slides>
  <Notes>4</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40</vt:i4>
      </vt:variant>
    </vt:vector>
  </HeadingPairs>
  <TitlesOfParts>
    <vt:vector size="54" baseType="lpstr">
      <vt:lpstr>Aptos</vt:lpstr>
      <vt:lpstr>Aptos Display</vt:lpstr>
      <vt:lpstr>Arial</vt:lpstr>
      <vt:lpstr>Calibri</vt:lpstr>
      <vt:lpstr>Courier New</vt:lpstr>
      <vt:lpstr>等线</vt:lpstr>
      <vt:lpstr>inpin heiti</vt:lpstr>
      <vt:lpstr>SVN-Gretoon</vt:lpstr>
      <vt:lpstr>Times New Roman</vt:lpstr>
      <vt:lpstr>UTM Duepuntozero</vt:lpstr>
      <vt:lpstr>UTM Mother</vt:lpstr>
      <vt:lpstr>UTM Showcard</vt:lpstr>
      <vt:lpstr>字魂55号-龙吟手书</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description>9Slide.vn</dc:description>
  <cp:lastModifiedBy>hien tran 0353095025</cp:lastModifiedBy>
  <cp:revision>28</cp:revision>
  <dcterms:created xsi:type="dcterms:W3CDTF">2023-09-05T06:38:25Z</dcterms:created>
  <dcterms:modified xsi:type="dcterms:W3CDTF">2025-02-06T13:56:00Z</dcterms:modified>
  <cp:category>9Slide.vn</cp:category>
</cp:coreProperties>
</file>