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2" r:id="rId2"/>
    <p:sldMasterId id="2147483705" r:id="rId3"/>
  </p:sldMasterIdLst>
  <p:notesMasterIdLst>
    <p:notesMasterId r:id="rId19"/>
  </p:notesMasterIdLst>
  <p:sldIdLst>
    <p:sldId id="355" r:id="rId4"/>
    <p:sldId id="356" r:id="rId5"/>
    <p:sldId id="357" r:id="rId6"/>
    <p:sldId id="358" r:id="rId7"/>
    <p:sldId id="359" r:id="rId8"/>
    <p:sldId id="368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E6E6E6"/>
    <a:srgbClr val="FFD79C"/>
    <a:srgbClr val="F4E4B0"/>
    <a:srgbClr val="F4E8B5"/>
    <a:srgbClr val="F4A12D"/>
    <a:srgbClr val="F59C1F"/>
    <a:srgbClr val="69B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9366" autoAdjust="0"/>
  </p:normalViewPr>
  <p:slideViewPr>
    <p:cSldViewPr snapToGrid="0" showGuides="1">
      <p:cViewPr varScale="1">
        <p:scale>
          <a:sx n="66" d="100"/>
          <a:sy n="66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0A249-8412-4734-82BA-0A834A13F79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66C52-3F30-490A-AC5B-38304AA204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2" y="2473389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0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49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0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1351" name="Google Shape;1351;p20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52" name="Google Shape;1352;p20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1353" name="Google Shape;1353;p20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1354" name="Google Shape;1354;p20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55" name="Google Shape;1355;p20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56" name="Google Shape;1356;p20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357" name="Google Shape;1357;p20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1358" name="Google Shape;1358;p20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59" name="Google Shape;1359;p20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360" name="Google Shape;1360;p20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361" name="Google Shape;1361;p20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1362" name="Google Shape;1362;p20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3" name="Google Shape;1363;p20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4" name="Google Shape;1364;p20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5" name="Google Shape;1365;p20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6" name="Google Shape;1366;p20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7" name="Google Shape;1367;p20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8" name="Google Shape;1368;p20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9" name="Google Shape;1369;p20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0" name="Google Shape;1370;p20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1" name="Google Shape;1371;p20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2" name="Google Shape;1372;p20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3" name="Google Shape;1373;p20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374" name="Google Shape;1374;p20"/>
          <p:cNvGrpSpPr/>
          <p:nvPr/>
        </p:nvGrpSpPr>
        <p:grpSpPr>
          <a:xfrm flipH="1">
            <a:off x="476695" y="-209762"/>
            <a:ext cx="9061856" cy="6957116"/>
            <a:chOff x="357521" y="-157322"/>
            <a:chExt cx="6796392" cy="5217837"/>
          </a:xfrm>
        </p:grpSpPr>
        <p:sp>
          <p:nvSpPr>
            <p:cNvPr id="1375" name="Google Shape;1375;p20"/>
            <p:cNvSpPr/>
            <p:nvPr/>
          </p:nvSpPr>
          <p:spPr>
            <a:xfrm>
              <a:off x="6477205" y="1762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0"/>
            <p:cNvSpPr/>
            <p:nvPr/>
          </p:nvSpPr>
          <p:spPr>
            <a:xfrm>
              <a:off x="365571" y="206597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7" name="Google Shape;1377;p20"/>
            <p:cNvGrpSpPr/>
            <p:nvPr/>
          </p:nvGrpSpPr>
          <p:grpSpPr>
            <a:xfrm>
              <a:off x="357521" y="1237603"/>
              <a:ext cx="364861" cy="363915"/>
              <a:chOff x="2789668" y="759261"/>
              <a:chExt cx="440069" cy="438928"/>
            </a:xfrm>
          </p:grpSpPr>
          <p:sp>
            <p:nvSpPr>
              <p:cNvPr id="1378" name="Google Shape;1378;p20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20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20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20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20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20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20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20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20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7" name="Google Shape;1387;p20"/>
            <p:cNvGrpSpPr/>
            <p:nvPr/>
          </p:nvGrpSpPr>
          <p:grpSpPr>
            <a:xfrm rot="506186">
              <a:off x="1842533" y="4700654"/>
              <a:ext cx="459722" cy="327911"/>
              <a:chOff x="4879302" y="1958088"/>
              <a:chExt cx="715237" cy="510165"/>
            </a:xfrm>
          </p:grpSpPr>
          <p:sp>
            <p:nvSpPr>
              <p:cNvPr id="1388" name="Google Shape;1388;p20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20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20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391" name="Google Shape;1391;p20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392" name="Google Shape;1392;p20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3" name="Google Shape;1393;p20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4" name="Google Shape;1394;p20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5" name="Google Shape;1395;p20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6" name="Google Shape;1396;p20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7" name="Google Shape;1397;p20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8" name="Google Shape;1398;p20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9" name="Google Shape;1399;p20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0" name="Google Shape;1400;p20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1" name="Google Shape;1401;p20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2" name="Google Shape;1402;p20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3" name="Google Shape;1403;p20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4" name="Google Shape;1404;p20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5" name="Google Shape;1405;p20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6" name="Google Shape;1406;p20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7" name="Google Shape;1407;p20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8" name="Google Shape;1408;p20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9" name="Google Shape;1409;p20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0" name="Google Shape;1410;p20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1" name="Google Shape;1411;p20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2" name="Google Shape;1412;p20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3" name="Google Shape;1413;p20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14" name="Google Shape;1414;p20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20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20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20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18" name="Google Shape;1418;p20"/>
            <p:cNvGrpSpPr/>
            <p:nvPr/>
          </p:nvGrpSpPr>
          <p:grpSpPr>
            <a:xfrm>
              <a:off x="2967758" y="-157322"/>
              <a:ext cx="364861" cy="363915"/>
              <a:chOff x="2789668" y="759261"/>
              <a:chExt cx="440069" cy="438928"/>
            </a:xfrm>
          </p:grpSpPr>
          <p:sp>
            <p:nvSpPr>
              <p:cNvPr id="1419" name="Google Shape;1419;p20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20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20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20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20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20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20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20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20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418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2" y="2473389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0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2461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6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200" name="Google Shape;200;p6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1" name="Google Shape;201;p6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202" name="Google Shape;202;p6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203" name="Google Shape;203;p6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4" name="Google Shape;204;p6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5" name="Google Shape;205;p6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06" name="Google Shape;206;p6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207" name="Google Shape;207;p6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08" name="Google Shape;208;p6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209" name="Google Shape;209;p6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0" name="Google Shape;210;p6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211" name="Google Shape;211;p6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2" name="Google Shape;212;p6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" name="Google Shape;213;p6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" name="Google Shape;214;p6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" name="Google Shape;215;p6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" name="Google Shape;216;p6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7" name="Google Shape;217;p6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" name="Google Shape;218;p6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" name="Google Shape;219;p6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" name="Google Shape;220;p6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" name="Google Shape;221;p6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" name="Google Shape;222;p6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23" name="Google Shape;223;p6"/>
          <p:cNvGrpSpPr/>
          <p:nvPr/>
        </p:nvGrpSpPr>
        <p:grpSpPr>
          <a:xfrm>
            <a:off x="-380994" y="121796"/>
            <a:ext cx="12416803" cy="4917096"/>
            <a:chOff x="-285745" y="91347"/>
            <a:chExt cx="9312602" cy="3687822"/>
          </a:xfrm>
        </p:grpSpPr>
        <p:sp>
          <p:nvSpPr>
            <p:cNvPr id="224" name="Google Shape;224;p6"/>
            <p:cNvSpPr/>
            <p:nvPr/>
          </p:nvSpPr>
          <p:spPr>
            <a:xfrm>
              <a:off x="1488950" y="11872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8196071" y="91347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7" name="Google Shape;227;p6"/>
            <p:cNvGrpSpPr/>
            <p:nvPr/>
          </p:nvGrpSpPr>
          <p:grpSpPr>
            <a:xfrm>
              <a:off x="196071" y="810203"/>
              <a:ext cx="364861" cy="363915"/>
              <a:chOff x="2789668" y="759261"/>
              <a:chExt cx="440069" cy="438928"/>
            </a:xfrm>
          </p:grpSpPr>
          <p:sp>
            <p:nvSpPr>
              <p:cNvPr id="228" name="Google Shape;228;p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6"/>
            <p:cNvGrpSpPr/>
            <p:nvPr/>
          </p:nvGrpSpPr>
          <p:grpSpPr>
            <a:xfrm>
              <a:off x="8661996" y="3415253"/>
              <a:ext cx="364861" cy="363915"/>
              <a:chOff x="2789668" y="759261"/>
              <a:chExt cx="440069" cy="438928"/>
            </a:xfrm>
          </p:grpSpPr>
          <p:sp>
            <p:nvSpPr>
              <p:cNvPr id="238" name="Google Shape;238;p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7" name="Google Shape;247;p6"/>
            <p:cNvGrpSpPr/>
            <p:nvPr/>
          </p:nvGrpSpPr>
          <p:grpSpPr>
            <a:xfrm rot="-3288692">
              <a:off x="-105358" y="2800137"/>
              <a:ext cx="459724" cy="327912"/>
              <a:chOff x="4879302" y="1958088"/>
              <a:chExt cx="715237" cy="510165"/>
            </a:xfrm>
          </p:grpSpPr>
          <p:sp>
            <p:nvSpPr>
              <p:cNvPr id="248" name="Google Shape;248;p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51" name="Google Shape;251;p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252" name="Google Shape;252;p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" name="Google Shape;253;p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" name="Google Shape;254;p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5" name="Google Shape;255;p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6" name="Google Shape;256;p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7" name="Google Shape;257;p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" name="Google Shape;258;p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" name="Google Shape;259;p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" name="Google Shape;260;p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" name="Google Shape;261;p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74" name="Google Shape;274;p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78" name="Google Shape;278;p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10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1" name="Google Shape;281;p7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282" name="Google Shape;282;p7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283" name="Google Shape;283;p7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86" name="Google Shape;286;p7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287" name="Google Shape;287;p7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9" name="Google Shape;289;p7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0" name="Google Shape;290;p7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291" name="Google Shape;291;p7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7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body" idx="1"/>
          </p:nvPr>
        </p:nvSpPr>
        <p:spPr>
          <a:xfrm>
            <a:off x="1484133" y="1626900"/>
            <a:ext cx="6939600" cy="4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5383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6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5359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1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" name="Google Shape;496;p11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497" name="Google Shape;497;p11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498" name="Google Shape;498;p11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11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01" name="Google Shape;501;p11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502" name="Google Shape;502;p11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" name="Google Shape;503;p11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04" name="Google Shape;504;p11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5" name="Google Shape;505;p11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506" name="Google Shape;506;p11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11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11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11"/>
          <p:cNvSpPr txBox="1">
            <a:spLocks noGrp="1"/>
          </p:cNvSpPr>
          <p:nvPr>
            <p:ph type="title" hasCustomPrompt="1"/>
          </p:nvPr>
        </p:nvSpPr>
        <p:spPr>
          <a:xfrm>
            <a:off x="1282200" y="2077967"/>
            <a:ext cx="96276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19" name="Google Shape;519;p11"/>
          <p:cNvSpPr txBox="1">
            <a:spLocks noGrp="1"/>
          </p:cNvSpPr>
          <p:nvPr>
            <p:ph type="subTitle" idx="1"/>
          </p:nvPr>
        </p:nvSpPr>
        <p:spPr>
          <a:xfrm>
            <a:off x="1282200" y="4092833"/>
            <a:ext cx="9627600" cy="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026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56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3" y="75411"/>
            <a:ext cx="11933503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7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7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7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7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352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15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740" name="Google Shape;740;p15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1" name="Google Shape;741;p15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742" name="Google Shape;742;p15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743" name="Google Shape;743;p15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15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15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746" name="Google Shape;746;p15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747" name="Google Shape;747;p15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48" name="Google Shape;748;p15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49" name="Google Shape;749;p15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50" name="Google Shape;750;p15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751" name="Google Shape;751;p15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15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15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15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15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6" name="Google Shape;756;p15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7" name="Google Shape;757;p15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8" name="Google Shape;758;p15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15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15"/>
                <p:cNvSpPr/>
                <p:nvPr/>
              </p:nvSpPr>
              <p:spPr>
                <a:xfrm>
                  <a:off x="3810247" y="1735920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15"/>
                <p:cNvSpPr/>
                <p:nvPr/>
              </p:nvSpPr>
              <p:spPr>
                <a:xfrm>
                  <a:off x="3782347" y="1763820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15"/>
                <p:cNvSpPr/>
                <p:nvPr/>
              </p:nvSpPr>
              <p:spPr>
                <a:xfrm>
                  <a:off x="3833097" y="1757295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63" name="Google Shape;763;p15"/>
          <p:cNvGrpSpPr/>
          <p:nvPr/>
        </p:nvGrpSpPr>
        <p:grpSpPr>
          <a:xfrm>
            <a:off x="476695" y="-209762"/>
            <a:ext cx="9061856" cy="6957116"/>
            <a:chOff x="357521" y="-157322"/>
            <a:chExt cx="6796392" cy="5217837"/>
          </a:xfrm>
        </p:grpSpPr>
        <p:sp>
          <p:nvSpPr>
            <p:cNvPr id="764" name="Google Shape;764;p15"/>
            <p:cNvSpPr/>
            <p:nvPr/>
          </p:nvSpPr>
          <p:spPr>
            <a:xfrm>
              <a:off x="6477205" y="1762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365571" y="206597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6" name="Google Shape;766;p15"/>
            <p:cNvGrpSpPr/>
            <p:nvPr/>
          </p:nvGrpSpPr>
          <p:grpSpPr>
            <a:xfrm>
              <a:off x="357521" y="1237603"/>
              <a:ext cx="364861" cy="363915"/>
              <a:chOff x="2789668" y="759261"/>
              <a:chExt cx="440069" cy="438928"/>
            </a:xfrm>
          </p:grpSpPr>
          <p:sp>
            <p:nvSpPr>
              <p:cNvPr id="767" name="Google Shape;767;p15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15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15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3" name="Google Shape;773;p15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6" name="Google Shape;776;p15"/>
            <p:cNvGrpSpPr/>
            <p:nvPr/>
          </p:nvGrpSpPr>
          <p:grpSpPr>
            <a:xfrm rot="506186">
              <a:off x="1842533" y="4700654"/>
              <a:ext cx="459722" cy="327911"/>
              <a:chOff x="4879302" y="1958088"/>
              <a:chExt cx="715237" cy="510165"/>
            </a:xfrm>
          </p:grpSpPr>
          <p:sp>
            <p:nvSpPr>
              <p:cNvPr id="777" name="Google Shape;777;p15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8" name="Google Shape;778;p15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9" name="Google Shape;779;p15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780" name="Google Shape;780;p15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781" name="Google Shape;781;p15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15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3" name="Google Shape;783;p15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4" name="Google Shape;784;p15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15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15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15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15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15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15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1" name="Google Shape;791;p15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2" name="Google Shape;792;p15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3" name="Google Shape;793;p15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15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15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15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15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15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15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0" name="Google Shape;800;p15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1" name="Google Shape;801;p15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15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03" name="Google Shape;803;p15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15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15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15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7" name="Google Shape;807;p15"/>
            <p:cNvGrpSpPr/>
            <p:nvPr/>
          </p:nvGrpSpPr>
          <p:grpSpPr>
            <a:xfrm>
              <a:off x="2967758" y="-157322"/>
              <a:ext cx="364861" cy="363915"/>
              <a:chOff x="2789668" y="759261"/>
              <a:chExt cx="440069" cy="438928"/>
            </a:xfrm>
          </p:grpSpPr>
          <p:sp>
            <p:nvSpPr>
              <p:cNvPr id="808" name="Google Shape;808;p15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15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0" name="Google Shape;810;p15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1" name="Google Shape;811;p15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15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3" name="Google Shape;813;p15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4" name="Google Shape;814;p15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5" name="Google Shape;815;p15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6" name="Google Shape;816;p15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17" name="Google Shape;817;p15"/>
          <p:cNvSpPr txBox="1">
            <a:spLocks noGrp="1"/>
          </p:cNvSpPr>
          <p:nvPr>
            <p:ph type="title"/>
          </p:nvPr>
        </p:nvSpPr>
        <p:spPr>
          <a:xfrm>
            <a:off x="3053400" y="4072083"/>
            <a:ext cx="6085200" cy="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18" name="Google Shape;818;p15"/>
          <p:cNvSpPr txBox="1">
            <a:spLocks noGrp="1"/>
          </p:cNvSpPr>
          <p:nvPr>
            <p:ph type="subTitle" idx="1"/>
          </p:nvPr>
        </p:nvSpPr>
        <p:spPr>
          <a:xfrm>
            <a:off x="1944200" y="2300717"/>
            <a:ext cx="83036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3920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5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80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3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4" name="Google Shape;44;p3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45" name="Google Shape;45;p3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" name="Google Shape;46;p3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7" name="Google Shape;47;p3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" name="Google Shape;48;p3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3231067" y="2536900"/>
            <a:ext cx="5681200" cy="1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989919" y="2536893"/>
            <a:ext cx="1948400" cy="12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3231067" y="4413157"/>
            <a:ext cx="5587200" cy="3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" name="Google Shape;64;p3"/>
          <p:cNvGrpSpPr/>
          <p:nvPr/>
        </p:nvGrpSpPr>
        <p:grpSpPr>
          <a:xfrm>
            <a:off x="182728" y="125098"/>
            <a:ext cx="11901669" cy="2664095"/>
            <a:chOff x="137046" y="93823"/>
            <a:chExt cx="8926252" cy="1998071"/>
          </a:xfrm>
        </p:grpSpPr>
        <p:grpSp>
          <p:nvGrpSpPr>
            <p:cNvPr id="65" name="Google Shape;65;p3"/>
            <p:cNvGrpSpPr/>
            <p:nvPr/>
          </p:nvGrpSpPr>
          <p:grpSpPr>
            <a:xfrm rot="-3288692">
              <a:off x="173642" y="630462"/>
              <a:ext cx="459724" cy="327912"/>
              <a:chOff x="4879302" y="1958088"/>
              <a:chExt cx="715237" cy="510165"/>
            </a:xfrm>
          </p:grpSpPr>
          <p:sp>
            <p:nvSpPr>
              <p:cNvPr id="66" name="Google Shape;66;p3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" name="Google Shape;69;p3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70" name="Google Shape;70;p3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" name="Google Shape;71;p3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" name="Google Shape;72;p3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" name="Google Shape;73;p3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" name="Google Shape;74;p3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" name="Google Shape;75;p3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" name="Google Shape;76;p3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" name="Google Shape;78;p3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2" name="Google Shape;92;p3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6" name="Google Shape;96;p3"/>
            <p:cNvSpPr/>
            <p:nvPr/>
          </p:nvSpPr>
          <p:spPr>
            <a:xfrm>
              <a:off x="8276175" y="1049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75780" y="252528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8" name="Google Shape;98;p3"/>
            <p:cNvGrpSpPr/>
            <p:nvPr/>
          </p:nvGrpSpPr>
          <p:grpSpPr>
            <a:xfrm rot="1716158">
              <a:off x="7445739" y="183853"/>
              <a:ext cx="459711" cy="327903"/>
              <a:chOff x="4879302" y="1958088"/>
              <a:chExt cx="715237" cy="510165"/>
            </a:xfrm>
          </p:grpSpPr>
          <p:sp>
            <p:nvSpPr>
              <p:cNvPr id="99" name="Google Shape;99;p3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2" name="Google Shape;102;p3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03" name="Google Shape;103;p3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" name="Google Shape;109;p3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" name="Google Shape;112;p3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" name="Google Shape;115;p3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" name="Google Shape;116;p3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" name="Google Shape;118;p3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" name="Google Shape;120;p3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" name="Google Shape;122;p3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" name="Google Shape;123;p3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5" name="Google Shape;125;p3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8494771" y="1727978"/>
              <a:ext cx="364861" cy="363915"/>
              <a:chOff x="2789668" y="759261"/>
              <a:chExt cx="440069" cy="438928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8840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19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1199" name="Google Shape;1199;p19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00" name="Google Shape;1200;p19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1201" name="Google Shape;1201;p19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1202" name="Google Shape;1202;p19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3" name="Google Shape;1203;p19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4" name="Google Shape;1204;p19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205" name="Google Shape;1205;p19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1206" name="Google Shape;1206;p19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07" name="Google Shape;1207;p19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208" name="Google Shape;1208;p19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9" name="Google Shape;1209;p19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1210" name="Google Shape;1210;p19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19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19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19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19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19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19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19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19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19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19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19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222" name="Google Shape;1222;p19"/>
          <p:cNvGrpSpPr/>
          <p:nvPr/>
        </p:nvGrpSpPr>
        <p:grpSpPr>
          <a:xfrm flipH="1">
            <a:off x="64792" y="-138845"/>
            <a:ext cx="12011712" cy="6923876"/>
            <a:chOff x="48594" y="-104134"/>
            <a:chExt cx="9008784" cy="5192907"/>
          </a:xfrm>
        </p:grpSpPr>
        <p:sp>
          <p:nvSpPr>
            <p:cNvPr id="1223" name="Google Shape;1223;p19"/>
            <p:cNvSpPr/>
            <p:nvPr/>
          </p:nvSpPr>
          <p:spPr>
            <a:xfrm>
              <a:off x="2421430" y="135148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24" name="Google Shape;1224;p19"/>
            <p:cNvGrpSpPr/>
            <p:nvPr/>
          </p:nvGrpSpPr>
          <p:grpSpPr>
            <a:xfrm>
              <a:off x="910371" y="-104134"/>
              <a:ext cx="364861" cy="363915"/>
              <a:chOff x="2789668" y="759261"/>
              <a:chExt cx="440069" cy="438928"/>
            </a:xfrm>
          </p:grpSpPr>
          <p:sp>
            <p:nvSpPr>
              <p:cNvPr id="1225" name="Google Shape;1225;p1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1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1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1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1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1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1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1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1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34" name="Google Shape;1234;p19"/>
            <p:cNvGrpSpPr/>
            <p:nvPr/>
          </p:nvGrpSpPr>
          <p:grpSpPr>
            <a:xfrm rot="1707536">
              <a:off x="3148488" y="4671127"/>
              <a:ext cx="459736" cy="327921"/>
              <a:chOff x="4879302" y="1958088"/>
              <a:chExt cx="715237" cy="510165"/>
            </a:xfrm>
          </p:grpSpPr>
          <p:sp>
            <p:nvSpPr>
              <p:cNvPr id="1235" name="Google Shape;1235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238" name="Google Shape;1238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239" name="Google Shape;1239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0" name="Google Shape;1240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6" name="Google Shape;1246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7" name="Google Shape;1247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8" name="Google Shape;1248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9" name="Google Shape;1249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0" name="Google Shape;1250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1" name="Google Shape;1251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2" name="Google Shape;1252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3" name="Google Shape;1253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4" name="Google Shape;1254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5" name="Google Shape;1255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6" name="Google Shape;1256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61" name="Google Shape;1261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5" name="Google Shape;1265;p1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1266" name="Google Shape;1266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269" name="Google Shape;1269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270" name="Google Shape;1270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3" name="Google Shape;1273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4" name="Google Shape;1274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5" name="Google Shape;1275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6" name="Google Shape;1276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7" name="Google Shape;1277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8" name="Google Shape;1278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9" name="Google Shape;1279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0" name="Google Shape;1280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1" name="Google Shape;1281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2" name="Google Shape;1282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3" name="Google Shape;1283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4" name="Google Shape;1284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5" name="Google Shape;1285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6" name="Google Shape;1286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7" name="Google Shape;1287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8" name="Google Shape;1288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9" name="Google Shape;1289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0" name="Google Shape;1290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1" name="Google Shape;1291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92" name="Google Shape;1292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6" name="Google Shape;1296;p1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1297" name="Google Shape;1297;p1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1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1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1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1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1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6" name="Google Shape;1306;p19"/>
            <p:cNvGrpSpPr/>
            <p:nvPr/>
          </p:nvGrpSpPr>
          <p:grpSpPr>
            <a:xfrm rot="1707536">
              <a:off x="5017188" y="28477"/>
              <a:ext cx="459736" cy="327921"/>
              <a:chOff x="4879302" y="1958088"/>
              <a:chExt cx="715237" cy="510165"/>
            </a:xfrm>
          </p:grpSpPr>
          <p:sp>
            <p:nvSpPr>
              <p:cNvPr id="1307" name="Google Shape;1307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310" name="Google Shape;1310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311" name="Google Shape;1311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2" name="Google Shape;1312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3" name="Google Shape;1313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4" name="Google Shape;1314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5" name="Google Shape;1315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6" name="Google Shape;1316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7" name="Google Shape;1317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8" name="Google Shape;1318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9" name="Google Shape;1319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0" name="Google Shape;1320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1" name="Google Shape;1321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2" name="Google Shape;1322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3" name="Google Shape;1323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4" name="Google Shape;1324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5" name="Google Shape;1325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6" name="Google Shape;1326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7" name="Google Shape;1327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8" name="Google Shape;1328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9" name="Google Shape;1329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0" name="Google Shape;1330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1" name="Google Shape;1331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2" name="Google Shape;1332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33" name="Google Shape;1333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7" name="Google Shape;1337;p19"/>
            <p:cNvGrpSpPr/>
            <p:nvPr/>
          </p:nvGrpSpPr>
          <p:grpSpPr>
            <a:xfrm rot="6852270">
              <a:off x="114649" y="2111398"/>
              <a:ext cx="729665" cy="616845"/>
              <a:chOff x="6880291" y="4084285"/>
              <a:chExt cx="729656" cy="616837"/>
            </a:xfrm>
          </p:grpSpPr>
          <p:sp>
            <p:nvSpPr>
              <p:cNvPr id="1338" name="Google Shape;1338;p19"/>
              <p:cNvSpPr/>
              <p:nvPr/>
            </p:nvSpPr>
            <p:spPr>
              <a:xfrm>
                <a:off x="6880291" y="4084285"/>
                <a:ext cx="729656" cy="616837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4467" extrusionOk="0">
                    <a:moveTo>
                      <a:pt x="11735" y="1"/>
                    </a:moveTo>
                    <a:cubicBezTo>
                      <a:pt x="11451" y="1"/>
                      <a:pt x="11167" y="53"/>
                      <a:pt x="10903" y="161"/>
                    </a:cubicBezTo>
                    <a:cubicBezTo>
                      <a:pt x="10282" y="416"/>
                      <a:pt x="9765" y="976"/>
                      <a:pt x="9485" y="1699"/>
                    </a:cubicBezTo>
                    <a:cubicBezTo>
                      <a:pt x="9439" y="1819"/>
                      <a:pt x="9400" y="1940"/>
                      <a:pt x="9367" y="2063"/>
                    </a:cubicBezTo>
                    <a:cubicBezTo>
                      <a:pt x="9115" y="1670"/>
                      <a:pt x="8782" y="1297"/>
                      <a:pt x="8332" y="1027"/>
                    </a:cubicBezTo>
                    <a:cubicBezTo>
                      <a:pt x="7910" y="773"/>
                      <a:pt x="7411" y="629"/>
                      <a:pt x="6927" y="624"/>
                    </a:cubicBezTo>
                    <a:cubicBezTo>
                      <a:pt x="6916" y="624"/>
                      <a:pt x="6906" y="624"/>
                      <a:pt x="6896" y="624"/>
                    </a:cubicBezTo>
                    <a:cubicBezTo>
                      <a:pt x="6352" y="624"/>
                      <a:pt x="5860" y="791"/>
                      <a:pt x="5473" y="1109"/>
                    </a:cubicBezTo>
                    <a:cubicBezTo>
                      <a:pt x="4978" y="1515"/>
                      <a:pt x="4673" y="2156"/>
                      <a:pt x="4634" y="2867"/>
                    </a:cubicBezTo>
                    <a:lnTo>
                      <a:pt x="4634" y="2869"/>
                    </a:lnTo>
                    <a:cubicBezTo>
                      <a:pt x="4619" y="3177"/>
                      <a:pt x="4665" y="3484"/>
                      <a:pt x="4743" y="3779"/>
                    </a:cubicBezTo>
                    <a:cubicBezTo>
                      <a:pt x="4161" y="3941"/>
                      <a:pt x="3646" y="4269"/>
                      <a:pt x="3285" y="4721"/>
                    </a:cubicBezTo>
                    <a:cubicBezTo>
                      <a:pt x="2659" y="5509"/>
                      <a:pt x="2571" y="6628"/>
                      <a:pt x="3071" y="7443"/>
                    </a:cubicBezTo>
                    <a:cubicBezTo>
                      <a:pt x="3421" y="8016"/>
                      <a:pt x="4056" y="8435"/>
                      <a:pt x="4815" y="8596"/>
                    </a:cubicBezTo>
                    <a:cubicBezTo>
                      <a:pt x="5102" y="8657"/>
                      <a:pt x="5388" y="8680"/>
                      <a:pt x="5668" y="8680"/>
                    </a:cubicBezTo>
                    <a:cubicBezTo>
                      <a:pt x="5998" y="8680"/>
                      <a:pt x="6321" y="8648"/>
                      <a:pt x="6632" y="8611"/>
                    </a:cubicBezTo>
                    <a:cubicBezTo>
                      <a:pt x="7036" y="8561"/>
                      <a:pt x="7439" y="8498"/>
                      <a:pt x="7840" y="8422"/>
                    </a:cubicBezTo>
                    <a:lnTo>
                      <a:pt x="7840" y="8422"/>
                    </a:lnTo>
                    <a:cubicBezTo>
                      <a:pt x="5905" y="10071"/>
                      <a:pt x="3022" y="11694"/>
                      <a:pt x="577" y="12826"/>
                    </a:cubicBezTo>
                    <a:lnTo>
                      <a:pt x="571" y="12828"/>
                    </a:lnTo>
                    <a:cubicBezTo>
                      <a:pt x="169" y="13018"/>
                      <a:pt x="0" y="13482"/>
                      <a:pt x="185" y="13884"/>
                    </a:cubicBezTo>
                    <a:cubicBezTo>
                      <a:pt x="244" y="14009"/>
                      <a:pt x="329" y="14113"/>
                      <a:pt x="431" y="14191"/>
                    </a:cubicBezTo>
                    <a:cubicBezTo>
                      <a:pt x="567" y="14295"/>
                      <a:pt x="734" y="14352"/>
                      <a:pt x="907" y="14352"/>
                    </a:cubicBezTo>
                    <a:cubicBezTo>
                      <a:pt x="1018" y="14352"/>
                      <a:pt x="1131" y="14328"/>
                      <a:pt x="1240" y="14278"/>
                    </a:cubicBezTo>
                    <a:lnTo>
                      <a:pt x="1254" y="14272"/>
                    </a:lnTo>
                    <a:cubicBezTo>
                      <a:pt x="2588" y="13633"/>
                      <a:pt x="6444" y="11683"/>
                      <a:pt x="8999" y="9371"/>
                    </a:cubicBezTo>
                    <a:lnTo>
                      <a:pt x="8999" y="9371"/>
                    </a:lnTo>
                    <a:cubicBezTo>
                      <a:pt x="8943" y="9849"/>
                      <a:pt x="8914" y="10307"/>
                      <a:pt x="8905" y="10779"/>
                    </a:cubicBezTo>
                    <a:cubicBezTo>
                      <a:pt x="8892" y="11515"/>
                      <a:pt x="8953" y="12593"/>
                      <a:pt x="9625" y="13435"/>
                    </a:cubicBezTo>
                    <a:cubicBezTo>
                      <a:pt x="9933" y="13820"/>
                      <a:pt x="10350" y="14128"/>
                      <a:pt x="10802" y="14302"/>
                    </a:cubicBezTo>
                    <a:cubicBezTo>
                      <a:pt x="11086" y="14412"/>
                      <a:pt x="11373" y="14466"/>
                      <a:pt x="11654" y="14466"/>
                    </a:cubicBezTo>
                    <a:cubicBezTo>
                      <a:pt x="11887" y="14466"/>
                      <a:pt x="12116" y="14429"/>
                      <a:pt x="12335" y="14353"/>
                    </a:cubicBezTo>
                    <a:cubicBezTo>
                      <a:pt x="12940" y="14145"/>
                      <a:pt x="13450" y="13650"/>
                      <a:pt x="13733" y="12996"/>
                    </a:cubicBezTo>
                    <a:lnTo>
                      <a:pt x="13733" y="12995"/>
                    </a:lnTo>
                    <a:cubicBezTo>
                      <a:pt x="13855" y="12711"/>
                      <a:pt x="13918" y="12407"/>
                      <a:pt x="13948" y="12103"/>
                    </a:cubicBezTo>
                    <a:cubicBezTo>
                      <a:pt x="14034" y="12111"/>
                      <a:pt x="14120" y="12114"/>
                      <a:pt x="14205" y="12114"/>
                    </a:cubicBezTo>
                    <a:cubicBezTo>
                      <a:pt x="14719" y="12114"/>
                      <a:pt x="15218" y="11984"/>
                      <a:pt x="15643" y="11727"/>
                    </a:cubicBezTo>
                    <a:cubicBezTo>
                      <a:pt x="16504" y="11207"/>
                      <a:pt x="16976" y="10189"/>
                      <a:pt x="16791" y="9251"/>
                    </a:cubicBezTo>
                    <a:cubicBezTo>
                      <a:pt x="16661" y="8591"/>
                      <a:pt x="16212" y="7977"/>
                      <a:pt x="15557" y="7562"/>
                    </a:cubicBezTo>
                    <a:cubicBezTo>
                      <a:pt x="15394" y="7460"/>
                      <a:pt x="15229" y="7374"/>
                      <a:pt x="15059" y="7299"/>
                    </a:cubicBezTo>
                    <a:cubicBezTo>
                      <a:pt x="15536" y="7112"/>
                      <a:pt x="16016" y="6830"/>
                      <a:pt x="16393" y="6384"/>
                    </a:cubicBezTo>
                    <a:cubicBezTo>
                      <a:pt x="16712" y="6007"/>
                      <a:pt x="16934" y="5538"/>
                      <a:pt x="17017" y="5060"/>
                    </a:cubicBezTo>
                    <a:cubicBezTo>
                      <a:pt x="17112" y="4512"/>
                      <a:pt x="17028" y="3989"/>
                      <a:pt x="16771" y="3547"/>
                    </a:cubicBezTo>
                    <a:cubicBezTo>
                      <a:pt x="16450" y="2993"/>
                      <a:pt x="15867" y="2589"/>
                      <a:pt x="15170" y="2438"/>
                    </a:cubicBezTo>
                    <a:lnTo>
                      <a:pt x="15169" y="2438"/>
                    </a:lnTo>
                    <a:cubicBezTo>
                      <a:pt x="14983" y="2398"/>
                      <a:pt x="14795" y="2381"/>
                      <a:pt x="14608" y="2381"/>
                    </a:cubicBezTo>
                    <a:cubicBezTo>
                      <a:pt x="14489" y="2381"/>
                      <a:pt x="14370" y="2388"/>
                      <a:pt x="14253" y="2400"/>
                    </a:cubicBezTo>
                    <a:cubicBezTo>
                      <a:pt x="14186" y="1799"/>
                      <a:pt x="13945" y="1238"/>
                      <a:pt x="13556" y="809"/>
                    </a:cubicBezTo>
                    <a:cubicBezTo>
                      <a:pt x="13081" y="287"/>
                      <a:pt x="12403" y="1"/>
                      <a:pt x="117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19"/>
              <p:cNvSpPr/>
              <p:nvPr/>
            </p:nvSpPr>
            <p:spPr>
              <a:xfrm>
                <a:off x="6909413" y="4382623"/>
                <a:ext cx="404374" cy="280171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6571" extrusionOk="0">
                    <a:moveTo>
                      <a:pt x="9432" y="1"/>
                    </a:moveTo>
                    <a:cubicBezTo>
                      <a:pt x="9418" y="1"/>
                      <a:pt x="9403" y="8"/>
                      <a:pt x="9394" y="22"/>
                    </a:cubicBezTo>
                    <a:cubicBezTo>
                      <a:pt x="7666" y="2544"/>
                      <a:pt x="2940" y="5070"/>
                      <a:pt x="134" y="6333"/>
                    </a:cubicBezTo>
                    <a:cubicBezTo>
                      <a:pt x="0" y="6395"/>
                      <a:pt x="66" y="6571"/>
                      <a:pt x="182" y="6571"/>
                    </a:cubicBezTo>
                    <a:cubicBezTo>
                      <a:pt x="199" y="6571"/>
                      <a:pt x="216" y="6567"/>
                      <a:pt x="234" y="6559"/>
                    </a:cubicBezTo>
                    <a:cubicBezTo>
                      <a:pt x="3049" y="5244"/>
                      <a:pt x="7767" y="2636"/>
                      <a:pt x="9471" y="70"/>
                    </a:cubicBezTo>
                    <a:lnTo>
                      <a:pt x="9471" y="71"/>
                    </a:lnTo>
                    <a:cubicBezTo>
                      <a:pt x="9484" y="49"/>
                      <a:pt x="9477" y="22"/>
                      <a:pt x="9457" y="8"/>
                    </a:cubicBezTo>
                    <a:cubicBezTo>
                      <a:pt x="9449" y="3"/>
                      <a:pt x="9441" y="1"/>
                      <a:pt x="94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19"/>
              <p:cNvSpPr/>
              <p:nvPr/>
            </p:nvSpPr>
            <p:spPr>
              <a:xfrm>
                <a:off x="7300447" y="4113151"/>
                <a:ext cx="287803" cy="276206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478" extrusionOk="0">
                    <a:moveTo>
                      <a:pt x="1947" y="0"/>
                    </a:moveTo>
                    <a:cubicBezTo>
                      <a:pt x="1757" y="0"/>
                      <a:pt x="1567" y="34"/>
                      <a:pt x="1388" y="105"/>
                    </a:cubicBezTo>
                    <a:cubicBezTo>
                      <a:pt x="893" y="302"/>
                      <a:pt x="531" y="754"/>
                      <a:pt x="333" y="1251"/>
                    </a:cubicBezTo>
                    <a:cubicBezTo>
                      <a:pt x="136" y="1747"/>
                      <a:pt x="83" y="2288"/>
                      <a:pt x="57" y="2821"/>
                    </a:cubicBezTo>
                    <a:cubicBezTo>
                      <a:pt x="0" y="3987"/>
                      <a:pt x="54" y="5157"/>
                      <a:pt x="221" y="6312"/>
                    </a:cubicBezTo>
                    <a:cubicBezTo>
                      <a:pt x="227" y="6357"/>
                      <a:pt x="234" y="6402"/>
                      <a:pt x="240" y="6447"/>
                    </a:cubicBezTo>
                    <a:cubicBezTo>
                      <a:pt x="254" y="6447"/>
                      <a:pt x="267" y="6447"/>
                      <a:pt x="280" y="6449"/>
                    </a:cubicBezTo>
                    <a:cubicBezTo>
                      <a:pt x="705" y="6467"/>
                      <a:pt x="1102" y="6478"/>
                      <a:pt x="1485" y="6478"/>
                    </a:cubicBezTo>
                    <a:cubicBezTo>
                      <a:pt x="2347" y="6478"/>
                      <a:pt x="3131" y="6424"/>
                      <a:pt x="3975" y="6283"/>
                    </a:cubicBezTo>
                    <a:cubicBezTo>
                      <a:pt x="4846" y="6136"/>
                      <a:pt x="5572" y="5872"/>
                      <a:pt x="6055" y="5312"/>
                    </a:cubicBezTo>
                    <a:cubicBezTo>
                      <a:pt x="6540" y="4752"/>
                      <a:pt x="6749" y="3899"/>
                      <a:pt x="6384" y="3255"/>
                    </a:cubicBezTo>
                    <a:cubicBezTo>
                      <a:pt x="6147" y="2835"/>
                      <a:pt x="5700" y="2562"/>
                      <a:pt x="5231" y="2455"/>
                    </a:cubicBezTo>
                    <a:cubicBezTo>
                      <a:pt x="5088" y="2422"/>
                      <a:pt x="4939" y="2409"/>
                      <a:pt x="4787" y="2409"/>
                    </a:cubicBezTo>
                    <a:cubicBezTo>
                      <a:pt x="4441" y="2409"/>
                      <a:pt x="4083" y="2478"/>
                      <a:pt x="3757" y="2552"/>
                    </a:cubicBezTo>
                    <a:cubicBezTo>
                      <a:pt x="3893" y="1872"/>
                      <a:pt x="3742" y="1120"/>
                      <a:pt x="3280" y="601"/>
                    </a:cubicBezTo>
                    <a:cubicBezTo>
                      <a:pt x="2946" y="227"/>
                      <a:pt x="2444" y="0"/>
                      <a:pt x="1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19"/>
              <p:cNvSpPr/>
              <p:nvPr/>
            </p:nvSpPr>
            <p:spPr>
              <a:xfrm>
                <a:off x="7308164" y="4261958"/>
                <a:ext cx="116528" cy="128126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3005" extrusionOk="0">
                    <a:moveTo>
                      <a:pt x="1103" y="45"/>
                    </a:moveTo>
                    <a:cubicBezTo>
                      <a:pt x="1116" y="45"/>
                      <a:pt x="1129" y="46"/>
                      <a:pt x="1141" y="47"/>
                    </a:cubicBezTo>
                    <a:lnTo>
                      <a:pt x="1140" y="47"/>
                    </a:lnTo>
                    <a:cubicBezTo>
                      <a:pt x="1240" y="54"/>
                      <a:pt x="1333" y="93"/>
                      <a:pt x="1395" y="159"/>
                    </a:cubicBezTo>
                    <a:cubicBezTo>
                      <a:pt x="1488" y="256"/>
                      <a:pt x="1528" y="407"/>
                      <a:pt x="1514" y="609"/>
                    </a:cubicBezTo>
                    <a:cubicBezTo>
                      <a:pt x="1495" y="881"/>
                      <a:pt x="1457" y="1060"/>
                      <a:pt x="1307" y="1283"/>
                    </a:cubicBezTo>
                    <a:cubicBezTo>
                      <a:pt x="1300" y="1291"/>
                      <a:pt x="1301" y="1303"/>
                      <a:pt x="1309" y="1311"/>
                    </a:cubicBezTo>
                    <a:cubicBezTo>
                      <a:pt x="1313" y="1315"/>
                      <a:pt x="1319" y="1318"/>
                      <a:pt x="1325" y="1318"/>
                    </a:cubicBezTo>
                    <a:cubicBezTo>
                      <a:pt x="1329" y="1318"/>
                      <a:pt x="1333" y="1317"/>
                      <a:pt x="1336" y="1315"/>
                    </a:cubicBezTo>
                    <a:cubicBezTo>
                      <a:pt x="1519" y="1210"/>
                      <a:pt x="1708" y="1165"/>
                      <a:pt x="1907" y="1116"/>
                    </a:cubicBezTo>
                    <a:cubicBezTo>
                      <a:pt x="1947" y="1106"/>
                      <a:pt x="1987" y="1097"/>
                      <a:pt x="2027" y="1086"/>
                    </a:cubicBezTo>
                    <a:cubicBezTo>
                      <a:pt x="2092" y="1069"/>
                      <a:pt x="2180" y="1053"/>
                      <a:pt x="2270" y="1053"/>
                    </a:cubicBezTo>
                    <a:cubicBezTo>
                      <a:pt x="2388" y="1053"/>
                      <a:pt x="2509" y="1081"/>
                      <a:pt x="2586" y="1177"/>
                    </a:cubicBezTo>
                    <a:cubicBezTo>
                      <a:pt x="2733" y="1359"/>
                      <a:pt x="2597" y="1637"/>
                      <a:pt x="2552" y="1717"/>
                    </a:cubicBezTo>
                    <a:cubicBezTo>
                      <a:pt x="2213" y="2328"/>
                      <a:pt x="1514" y="2634"/>
                      <a:pt x="989" y="2783"/>
                    </a:cubicBezTo>
                    <a:cubicBezTo>
                      <a:pt x="693" y="2867"/>
                      <a:pt x="387" y="2926"/>
                      <a:pt x="81" y="2957"/>
                    </a:cubicBezTo>
                    <a:cubicBezTo>
                      <a:pt x="94" y="2772"/>
                      <a:pt x="83" y="2591"/>
                      <a:pt x="72" y="2415"/>
                    </a:cubicBezTo>
                    <a:cubicBezTo>
                      <a:pt x="59" y="2200"/>
                      <a:pt x="46" y="1979"/>
                      <a:pt x="76" y="1756"/>
                    </a:cubicBezTo>
                    <a:cubicBezTo>
                      <a:pt x="140" y="1299"/>
                      <a:pt x="246" y="778"/>
                      <a:pt x="549" y="382"/>
                    </a:cubicBezTo>
                    <a:cubicBezTo>
                      <a:pt x="670" y="224"/>
                      <a:pt x="801" y="120"/>
                      <a:pt x="938" y="73"/>
                    </a:cubicBezTo>
                    <a:cubicBezTo>
                      <a:pt x="992" y="55"/>
                      <a:pt x="1048" y="45"/>
                      <a:pt x="1103" y="45"/>
                    </a:cubicBezTo>
                    <a:close/>
                    <a:moveTo>
                      <a:pt x="1102" y="1"/>
                    </a:moveTo>
                    <a:cubicBezTo>
                      <a:pt x="1043" y="1"/>
                      <a:pt x="983" y="10"/>
                      <a:pt x="924" y="31"/>
                    </a:cubicBezTo>
                    <a:cubicBezTo>
                      <a:pt x="778" y="80"/>
                      <a:pt x="640" y="190"/>
                      <a:pt x="514" y="355"/>
                    </a:cubicBezTo>
                    <a:cubicBezTo>
                      <a:pt x="205" y="759"/>
                      <a:pt x="97" y="1287"/>
                      <a:pt x="32" y="1750"/>
                    </a:cubicBezTo>
                    <a:cubicBezTo>
                      <a:pt x="1" y="1977"/>
                      <a:pt x="14" y="2201"/>
                      <a:pt x="28" y="2418"/>
                    </a:cubicBezTo>
                    <a:cubicBezTo>
                      <a:pt x="39" y="2601"/>
                      <a:pt x="49" y="2791"/>
                      <a:pt x="34" y="2981"/>
                    </a:cubicBezTo>
                    <a:cubicBezTo>
                      <a:pt x="33" y="2987"/>
                      <a:pt x="36" y="2994"/>
                      <a:pt x="41" y="2998"/>
                    </a:cubicBezTo>
                    <a:cubicBezTo>
                      <a:pt x="44" y="3003"/>
                      <a:pt x="49" y="3005"/>
                      <a:pt x="55" y="3005"/>
                    </a:cubicBezTo>
                    <a:lnTo>
                      <a:pt x="59" y="3005"/>
                    </a:lnTo>
                    <a:cubicBezTo>
                      <a:pt x="377" y="2973"/>
                      <a:pt x="694" y="2914"/>
                      <a:pt x="1002" y="2826"/>
                    </a:cubicBezTo>
                    <a:cubicBezTo>
                      <a:pt x="1535" y="2675"/>
                      <a:pt x="2244" y="2364"/>
                      <a:pt x="2592" y="1740"/>
                    </a:cubicBezTo>
                    <a:cubicBezTo>
                      <a:pt x="2721" y="1507"/>
                      <a:pt x="2731" y="1287"/>
                      <a:pt x="2621" y="1149"/>
                    </a:cubicBezTo>
                    <a:cubicBezTo>
                      <a:pt x="2536" y="1042"/>
                      <a:pt x="2407" y="1007"/>
                      <a:pt x="2274" y="1007"/>
                    </a:cubicBezTo>
                    <a:cubicBezTo>
                      <a:pt x="2185" y="1007"/>
                      <a:pt x="2095" y="1023"/>
                      <a:pt x="2016" y="1043"/>
                    </a:cubicBezTo>
                    <a:cubicBezTo>
                      <a:pt x="1976" y="1053"/>
                      <a:pt x="1936" y="1063"/>
                      <a:pt x="1897" y="1073"/>
                    </a:cubicBezTo>
                    <a:cubicBezTo>
                      <a:pt x="1722" y="1115"/>
                      <a:pt x="1554" y="1155"/>
                      <a:pt x="1390" y="1236"/>
                    </a:cubicBezTo>
                    <a:cubicBezTo>
                      <a:pt x="1509" y="1037"/>
                      <a:pt x="1542" y="858"/>
                      <a:pt x="1560" y="612"/>
                    </a:cubicBezTo>
                    <a:cubicBezTo>
                      <a:pt x="1575" y="397"/>
                      <a:pt x="1530" y="235"/>
                      <a:pt x="1429" y="129"/>
                    </a:cubicBezTo>
                    <a:cubicBezTo>
                      <a:pt x="1348" y="46"/>
                      <a:pt x="1229" y="1"/>
                      <a:pt x="1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19"/>
              <p:cNvSpPr/>
              <p:nvPr/>
            </p:nvSpPr>
            <p:spPr>
              <a:xfrm>
                <a:off x="7309955" y="4218552"/>
                <a:ext cx="153879" cy="170763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4005" extrusionOk="0">
                    <a:moveTo>
                      <a:pt x="3584" y="1"/>
                    </a:moveTo>
                    <a:cubicBezTo>
                      <a:pt x="3579" y="1"/>
                      <a:pt x="3574" y="3"/>
                      <a:pt x="3569" y="7"/>
                    </a:cubicBezTo>
                    <a:cubicBezTo>
                      <a:pt x="2093" y="1265"/>
                      <a:pt x="993" y="2486"/>
                      <a:pt x="7" y="3969"/>
                    </a:cubicBezTo>
                    <a:cubicBezTo>
                      <a:pt x="1" y="3979"/>
                      <a:pt x="3" y="3993"/>
                      <a:pt x="14" y="4000"/>
                    </a:cubicBezTo>
                    <a:cubicBezTo>
                      <a:pt x="17" y="4002"/>
                      <a:pt x="20" y="4004"/>
                      <a:pt x="25" y="4004"/>
                    </a:cubicBezTo>
                    <a:cubicBezTo>
                      <a:pt x="32" y="4004"/>
                      <a:pt x="40" y="4001"/>
                      <a:pt x="45" y="3995"/>
                    </a:cubicBezTo>
                    <a:cubicBezTo>
                      <a:pt x="1029" y="2516"/>
                      <a:pt x="2125" y="1296"/>
                      <a:pt x="3599" y="41"/>
                    </a:cubicBezTo>
                    <a:cubicBezTo>
                      <a:pt x="3607" y="33"/>
                      <a:pt x="3608" y="18"/>
                      <a:pt x="3601" y="9"/>
                    </a:cubicBezTo>
                    <a:cubicBezTo>
                      <a:pt x="3597" y="3"/>
                      <a:pt x="3591" y="1"/>
                      <a:pt x="35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19"/>
              <p:cNvSpPr/>
              <p:nvPr/>
            </p:nvSpPr>
            <p:spPr>
              <a:xfrm>
                <a:off x="7021381" y="4137625"/>
                <a:ext cx="290020" cy="285373"/>
              </a:xfrm>
              <a:custGeom>
                <a:avLst/>
                <a:gdLst/>
                <a:ahLst/>
                <a:cxnLst/>
                <a:rect l="l" t="t" r="r" b="b"/>
                <a:pathLst>
                  <a:path w="6802" h="6693" extrusionOk="0">
                    <a:moveTo>
                      <a:pt x="3646" y="1"/>
                    </a:moveTo>
                    <a:cubicBezTo>
                      <a:pt x="3291" y="1"/>
                      <a:pt x="2944" y="100"/>
                      <a:pt x="2666" y="324"/>
                    </a:cubicBezTo>
                    <a:cubicBezTo>
                      <a:pt x="2291" y="625"/>
                      <a:pt x="2092" y="1109"/>
                      <a:pt x="2062" y="1589"/>
                    </a:cubicBezTo>
                    <a:cubicBezTo>
                      <a:pt x="2033" y="2069"/>
                      <a:pt x="2214" y="2583"/>
                      <a:pt x="2394" y="3030"/>
                    </a:cubicBezTo>
                    <a:cubicBezTo>
                      <a:pt x="2363" y="3029"/>
                      <a:pt x="2333" y="3028"/>
                      <a:pt x="2302" y="3028"/>
                    </a:cubicBezTo>
                    <a:cubicBezTo>
                      <a:pt x="1638" y="3028"/>
                      <a:pt x="964" y="3297"/>
                      <a:pt x="544" y="3813"/>
                    </a:cubicBezTo>
                    <a:cubicBezTo>
                      <a:pt x="107" y="4351"/>
                      <a:pt x="0" y="5163"/>
                      <a:pt x="357" y="5759"/>
                    </a:cubicBezTo>
                    <a:cubicBezTo>
                      <a:pt x="632" y="6217"/>
                      <a:pt x="1137" y="6501"/>
                      <a:pt x="1657" y="6617"/>
                    </a:cubicBezTo>
                    <a:cubicBezTo>
                      <a:pt x="1907" y="6672"/>
                      <a:pt x="2161" y="6693"/>
                      <a:pt x="2417" y="6693"/>
                    </a:cubicBezTo>
                    <a:cubicBezTo>
                      <a:pt x="2696" y="6693"/>
                      <a:pt x="2976" y="6668"/>
                      <a:pt x="3252" y="6637"/>
                    </a:cubicBezTo>
                    <a:cubicBezTo>
                      <a:pt x="4411" y="6508"/>
                      <a:pt x="5558" y="6267"/>
                      <a:pt x="6672" y="5917"/>
                    </a:cubicBezTo>
                    <a:cubicBezTo>
                      <a:pt x="6715" y="5904"/>
                      <a:pt x="6758" y="5890"/>
                      <a:pt x="6801" y="5876"/>
                    </a:cubicBezTo>
                    <a:cubicBezTo>
                      <a:pt x="6800" y="5863"/>
                      <a:pt x="6798" y="5850"/>
                      <a:pt x="6797" y="5837"/>
                    </a:cubicBezTo>
                    <a:cubicBezTo>
                      <a:pt x="6634" y="4462"/>
                      <a:pt x="6438" y="3386"/>
                      <a:pt x="6041" y="2216"/>
                    </a:cubicBezTo>
                    <a:cubicBezTo>
                      <a:pt x="5757" y="1379"/>
                      <a:pt x="5380" y="706"/>
                      <a:pt x="4749" y="319"/>
                    </a:cubicBezTo>
                    <a:cubicBezTo>
                      <a:pt x="4422" y="117"/>
                      <a:pt x="4029" y="1"/>
                      <a:pt x="36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19"/>
              <p:cNvSpPr/>
              <p:nvPr/>
            </p:nvSpPr>
            <p:spPr>
              <a:xfrm>
                <a:off x="7178374" y="4287583"/>
                <a:ext cx="135161" cy="11009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582" extrusionOk="0">
                    <a:moveTo>
                      <a:pt x="1229" y="46"/>
                    </a:moveTo>
                    <a:cubicBezTo>
                      <a:pt x="1343" y="46"/>
                      <a:pt x="1450" y="80"/>
                      <a:pt x="1497" y="97"/>
                    </a:cubicBezTo>
                    <a:cubicBezTo>
                      <a:pt x="2154" y="335"/>
                      <a:pt x="2568" y="975"/>
                      <a:pt x="2799" y="1470"/>
                    </a:cubicBezTo>
                    <a:cubicBezTo>
                      <a:pt x="2929" y="1749"/>
                      <a:pt x="3036" y="2040"/>
                      <a:pt x="3116" y="2339"/>
                    </a:cubicBezTo>
                    <a:cubicBezTo>
                      <a:pt x="2932" y="2355"/>
                      <a:pt x="2755" y="2395"/>
                      <a:pt x="2583" y="2434"/>
                    </a:cubicBezTo>
                    <a:cubicBezTo>
                      <a:pt x="2373" y="2481"/>
                      <a:pt x="2156" y="2530"/>
                      <a:pt x="1931" y="2534"/>
                    </a:cubicBezTo>
                    <a:cubicBezTo>
                      <a:pt x="1874" y="2536"/>
                      <a:pt x="1816" y="2537"/>
                      <a:pt x="1757" y="2537"/>
                    </a:cubicBezTo>
                    <a:cubicBezTo>
                      <a:pt x="1340" y="2537"/>
                      <a:pt x="885" y="2494"/>
                      <a:pt x="500" y="2288"/>
                    </a:cubicBezTo>
                    <a:cubicBezTo>
                      <a:pt x="324" y="2194"/>
                      <a:pt x="200" y="2082"/>
                      <a:pt x="132" y="1954"/>
                    </a:cubicBezTo>
                    <a:cubicBezTo>
                      <a:pt x="48" y="1797"/>
                      <a:pt x="53" y="1610"/>
                      <a:pt x="144" y="1488"/>
                    </a:cubicBezTo>
                    <a:cubicBezTo>
                      <a:pt x="224" y="1381"/>
                      <a:pt x="367" y="1318"/>
                      <a:pt x="569" y="1300"/>
                    </a:cubicBezTo>
                    <a:cubicBezTo>
                      <a:pt x="646" y="1293"/>
                      <a:pt x="716" y="1289"/>
                      <a:pt x="783" y="1289"/>
                    </a:cubicBezTo>
                    <a:cubicBezTo>
                      <a:pt x="818" y="1289"/>
                      <a:pt x="852" y="1290"/>
                      <a:pt x="886" y="1292"/>
                    </a:cubicBezTo>
                    <a:cubicBezTo>
                      <a:pt x="1011" y="1302"/>
                      <a:pt x="1129" y="1332"/>
                      <a:pt x="1267" y="1396"/>
                    </a:cubicBezTo>
                    <a:cubicBezTo>
                      <a:pt x="1271" y="1398"/>
                      <a:pt x="1274" y="1398"/>
                      <a:pt x="1277" y="1398"/>
                    </a:cubicBezTo>
                    <a:cubicBezTo>
                      <a:pt x="1284" y="1398"/>
                      <a:pt x="1290" y="1395"/>
                      <a:pt x="1295" y="1390"/>
                    </a:cubicBezTo>
                    <a:cubicBezTo>
                      <a:pt x="1301" y="1382"/>
                      <a:pt x="1301" y="1370"/>
                      <a:pt x="1295" y="1362"/>
                    </a:cubicBezTo>
                    <a:cubicBezTo>
                      <a:pt x="1162" y="1198"/>
                      <a:pt x="1086" y="1019"/>
                      <a:pt x="1006" y="830"/>
                    </a:cubicBezTo>
                    <a:cubicBezTo>
                      <a:pt x="991" y="793"/>
                      <a:pt x="975" y="755"/>
                      <a:pt x="958" y="716"/>
                    </a:cubicBezTo>
                    <a:cubicBezTo>
                      <a:pt x="896" y="573"/>
                      <a:pt x="813" y="310"/>
                      <a:pt x="957" y="151"/>
                    </a:cubicBezTo>
                    <a:cubicBezTo>
                      <a:pt x="1030" y="71"/>
                      <a:pt x="1132" y="46"/>
                      <a:pt x="1229" y="46"/>
                    </a:cubicBezTo>
                    <a:close/>
                    <a:moveTo>
                      <a:pt x="1233" y="1"/>
                    </a:moveTo>
                    <a:cubicBezTo>
                      <a:pt x="1104" y="1"/>
                      <a:pt x="995" y="41"/>
                      <a:pt x="924" y="120"/>
                    </a:cubicBezTo>
                    <a:cubicBezTo>
                      <a:pt x="771" y="289"/>
                      <a:pt x="836" y="548"/>
                      <a:pt x="917" y="735"/>
                    </a:cubicBezTo>
                    <a:cubicBezTo>
                      <a:pt x="933" y="772"/>
                      <a:pt x="950" y="810"/>
                      <a:pt x="965" y="847"/>
                    </a:cubicBezTo>
                    <a:cubicBezTo>
                      <a:pt x="1035" y="1015"/>
                      <a:pt x="1102" y="1172"/>
                      <a:pt x="1208" y="1322"/>
                    </a:cubicBezTo>
                    <a:cubicBezTo>
                      <a:pt x="1060" y="1264"/>
                      <a:pt x="927" y="1243"/>
                      <a:pt x="780" y="1243"/>
                    </a:cubicBezTo>
                    <a:cubicBezTo>
                      <a:pt x="712" y="1243"/>
                      <a:pt x="642" y="1247"/>
                      <a:pt x="565" y="1255"/>
                    </a:cubicBezTo>
                    <a:cubicBezTo>
                      <a:pt x="351" y="1274"/>
                      <a:pt x="197" y="1343"/>
                      <a:pt x="109" y="1461"/>
                    </a:cubicBezTo>
                    <a:cubicBezTo>
                      <a:pt x="7" y="1596"/>
                      <a:pt x="1" y="1803"/>
                      <a:pt x="92" y="1974"/>
                    </a:cubicBezTo>
                    <a:cubicBezTo>
                      <a:pt x="165" y="2111"/>
                      <a:pt x="295" y="2230"/>
                      <a:pt x="478" y="2328"/>
                    </a:cubicBezTo>
                    <a:cubicBezTo>
                      <a:pt x="759" y="2478"/>
                      <a:pt x="1075" y="2543"/>
                      <a:pt x="1387" y="2568"/>
                    </a:cubicBezTo>
                    <a:cubicBezTo>
                      <a:pt x="1515" y="2578"/>
                      <a:pt x="1641" y="2582"/>
                      <a:pt x="1764" y="2582"/>
                    </a:cubicBezTo>
                    <a:cubicBezTo>
                      <a:pt x="1821" y="2582"/>
                      <a:pt x="1877" y="2581"/>
                      <a:pt x="1932" y="2580"/>
                    </a:cubicBezTo>
                    <a:cubicBezTo>
                      <a:pt x="2162" y="2574"/>
                      <a:pt x="2381" y="2525"/>
                      <a:pt x="2593" y="2477"/>
                    </a:cubicBezTo>
                    <a:cubicBezTo>
                      <a:pt x="2771" y="2437"/>
                      <a:pt x="2956" y="2396"/>
                      <a:pt x="3147" y="2381"/>
                    </a:cubicBezTo>
                    <a:cubicBezTo>
                      <a:pt x="3154" y="2380"/>
                      <a:pt x="3159" y="2377"/>
                      <a:pt x="3164" y="2371"/>
                    </a:cubicBezTo>
                    <a:cubicBezTo>
                      <a:pt x="3167" y="2366"/>
                      <a:pt x="3169" y="2359"/>
                      <a:pt x="3167" y="2353"/>
                    </a:cubicBezTo>
                    <a:cubicBezTo>
                      <a:pt x="3086" y="2044"/>
                      <a:pt x="2976" y="1740"/>
                      <a:pt x="2840" y="1450"/>
                    </a:cubicBezTo>
                    <a:cubicBezTo>
                      <a:pt x="2605" y="947"/>
                      <a:pt x="2184" y="298"/>
                      <a:pt x="1513" y="55"/>
                    </a:cubicBezTo>
                    <a:cubicBezTo>
                      <a:pt x="1413" y="18"/>
                      <a:pt x="1319" y="1"/>
                      <a:pt x="1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19"/>
              <p:cNvSpPr/>
              <p:nvPr/>
            </p:nvSpPr>
            <p:spPr>
              <a:xfrm>
                <a:off x="7119661" y="4264090"/>
                <a:ext cx="193063" cy="124672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2924" extrusionOk="0">
                    <a:moveTo>
                      <a:pt x="26" y="1"/>
                    </a:moveTo>
                    <a:cubicBezTo>
                      <a:pt x="19" y="1"/>
                      <a:pt x="13" y="3"/>
                      <a:pt x="8" y="9"/>
                    </a:cubicBezTo>
                    <a:cubicBezTo>
                      <a:pt x="0" y="19"/>
                      <a:pt x="1" y="33"/>
                      <a:pt x="10" y="40"/>
                    </a:cubicBezTo>
                    <a:cubicBezTo>
                      <a:pt x="1489" y="1296"/>
                      <a:pt x="2872" y="2185"/>
                      <a:pt x="4492" y="2921"/>
                    </a:cubicBezTo>
                    <a:cubicBezTo>
                      <a:pt x="4495" y="2922"/>
                      <a:pt x="4497" y="2923"/>
                      <a:pt x="4500" y="2923"/>
                    </a:cubicBezTo>
                    <a:cubicBezTo>
                      <a:pt x="4500" y="2923"/>
                      <a:pt x="4501" y="2923"/>
                      <a:pt x="4502" y="2923"/>
                    </a:cubicBezTo>
                    <a:cubicBezTo>
                      <a:pt x="4511" y="2923"/>
                      <a:pt x="4518" y="2918"/>
                      <a:pt x="4522" y="2910"/>
                    </a:cubicBezTo>
                    <a:cubicBezTo>
                      <a:pt x="4528" y="2900"/>
                      <a:pt x="4522" y="2885"/>
                      <a:pt x="4511" y="2880"/>
                    </a:cubicBezTo>
                    <a:cubicBezTo>
                      <a:pt x="2894" y="2146"/>
                      <a:pt x="1515" y="1260"/>
                      <a:pt x="39" y="6"/>
                    </a:cubicBezTo>
                    <a:cubicBezTo>
                      <a:pt x="35" y="2"/>
                      <a:pt x="31" y="1"/>
                      <a:pt x="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9"/>
              <p:cNvSpPr/>
              <p:nvPr/>
            </p:nvSpPr>
            <p:spPr>
              <a:xfrm>
                <a:off x="7286973" y="4385907"/>
                <a:ext cx="286311" cy="286353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6716" extrusionOk="0">
                    <a:moveTo>
                      <a:pt x="586" y="0"/>
                    </a:moveTo>
                    <a:cubicBezTo>
                      <a:pt x="583" y="13"/>
                      <a:pt x="580" y="26"/>
                      <a:pt x="577" y="38"/>
                    </a:cubicBezTo>
                    <a:cubicBezTo>
                      <a:pt x="251" y="1384"/>
                      <a:pt x="60" y="2462"/>
                      <a:pt x="25" y="3696"/>
                    </a:cubicBezTo>
                    <a:cubicBezTo>
                      <a:pt x="0" y="4580"/>
                      <a:pt x="120" y="5342"/>
                      <a:pt x="577" y="5925"/>
                    </a:cubicBezTo>
                    <a:cubicBezTo>
                      <a:pt x="937" y="6387"/>
                      <a:pt x="1512" y="6716"/>
                      <a:pt x="2085" y="6716"/>
                    </a:cubicBezTo>
                    <a:cubicBezTo>
                      <a:pt x="2235" y="6716"/>
                      <a:pt x="2385" y="6693"/>
                      <a:pt x="2531" y="6644"/>
                    </a:cubicBezTo>
                    <a:cubicBezTo>
                      <a:pt x="2988" y="6493"/>
                      <a:pt x="3343" y="6108"/>
                      <a:pt x="3539" y="5668"/>
                    </a:cubicBezTo>
                    <a:cubicBezTo>
                      <a:pt x="3733" y="5228"/>
                      <a:pt x="3742" y="4683"/>
                      <a:pt x="3728" y="4202"/>
                    </a:cubicBezTo>
                    <a:lnTo>
                      <a:pt x="3728" y="4202"/>
                    </a:lnTo>
                    <a:cubicBezTo>
                      <a:pt x="4024" y="4325"/>
                      <a:pt x="4347" y="4390"/>
                      <a:pt x="4668" y="4390"/>
                    </a:cubicBezTo>
                    <a:cubicBezTo>
                      <a:pt x="5042" y="4390"/>
                      <a:pt x="5413" y="4301"/>
                      <a:pt x="5734" y="4112"/>
                    </a:cubicBezTo>
                    <a:cubicBezTo>
                      <a:pt x="6332" y="3758"/>
                      <a:pt x="6715" y="3035"/>
                      <a:pt x="6587" y="2352"/>
                    </a:cubicBezTo>
                    <a:cubicBezTo>
                      <a:pt x="6489" y="1827"/>
                      <a:pt x="6115" y="1385"/>
                      <a:pt x="5667" y="1095"/>
                    </a:cubicBezTo>
                    <a:cubicBezTo>
                      <a:pt x="5218" y="806"/>
                      <a:pt x="4698" y="650"/>
                      <a:pt x="4179" y="521"/>
                    </a:cubicBezTo>
                    <a:cubicBezTo>
                      <a:pt x="3047" y="239"/>
                      <a:pt x="1887" y="66"/>
                      <a:pt x="721" y="7"/>
                    </a:cubicBezTo>
                    <a:cubicBezTo>
                      <a:pt x="677" y="4"/>
                      <a:pt x="632" y="3"/>
                      <a:pt x="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19"/>
              <p:cNvSpPr/>
              <p:nvPr/>
            </p:nvSpPr>
            <p:spPr>
              <a:xfrm>
                <a:off x="7308548" y="4384585"/>
                <a:ext cx="119897" cy="125056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2933" extrusionOk="0">
                    <a:moveTo>
                      <a:pt x="76" y="52"/>
                    </a:moveTo>
                    <a:cubicBezTo>
                      <a:pt x="254" y="101"/>
                      <a:pt x="434" y="124"/>
                      <a:pt x="609" y="148"/>
                    </a:cubicBezTo>
                    <a:cubicBezTo>
                      <a:pt x="822" y="177"/>
                      <a:pt x="1043" y="206"/>
                      <a:pt x="1255" y="280"/>
                    </a:cubicBezTo>
                    <a:cubicBezTo>
                      <a:pt x="1691" y="431"/>
                      <a:pt x="2182" y="636"/>
                      <a:pt x="2512" y="1010"/>
                    </a:cubicBezTo>
                    <a:cubicBezTo>
                      <a:pt x="2644" y="1159"/>
                      <a:pt x="2720" y="1307"/>
                      <a:pt x="2740" y="1451"/>
                    </a:cubicBezTo>
                    <a:cubicBezTo>
                      <a:pt x="2764" y="1627"/>
                      <a:pt x="2694" y="1801"/>
                      <a:pt x="2566" y="1883"/>
                    </a:cubicBezTo>
                    <a:cubicBezTo>
                      <a:pt x="2501" y="1925"/>
                      <a:pt x="2421" y="1946"/>
                      <a:pt x="2328" y="1946"/>
                    </a:cubicBezTo>
                    <a:cubicBezTo>
                      <a:pt x="2260" y="1946"/>
                      <a:pt x="2185" y="1935"/>
                      <a:pt x="2103" y="1912"/>
                    </a:cubicBezTo>
                    <a:cubicBezTo>
                      <a:pt x="1839" y="1841"/>
                      <a:pt x="1671" y="1770"/>
                      <a:pt x="1481" y="1578"/>
                    </a:cubicBezTo>
                    <a:cubicBezTo>
                      <a:pt x="1477" y="1574"/>
                      <a:pt x="1471" y="1572"/>
                      <a:pt x="1466" y="1572"/>
                    </a:cubicBezTo>
                    <a:cubicBezTo>
                      <a:pt x="1462" y="1572"/>
                      <a:pt x="1457" y="1573"/>
                      <a:pt x="1453" y="1575"/>
                    </a:cubicBezTo>
                    <a:cubicBezTo>
                      <a:pt x="1445" y="1581"/>
                      <a:pt x="1441" y="1591"/>
                      <a:pt x="1445" y="1601"/>
                    </a:cubicBezTo>
                    <a:cubicBezTo>
                      <a:pt x="1512" y="1801"/>
                      <a:pt x="1520" y="1995"/>
                      <a:pt x="1529" y="2200"/>
                    </a:cubicBezTo>
                    <a:cubicBezTo>
                      <a:pt x="1531" y="2240"/>
                      <a:pt x="1533" y="2281"/>
                      <a:pt x="1535" y="2323"/>
                    </a:cubicBezTo>
                    <a:cubicBezTo>
                      <a:pt x="1543" y="2479"/>
                      <a:pt x="1529" y="2755"/>
                      <a:pt x="1339" y="2854"/>
                    </a:cubicBezTo>
                    <a:cubicBezTo>
                      <a:pt x="1293" y="2878"/>
                      <a:pt x="1246" y="2887"/>
                      <a:pt x="1199" y="2887"/>
                    </a:cubicBezTo>
                    <a:cubicBezTo>
                      <a:pt x="1032" y="2887"/>
                      <a:pt x="869" y="2763"/>
                      <a:pt x="814" y="2717"/>
                    </a:cubicBezTo>
                    <a:cubicBezTo>
                      <a:pt x="280" y="2265"/>
                      <a:pt x="116" y="1521"/>
                      <a:pt x="71" y="977"/>
                    </a:cubicBezTo>
                    <a:cubicBezTo>
                      <a:pt x="46" y="670"/>
                      <a:pt x="47" y="359"/>
                      <a:pt x="76" y="52"/>
                    </a:cubicBezTo>
                    <a:close/>
                    <a:moveTo>
                      <a:pt x="57" y="1"/>
                    </a:moveTo>
                    <a:cubicBezTo>
                      <a:pt x="52" y="1"/>
                      <a:pt x="47" y="2"/>
                      <a:pt x="43" y="4"/>
                    </a:cubicBezTo>
                    <a:cubicBezTo>
                      <a:pt x="37" y="9"/>
                      <a:pt x="34" y="14"/>
                      <a:pt x="33" y="21"/>
                    </a:cubicBezTo>
                    <a:cubicBezTo>
                      <a:pt x="3" y="339"/>
                      <a:pt x="0" y="662"/>
                      <a:pt x="26" y="981"/>
                    </a:cubicBezTo>
                    <a:cubicBezTo>
                      <a:pt x="72" y="1533"/>
                      <a:pt x="240" y="2290"/>
                      <a:pt x="785" y="2751"/>
                    </a:cubicBezTo>
                    <a:cubicBezTo>
                      <a:pt x="840" y="2798"/>
                      <a:pt x="997" y="2918"/>
                      <a:pt x="1169" y="2931"/>
                    </a:cubicBezTo>
                    <a:cubicBezTo>
                      <a:pt x="1180" y="2932"/>
                      <a:pt x="1191" y="2932"/>
                      <a:pt x="1201" y="2932"/>
                    </a:cubicBezTo>
                    <a:cubicBezTo>
                      <a:pt x="1254" y="2932"/>
                      <a:pt x="1307" y="2921"/>
                      <a:pt x="1359" y="2894"/>
                    </a:cubicBezTo>
                    <a:cubicBezTo>
                      <a:pt x="1561" y="2789"/>
                      <a:pt x="1591" y="2524"/>
                      <a:pt x="1580" y="2321"/>
                    </a:cubicBezTo>
                    <a:cubicBezTo>
                      <a:pt x="1578" y="2279"/>
                      <a:pt x="1575" y="2238"/>
                      <a:pt x="1574" y="2198"/>
                    </a:cubicBezTo>
                    <a:cubicBezTo>
                      <a:pt x="1567" y="2017"/>
                      <a:pt x="1559" y="1845"/>
                      <a:pt x="1512" y="1669"/>
                    </a:cubicBezTo>
                    <a:lnTo>
                      <a:pt x="1512" y="1669"/>
                    </a:lnTo>
                    <a:cubicBezTo>
                      <a:pt x="1685" y="1824"/>
                      <a:pt x="1854" y="1892"/>
                      <a:pt x="2091" y="1956"/>
                    </a:cubicBezTo>
                    <a:cubicBezTo>
                      <a:pt x="2177" y="1979"/>
                      <a:pt x="2256" y="1991"/>
                      <a:pt x="2328" y="1991"/>
                    </a:cubicBezTo>
                    <a:cubicBezTo>
                      <a:pt x="2431" y="1991"/>
                      <a:pt x="2518" y="1967"/>
                      <a:pt x="2591" y="1921"/>
                    </a:cubicBezTo>
                    <a:cubicBezTo>
                      <a:pt x="2733" y="1829"/>
                      <a:pt x="2811" y="1638"/>
                      <a:pt x="2784" y="1444"/>
                    </a:cubicBezTo>
                    <a:cubicBezTo>
                      <a:pt x="2764" y="1292"/>
                      <a:pt x="2684" y="1135"/>
                      <a:pt x="2545" y="979"/>
                    </a:cubicBezTo>
                    <a:cubicBezTo>
                      <a:pt x="2209" y="598"/>
                      <a:pt x="1712" y="390"/>
                      <a:pt x="1270" y="238"/>
                    </a:cubicBezTo>
                    <a:cubicBezTo>
                      <a:pt x="1053" y="162"/>
                      <a:pt x="831" y="133"/>
                      <a:pt x="615" y="104"/>
                    </a:cubicBezTo>
                    <a:cubicBezTo>
                      <a:pt x="434" y="79"/>
                      <a:pt x="246" y="54"/>
                      <a:pt x="62" y="1"/>
                    </a:cubicBezTo>
                    <a:cubicBezTo>
                      <a:pt x="60" y="1"/>
                      <a:pt x="59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19"/>
              <p:cNvSpPr/>
              <p:nvPr/>
            </p:nvSpPr>
            <p:spPr>
              <a:xfrm>
                <a:off x="7310509" y="4385224"/>
                <a:ext cx="138529" cy="18342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4302" extrusionOk="0">
                    <a:moveTo>
                      <a:pt x="26" y="0"/>
                    </a:moveTo>
                    <a:cubicBezTo>
                      <a:pt x="21" y="0"/>
                      <a:pt x="15" y="3"/>
                      <a:pt x="11" y="8"/>
                    </a:cubicBezTo>
                    <a:cubicBezTo>
                      <a:pt x="1" y="16"/>
                      <a:pt x="1" y="30"/>
                      <a:pt x="11" y="39"/>
                    </a:cubicBezTo>
                    <a:cubicBezTo>
                      <a:pt x="1271" y="1290"/>
                      <a:pt x="2255" y="2601"/>
                      <a:pt x="3202" y="4290"/>
                    </a:cubicBezTo>
                    <a:cubicBezTo>
                      <a:pt x="3206" y="4296"/>
                      <a:pt x="3213" y="4301"/>
                      <a:pt x="3220" y="4301"/>
                    </a:cubicBezTo>
                    <a:lnTo>
                      <a:pt x="3220" y="4302"/>
                    </a:lnTo>
                    <a:cubicBezTo>
                      <a:pt x="3225" y="4302"/>
                      <a:pt x="3229" y="4301"/>
                      <a:pt x="3233" y="4298"/>
                    </a:cubicBezTo>
                    <a:cubicBezTo>
                      <a:pt x="3244" y="4292"/>
                      <a:pt x="3248" y="4278"/>
                      <a:pt x="3242" y="4268"/>
                    </a:cubicBezTo>
                    <a:cubicBezTo>
                      <a:pt x="2293" y="2575"/>
                      <a:pt x="1306" y="1262"/>
                      <a:pt x="42" y="8"/>
                    </a:cubicBezTo>
                    <a:cubicBezTo>
                      <a:pt x="38" y="3"/>
                      <a:pt x="32" y="0"/>
                      <a:pt x="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0026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0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1351" name="Google Shape;1351;p20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52" name="Google Shape;1352;p20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1353" name="Google Shape;1353;p20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1354" name="Google Shape;1354;p20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55" name="Google Shape;1355;p20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56" name="Google Shape;1356;p20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357" name="Google Shape;1357;p20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1358" name="Google Shape;1358;p20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59" name="Google Shape;1359;p20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360" name="Google Shape;1360;p20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361" name="Google Shape;1361;p20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1362" name="Google Shape;1362;p20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3" name="Google Shape;1363;p20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4" name="Google Shape;1364;p20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5" name="Google Shape;1365;p20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6" name="Google Shape;1366;p20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7" name="Google Shape;1367;p20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8" name="Google Shape;1368;p20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9" name="Google Shape;1369;p20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0" name="Google Shape;1370;p20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1" name="Google Shape;1371;p20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2" name="Google Shape;1372;p20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3" name="Google Shape;1373;p20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374" name="Google Shape;1374;p20"/>
          <p:cNvGrpSpPr/>
          <p:nvPr/>
        </p:nvGrpSpPr>
        <p:grpSpPr>
          <a:xfrm flipH="1">
            <a:off x="476695" y="-209762"/>
            <a:ext cx="9061856" cy="6957116"/>
            <a:chOff x="357521" y="-157322"/>
            <a:chExt cx="6796392" cy="5217837"/>
          </a:xfrm>
        </p:grpSpPr>
        <p:sp>
          <p:nvSpPr>
            <p:cNvPr id="1375" name="Google Shape;1375;p20"/>
            <p:cNvSpPr/>
            <p:nvPr/>
          </p:nvSpPr>
          <p:spPr>
            <a:xfrm>
              <a:off x="6477205" y="1762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0"/>
            <p:cNvSpPr/>
            <p:nvPr/>
          </p:nvSpPr>
          <p:spPr>
            <a:xfrm>
              <a:off x="365571" y="206597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7" name="Google Shape;1377;p20"/>
            <p:cNvGrpSpPr/>
            <p:nvPr/>
          </p:nvGrpSpPr>
          <p:grpSpPr>
            <a:xfrm>
              <a:off x="357521" y="1237603"/>
              <a:ext cx="364861" cy="363915"/>
              <a:chOff x="2789668" y="759261"/>
              <a:chExt cx="440069" cy="438928"/>
            </a:xfrm>
          </p:grpSpPr>
          <p:sp>
            <p:nvSpPr>
              <p:cNvPr id="1378" name="Google Shape;1378;p20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20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20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20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20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20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20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20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20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7" name="Google Shape;1387;p20"/>
            <p:cNvGrpSpPr/>
            <p:nvPr/>
          </p:nvGrpSpPr>
          <p:grpSpPr>
            <a:xfrm rot="506186">
              <a:off x="1842533" y="4700654"/>
              <a:ext cx="459722" cy="327911"/>
              <a:chOff x="4879302" y="1958088"/>
              <a:chExt cx="715237" cy="510165"/>
            </a:xfrm>
          </p:grpSpPr>
          <p:sp>
            <p:nvSpPr>
              <p:cNvPr id="1388" name="Google Shape;1388;p20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20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20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391" name="Google Shape;1391;p20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392" name="Google Shape;1392;p20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3" name="Google Shape;1393;p20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4" name="Google Shape;1394;p20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5" name="Google Shape;1395;p20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6" name="Google Shape;1396;p20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7" name="Google Shape;1397;p20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8" name="Google Shape;1398;p20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9" name="Google Shape;1399;p20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0" name="Google Shape;1400;p20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1" name="Google Shape;1401;p20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2" name="Google Shape;1402;p20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3" name="Google Shape;1403;p20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4" name="Google Shape;1404;p20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5" name="Google Shape;1405;p20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6" name="Google Shape;1406;p20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7" name="Google Shape;1407;p20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8" name="Google Shape;1408;p20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9" name="Google Shape;1409;p20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0" name="Google Shape;1410;p20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1" name="Google Shape;1411;p20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2" name="Google Shape;1412;p20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3" name="Google Shape;1413;p20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14" name="Google Shape;1414;p20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20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20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20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18" name="Google Shape;1418;p20"/>
            <p:cNvGrpSpPr/>
            <p:nvPr/>
          </p:nvGrpSpPr>
          <p:grpSpPr>
            <a:xfrm>
              <a:off x="2967758" y="-157322"/>
              <a:ext cx="364861" cy="363915"/>
              <a:chOff x="2789668" y="759261"/>
              <a:chExt cx="440069" cy="438928"/>
            </a:xfrm>
          </p:grpSpPr>
          <p:sp>
            <p:nvSpPr>
              <p:cNvPr id="1419" name="Google Shape;1419;p20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20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20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20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20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20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20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20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20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3512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6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200" name="Google Shape;200;p6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1" name="Google Shape;201;p6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202" name="Google Shape;202;p6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203" name="Google Shape;203;p6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4" name="Google Shape;204;p6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5" name="Google Shape;205;p6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06" name="Google Shape;206;p6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207" name="Google Shape;207;p6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08" name="Google Shape;208;p6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209" name="Google Shape;209;p6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0" name="Google Shape;210;p6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211" name="Google Shape;211;p6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2" name="Google Shape;212;p6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" name="Google Shape;213;p6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" name="Google Shape;214;p6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" name="Google Shape;215;p6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" name="Google Shape;216;p6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7" name="Google Shape;217;p6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" name="Google Shape;218;p6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" name="Google Shape;219;p6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" name="Google Shape;220;p6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" name="Google Shape;221;p6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" name="Google Shape;222;p6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23" name="Google Shape;223;p6"/>
          <p:cNvGrpSpPr/>
          <p:nvPr/>
        </p:nvGrpSpPr>
        <p:grpSpPr>
          <a:xfrm>
            <a:off x="-380994" y="121796"/>
            <a:ext cx="12416803" cy="4917096"/>
            <a:chOff x="-285745" y="91347"/>
            <a:chExt cx="9312602" cy="3687822"/>
          </a:xfrm>
        </p:grpSpPr>
        <p:sp>
          <p:nvSpPr>
            <p:cNvPr id="224" name="Google Shape;224;p6"/>
            <p:cNvSpPr/>
            <p:nvPr/>
          </p:nvSpPr>
          <p:spPr>
            <a:xfrm>
              <a:off x="1488950" y="11872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8196071" y="91347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7" name="Google Shape;227;p6"/>
            <p:cNvGrpSpPr/>
            <p:nvPr/>
          </p:nvGrpSpPr>
          <p:grpSpPr>
            <a:xfrm>
              <a:off x="196071" y="810203"/>
              <a:ext cx="364861" cy="363915"/>
              <a:chOff x="2789668" y="759261"/>
              <a:chExt cx="440069" cy="438928"/>
            </a:xfrm>
          </p:grpSpPr>
          <p:sp>
            <p:nvSpPr>
              <p:cNvPr id="228" name="Google Shape;228;p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6"/>
            <p:cNvGrpSpPr/>
            <p:nvPr/>
          </p:nvGrpSpPr>
          <p:grpSpPr>
            <a:xfrm>
              <a:off x="8661996" y="3415253"/>
              <a:ext cx="364861" cy="363915"/>
              <a:chOff x="2789668" y="759261"/>
              <a:chExt cx="440069" cy="438928"/>
            </a:xfrm>
          </p:grpSpPr>
          <p:sp>
            <p:nvSpPr>
              <p:cNvPr id="238" name="Google Shape;238;p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7" name="Google Shape;247;p6"/>
            <p:cNvGrpSpPr/>
            <p:nvPr/>
          </p:nvGrpSpPr>
          <p:grpSpPr>
            <a:xfrm rot="-3288692">
              <a:off x="-105358" y="2800137"/>
              <a:ext cx="459724" cy="327912"/>
              <a:chOff x="4879302" y="1958088"/>
              <a:chExt cx="715237" cy="510165"/>
            </a:xfrm>
          </p:grpSpPr>
          <p:sp>
            <p:nvSpPr>
              <p:cNvPr id="248" name="Google Shape;248;p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51" name="Google Shape;251;p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252" name="Google Shape;252;p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" name="Google Shape;253;p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" name="Google Shape;254;p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5" name="Google Shape;255;p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6" name="Google Shape;256;p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7" name="Google Shape;257;p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" name="Google Shape;258;p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" name="Google Shape;259;p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" name="Google Shape;260;p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" name="Google Shape;261;p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74" name="Google Shape;274;p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78" name="Google Shape;278;p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492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1" name="Google Shape;281;p7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282" name="Google Shape;282;p7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283" name="Google Shape;283;p7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86" name="Google Shape;286;p7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287" name="Google Shape;287;p7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9" name="Google Shape;289;p7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0" name="Google Shape;290;p7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291" name="Google Shape;291;p7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7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body" idx="1"/>
          </p:nvPr>
        </p:nvSpPr>
        <p:spPr>
          <a:xfrm>
            <a:off x="1484133" y="1626900"/>
            <a:ext cx="6939600" cy="4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598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1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" name="Google Shape;496;p11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497" name="Google Shape;497;p11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498" name="Google Shape;498;p11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11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01" name="Google Shape;501;p11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502" name="Google Shape;502;p11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" name="Google Shape;503;p11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04" name="Google Shape;504;p11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5" name="Google Shape;505;p11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506" name="Google Shape;506;p11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11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11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11"/>
          <p:cNvSpPr txBox="1">
            <a:spLocks noGrp="1"/>
          </p:cNvSpPr>
          <p:nvPr>
            <p:ph type="title" hasCustomPrompt="1"/>
          </p:nvPr>
        </p:nvSpPr>
        <p:spPr>
          <a:xfrm>
            <a:off x="1282200" y="2077967"/>
            <a:ext cx="96276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19" name="Google Shape;519;p11"/>
          <p:cNvSpPr txBox="1">
            <a:spLocks noGrp="1"/>
          </p:cNvSpPr>
          <p:nvPr>
            <p:ph type="subTitle" idx="1"/>
          </p:nvPr>
        </p:nvSpPr>
        <p:spPr>
          <a:xfrm>
            <a:off x="1282200" y="4092833"/>
            <a:ext cx="9627600" cy="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393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3" y="75411"/>
            <a:ext cx="11933503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7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7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7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7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829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15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740" name="Google Shape;740;p15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1" name="Google Shape;741;p15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742" name="Google Shape;742;p15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743" name="Google Shape;743;p15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15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15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746" name="Google Shape;746;p15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747" name="Google Shape;747;p15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48" name="Google Shape;748;p15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49" name="Google Shape;749;p15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50" name="Google Shape;750;p15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751" name="Google Shape;751;p15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15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15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15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15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6" name="Google Shape;756;p15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7" name="Google Shape;757;p15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8" name="Google Shape;758;p15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15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15"/>
                <p:cNvSpPr/>
                <p:nvPr/>
              </p:nvSpPr>
              <p:spPr>
                <a:xfrm>
                  <a:off x="3810247" y="1735920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15"/>
                <p:cNvSpPr/>
                <p:nvPr/>
              </p:nvSpPr>
              <p:spPr>
                <a:xfrm>
                  <a:off x="3782347" y="1763820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15"/>
                <p:cNvSpPr/>
                <p:nvPr/>
              </p:nvSpPr>
              <p:spPr>
                <a:xfrm>
                  <a:off x="3833097" y="1757295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63" name="Google Shape;763;p15"/>
          <p:cNvGrpSpPr/>
          <p:nvPr/>
        </p:nvGrpSpPr>
        <p:grpSpPr>
          <a:xfrm>
            <a:off x="476695" y="-209762"/>
            <a:ext cx="9061856" cy="6957116"/>
            <a:chOff x="357521" y="-157322"/>
            <a:chExt cx="6796392" cy="5217837"/>
          </a:xfrm>
        </p:grpSpPr>
        <p:sp>
          <p:nvSpPr>
            <p:cNvPr id="764" name="Google Shape;764;p15"/>
            <p:cNvSpPr/>
            <p:nvPr/>
          </p:nvSpPr>
          <p:spPr>
            <a:xfrm>
              <a:off x="6477205" y="1762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365571" y="206597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6" name="Google Shape;766;p15"/>
            <p:cNvGrpSpPr/>
            <p:nvPr/>
          </p:nvGrpSpPr>
          <p:grpSpPr>
            <a:xfrm>
              <a:off x="357521" y="1237603"/>
              <a:ext cx="364861" cy="363915"/>
              <a:chOff x="2789668" y="759261"/>
              <a:chExt cx="440069" cy="438928"/>
            </a:xfrm>
          </p:grpSpPr>
          <p:sp>
            <p:nvSpPr>
              <p:cNvPr id="767" name="Google Shape;767;p15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15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15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3" name="Google Shape;773;p15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6" name="Google Shape;776;p15"/>
            <p:cNvGrpSpPr/>
            <p:nvPr/>
          </p:nvGrpSpPr>
          <p:grpSpPr>
            <a:xfrm rot="506186">
              <a:off x="1842533" y="4700654"/>
              <a:ext cx="459722" cy="327911"/>
              <a:chOff x="4879302" y="1958088"/>
              <a:chExt cx="715237" cy="510165"/>
            </a:xfrm>
          </p:grpSpPr>
          <p:sp>
            <p:nvSpPr>
              <p:cNvPr id="777" name="Google Shape;777;p15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8" name="Google Shape;778;p15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9" name="Google Shape;779;p15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780" name="Google Shape;780;p15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781" name="Google Shape;781;p15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15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3" name="Google Shape;783;p15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4" name="Google Shape;784;p15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15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15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15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15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15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15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1" name="Google Shape;791;p15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2" name="Google Shape;792;p15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3" name="Google Shape;793;p15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15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15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15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15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15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15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0" name="Google Shape;800;p15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1" name="Google Shape;801;p15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15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03" name="Google Shape;803;p15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15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15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15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7" name="Google Shape;807;p15"/>
            <p:cNvGrpSpPr/>
            <p:nvPr/>
          </p:nvGrpSpPr>
          <p:grpSpPr>
            <a:xfrm>
              <a:off x="2967758" y="-157322"/>
              <a:ext cx="364861" cy="363915"/>
              <a:chOff x="2789668" y="759261"/>
              <a:chExt cx="440069" cy="438928"/>
            </a:xfrm>
          </p:grpSpPr>
          <p:sp>
            <p:nvSpPr>
              <p:cNvPr id="808" name="Google Shape;808;p15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15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0" name="Google Shape;810;p15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1" name="Google Shape;811;p15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15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3" name="Google Shape;813;p15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4" name="Google Shape;814;p15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5" name="Google Shape;815;p15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6" name="Google Shape;816;p15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17" name="Google Shape;817;p15"/>
          <p:cNvSpPr txBox="1">
            <a:spLocks noGrp="1"/>
          </p:cNvSpPr>
          <p:nvPr>
            <p:ph type="title"/>
          </p:nvPr>
        </p:nvSpPr>
        <p:spPr>
          <a:xfrm>
            <a:off x="3053400" y="4072083"/>
            <a:ext cx="6085200" cy="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18" name="Google Shape;818;p15"/>
          <p:cNvSpPr txBox="1">
            <a:spLocks noGrp="1"/>
          </p:cNvSpPr>
          <p:nvPr>
            <p:ph type="subTitle" idx="1"/>
          </p:nvPr>
        </p:nvSpPr>
        <p:spPr>
          <a:xfrm>
            <a:off x="1944200" y="2300717"/>
            <a:ext cx="83036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222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5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95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19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1199" name="Google Shape;1199;p19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00" name="Google Shape;1200;p19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1201" name="Google Shape;1201;p19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1202" name="Google Shape;1202;p19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3" name="Google Shape;1203;p19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4" name="Google Shape;1204;p19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205" name="Google Shape;1205;p19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1206" name="Google Shape;1206;p19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07" name="Google Shape;1207;p19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208" name="Google Shape;1208;p19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9" name="Google Shape;1209;p19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1210" name="Google Shape;1210;p19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19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19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19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19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19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19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19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19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19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19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19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222" name="Google Shape;1222;p19"/>
          <p:cNvGrpSpPr/>
          <p:nvPr/>
        </p:nvGrpSpPr>
        <p:grpSpPr>
          <a:xfrm flipH="1">
            <a:off x="64792" y="-138845"/>
            <a:ext cx="12011712" cy="6923876"/>
            <a:chOff x="48594" y="-104134"/>
            <a:chExt cx="9008784" cy="5192907"/>
          </a:xfrm>
        </p:grpSpPr>
        <p:sp>
          <p:nvSpPr>
            <p:cNvPr id="1223" name="Google Shape;1223;p19"/>
            <p:cNvSpPr/>
            <p:nvPr/>
          </p:nvSpPr>
          <p:spPr>
            <a:xfrm>
              <a:off x="2421430" y="135148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24" name="Google Shape;1224;p19"/>
            <p:cNvGrpSpPr/>
            <p:nvPr/>
          </p:nvGrpSpPr>
          <p:grpSpPr>
            <a:xfrm>
              <a:off x="910371" y="-104134"/>
              <a:ext cx="364861" cy="363915"/>
              <a:chOff x="2789668" y="759261"/>
              <a:chExt cx="440069" cy="438928"/>
            </a:xfrm>
          </p:grpSpPr>
          <p:sp>
            <p:nvSpPr>
              <p:cNvPr id="1225" name="Google Shape;1225;p1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1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1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1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1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1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1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1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1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34" name="Google Shape;1234;p19"/>
            <p:cNvGrpSpPr/>
            <p:nvPr/>
          </p:nvGrpSpPr>
          <p:grpSpPr>
            <a:xfrm rot="1707536">
              <a:off x="3148488" y="4671127"/>
              <a:ext cx="459736" cy="327921"/>
              <a:chOff x="4879302" y="1958088"/>
              <a:chExt cx="715237" cy="510165"/>
            </a:xfrm>
          </p:grpSpPr>
          <p:sp>
            <p:nvSpPr>
              <p:cNvPr id="1235" name="Google Shape;1235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238" name="Google Shape;1238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239" name="Google Shape;1239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0" name="Google Shape;1240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6" name="Google Shape;1246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7" name="Google Shape;1247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8" name="Google Shape;1248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9" name="Google Shape;1249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0" name="Google Shape;1250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1" name="Google Shape;1251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2" name="Google Shape;1252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3" name="Google Shape;1253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4" name="Google Shape;1254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5" name="Google Shape;1255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6" name="Google Shape;1256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61" name="Google Shape;1261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5" name="Google Shape;1265;p1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1266" name="Google Shape;1266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269" name="Google Shape;1269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270" name="Google Shape;1270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3" name="Google Shape;1273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4" name="Google Shape;1274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5" name="Google Shape;1275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6" name="Google Shape;1276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7" name="Google Shape;1277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8" name="Google Shape;1278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9" name="Google Shape;1279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0" name="Google Shape;1280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1" name="Google Shape;1281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2" name="Google Shape;1282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3" name="Google Shape;1283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4" name="Google Shape;1284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5" name="Google Shape;1285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6" name="Google Shape;1286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7" name="Google Shape;1287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8" name="Google Shape;1288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9" name="Google Shape;1289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0" name="Google Shape;1290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1" name="Google Shape;1291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92" name="Google Shape;1292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6" name="Google Shape;1296;p1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1297" name="Google Shape;1297;p1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1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1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1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1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1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6" name="Google Shape;1306;p19"/>
            <p:cNvGrpSpPr/>
            <p:nvPr/>
          </p:nvGrpSpPr>
          <p:grpSpPr>
            <a:xfrm rot="1707536">
              <a:off x="5017188" y="28477"/>
              <a:ext cx="459736" cy="327921"/>
              <a:chOff x="4879302" y="1958088"/>
              <a:chExt cx="715237" cy="510165"/>
            </a:xfrm>
          </p:grpSpPr>
          <p:sp>
            <p:nvSpPr>
              <p:cNvPr id="1307" name="Google Shape;1307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310" name="Google Shape;1310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311" name="Google Shape;1311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2" name="Google Shape;1312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3" name="Google Shape;1313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4" name="Google Shape;1314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5" name="Google Shape;1315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6" name="Google Shape;1316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7" name="Google Shape;1317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8" name="Google Shape;1318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9" name="Google Shape;1319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0" name="Google Shape;1320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1" name="Google Shape;1321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2" name="Google Shape;1322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3" name="Google Shape;1323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4" name="Google Shape;1324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5" name="Google Shape;1325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6" name="Google Shape;1326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7" name="Google Shape;1327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8" name="Google Shape;1328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9" name="Google Shape;1329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0" name="Google Shape;1330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1" name="Google Shape;1331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2" name="Google Shape;1332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33" name="Google Shape;1333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7" name="Google Shape;1337;p19"/>
            <p:cNvGrpSpPr/>
            <p:nvPr/>
          </p:nvGrpSpPr>
          <p:grpSpPr>
            <a:xfrm rot="6852270">
              <a:off x="114649" y="2111398"/>
              <a:ext cx="729665" cy="616845"/>
              <a:chOff x="6880291" y="4084285"/>
              <a:chExt cx="729656" cy="616837"/>
            </a:xfrm>
          </p:grpSpPr>
          <p:sp>
            <p:nvSpPr>
              <p:cNvPr id="1338" name="Google Shape;1338;p19"/>
              <p:cNvSpPr/>
              <p:nvPr/>
            </p:nvSpPr>
            <p:spPr>
              <a:xfrm>
                <a:off x="6880291" y="4084285"/>
                <a:ext cx="729656" cy="616837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4467" extrusionOk="0">
                    <a:moveTo>
                      <a:pt x="11735" y="1"/>
                    </a:moveTo>
                    <a:cubicBezTo>
                      <a:pt x="11451" y="1"/>
                      <a:pt x="11167" y="53"/>
                      <a:pt x="10903" y="161"/>
                    </a:cubicBezTo>
                    <a:cubicBezTo>
                      <a:pt x="10282" y="416"/>
                      <a:pt x="9765" y="976"/>
                      <a:pt x="9485" y="1699"/>
                    </a:cubicBezTo>
                    <a:cubicBezTo>
                      <a:pt x="9439" y="1819"/>
                      <a:pt x="9400" y="1940"/>
                      <a:pt x="9367" y="2063"/>
                    </a:cubicBezTo>
                    <a:cubicBezTo>
                      <a:pt x="9115" y="1670"/>
                      <a:pt x="8782" y="1297"/>
                      <a:pt x="8332" y="1027"/>
                    </a:cubicBezTo>
                    <a:cubicBezTo>
                      <a:pt x="7910" y="773"/>
                      <a:pt x="7411" y="629"/>
                      <a:pt x="6927" y="624"/>
                    </a:cubicBezTo>
                    <a:cubicBezTo>
                      <a:pt x="6916" y="624"/>
                      <a:pt x="6906" y="624"/>
                      <a:pt x="6896" y="624"/>
                    </a:cubicBezTo>
                    <a:cubicBezTo>
                      <a:pt x="6352" y="624"/>
                      <a:pt x="5860" y="791"/>
                      <a:pt x="5473" y="1109"/>
                    </a:cubicBezTo>
                    <a:cubicBezTo>
                      <a:pt x="4978" y="1515"/>
                      <a:pt x="4673" y="2156"/>
                      <a:pt x="4634" y="2867"/>
                    </a:cubicBezTo>
                    <a:lnTo>
                      <a:pt x="4634" y="2869"/>
                    </a:lnTo>
                    <a:cubicBezTo>
                      <a:pt x="4619" y="3177"/>
                      <a:pt x="4665" y="3484"/>
                      <a:pt x="4743" y="3779"/>
                    </a:cubicBezTo>
                    <a:cubicBezTo>
                      <a:pt x="4161" y="3941"/>
                      <a:pt x="3646" y="4269"/>
                      <a:pt x="3285" y="4721"/>
                    </a:cubicBezTo>
                    <a:cubicBezTo>
                      <a:pt x="2659" y="5509"/>
                      <a:pt x="2571" y="6628"/>
                      <a:pt x="3071" y="7443"/>
                    </a:cubicBezTo>
                    <a:cubicBezTo>
                      <a:pt x="3421" y="8016"/>
                      <a:pt x="4056" y="8435"/>
                      <a:pt x="4815" y="8596"/>
                    </a:cubicBezTo>
                    <a:cubicBezTo>
                      <a:pt x="5102" y="8657"/>
                      <a:pt x="5388" y="8680"/>
                      <a:pt x="5668" y="8680"/>
                    </a:cubicBezTo>
                    <a:cubicBezTo>
                      <a:pt x="5998" y="8680"/>
                      <a:pt x="6321" y="8648"/>
                      <a:pt x="6632" y="8611"/>
                    </a:cubicBezTo>
                    <a:cubicBezTo>
                      <a:pt x="7036" y="8561"/>
                      <a:pt x="7439" y="8498"/>
                      <a:pt x="7840" y="8422"/>
                    </a:cubicBezTo>
                    <a:lnTo>
                      <a:pt x="7840" y="8422"/>
                    </a:lnTo>
                    <a:cubicBezTo>
                      <a:pt x="5905" y="10071"/>
                      <a:pt x="3022" y="11694"/>
                      <a:pt x="577" y="12826"/>
                    </a:cubicBezTo>
                    <a:lnTo>
                      <a:pt x="571" y="12828"/>
                    </a:lnTo>
                    <a:cubicBezTo>
                      <a:pt x="169" y="13018"/>
                      <a:pt x="0" y="13482"/>
                      <a:pt x="185" y="13884"/>
                    </a:cubicBezTo>
                    <a:cubicBezTo>
                      <a:pt x="244" y="14009"/>
                      <a:pt x="329" y="14113"/>
                      <a:pt x="431" y="14191"/>
                    </a:cubicBezTo>
                    <a:cubicBezTo>
                      <a:pt x="567" y="14295"/>
                      <a:pt x="734" y="14352"/>
                      <a:pt x="907" y="14352"/>
                    </a:cubicBezTo>
                    <a:cubicBezTo>
                      <a:pt x="1018" y="14352"/>
                      <a:pt x="1131" y="14328"/>
                      <a:pt x="1240" y="14278"/>
                    </a:cubicBezTo>
                    <a:lnTo>
                      <a:pt x="1254" y="14272"/>
                    </a:lnTo>
                    <a:cubicBezTo>
                      <a:pt x="2588" y="13633"/>
                      <a:pt x="6444" y="11683"/>
                      <a:pt x="8999" y="9371"/>
                    </a:cubicBezTo>
                    <a:lnTo>
                      <a:pt x="8999" y="9371"/>
                    </a:lnTo>
                    <a:cubicBezTo>
                      <a:pt x="8943" y="9849"/>
                      <a:pt x="8914" y="10307"/>
                      <a:pt x="8905" y="10779"/>
                    </a:cubicBezTo>
                    <a:cubicBezTo>
                      <a:pt x="8892" y="11515"/>
                      <a:pt x="8953" y="12593"/>
                      <a:pt x="9625" y="13435"/>
                    </a:cubicBezTo>
                    <a:cubicBezTo>
                      <a:pt x="9933" y="13820"/>
                      <a:pt x="10350" y="14128"/>
                      <a:pt x="10802" y="14302"/>
                    </a:cubicBezTo>
                    <a:cubicBezTo>
                      <a:pt x="11086" y="14412"/>
                      <a:pt x="11373" y="14466"/>
                      <a:pt x="11654" y="14466"/>
                    </a:cubicBezTo>
                    <a:cubicBezTo>
                      <a:pt x="11887" y="14466"/>
                      <a:pt x="12116" y="14429"/>
                      <a:pt x="12335" y="14353"/>
                    </a:cubicBezTo>
                    <a:cubicBezTo>
                      <a:pt x="12940" y="14145"/>
                      <a:pt x="13450" y="13650"/>
                      <a:pt x="13733" y="12996"/>
                    </a:cubicBezTo>
                    <a:lnTo>
                      <a:pt x="13733" y="12995"/>
                    </a:lnTo>
                    <a:cubicBezTo>
                      <a:pt x="13855" y="12711"/>
                      <a:pt x="13918" y="12407"/>
                      <a:pt x="13948" y="12103"/>
                    </a:cubicBezTo>
                    <a:cubicBezTo>
                      <a:pt x="14034" y="12111"/>
                      <a:pt x="14120" y="12114"/>
                      <a:pt x="14205" y="12114"/>
                    </a:cubicBezTo>
                    <a:cubicBezTo>
                      <a:pt x="14719" y="12114"/>
                      <a:pt x="15218" y="11984"/>
                      <a:pt x="15643" y="11727"/>
                    </a:cubicBezTo>
                    <a:cubicBezTo>
                      <a:pt x="16504" y="11207"/>
                      <a:pt x="16976" y="10189"/>
                      <a:pt x="16791" y="9251"/>
                    </a:cubicBezTo>
                    <a:cubicBezTo>
                      <a:pt x="16661" y="8591"/>
                      <a:pt x="16212" y="7977"/>
                      <a:pt x="15557" y="7562"/>
                    </a:cubicBezTo>
                    <a:cubicBezTo>
                      <a:pt x="15394" y="7460"/>
                      <a:pt x="15229" y="7374"/>
                      <a:pt x="15059" y="7299"/>
                    </a:cubicBezTo>
                    <a:cubicBezTo>
                      <a:pt x="15536" y="7112"/>
                      <a:pt x="16016" y="6830"/>
                      <a:pt x="16393" y="6384"/>
                    </a:cubicBezTo>
                    <a:cubicBezTo>
                      <a:pt x="16712" y="6007"/>
                      <a:pt x="16934" y="5538"/>
                      <a:pt x="17017" y="5060"/>
                    </a:cubicBezTo>
                    <a:cubicBezTo>
                      <a:pt x="17112" y="4512"/>
                      <a:pt x="17028" y="3989"/>
                      <a:pt x="16771" y="3547"/>
                    </a:cubicBezTo>
                    <a:cubicBezTo>
                      <a:pt x="16450" y="2993"/>
                      <a:pt x="15867" y="2589"/>
                      <a:pt x="15170" y="2438"/>
                    </a:cubicBezTo>
                    <a:lnTo>
                      <a:pt x="15169" y="2438"/>
                    </a:lnTo>
                    <a:cubicBezTo>
                      <a:pt x="14983" y="2398"/>
                      <a:pt x="14795" y="2381"/>
                      <a:pt x="14608" y="2381"/>
                    </a:cubicBezTo>
                    <a:cubicBezTo>
                      <a:pt x="14489" y="2381"/>
                      <a:pt x="14370" y="2388"/>
                      <a:pt x="14253" y="2400"/>
                    </a:cubicBezTo>
                    <a:cubicBezTo>
                      <a:pt x="14186" y="1799"/>
                      <a:pt x="13945" y="1238"/>
                      <a:pt x="13556" y="809"/>
                    </a:cubicBezTo>
                    <a:cubicBezTo>
                      <a:pt x="13081" y="287"/>
                      <a:pt x="12403" y="1"/>
                      <a:pt x="117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19"/>
              <p:cNvSpPr/>
              <p:nvPr/>
            </p:nvSpPr>
            <p:spPr>
              <a:xfrm>
                <a:off x="6909413" y="4382623"/>
                <a:ext cx="404374" cy="280171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6571" extrusionOk="0">
                    <a:moveTo>
                      <a:pt x="9432" y="1"/>
                    </a:moveTo>
                    <a:cubicBezTo>
                      <a:pt x="9418" y="1"/>
                      <a:pt x="9403" y="8"/>
                      <a:pt x="9394" y="22"/>
                    </a:cubicBezTo>
                    <a:cubicBezTo>
                      <a:pt x="7666" y="2544"/>
                      <a:pt x="2940" y="5070"/>
                      <a:pt x="134" y="6333"/>
                    </a:cubicBezTo>
                    <a:cubicBezTo>
                      <a:pt x="0" y="6395"/>
                      <a:pt x="66" y="6571"/>
                      <a:pt x="182" y="6571"/>
                    </a:cubicBezTo>
                    <a:cubicBezTo>
                      <a:pt x="199" y="6571"/>
                      <a:pt x="216" y="6567"/>
                      <a:pt x="234" y="6559"/>
                    </a:cubicBezTo>
                    <a:cubicBezTo>
                      <a:pt x="3049" y="5244"/>
                      <a:pt x="7767" y="2636"/>
                      <a:pt x="9471" y="70"/>
                    </a:cubicBezTo>
                    <a:lnTo>
                      <a:pt x="9471" y="71"/>
                    </a:lnTo>
                    <a:cubicBezTo>
                      <a:pt x="9484" y="49"/>
                      <a:pt x="9477" y="22"/>
                      <a:pt x="9457" y="8"/>
                    </a:cubicBezTo>
                    <a:cubicBezTo>
                      <a:pt x="9449" y="3"/>
                      <a:pt x="9441" y="1"/>
                      <a:pt x="94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19"/>
              <p:cNvSpPr/>
              <p:nvPr/>
            </p:nvSpPr>
            <p:spPr>
              <a:xfrm>
                <a:off x="7300447" y="4113151"/>
                <a:ext cx="287803" cy="276206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478" extrusionOk="0">
                    <a:moveTo>
                      <a:pt x="1947" y="0"/>
                    </a:moveTo>
                    <a:cubicBezTo>
                      <a:pt x="1757" y="0"/>
                      <a:pt x="1567" y="34"/>
                      <a:pt x="1388" y="105"/>
                    </a:cubicBezTo>
                    <a:cubicBezTo>
                      <a:pt x="893" y="302"/>
                      <a:pt x="531" y="754"/>
                      <a:pt x="333" y="1251"/>
                    </a:cubicBezTo>
                    <a:cubicBezTo>
                      <a:pt x="136" y="1747"/>
                      <a:pt x="83" y="2288"/>
                      <a:pt x="57" y="2821"/>
                    </a:cubicBezTo>
                    <a:cubicBezTo>
                      <a:pt x="0" y="3987"/>
                      <a:pt x="54" y="5157"/>
                      <a:pt x="221" y="6312"/>
                    </a:cubicBezTo>
                    <a:cubicBezTo>
                      <a:pt x="227" y="6357"/>
                      <a:pt x="234" y="6402"/>
                      <a:pt x="240" y="6447"/>
                    </a:cubicBezTo>
                    <a:cubicBezTo>
                      <a:pt x="254" y="6447"/>
                      <a:pt x="267" y="6447"/>
                      <a:pt x="280" y="6449"/>
                    </a:cubicBezTo>
                    <a:cubicBezTo>
                      <a:pt x="705" y="6467"/>
                      <a:pt x="1102" y="6478"/>
                      <a:pt x="1485" y="6478"/>
                    </a:cubicBezTo>
                    <a:cubicBezTo>
                      <a:pt x="2347" y="6478"/>
                      <a:pt x="3131" y="6424"/>
                      <a:pt x="3975" y="6283"/>
                    </a:cubicBezTo>
                    <a:cubicBezTo>
                      <a:pt x="4846" y="6136"/>
                      <a:pt x="5572" y="5872"/>
                      <a:pt x="6055" y="5312"/>
                    </a:cubicBezTo>
                    <a:cubicBezTo>
                      <a:pt x="6540" y="4752"/>
                      <a:pt x="6749" y="3899"/>
                      <a:pt x="6384" y="3255"/>
                    </a:cubicBezTo>
                    <a:cubicBezTo>
                      <a:pt x="6147" y="2835"/>
                      <a:pt x="5700" y="2562"/>
                      <a:pt x="5231" y="2455"/>
                    </a:cubicBezTo>
                    <a:cubicBezTo>
                      <a:pt x="5088" y="2422"/>
                      <a:pt x="4939" y="2409"/>
                      <a:pt x="4787" y="2409"/>
                    </a:cubicBezTo>
                    <a:cubicBezTo>
                      <a:pt x="4441" y="2409"/>
                      <a:pt x="4083" y="2478"/>
                      <a:pt x="3757" y="2552"/>
                    </a:cubicBezTo>
                    <a:cubicBezTo>
                      <a:pt x="3893" y="1872"/>
                      <a:pt x="3742" y="1120"/>
                      <a:pt x="3280" y="601"/>
                    </a:cubicBezTo>
                    <a:cubicBezTo>
                      <a:pt x="2946" y="227"/>
                      <a:pt x="2444" y="0"/>
                      <a:pt x="1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19"/>
              <p:cNvSpPr/>
              <p:nvPr/>
            </p:nvSpPr>
            <p:spPr>
              <a:xfrm>
                <a:off x="7308164" y="4261958"/>
                <a:ext cx="116528" cy="128126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3005" extrusionOk="0">
                    <a:moveTo>
                      <a:pt x="1103" y="45"/>
                    </a:moveTo>
                    <a:cubicBezTo>
                      <a:pt x="1116" y="45"/>
                      <a:pt x="1129" y="46"/>
                      <a:pt x="1141" y="47"/>
                    </a:cubicBezTo>
                    <a:lnTo>
                      <a:pt x="1140" y="47"/>
                    </a:lnTo>
                    <a:cubicBezTo>
                      <a:pt x="1240" y="54"/>
                      <a:pt x="1333" y="93"/>
                      <a:pt x="1395" y="159"/>
                    </a:cubicBezTo>
                    <a:cubicBezTo>
                      <a:pt x="1488" y="256"/>
                      <a:pt x="1528" y="407"/>
                      <a:pt x="1514" y="609"/>
                    </a:cubicBezTo>
                    <a:cubicBezTo>
                      <a:pt x="1495" y="881"/>
                      <a:pt x="1457" y="1060"/>
                      <a:pt x="1307" y="1283"/>
                    </a:cubicBezTo>
                    <a:cubicBezTo>
                      <a:pt x="1300" y="1291"/>
                      <a:pt x="1301" y="1303"/>
                      <a:pt x="1309" y="1311"/>
                    </a:cubicBezTo>
                    <a:cubicBezTo>
                      <a:pt x="1313" y="1315"/>
                      <a:pt x="1319" y="1318"/>
                      <a:pt x="1325" y="1318"/>
                    </a:cubicBezTo>
                    <a:cubicBezTo>
                      <a:pt x="1329" y="1318"/>
                      <a:pt x="1333" y="1317"/>
                      <a:pt x="1336" y="1315"/>
                    </a:cubicBezTo>
                    <a:cubicBezTo>
                      <a:pt x="1519" y="1210"/>
                      <a:pt x="1708" y="1165"/>
                      <a:pt x="1907" y="1116"/>
                    </a:cubicBezTo>
                    <a:cubicBezTo>
                      <a:pt x="1947" y="1106"/>
                      <a:pt x="1987" y="1097"/>
                      <a:pt x="2027" y="1086"/>
                    </a:cubicBezTo>
                    <a:cubicBezTo>
                      <a:pt x="2092" y="1069"/>
                      <a:pt x="2180" y="1053"/>
                      <a:pt x="2270" y="1053"/>
                    </a:cubicBezTo>
                    <a:cubicBezTo>
                      <a:pt x="2388" y="1053"/>
                      <a:pt x="2509" y="1081"/>
                      <a:pt x="2586" y="1177"/>
                    </a:cubicBezTo>
                    <a:cubicBezTo>
                      <a:pt x="2733" y="1359"/>
                      <a:pt x="2597" y="1637"/>
                      <a:pt x="2552" y="1717"/>
                    </a:cubicBezTo>
                    <a:cubicBezTo>
                      <a:pt x="2213" y="2328"/>
                      <a:pt x="1514" y="2634"/>
                      <a:pt x="989" y="2783"/>
                    </a:cubicBezTo>
                    <a:cubicBezTo>
                      <a:pt x="693" y="2867"/>
                      <a:pt x="387" y="2926"/>
                      <a:pt x="81" y="2957"/>
                    </a:cubicBezTo>
                    <a:cubicBezTo>
                      <a:pt x="94" y="2772"/>
                      <a:pt x="83" y="2591"/>
                      <a:pt x="72" y="2415"/>
                    </a:cubicBezTo>
                    <a:cubicBezTo>
                      <a:pt x="59" y="2200"/>
                      <a:pt x="46" y="1979"/>
                      <a:pt x="76" y="1756"/>
                    </a:cubicBezTo>
                    <a:cubicBezTo>
                      <a:pt x="140" y="1299"/>
                      <a:pt x="246" y="778"/>
                      <a:pt x="549" y="382"/>
                    </a:cubicBezTo>
                    <a:cubicBezTo>
                      <a:pt x="670" y="224"/>
                      <a:pt x="801" y="120"/>
                      <a:pt x="938" y="73"/>
                    </a:cubicBezTo>
                    <a:cubicBezTo>
                      <a:pt x="992" y="55"/>
                      <a:pt x="1048" y="45"/>
                      <a:pt x="1103" y="45"/>
                    </a:cubicBezTo>
                    <a:close/>
                    <a:moveTo>
                      <a:pt x="1102" y="1"/>
                    </a:moveTo>
                    <a:cubicBezTo>
                      <a:pt x="1043" y="1"/>
                      <a:pt x="983" y="10"/>
                      <a:pt x="924" y="31"/>
                    </a:cubicBezTo>
                    <a:cubicBezTo>
                      <a:pt x="778" y="80"/>
                      <a:pt x="640" y="190"/>
                      <a:pt x="514" y="355"/>
                    </a:cubicBezTo>
                    <a:cubicBezTo>
                      <a:pt x="205" y="759"/>
                      <a:pt x="97" y="1287"/>
                      <a:pt x="32" y="1750"/>
                    </a:cubicBezTo>
                    <a:cubicBezTo>
                      <a:pt x="1" y="1977"/>
                      <a:pt x="14" y="2201"/>
                      <a:pt x="28" y="2418"/>
                    </a:cubicBezTo>
                    <a:cubicBezTo>
                      <a:pt x="39" y="2601"/>
                      <a:pt x="49" y="2791"/>
                      <a:pt x="34" y="2981"/>
                    </a:cubicBezTo>
                    <a:cubicBezTo>
                      <a:pt x="33" y="2987"/>
                      <a:pt x="36" y="2994"/>
                      <a:pt x="41" y="2998"/>
                    </a:cubicBezTo>
                    <a:cubicBezTo>
                      <a:pt x="44" y="3003"/>
                      <a:pt x="49" y="3005"/>
                      <a:pt x="55" y="3005"/>
                    </a:cubicBezTo>
                    <a:lnTo>
                      <a:pt x="59" y="3005"/>
                    </a:lnTo>
                    <a:cubicBezTo>
                      <a:pt x="377" y="2973"/>
                      <a:pt x="694" y="2914"/>
                      <a:pt x="1002" y="2826"/>
                    </a:cubicBezTo>
                    <a:cubicBezTo>
                      <a:pt x="1535" y="2675"/>
                      <a:pt x="2244" y="2364"/>
                      <a:pt x="2592" y="1740"/>
                    </a:cubicBezTo>
                    <a:cubicBezTo>
                      <a:pt x="2721" y="1507"/>
                      <a:pt x="2731" y="1287"/>
                      <a:pt x="2621" y="1149"/>
                    </a:cubicBezTo>
                    <a:cubicBezTo>
                      <a:pt x="2536" y="1042"/>
                      <a:pt x="2407" y="1007"/>
                      <a:pt x="2274" y="1007"/>
                    </a:cubicBezTo>
                    <a:cubicBezTo>
                      <a:pt x="2185" y="1007"/>
                      <a:pt x="2095" y="1023"/>
                      <a:pt x="2016" y="1043"/>
                    </a:cubicBezTo>
                    <a:cubicBezTo>
                      <a:pt x="1976" y="1053"/>
                      <a:pt x="1936" y="1063"/>
                      <a:pt x="1897" y="1073"/>
                    </a:cubicBezTo>
                    <a:cubicBezTo>
                      <a:pt x="1722" y="1115"/>
                      <a:pt x="1554" y="1155"/>
                      <a:pt x="1390" y="1236"/>
                    </a:cubicBezTo>
                    <a:cubicBezTo>
                      <a:pt x="1509" y="1037"/>
                      <a:pt x="1542" y="858"/>
                      <a:pt x="1560" y="612"/>
                    </a:cubicBezTo>
                    <a:cubicBezTo>
                      <a:pt x="1575" y="397"/>
                      <a:pt x="1530" y="235"/>
                      <a:pt x="1429" y="129"/>
                    </a:cubicBezTo>
                    <a:cubicBezTo>
                      <a:pt x="1348" y="46"/>
                      <a:pt x="1229" y="1"/>
                      <a:pt x="1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19"/>
              <p:cNvSpPr/>
              <p:nvPr/>
            </p:nvSpPr>
            <p:spPr>
              <a:xfrm>
                <a:off x="7309955" y="4218552"/>
                <a:ext cx="153879" cy="170763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4005" extrusionOk="0">
                    <a:moveTo>
                      <a:pt x="3584" y="1"/>
                    </a:moveTo>
                    <a:cubicBezTo>
                      <a:pt x="3579" y="1"/>
                      <a:pt x="3574" y="3"/>
                      <a:pt x="3569" y="7"/>
                    </a:cubicBezTo>
                    <a:cubicBezTo>
                      <a:pt x="2093" y="1265"/>
                      <a:pt x="993" y="2486"/>
                      <a:pt x="7" y="3969"/>
                    </a:cubicBezTo>
                    <a:cubicBezTo>
                      <a:pt x="1" y="3979"/>
                      <a:pt x="3" y="3993"/>
                      <a:pt x="14" y="4000"/>
                    </a:cubicBezTo>
                    <a:cubicBezTo>
                      <a:pt x="17" y="4002"/>
                      <a:pt x="20" y="4004"/>
                      <a:pt x="25" y="4004"/>
                    </a:cubicBezTo>
                    <a:cubicBezTo>
                      <a:pt x="32" y="4004"/>
                      <a:pt x="40" y="4001"/>
                      <a:pt x="45" y="3995"/>
                    </a:cubicBezTo>
                    <a:cubicBezTo>
                      <a:pt x="1029" y="2516"/>
                      <a:pt x="2125" y="1296"/>
                      <a:pt x="3599" y="41"/>
                    </a:cubicBezTo>
                    <a:cubicBezTo>
                      <a:pt x="3607" y="33"/>
                      <a:pt x="3608" y="18"/>
                      <a:pt x="3601" y="9"/>
                    </a:cubicBezTo>
                    <a:cubicBezTo>
                      <a:pt x="3597" y="3"/>
                      <a:pt x="3591" y="1"/>
                      <a:pt x="35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19"/>
              <p:cNvSpPr/>
              <p:nvPr/>
            </p:nvSpPr>
            <p:spPr>
              <a:xfrm>
                <a:off x="7021381" y="4137625"/>
                <a:ext cx="290020" cy="285373"/>
              </a:xfrm>
              <a:custGeom>
                <a:avLst/>
                <a:gdLst/>
                <a:ahLst/>
                <a:cxnLst/>
                <a:rect l="l" t="t" r="r" b="b"/>
                <a:pathLst>
                  <a:path w="6802" h="6693" extrusionOk="0">
                    <a:moveTo>
                      <a:pt x="3646" y="1"/>
                    </a:moveTo>
                    <a:cubicBezTo>
                      <a:pt x="3291" y="1"/>
                      <a:pt x="2944" y="100"/>
                      <a:pt x="2666" y="324"/>
                    </a:cubicBezTo>
                    <a:cubicBezTo>
                      <a:pt x="2291" y="625"/>
                      <a:pt x="2092" y="1109"/>
                      <a:pt x="2062" y="1589"/>
                    </a:cubicBezTo>
                    <a:cubicBezTo>
                      <a:pt x="2033" y="2069"/>
                      <a:pt x="2214" y="2583"/>
                      <a:pt x="2394" y="3030"/>
                    </a:cubicBezTo>
                    <a:cubicBezTo>
                      <a:pt x="2363" y="3029"/>
                      <a:pt x="2333" y="3028"/>
                      <a:pt x="2302" y="3028"/>
                    </a:cubicBezTo>
                    <a:cubicBezTo>
                      <a:pt x="1638" y="3028"/>
                      <a:pt x="964" y="3297"/>
                      <a:pt x="544" y="3813"/>
                    </a:cubicBezTo>
                    <a:cubicBezTo>
                      <a:pt x="107" y="4351"/>
                      <a:pt x="0" y="5163"/>
                      <a:pt x="357" y="5759"/>
                    </a:cubicBezTo>
                    <a:cubicBezTo>
                      <a:pt x="632" y="6217"/>
                      <a:pt x="1137" y="6501"/>
                      <a:pt x="1657" y="6617"/>
                    </a:cubicBezTo>
                    <a:cubicBezTo>
                      <a:pt x="1907" y="6672"/>
                      <a:pt x="2161" y="6693"/>
                      <a:pt x="2417" y="6693"/>
                    </a:cubicBezTo>
                    <a:cubicBezTo>
                      <a:pt x="2696" y="6693"/>
                      <a:pt x="2976" y="6668"/>
                      <a:pt x="3252" y="6637"/>
                    </a:cubicBezTo>
                    <a:cubicBezTo>
                      <a:pt x="4411" y="6508"/>
                      <a:pt x="5558" y="6267"/>
                      <a:pt x="6672" y="5917"/>
                    </a:cubicBezTo>
                    <a:cubicBezTo>
                      <a:pt x="6715" y="5904"/>
                      <a:pt x="6758" y="5890"/>
                      <a:pt x="6801" y="5876"/>
                    </a:cubicBezTo>
                    <a:cubicBezTo>
                      <a:pt x="6800" y="5863"/>
                      <a:pt x="6798" y="5850"/>
                      <a:pt x="6797" y="5837"/>
                    </a:cubicBezTo>
                    <a:cubicBezTo>
                      <a:pt x="6634" y="4462"/>
                      <a:pt x="6438" y="3386"/>
                      <a:pt x="6041" y="2216"/>
                    </a:cubicBezTo>
                    <a:cubicBezTo>
                      <a:pt x="5757" y="1379"/>
                      <a:pt x="5380" y="706"/>
                      <a:pt x="4749" y="319"/>
                    </a:cubicBezTo>
                    <a:cubicBezTo>
                      <a:pt x="4422" y="117"/>
                      <a:pt x="4029" y="1"/>
                      <a:pt x="36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19"/>
              <p:cNvSpPr/>
              <p:nvPr/>
            </p:nvSpPr>
            <p:spPr>
              <a:xfrm>
                <a:off x="7178374" y="4287583"/>
                <a:ext cx="135161" cy="11009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582" extrusionOk="0">
                    <a:moveTo>
                      <a:pt x="1229" y="46"/>
                    </a:moveTo>
                    <a:cubicBezTo>
                      <a:pt x="1343" y="46"/>
                      <a:pt x="1450" y="80"/>
                      <a:pt x="1497" y="97"/>
                    </a:cubicBezTo>
                    <a:cubicBezTo>
                      <a:pt x="2154" y="335"/>
                      <a:pt x="2568" y="975"/>
                      <a:pt x="2799" y="1470"/>
                    </a:cubicBezTo>
                    <a:cubicBezTo>
                      <a:pt x="2929" y="1749"/>
                      <a:pt x="3036" y="2040"/>
                      <a:pt x="3116" y="2339"/>
                    </a:cubicBezTo>
                    <a:cubicBezTo>
                      <a:pt x="2932" y="2355"/>
                      <a:pt x="2755" y="2395"/>
                      <a:pt x="2583" y="2434"/>
                    </a:cubicBezTo>
                    <a:cubicBezTo>
                      <a:pt x="2373" y="2481"/>
                      <a:pt x="2156" y="2530"/>
                      <a:pt x="1931" y="2534"/>
                    </a:cubicBezTo>
                    <a:cubicBezTo>
                      <a:pt x="1874" y="2536"/>
                      <a:pt x="1816" y="2537"/>
                      <a:pt x="1757" y="2537"/>
                    </a:cubicBezTo>
                    <a:cubicBezTo>
                      <a:pt x="1340" y="2537"/>
                      <a:pt x="885" y="2494"/>
                      <a:pt x="500" y="2288"/>
                    </a:cubicBezTo>
                    <a:cubicBezTo>
                      <a:pt x="324" y="2194"/>
                      <a:pt x="200" y="2082"/>
                      <a:pt x="132" y="1954"/>
                    </a:cubicBezTo>
                    <a:cubicBezTo>
                      <a:pt x="48" y="1797"/>
                      <a:pt x="53" y="1610"/>
                      <a:pt x="144" y="1488"/>
                    </a:cubicBezTo>
                    <a:cubicBezTo>
                      <a:pt x="224" y="1381"/>
                      <a:pt x="367" y="1318"/>
                      <a:pt x="569" y="1300"/>
                    </a:cubicBezTo>
                    <a:cubicBezTo>
                      <a:pt x="646" y="1293"/>
                      <a:pt x="716" y="1289"/>
                      <a:pt x="783" y="1289"/>
                    </a:cubicBezTo>
                    <a:cubicBezTo>
                      <a:pt x="818" y="1289"/>
                      <a:pt x="852" y="1290"/>
                      <a:pt x="886" y="1292"/>
                    </a:cubicBezTo>
                    <a:cubicBezTo>
                      <a:pt x="1011" y="1302"/>
                      <a:pt x="1129" y="1332"/>
                      <a:pt x="1267" y="1396"/>
                    </a:cubicBezTo>
                    <a:cubicBezTo>
                      <a:pt x="1271" y="1398"/>
                      <a:pt x="1274" y="1398"/>
                      <a:pt x="1277" y="1398"/>
                    </a:cubicBezTo>
                    <a:cubicBezTo>
                      <a:pt x="1284" y="1398"/>
                      <a:pt x="1290" y="1395"/>
                      <a:pt x="1295" y="1390"/>
                    </a:cubicBezTo>
                    <a:cubicBezTo>
                      <a:pt x="1301" y="1382"/>
                      <a:pt x="1301" y="1370"/>
                      <a:pt x="1295" y="1362"/>
                    </a:cubicBezTo>
                    <a:cubicBezTo>
                      <a:pt x="1162" y="1198"/>
                      <a:pt x="1086" y="1019"/>
                      <a:pt x="1006" y="830"/>
                    </a:cubicBezTo>
                    <a:cubicBezTo>
                      <a:pt x="991" y="793"/>
                      <a:pt x="975" y="755"/>
                      <a:pt x="958" y="716"/>
                    </a:cubicBezTo>
                    <a:cubicBezTo>
                      <a:pt x="896" y="573"/>
                      <a:pt x="813" y="310"/>
                      <a:pt x="957" y="151"/>
                    </a:cubicBezTo>
                    <a:cubicBezTo>
                      <a:pt x="1030" y="71"/>
                      <a:pt x="1132" y="46"/>
                      <a:pt x="1229" y="46"/>
                    </a:cubicBezTo>
                    <a:close/>
                    <a:moveTo>
                      <a:pt x="1233" y="1"/>
                    </a:moveTo>
                    <a:cubicBezTo>
                      <a:pt x="1104" y="1"/>
                      <a:pt x="995" y="41"/>
                      <a:pt x="924" y="120"/>
                    </a:cubicBezTo>
                    <a:cubicBezTo>
                      <a:pt x="771" y="289"/>
                      <a:pt x="836" y="548"/>
                      <a:pt x="917" y="735"/>
                    </a:cubicBezTo>
                    <a:cubicBezTo>
                      <a:pt x="933" y="772"/>
                      <a:pt x="950" y="810"/>
                      <a:pt x="965" y="847"/>
                    </a:cubicBezTo>
                    <a:cubicBezTo>
                      <a:pt x="1035" y="1015"/>
                      <a:pt x="1102" y="1172"/>
                      <a:pt x="1208" y="1322"/>
                    </a:cubicBezTo>
                    <a:cubicBezTo>
                      <a:pt x="1060" y="1264"/>
                      <a:pt x="927" y="1243"/>
                      <a:pt x="780" y="1243"/>
                    </a:cubicBezTo>
                    <a:cubicBezTo>
                      <a:pt x="712" y="1243"/>
                      <a:pt x="642" y="1247"/>
                      <a:pt x="565" y="1255"/>
                    </a:cubicBezTo>
                    <a:cubicBezTo>
                      <a:pt x="351" y="1274"/>
                      <a:pt x="197" y="1343"/>
                      <a:pt x="109" y="1461"/>
                    </a:cubicBezTo>
                    <a:cubicBezTo>
                      <a:pt x="7" y="1596"/>
                      <a:pt x="1" y="1803"/>
                      <a:pt x="92" y="1974"/>
                    </a:cubicBezTo>
                    <a:cubicBezTo>
                      <a:pt x="165" y="2111"/>
                      <a:pt x="295" y="2230"/>
                      <a:pt x="478" y="2328"/>
                    </a:cubicBezTo>
                    <a:cubicBezTo>
                      <a:pt x="759" y="2478"/>
                      <a:pt x="1075" y="2543"/>
                      <a:pt x="1387" y="2568"/>
                    </a:cubicBezTo>
                    <a:cubicBezTo>
                      <a:pt x="1515" y="2578"/>
                      <a:pt x="1641" y="2582"/>
                      <a:pt x="1764" y="2582"/>
                    </a:cubicBezTo>
                    <a:cubicBezTo>
                      <a:pt x="1821" y="2582"/>
                      <a:pt x="1877" y="2581"/>
                      <a:pt x="1932" y="2580"/>
                    </a:cubicBezTo>
                    <a:cubicBezTo>
                      <a:pt x="2162" y="2574"/>
                      <a:pt x="2381" y="2525"/>
                      <a:pt x="2593" y="2477"/>
                    </a:cubicBezTo>
                    <a:cubicBezTo>
                      <a:pt x="2771" y="2437"/>
                      <a:pt x="2956" y="2396"/>
                      <a:pt x="3147" y="2381"/>
                    </a:cubicBezTo>
                    <a:cubicBezTo>
                      <a:pt x="3154" y="2380"/>
                      <a:pt x="3159" y="2377"/>
                      <a:pt x="3164" y="2371"/>
                    </a:cubicBezTo>
                    <a:cubicBezTo>
                      <a:pt x="3167" y="2366"/>
                      <a:pt x="3169" y="2359"/>
                      <a:pt x="3167" y="2353"/>
                    </a:cubicBezTo>
                    <a:cubicBezTo>
                      <a:pt x="3086" y="2044"/>
                      <a:pt x="2976" y="1740"/>
                      <a:pt x="2840" y="1450"/>
                    </a:cubicBezTo>
                    <a:cubicBezTo>
                      <a:pt x="2605" y="947"/>
                      <a:pt x="2184" y="298"/>
                      <a:pt x="1513" y="55"/>
                    </a:cubicBezTo>
                    <a:cubicBezTo>
                      <a:pt x="1413" y="18"/>
                      <a:pt x="1319" y="1"/>
                      <a:pt x="1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19"/>
              <p:cNvSpPr/>
              <p:nvPr/>
            </p:nvSpPr>
            <p:spPr>
              <a:xfrm>
                <a:off x="7119661" y="4264090"/>
                <a:ext cx="193063" cy="124672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2924" extrusionOk="0">
                    <a:moveTo>
                      <a:pt x="26" y="1"/>
                    </a:moveTo>
                    <a:cubicBezTo>
                      <a:pt x="19" y="1"/>
                      <a:pt x="13" y="3"/>
                      <a:pt x="8" y="9"/>
                    </a:cubicBezTo>
                    <a:cubicBezTo>
                      <a:pt x="0" y="19"/>
                      <a:pt x="1" y="33"/>
                      <a:pt x="10" y="40"/>
                    </a:cubicBezTo>
                    <a:cubicBezTo>
                      <a:pt x="1489" y="1296"/>
                      <a:pt x="2872" y="2185"/>
                      <a:pt x="4492" y="2921"/>
                    </a:cubicBezTo>
                    <a:cubicBezTo>
                      <a:pt x="4495" y="2922"/>
                      <a:pt x="4497" y="2923"/>
                      <a:pt x="4500" y="2923"/>
                    </a:cubicBezTo>
                    <a:cubicBezTo>
                      <a:pt x="4500" y="2923"/>
                      <a:pt x="4501" y="2923"/>
                      <a:pt x="4502" y="2923"/>
                    </a:cubicBezTo>
                    <a:cubicBezTo>
                      <a:pt x="4511" y="2923"/>
                      <a:pt x="4518" y="2918"/>
                      <a:pt x="4522" y="2910"/>
                    </a:cubicBezTo>
                    <a:cubicBezTo>
                      <a:pt x="4528" y="2900"/>
                      <a:pt x="4522" y="2885"/>
                      <a:pt x="4511" y="2880"/>
                    </a:cubicBezTo>
                    <a:cubicBezTo>
                      <a:pt x="2894" y="2146"/>
                      <a:pt x="1515" y="1260"/>
                      <a:pt x="39" y="6"/>
                    </a:cubicBezTo>
                    <a:cubicBezTo>
                      <a:pt x="35" y="2"/>
                      <a:pt x="31" y="1"/>
                      <a:pt x="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9"/>
              <p:cNvSpPr/>
              <p:nvPr/>
            </p:nvSpPr>
            <p:spPr>
              <a:xfrm>
                <a:off x="7286973" y="4385907"/>
                <a:ext cx="286311" cy="286353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6716" extrusionOk="0">
                    <a:moveTo>
                      <a:pt x="586" y="0"/>
                    </a:moveTo>
                    <a:cubicBezTo>
                      <a:pt x="583" y="13"/>
                      <a:pt x="580" y="26"/>
                      <a:pt x="577" y="38"/>
                    </a:cubicBezTo>
                    <a:cubicBezTo>
                      <a:pt x="251" y="1384"/>
                      <a:pt x="60" y="2462"/>
                      <a:pt x="25" y="3696"/>
                    </a:cubicBezTo>
                    <a:cubicBezTo>
                      <a:pt x="0" y="4580"/>
                      <a:pt x="120" y="5342"/>
                      <a:pt x="577" y="5925"/>
                    </a:cubicBezTo>
                    <a:cubicBezTo>
                      <a:pt x="937" y="6387"/>
                      <a:pt x="1512" y="6716"/>
                      <a:pt x="2085" y="6716"/>
                    </a:cubicBezTo>
                    <a:cubicBezTo>
                      <a:pt x="2235" y="6716"/>
                      <a:pt x="2385" y="6693"/>
                      <a:pt x="2531" y="6644"/>
                    </a:cubicBezTo>
                    <a:cubicBezTo>
                      <a:pt x="2988" y="6493"/>
                      <a:pt x="3343" y="6108"/>
                      <a:pt x="3539" y="5668"/>
                    </a:cubicBezTo>
                    <a:cubicBezTo>
                      <a:pt x="3733" y="5228"/>
                      <a:pt x="3742" y="4683"/>
                      <a:pt x="3728" y="4202"/>
                    </a:cubicBezTo>
                    <a:lnTo>
                      <a:pt x="3728" y="4202"/>
                    </a:lnTo>
                    <a:cubicBezTo>
                      <a:pt x="4024" y="4325"/>
                      <a:pt x="4347" y="4390"/>
                      <a:pt x="4668" y="4390"/>
                    </a:cubicBezTo>
                    <a:cubicBezTo>
                      <a:pt x="5042" y="4390"/>
                      <a:pt x="5413" y="4301"/>
                      <a:pt x="5734" y="4112"/>
                    </a:cubicBezTo>
                    <a:cubicBezTo>
                      <a:pt x="6332" y="3758"/>
                      <a:pt x="6715" y="3035"/>
                      <a:pt x="6587" y="2352"/>
                    </a:cubicBezTo>
                    <a:cubicBezTo>
                      <a:pt x="6489" y="1827"/>
                      <a:pt x="6115" y="1385"/>
                      <a:pt x="5667" y="1095"/>
                    </a:cubicBezTo>
                    <a:cubicBezTo>
                      <a:pt x="5218" y="806"/>
                      <a:pt x="4698" y="650"/>
                      <a:pt x="4179" y="521"/>
                    </a:cubicBezTo>
                    <a:cubicBezTo>
                      <a:pt x="3047" y="239"/>
                      <a:pt x="1887" y="66"/>
                      <a:pt x="721" y="7"/>
                    </a:cubicBezTo>
                    <a:cubicBezTo>
                      <a:pt x="677" y="4"/>
                      <a:pt x="632" y="3"/>
                      <a:pt x="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19"/>
              <p:cNvSpPr/>
              <p:nvPr/>
            </p:nvSpPr>
            <p:spPr>
              <a:xfrm>
                <a:off x="7308548" y="4384585"/>
                <a:ext cx="119897" cy="125056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2933" extrusionOk="0">
                    <a:moveTo>
                      <a:pt x="76" y="52"/>
                    </a:moveTo>
                    <a:cubicBezTo>
                      <a:pt x="254" y="101"/>
                      <a:pt x="434" y="124"/>
                      <a:pt x="609" y="148"/>
                    </a:cubicBezTo>
                    <a:cubicBezTo>
                      <a:pt x="822" y="177"/>
                      <a:pt x="1043" y="206"/>
                      <a:pt x="1255" y="280"/>
                    </a:cubicBezTo>
                    <a:cubicBezTo>
                      <a:pt x="1691" y="431"/>
                      <a:pt x="2182" y="636"/>
                      <a:pt x="2512" y="1010"/>
                    </a:cubicBezTo>
                    <a:cubicBezTo>
                      <a:pt x="2644" y="1159"/>
                      <a:pt x="2720" y="1307"/>
                      <a:pt x="2740" y="1451"/>
                    </a:cubicBezTo>
                    <a:cubicBezTo>
                      <a:pt x="2764" y="1627"/>
                      <a:pt x="2694" y="1801"/>
                      <a:pt x="2566" y="1883"/>
                    </a:cubicBezTo>
                    <a:cubicBezTo>
                      <a:pt x="2501" y="1925"/>
                      <a:pt x="2421" y="1946"/>
                      <a:pt x="2328" y="1946"/>
                    </a:cubicBezTo>
                    <a:cubicBezTo>
                      <a:pt x="2260" y="1946"/>
                      <a:pt x="2185" y="1935"/>
                      <a:pt x="2103" y="1912"/>
                    </a:cubicBezTo>
                    <a:cubicBezTo>
                      <a:pt x="1839" y="1841"/>
                      <a:pt x="1671" y="1770"/>
                      <a:pt x="1481" y="1578"/>
                    </a:cubicBezTo>
                    <a:cubicBezTo>
                      <a:pt x="1477" y="1574"/>
                      <a:pt x="1471" y="1572"/>
                      <a:pt x="1466" y="1572"/>
                    </a:cubicBezTo>
                    <a:cubicBezTo>
                      <a:pt x="1462" y="1572"/>
                      <a:pt x="1457" y="1573"/>
                      <a:pt x="1453" y="1575"/>
                    </a:cubicBezTo>
                    <a:cubicBezTo>
                      <a:pt x="1445" y="1581"/>
                      <a:pt x="1441" y="1591"/>
                      <a:pt x="1445" y="1601"/>
                    </a:cubicBezTo>
                    <a:cubicBezTo>
                      <a:pt x="1512" y="1801"/>
                      <a:pt x="1520" y="1995"/>
                      <a:pt x="1529" y="2200"/>
                    </a:cubicBezTo>
                    <a:cubicBezTo>
                      <a:pt x="1531" y="2240"/>
                      <a:pt x="1533" y="2281"/>
                      <a:pt x="1535" y="2323"/>
                    </a:cubicBezTo>
                    <a:cubicBezTo>
                      <a:pt x="1543" y="2479"/>
                      <a:pt x="1529" y="2755"/>
                      <a:pt x="1339" y="2854"/>
                    </a:cubicBezTo>
                    <a:cubicBezTo>
                      <a:pt x="1293" y="2878"/>
                      <a:pt x="1246" y="2887"/>
                      <a:pt x="1199" y="2887"/>
                    </a:cubicBezTo>
                    <a:cubicBezTo>
                      <a:pt x="1032" y="2887"/>
                      <a:pt x="869" y="2763"/>
                      <a:pt x="814" y="2717"/>
                    </a:cubicBezTo>
                    <a:cubicBezTo>
                      <a:pt x="280" y="2265"/>
                      <a:pt x="116" y="1521"/>
                      <a:pt x="71" y="977"/>
                    </a:cubicBezTo>
                    <a:cubicBezTo>
                      <a:pt x="46" y="670"/>
                      <a:pt x="47" y="359"/>
                      <a:pt x="76" y="52"/>
                    </a:cubicBezTo>
                    <a:close/>
                    <a:moveTo>
                      <a:pt x="57" y="1"/>
                    </a:moveTo>
                    <a:cubicBezTo>
                      <a:pt x="52" y="1"/>
                      <a:pt x="47" y="2"/>
                      <a:pt x="43" y="4"/>
                    </a:cubicBezTo>
                    <a:cubicBezTo>
                      <a:pt x="37" y="9"/>
                      <a:pt x="34" y="14"/>
                      <a:pt x="33" y="21"/>
                    </a:cubicBezTo>
                    <a:cubicBezTo>
                      <a:pt x="3" y="339"/>
                      <a:pt x="0" y="662"/>
                      <a:pt x="26" y="981"/>
                    </a:cubicBezTo>
                    <a:cubicBezTo>
                      <a:pt x="72" y="1533"/>
                      <a:pt x="240" y="2290"/>
                      <a:pt x="785" y="2751"/>
                    </a:cubicBezTo>
                    <a:cubicBezTo>
                      <a:pt x="840" y="2798"/>
                      <a:pt x="997" y="2918"/>
                      <a:pt x="1169" y="2931"/>
                    </a:cubicBezTo>
                    <a:cubicBezTo>
                      <a:pt x="1180" y="2932"/>
                      <a:pt x="1191" y="2932"/>
                      <a:pt x="1201" y="2932"/>
                    </a:cubicBezTo>
                    <a:cubicBezTo>
                      <a:pt x="1254" y="2932"/>
                      <a:pt x="1307" y="2921"/>
                      <a:pt x="1359" y="2894"/>
                    </a:cubicBezTo>
                    <a:cubicBezTo>
                      <a:pt x="1561" y="2789"/>
                      <a:pt x="1591" y="2524"/>
                      <a:pt x="1580" y="2321"/>
                    </a:cubicBezTo>
                    <a:cubicBezTo>
                      <a:pt x="1578" y="2279"/>
                      <a:pt x="1575" y="2238"/>
                      <a:pt x="1574" y="2198"/>
                    </a:cubicBezTo>
                    <a:cubicBezTo>
                      <a:pt x="1567" y="2017"/>
                      <a:pt x="1559" y="1845"/>
                      <a:pt x="1512" y="1669"/>
                    </a:cubicBezTo>
                    <a:lnTo>
                      <a:pt x="1512" y="1669"/>
                    </a:lnTo>
                    <a:cubicBezTo>
                      <a:pt x="1685" y="1824"/>
                      <a:pt x="1854" y="1892"/>
                      <a:pt x="2091" y="1956"/>
                    </a:cubicBezTo>
                    <a:cubicBezTo>
                      <a:pt x="2177" y="1979"/>
                      <a:pt x="2256" y="1991"/>
                      <a:pt x="2328" y="1991"/>
                    </a:cubicBezTo>
                    <a:cubicBezTo>
                      <a:pt x="2431" y="1991"/>
                      <a:pt x="2518" y="1967"/>
                      <a:pt x="2591" y="1921"/>
                    </a:cubicBezTo>
                    <a:cubicBezTo>
                      <a:pt x="2733" y="1829"/>
                      <a:pt x="2811" y="1638"/>
                      <a:pt x="2784" y="1444"/>
                    </a:cubicBezTo>
                    <a:cubicBezTo>
                      <a:pt x="2764" y="1292"/>
                      <a:pt x="2684" y="1135"/>
                      <a:pt x="2545" y="979"/>
                    </a:cubicBezTo>
                    <a:cubicBezTo>
                      <a:pt x="2209" y="598"/>
                      <a:pt x="1712" y="390"/>
                      <a:pt x="1270" y="238"/>
                    </a:cubicBezTo>
                    <a:cubicBezTo>
                      <a:pt x="1053" y="162"/>
                      <a:pt x="831" y="133"/>
                      <a:pt x="615" y="104"/>
                    </a:cubicBezTo>
                    <a:cubicBezTo>
                      <a:pt x="434" y="79"/>
                      <a:pt x="246" y="54"/>
                      <a:pt x="62" y="1"/>
                    </a:cubicBezTo>
                    <a:cubicBezTo>
                      <a:pt x="60" y="1"/>
                      <a:pt x="59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19"/>
              <p:cNvSpPr/>
              <p:nvPr/>
            </p:nvSpPr>
            <p:spPr>
              <a:xfrm>
                <a:off x="7310509" y="4385224"/>
                <a:ext cx="138529" cy="18342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4302" extrusionOk="0">
                    <a:moveTo>
                      <a:pt x="26" y="0"/>
                    </a:moveTo>
                    <a:cubicBezTo>
                      <a:pt x="21" y="0"/>
                      <a:pt x="15" y="3"/>
                      <a:pt x="11" y="8"/>
                    </a:cubicBezTo>
                    <a:cubicBezTo>
                      <a:pt x="1" y="16"/>
                      <a:pt x="1" y="30"/>
                      <a:pt x="11" y="39"/>
                    </a:cubicBezTo>
                    <a:cubicBezTo>
                      <a:pt x="1271" y="1290"/>
                      <a:pt x="2255" y="2601"/>
                      <a:pt x="3202" y="4290"/>
                    </a:cubicBezTo>
                    <a:cubicBezTo>
                      <a:pt x="3206" y="4296"/>
                      <a:pt x="3213" y="4301"/>
                      <a:pt x="3220" y="4301"/>
                    </a:cubicBezTo>
                    <a:lnTo>
                      <a:pt x="3220" y="4302"/>
                    </a:lnTo>
                    <a:cubicBezTo>
                      <a:pt x="3225" y="4302"/>
                      <a:pt x="3229" y="4301"/>
                      <a:pt x="3233" y="4298"/>
                    </a:cubicBezTo>
                    <a:cubicBezTo>
                      <a:pt x="3244" y="4292"/>
                      <a:pt x="3248" y="4278"/>
                      <a:pt x="3242" y="4268"/>
                    </a:cubicBezTo>
                    <a:cubicBezTo>
                      <a:pt x="2293" y="2575"/>
                      <a:pt x="1306" y="1262"/>
                      <a:pt x="42" y="8"/>
                    </a:cubicBezTo>
                    <a:cubicBezTo>
                      <a:pt x="38" y="3"/>
                      <a:pt x="32" y="0"/>
                      <a:pt x="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8890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0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1351" name="Google Shape;1351;p20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52" name="Google Shape;1352;p20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1353" name="Google Shape;1353;p20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1354" name="Google Shape;1354;p20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55" name="Google Shape;1355;p20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56" name="Google Shape;1356;p20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357" name="Google Shape;1357;p20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1358" name="Google Shape;1358;p20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59" name="Google Shape;1359;p20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360" name="Google Shape;1360;p20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361" name="Google Shape;1361;p20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1362" name="Google Shape;1362;p20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3" name="Google Shape;1363;p20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4" name="Google Shape;1364;p20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5" name="Google Shape;1365;p20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6" name="Google Shape;1366;p20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7" name="Google Shape;1367;p20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8" name="Google Shape;1368;p20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9" name="Google Shape;1369;p20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0" name="Google Shape;1370;p20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1" name="Google Shape;1371;p20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2" name="Google Shape;1372;p20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3" name="Google Shape;1373;p20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374" name="Google Shape;1374;p20"/>
          <p:cNvGrpSpPr/>
          <p:nvPr/>
        </p:nvGrpSpPr>
        <p:grpSpPr>
          <a:xfrm flipH="1">
            <a:off x="476695" y="-209762"/>
            <a:ext cx="9061856" cy="6957116"/>
            <a:chOff x="357521" y="-157322"/>
            <a:chExt cx="6796392" cy="5217837"/>
          </a:xfrm>
        </p:grpSpPr>
        <p:sp>
          <p:nvSpPr>
            <p:cNvPr id="1375" name="Google Shape;1375;p20"/>
            <p:cNvSpPr/>
            <p:nvPr/>
          </p:nvSpPr>
          <p:spPr>
            <a:xfrm>
              <a:off x="6477205" y="1762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0"/>
            <p:cNvSpPr/>
            <p:nvPr/>
          </p:nvSpPr>
          <p:spPr>
            <a:xfrm>
              <a:off x="365571" y="206597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7" name="Google Shape;1377;p20"/>
            <p:cNvGrpSpPr/>
            <p:nvPr/>
          </p:nvGrpSpPr>
          <p:grpSpPr>
            <a:xfrm>
              <a:off x="357521" y="1237603"/>
              <a:ext cx="364861" cy="363915"/>
              <a:chOff x="2789668" y="759261"/>
              <a:chExt cx="440069" cy="438928"/>
            </a:xfrm>
          </p:grpSpPr>
          <p:sp>
            <p:nvSpPr>
              <p:cNvPr id="1378" name="Google Shape;1378;p20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20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20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20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20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20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20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20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20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7" name="Google Shape;1387;p20"/>
            <p:cNvGrpSpPr/>
            <p:nvPr/>
          </p:nvGrpSpPr>
          <p:grpSpPr>
            <a:xfrm rot="506186">
              <a:off x="1842533" y="4700654"/>
              <a:ext cx="459722" cy="327911"/>
              <a:chOff x="4879302" y="1958088"/>
              <a:chExt cx="715237" cy="510165"/>
            </a:xfrm>
          </p:grpSpPr>
          <p:sp>
            <p:nvSpPr>
              <p:cNvPr id="1388" name="Google Shape;1388;p20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20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20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391" name="Google Shape;1391;p20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392" name="Google Shape;1392;p20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3" name="Google Shape;1393;p20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4" name="Google Shape;1394;p20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5" name="Google Shape;1395;p20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6" name="Google Shape;1396;p20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7" name="Google Shape;1397;p20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8" name="Google Shape;1398;p20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9" name="Google Shape;1399;p20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0" name="Google Shape;1400;p20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1" name="Google Shape;1401;p20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2" name="Google Shape;1402;p20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3" name="Google Shape;1403;p20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4" name="Google Shape;1404;p20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5" name="Google Shape;1405;p20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6" name="Google Shape;1406;p20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7" name="Google Shape;1407;p20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8" name="Google Shape;1408;p20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9" name="Google Shape;1409;p20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0" name="Google Shape;1410;p20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1" name="Google Shape;1411;p20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2" name="Google Shape;1412;p20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3" name="Google Shape;1413;p20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14" name="Google Shape;1414;p20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20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20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20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18" name="Google Shape;1418;p20"/>
            <p:cNvGrpSpPr/>
            <p:nvPr/>
          </p:nvGrpSpPr>
          <p:grpSpPr>
            <a:xfrm>
              <a:off x="2967758" y="-157322"/>
              <a:ext cx="364861" cy="363915"/>
              <a:chOff x="2789668" y="759261"/>
              <a:chExt cx="440069" cy="438928"/>
            </a:xfrm>
          </p:grpSpPr>
          <p:sp>
            <p:nvSpPr>
              <p:cNvPr id="1419" name="Google Shape;1419;p20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20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20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20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20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20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20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20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20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746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6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200" name="Google Shape;200;p6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1" name="Google Shape;201;p6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202" name="Google Shape;202;p6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203" name="Google Shape;203;p6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4" name="Google Shape;204;p6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5" name="Google Shape;205;p6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06" name="Google Shape;206;p6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207" name="Google Shape;207;p6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08" name="Google Shape;208;p6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209" name="Google Shape;209;p6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0" name="Google Shape;210;p6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211" name="Google Shape;211;p6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2" name="Google Shape;212;p6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" name="Google Shape;213;p6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" name="Google Shape;214;p6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" name="Google Shape;215;p6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" name="Google Shape;216;p6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7" name="Google Shape;217;p6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" name="Google Shape;218;p6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" name="Google Shape;219;p6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" name="Google Shape;220;p6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" name="Google Shape;221;p6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" name="Google Shape;222;p6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23" name="Google Shape;223;p6"/>
          <p:cNvGrpSpPr/>
          <p:nvPr/>
        </p:nvGrpSpPr>
        <p:grpSpPr>
          <a:xfrm>
            <a:off x="-380994" y="121796"/>
            <a:ext cx="12416803" cy="4917096"/>
            <a:chOff x="-285745" y="91347"/>
            <a:chExt cx="9312602" cy="3687822"/>
          </a:xfrm>
        </p:grpSpPr>
        <p:sp>
          <p:nvSpPr>
            <p:cNvPr id="224" name="Google Shape;224;p6"/>
            <p:cNvSpPr/>
            <p:nvPr/>
          </p:nvSpPr>
          <p:spPr>
            <a:xfrm>
              <a:off x="1488950" y="11872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8196071" y="91347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7" name="Google Shape;227;p6"/>
            <p:cNvGrpSpPr/>
            <p:nvPr/>
          </p:nvGrpSpPr>
          <p:grpSpPr>
            <a:xfrm>
              <a:off x="196071" y="810203"/>
              <a:ext cx="364861" cy="363915"/>
              <a:chOff x="2789668" y="759261"/>
              <a:chExt cx="440069" cy="438928"/>
            </a:xfrm>
          </p:grpSpPr>
          <p:sp>
            <p:nvSpPr>
              <p:cNvPr id="228" name="Google Shape;228;p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6"/>
            <p:cNvGrpSpPr/>
            <p:nvPr/>
          </p:nvGrpSpPr>
          <p:grpSpPr>
            <a:xfrm>
              <a:off x="8661996" y="3415253"/>
              <a:ext cx="364861" cy="363915"/>
              <a:chOff x="2789668" y="759261"/>
              <a:chExt cx="440069" cy="438928"/>
            </a:xfrm>
          </p:grpSpPr>
          <p:sp>
            <p:nvSpPr>
              <p:cNvPr id="238" name="Google Shape;238;p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7" name="Google Shape;247;p6"/>
            <p:cNvGrpSpPr/>
            <p:nvPr/>
          </p:nvGrpSpPr>
          <p:grpSpPr>
            <a:xfrm rot="-3288692">
              <a:off x="-105358" y="2800137"/>
              <a:ext cx="459724" cy="327912"/>
              <a:chOff x="4879302" y="1958088"/>
              <a:chExt cx="715237" cy="510165"/>
            </a:xfrm>
          </p:grpSpPr>
          <p:sp>
            <p:nvSpPr>
              <p:cNvPr id="248" name="Google Shape;248;p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51" name="Google Shape;251;p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252" name="Google Shape;252;p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" name="Google Shape;253;p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" name="Google Shape;254;p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5" name="Google Shape;255;p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6" name="Google Shape;256;p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7" name="Google Shape;257;p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" name="Google Shape;258;p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" name="Google Shape;259;p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" name="Google Shape;260;p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" name="Google Shape;261;p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74" name="Google Shape;274;p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78" name="Google Shape;278;p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149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51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1" name="Google Shape;281;p7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282" name="Google Shape;282;p7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283" name="Google Shape;283;p7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86" name="Google Shape;286;p7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287" name="Google Shape;287;p7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9" name="Google Shape;289;p7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0" name="Google Shape;290;p7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291" name="Google Shape;291;p7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7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body" idx="1"/>
          </p:nvPr>
        </p:nvSpPr>
        <p:spPr>
          <a:xfrm>
            <a:off x="1484133" y="1626900"/>
            <a:ext cx="6939600" cy="4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762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1"/>
          <p:cNvSpPr/>
          <p:nvPr/>
        </p:nvSpPr>
        <p:spPr>
          <a:xfrm>
            <a:off x="-11600" y="1739468"/>
            <a:ext cx="1221516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" name="Google Shape;496;p11"/>
          <p:cNvGrpSpPr/>
          <p:nvPr/>
        </p:nvGrpSpPr>
        <p:grpSpPr>
          <a:xfrm>
            <a:off x="-11200" y="5519227"/>
            <a:ext cx="12215032" cy="1338765"/>
            <a:chOff x="0" y="4139430"/>
            <a:chExt cx="9143901" cy="1004074"/>
          </a:xfrm>
        </p:grpSpPr>
        <p:grpSp>
          <p:nvGrpSpPr>
            <p:cNvPr id="497" name="Google Shape;497;p11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498" name="Google Shape;498;p11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11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01" name="Google Shape;501;p11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502" name="Google Shape;502;p11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" name="Google Shape;503;p11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04" name="Google Shape;504;p11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5" name="Google Shape;505;p11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506" name="Google Shape;506;p11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11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11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11"/>
          <p:cNvSpPr txBox="1">
            <a:spLocks noGrp="1"/>
          </p:cNvSpPr>
          <p:nvPr>
            <p:ph type="title" hasCustomPrompt="1"/>
          </p:nvPr>
        </p:nvSpPr>
        <p:spPr>
          <a:xfrm>
            <a:off x="1282200" y="2077967"/>
            <a:ext cx="96276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19" name="Google Shape;519;p11"/>
          <p:cNvSpPr txBox="1">
            <a:spLocks noGrp="1"/>
          </p:cNvSpPr>
          <p:nvPr>
            <p:ph type="subTitle" idx="1"/>
          </p:nvPr>
        </p:nvSpPr>
        <p:spPr>
          <a:xfrm>
            <a:off x="1282200" y="4092833"/>
            <a:ext cx="9627600" cy="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39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3" y="75411"/>
            <a:ext cx="11933503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7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7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7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7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Irish Grover"/>
              <a:buNone/>
              <a:defRPr sz="2667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02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15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740" name="Google Shape;740;p15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1" name="Google Shape;741;p15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742" name="Google Shape;742;p15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743" name="Google Shape;743;p15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15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15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746" name="Google Shape;746;p15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747" name="Google Shape;747;p15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48" name="Google Shape;748;p15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49" name="Google Shape;749;p15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50" name="Google Shape;750;p15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751" name="Google Shape;751;p15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15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15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15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15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6" name="Google Shape;756;p15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7" name="Google Shape;757;p15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8" name="Google Shape;758;p15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15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15"/>
                <p:cNvSpPr/>
                <p:nvPr/>
              </p:nvSpPr>
              <p:spPr>
                <a:xfrm>
                  <a:off x="3810247" y="1735920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15"/>
                <p:cNvSpPr/>
                <p:nvPr/>
              </p:nvSpPr>
              <p:spPr>
                <a:xfrm>
                  <a:off x="3782347" y="1763820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15"/>
                <p:cNvSpPr/>
                <p:nvPr/>
              </p:nvSpPr>
              <p:spPr>
                <a:xfrm>
                  <a:off x="3833097" y="1757295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63" name="Google Shape;763;p15"/>
          <p:cNvGrpSpPr/>
          <p:nvPr/>
        </p:nvGrpSpPr>
        <p:grpSpPr>
          <a:xfrm>
            <a:off x="476695" y="-209762"/>
            <a:ext cx="9061856" cy="6957116"/>
            <a:chOff x="357521" y="-157322"/>
            <a:chExt cx="6796392" cy="5217837"/>
          </a:xfrm>
        </p:grpSpPr>
        <p:sp>
          <p:nvSpPr>
            <p:cNvPr id="764" name="Google Shape;764;p15"/>
            <p:cNvSpPr/>
            <p:nvPr/>
          </p:nvSpPr>
          <p:spPr>
            <a:xfrm>
              <a:off x="6477205" y="1762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365571" y="206597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6" name="Google Shape;766;p15"/>
            <p:cNvGrpSpPr/>
            <p:nvPr/>
          </p:nvGrpSpPr>
          <p:grpSpPr>
            <a:xfrm>
              <a:off x="357521" y="1237603"/>
              <a:ext cx="364861" cy="363915"/>
              <a:chOff x="2789668" y="759261"/>
              <a:chExt cx="440069" cy="438928"/>
            </a:xfrm>
          </p:grpSpPr>
          <p:sp>
            <p:nvSpPr>
              <p:cNvPr id="767" name="Google Shape;767;p15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15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15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3" name="Google Shape;773;p15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6" name="Google Shape;776;p15"/>
            <p:cNvGrpSpPr/>
            <p:nvPr/>
          </p:nvGrpSpPr>
          <p:grpSpPr>
            <a:xfrm rot="506186">
              <a:off x="1842533" y="4700654"/>
              <a:ext cx="459722" cy="327911"/>
              <a:chOff x="4879302" y="1958088"/>
              <a:chExt cx="715237" cy="510165"/>
            </a:xfrm>
          </p:grpSpPr>
          <p:sp>
            <p:nvSpPr>
              <p:cNvPr id="777" name="Google Shape;777;p15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8" name="Google Shape;778;p15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9" name="Google Shape;779;p15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780" name="Google Shape;780;p15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781" name="Google Shape;781;p15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15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3" name="Google Shape;783;p15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4" name="Google Shape;784;p15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15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15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15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15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15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15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1" name="Google Shape;791;p15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2" name="Google Shape;792;p15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3" name="Google Shape;793;p15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15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15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15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15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15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15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0" name="Google Shape;800;p15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1" name="Google Shape;801;p15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15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03" name="Google Shape;803;p15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15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15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15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7" name="Google Shape;807;p15"/>
            <p:cNvGrpSpPr/>
            <p:nvPr/>
          </p:nvGrpSpPr>
          <p:grpSpPr>
            <a:xfrm>
              <a:off x="2967758" y="-157322"/>
              <a:ext cx="364861" cy="363915"/>
              <a:chOff x="2789668" y="759261"/>
              <a:chExt cx="440069" cy="438928"/>
            </a:xfrm>
          </p:grpSpPr>
          <p:sp>
            <p:nvSpPr>
              <p:cNvPr id="808" name="Google Shape;808;p15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15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0" name="Google Shape;810;p15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1" name="Google Shape;811;p15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15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3" name="Google Shape;813;p15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4" name="Google Shape;814;p15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5" name="Google Shape;815;p15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6" name="Google Shape;816;p15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17" name="Google Shape;817;p15"/>
          <p:cNvSpPr txBox="1">
            <a:spLocks noGrp="1"/>
          </p:cNvSpPr>
          <p:nvPr>
            <p:ph type="title"/>
          </p:nvPr>
        </p:nvSpPr>
        <p:spPr>
          <a:xfrm>
            <a:off x="3053400" y="4072083"/>
            <a:ext cx="6085200" cy="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18" name="Google Shape;818;p15"/>
          <p:cNvSpPr txBox="1">
            <a:spLocks noGrp="1"/>
          </p:cNvSpPr>
          <p:nvPr>
            <p:ph type="subTitle" idx="1"/>
          </p:nvPr>
        </p:nvSpPr>
        <p:spPr>
          <a:xfrm>
            <a:off x="1944200" y="2300717"/>
            <a:ext cx="83036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390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5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57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19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1199" name="Google Shape;1199;p19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00" name="Google Shape;1200;p19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1201" name="Google Shape;1201;p19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1202" name="Google Shape;1202;p19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3" name="Google Shape;1203;p19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4" name="Google Shape;1204;p19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205" name="Google Shape;1205;p19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1206" name="Google Shape;1206;p19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07" name="Google Shape;1207;p19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208" name="Google Shape;1208;p19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9" name="Google Shape;1209;p19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1210" name="Google Shape;1210;p19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19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19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19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19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19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19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19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19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19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19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19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222" name="Google Shape;1222;p19"/>
          <p:cNvGrpSpPr/>
          <p:nvPr/>
        </p:nvGrpSpPr>
        <p:grpSpPr>
          <a:xfrm flipH="1">
            <a:off x="64792" y="-138845"/>
            <a:ext cx="12011712" cy="6923876"/>
            <a:chOff x="48594" y="-104134"/>
            <a:chExt cx="9008784" cy="5192907"/>
          </a:xfrm>
        </p:grpSpPr>
        <p:sp>
          <p:nvSpPr>
            <p:cNvPr id="1223" name="Google Shape;1223;p19"/>
            <p:cNvSpPr/>
            <p:nvPr/>
          </p:nvSpPr>
          <p:spPr>
            <a:xfrm>
              <a:off x="2421430" y="135148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24" name="Google Shape;1224;p19"/>
            <p:cNvGrpSpPr/>
            <p:nvPr/>
          </p:nvGrpSpPr>
          <p:grpSpPr>
            <a:xfrm>
              <a:off x="910371" y="-104134"/>
              <a:ext cx="364861" cy="363915"/>
              <a:chOff x="2789668" y="759261"/>
              <a:chExt cx="440069" cy="438928"/>
            </a:xfrm>
          </p:grpSpPr>
          <p:sp>
            <p:nvSpPr>
              <p:cNvPr id="1225" name="Google Shape;1225;p1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1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1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1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1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1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1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1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1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34" name="Google Shape;1234;p19"/>
            <p:cNvGrpSpPr/>
            <p:nvPr/>
          </p:nvGrpSpPr>
          <p:grpSpPr>
            <a:xfrm rot="1707536">
              <a:off x="3148488" y="4671127"/>
              <a:ext cx="459736" cy="327921"/>
              <a:chOff x="4879302" y="1958088"/>
              <a:chExt cx="715237" cy="510165"/>
            </a:xfrm>
          </p:grpSpPr>
          <p:sp>
            <p:nvSpPr>
              <p:cNvPr id="1235" name="Google Shape;1235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238" name="Google Shape;1238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239" name="Google Shape;1239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0" name="Google Shape;1240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6" name="Google Shape;1246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7" name="Google Shape;1247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8" name="Google Shape;1248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9" name="Google Shape;1249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0" name="Google Shape;1250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1" name="Google Shape;1251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2" name="Google Shape;1252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3" name="Google Shape;1253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4" name="Google Shape;1254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5" name="Google Shape;1255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6" name="Google Shape;1256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61" name="Google Shape;1261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5" name="Google Shape;1265;p1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1266" name="Google Shape;1266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269" name="Google Shape;1269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270" name="Google Shape;1270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3" name="Google Shape;1273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4" name="Google Shape;1274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5" name="Google Shape;1275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6" name="Google Shape;1276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7" name="Google Shape;1277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8" name="Google Shape;1278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9" name="Google Shape;1279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0" name="Google Shape;1280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1" name="Google Shape;1281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2" name="Google Shape;1282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3" name="Google Shape;1283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4" name="Google Shape;1284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5" name="Google Shape;1285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6" name="Google Shape;1286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7" name="Google Shape;1287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8" name="Google Shape;1288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9" name="Google Shape;1289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0" name="Google Shape;1290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1" name="Google Shape;1291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92" name="Google Shape;1292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6" name="Google Shape;1296;p1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1297" name="Google Shape;1297;p1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1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1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1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1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1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6" name="Google Shape;1306;p19"/>
            <p:cNvGrpSpPr/>
            <p:nvPr/>
          </p:nvGrpSpPr>
          <p:grpSpPr>
            <a:xfrm rot="1707536">
              <a:off x="5017188" y="28477"/>
              <a:ext cx="459736" cy="327921"/>
              <a:chOff x="4879302" y="1958088"/>
              <a:chExt cx="715237" cy="510165"/>
            </a:xfrm>
          </p:grpSpPr>
          <p:sp>
            <p:nvSpPr>
              <p:cNvPr id="1307" name="Google Shape;1307;p1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1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310" name="Google Shape;1310;p1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1311" name="Google Shape;1311;p1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2" name="Google Shape;1312;p1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3" name="Google Shape;1313;p1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4" name="Google Shape;1314;p1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5" name="Google Shape;1315;p1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6" name="Google Shape;1316;p1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7" name="Google Shape;1317;p1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8" name="Google Shape;1318;p1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9" name="Google Shape;1319;p1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0" name="Google Shape;1320;p1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1" name="Google Shape;1321;p1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2" name="Google Shape;1322;p1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3" name="Google Shape;1323;p1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4" name="Google Shape;1324;p1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5" name="Google Shape;1325;p1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6" name="Google Shape;1326;p1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7" name="Google Shape;1327;p1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8" name="Google Shape;1328;p1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9" name="Google Shape;1329;p1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0" name="Google Shape;1330;p1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1" name="Google Shape;1331;p1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2" name="Google Shape;1332;p1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33" name="Google Shape;1333;p1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1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1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1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7" name="Google Shape;1337;p19"/>
            <p:cNvGrpSpPr/>
            <p:nvPr/>
          </p:nvGrpSpPr>
          <p:grpSpPr>
            <a:xfrm rot="6852270">
              <a:off x="114649" y="2111398"/>
              <a:ext cx="729665" cy="616845"/>
              <a:chOff x="6880291" y="4084285"/>
              <a:chExt cx="729656" cy="616837"/>
            </a:xfrm>
          </p:grpSpPr>
          <p:sp>
            <p:nvSpPr>
              <p:cNvPr id="1338" name="Google Shape;1338;p19"/>
              <p:cNvSpPr/>
              <p:nvPr/>
            </p:nvSpPr>
            <p:spPr>
              <a:xfrm>
                <a:off x="6880291" y="4084285"/>
                <a:ext cx="729656" cy="616837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4467" extrusionOk="0">
                    <a:moveTo>
                      <a:pt x="11735" y="1"/>
                    </a:moveTo>
                    <a:cubicBezTo>
                      <a:pt x="11451" y="1"/>
                      <a:pt x="11167" y="53"/>
                      <a:pt x="10903" y="161"/>
                    </a:cubicBezTo>
                    <a:cubicBezTo>
                      <a:pt x="10282" y="416"/>
                      <a:pt x="9765" y="976"/>
                      <a:pt x="9485" y="1699"/>
                    </a:cubicBezTo>
                    <a:cubicBezTo>
                      <a:pt x="9439" y="1819"/>
                      <a:pt x="9400" y="1940"/>
                      <a:pt x="9367" y="2063"/>
                    </a:cubicBezTo>
                    <a:cubicBezTo>
                      <a:pt x="9115" y="1670"/>
                      <a:pt x="8782" y="1297"/>
                      <a:pt x="8332" y="1027"/>
                    </a:cubicBezTo>
                    <a:cubicBezTo>
                      <a:pt x="7910" y="773"/>
                      <a:pt x="7411" y="629"/>
                      <a:pt x="6927" y="624"/>
                    </a:cubicBezTo>
                    <a:cubicBezTo>
                      <a:pt x="6916" y="624"/>
                      <a:pt x="6906" y="624"/>
                      <a:pt x="6896" y="624"/>
                    </a:cubicBezTo>
                    <a:cubicBezTo>
                      <a:pt x="6352" y="624"/>
                      <a:pt x="5860" y="791"/>
                      <a:pt x="5473" y="1109"/>
                    </a:cubicBezTo>
                    <a:cubicBezTo>
                      <a:pt x="4978" y="1515"/>
                      <a:pt x="4673" y="2156"/>
                      <a:pt x="4634" y="2867"/>
                    </a:cubicBezTo>
                    <a:lnTo>
                      <a:pt x="4634" y="2869"/>
                    </a:lnTo>
                    <a:cubicBezTo>
                      <a:pt x="4619" y="3177"/>
                      <a:pt x="4665" y="3484"/>
                      <a:pt x="4743" y="3779"/>
                    </a:cubicBezTo>
                    <a:cubicBezTo>
                      <a:pt x="4161" y="3941"/>
                      <a:pt x="3646" y="4269"/>
                      <a:pt x="3285" y="4721"/>
                    </a:cubicBezTo>
                    <a:cubicBezTo>
                      <a:pt x="2659" y="5509"/>
                      <a:pt x="2571" y="6628"/>
                      <a:pt x="3071" y="7443"/>
                    </a:cubicBezTo>
                    <a:cubicBezTo>
                      <a:pt x="3421" y="8016"/>
                      <a:pt x="4056" y="8435"/>
                      <a:pt x="4815" y="8596"/>
                    </a:cubicBezTo>
                    <a:cubicBezTo>
                      <a:pt x="5102" y="8657"/>
                      <a:pt x="5388" y="8680"/>
                      <a:pt x="5668" y="8680"/>
                    </a:cubicBezTo>
                    <a:cubicBezTo>
                      <a:pt x="5998" y="8680"/>
                      <a:pt x="6321" y="8648"/>
                      <a:pt x="6632" y="8611"/>
                    </a:cubicBezTo>
                    <a:cubicBezTo>
                      <a:pt x="7036" y="8561"/>
                      <a:pt x="7439" y="8498"/>
                      <a:pt x="7840" y="8422"/>
                    </a:cubicBezTo>
                    <a:lnTo>
                      <a:pt x="7840" y="8422"/>
                    </a:lnTo>
                    <a:cubicBezTo>
                      <a:pt x="5905" y="10071"/>
                      <a:pt x="3022" y="11694"/>
                      <a:pt x="577" y="12826"/>
                    </a:cubicBezTo>
                    <a:lnTo>
                      <a:pt x="571" y="12828"/>
                    </a:lnTo>
                    <a:cubicBezTo>
                      <a:pt x="169" y="13018"/>
                      <a:pt x="0" y="13482"/>
                      <a:pt x="185" y="13884"/>
                    </a:cubicBezTo>
                    <a:cubicBezTo>
                      <a:pt x="244" y="14009"/>
                      <a:pt x="329" y="14113"/>
                      <a:pt x="431" y="14191"/>
                    </a:cubicBezTo>
                    <a:cubicBezTo>
                      <a:pt x="567" y="14295"/>
                      <a:pt x="734" y="14352"/>
                      <a:pt x="907" y="14352"/>
                    </a:cubicBezTo>
                    <a:cubicBezTo>
                      <a:pt x="1018" y="14352"/>
                      <a:pt x="1131" y="14328"/>
                      <a:pt x="1240" y="14278"/>
                    </a:cubicBezTo>
                    <a:lnTo>
                      <a:pt x="1254" y="14272"/>
                    </a:lnTo>
                    <a:cubicBezTo>
                      <a:pt x="2588" y="13633"/>
                      <a:pt x="6444" y="11683"/>
                      <a:pt x="8999" y="9371"/>
                    </a:cubicBezTo>
                    <a:lnTo>
                      <a:pt x="8999" y="9371"/>
                    </a:lnTo>
                    <a:cubicBezTo>
                      <a:pt x="8943" y="9849"/>
                      <a:pt x="8914" y="10307"/>
                      <a:pt x="8905" y="10779"/>
                    </a:cubicBezTo>
                    <a:cubicBezTo>
                      <a:pt x="8892" y="11515"/>
                      <a:pt x="8953" y="12593"/>
                      <a:pt x="9625" y="13435"/>
                    </a:cubicBezTo>
                    <a:cubicBezTo>
                      <a:pt x="9933" y="13820"/>
                      <a:pt x="10350" y="14128"/>
                      <a:pt x="10802" y="14302"/>
                    </a:cubicBezTo>
                    <a:cubicBezTo>
                      <a:pt x="11086" y="14412"/>
                      <a:pt x="11373" y="14466"/>
                      <a:pt x="11654" y="14466"/>
                    </a:cubicBezTo>
                    <a:cubicBezTo>
                      <a:pt x="11887" y="14466"/>
                      <a:pt x="12116" y="14429"/>
                      <a:pt x="12335" y="14353"/>
                    </a:cubicBezTo>
                    <a:cubicBezTo>
                      <a:pt x="12940" y="14145"/>
                      <a:pt x="13450" y="13650"/>
                      <a:pt x="13733" y="12996"/>
                    </a:cubicBezTo>
                    <a:lnTo>
                      <a:pt x="13733" y="12995"/>
                    </a:lnTo>
                    <a:cubicBezTo>
                      <a:pt x="13855" y="12711"/>
                      <a:pt x="13918" y="12407"/>
                      <a:pt x="13948" y="12103"/>
                    </a:cubicBezTo>
                    <a:cubicBezTo>
                      <a:pt x="14034" y="12111"/>
                      <a:pt x="14120" y="12114"/>
                      <a:pt x="14205" y="12114"/>
                    </a:cubicBezTo>
                    <a:cubicBezTo>
                      <a:pt x="14719" y="12114"/>
                      <a:pt x="15218" y="11984"/>
                      <a:pt x="15643" y="11727"/>
                    </a:cubicBezTo>
                    <a:cubicBezTo>
                      <a:pt x="16504" y="11207"/>
                      <a:pt x="16976" y="10189"/>
                      <a:pt x="16791" y="9251"/>
                    </a:cubicBezTo>
                    <a:cubicBezTo>
                      <a:pt x="16661" y="8591"/>
                      <a:pt x="16212" y="7977"/>
                      <a:pt x="15557" y="7562"/>
                    </a:cubicBezTo>
                    <a:cubicBezTo>
                      <a:pt x="15394" y="7460"/>
                      <a:pt x="15229" y="7374"/>
                      <a:pt x="15059" y="7299"/>
                    </a:cubicBezTo>
                    <a:cubicBezTo>
                      <a:pt x="15536" y="7112"/>
                      <a:pt x="16016" y="6830"/>
                      <a:pt x="16393" y="6384"/>
                    </a:cubicBezTo>
                    <a:cubicBezTo>
                      <a:pt x="16712" y="6007"/>
                      <a:pt x="16934" y="5538"/>
                      <a:pt x="17017" y="5060"/>
                    </a:cubicBezTo>
                    <a:cubicBezTo>
                      <a:pt x="17112" y="4512"/>
                      <a:pt x="17028" y="3989"/>
                      <a:pt x="16771" y="3547"/>
                    </a:cubicBezTo>
                    <a:cubicBezTo>
                      <a:pt x="16450" y="2993"/>
                      <a:pt x="15867" y="2589"/>
                      <a:pt x="15170" y="2438"/>
                    </a:cubicBezTo>
                    <a:lnTo>
                      <a:pt x="15169" y="2438"/>
                    </a:lnTo>
                    <a:cubicBezTo>
                      <a:pt x="14983" y="2398"/>
                      <a:pt x="14795" y="2381"/>
                      <a:pt x="14608" y="2381"/>
                    </a:cubicBezTo>
                    <a:cubicBezTo>
                      <a:pt x="14489" y="2381"/>
                      <a:pt x="14370" y="2388"/>
                      <a:pt x="14253" y="2400"/>
                    </a:cubicBezTo>
                    <a:cubicBezTo>
                      <a:pt x="14186" y="1799"/>
                      <a:pt x="13945" y="1238"/>
                      <a:pt x="13556" y="809"/>
                    </a:cubicBezTo>
                    <a:cubicBezTo>
                      <a:pt x="13081" y="287"/>
                      <a:pt x="12403" y="1"/>
                      <a:pt x="117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19"/>
              <p:cNvSpPr/>
              <p:nvPr/>
            </p:nvSpPr>
            <p:spPr>
              <a:xfrm>
                <a:off x="6909413" y="4382623"/>
                <a:ext cx="404374" cy="280171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6571" extrusionOk="0">
                    <a:moveTo>
                      <a:pt x="9432" y="1"/>
                    </a:moveTo>
                    <a:cubicBezTo>
                      <a:pt x="9418" y="1"/>
                      <a:pt x="9403" y="8"/>
                      <a:pt x="9394" y="22"/>
                    </a:cubicBezTo>
                    <a:cubicBezTo>
                      <a:pt x="7666" y="2544"/>
                      <a:pt x="2940" y="5070"/>
                      <a:pt x="134" y="6333"/>
                    </a:cubicBezTo>
                    <a:cubicBezTo>
                      <a:pt x="0" y="6395"/>
                      <a:pt x="66" y="6571"/>
                      <a:pt x="182" y="6571"/>
                    </a:cubicBezTo>
                    <a:cubicBezTo>
                      <a:pt x="199" y="6571"/>
                      <a:pt x="216" y="6567"/>
                      <a:pt x="234" y="6559"/>
                    </a:cubicBezTo>
                    <a:cubicBezTo>
                      <a:pt x="3049" y="5244"/>
                      <a:pt x="7767" y="2636"/>
                      <a:pt x="9471" y="70"/>
                    </a:cubicBezTo>
                    <a:lnTo>
                      <a:pt x="9471" y="71"/>
                    </a:lnTo>
                    <a:cubicBezTo>
                      <a:pt x="9484" y="49"/>
                      <a:pt x="9477" y="22"/>
                      <a:pt x="9457" y="8"/>
                    </a:cubicBezTo>
                    <a:cubicBezTo>
                      <a:pt x="9449" y="3"/>
                      <a:pt x="9441" y="1"/>
                      <a:pt x="94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19"/>
              <p:cNvSpPr/>
              <p:nvPr/>
            </p:nvSpPr>
            <p:spPr>
              <a:xfrm>
                <a:off x="7300447" y="4113151"/>
                <a:ext cx="287803" cy="276206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478" extrusionOk="0">
                    <a:moveTo>
                      <a:pt x="1947" y="0"/>
                    </a:moveTo>
                    <a:cubicBezTo>
                      <a:pt x="1757" y="0"/>
                      <a:pt x="1567" y="34"/>
                      <a:pt x="1388" y="105"/>
                    </a:cubicBezTo>
                    <a:cubicBezTo>
                      <a:pt x="893" y="302"/>
                      <a:pt x="531" y="754"/>
                      <a:pt x="333" y="1251"/>
                    </a:cubicBezTo>
                    <a:cubicBezTo>
                      <a:pt x="136" y="1747"/>
                      <a:pt x="83" y="2288"/>
                      <a:pt x="57" y="2821"/>
                    </a:cubicBezTo>
                    <a:cubicBezTo>
                      <a:pt x="0" y="3987"/>
                      <a:pt x="54" y="5157"/>
                      <a:pt x="221" y="6312"/>
                    </a:cubicBezTo>
                    <a:cubicBezTo>
                      <a:pt x="227" y="6357"/>
                      <a:pt x="234" y="6402"/>
                      <a:pt x="240" y="6447"/>
                    </a:cubicBezTo>
                    <a:cubicBezTo>
                      <a:pt x="254" y="6447"/>
                      <a:pt x="267" y="6447"/>
                      <a:pt x="280" y="6449"/>
                    </a:cubicBezTo>
                    <a:cubicBezTo>
                      <a:pt x="705" y="6467"/>
                      <a:pt x="1102" y="6478"/>
                      <a:pt x="1485" y="6478"/>
                    </a:cubicBezTo>
                    <a:cubicBezTo>
                      <a:pt x="2347" y="6478"/>
                      <a:pt x="3131" y="6424"/>
                      <a:pt x="3975" y="6283"/>
                    </a:cubicBezTo>
                    <a:cubicBezTo>
                      <a:pt x="4846" y="6136"/>
                      <a:pt x="5572" y="5872"/>
                      <a:pt x="6055" y="5312"/>
                    </a:cubicBezTo>
                    <a:cubicBezTo>
                      <a:pt x="6540" y="4752"/>
                      <a:pt x="6749" y="3899"/>
                      <a:pt x="6384" y="3255"/>
                    </a:cubicBezTo>
                    <a:cubicBezTo>
                      <a:pt x="6147" y="2835"/>
                      <a:pt x="5700" y="2562"/>
                      <a:pt x="5231" y="2455"/>
                    </a:cubicBezTo>
                    <a:cubicBezTo>
                      <a:pt x="5088" y="2422"/>
                      <a:pt x="4939" y="2409"/>
                      <a:pt x="4787" y="2409"/>
                    </a:cubicBezTo>
                    <a:cubicBezTo>
                      <a:pt x="4441" y="2409"/>
                      <a:pt x="4083" y="2478"/>
                      <a:pt x="3757" y="2552"/>
                    </a:cubicBezTo>
                    <a:cubicBezTo>
                      <a:pt x="3893" y="1872"/>
                      <a:pt x="3742" y="1120"/>
                      <a:pt x="3280" y="601"/>
                    </a:cubicBezTo>
                    <a:cubicBezTo>
                      <a:pt x="2946" y="227"/>
                      <a:pt x="2444" y="0"/>
                      <a:pt x="1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19"/>
              <p:cNvSpPr/>
              <p:nvPr/>
            </p:nvSpPr>
            <p:spPr>
              <a:xfrm>
                <a:off x="7308164" y="4261958"/>
                <a:ext cx="116528" cy="128126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3005" extrusionOk="0">
                    <a:moveTo>
                      <a:pt x="1103" y="45"/>
                    </a:moveTo>
                    <a:cubicBezTo>
                      <a:pt x="1116" y="45"/>
                      <a:pt x="1129" y="46"/>
                      <a:pt x="1141" y="47"/>
                    </a:cubicBezTo>
                    <a:lnTo>
                      <a:pt x="1140" y="47"/>
                    </a:lnTo>
                    <a:cubicBezTo>
                      <a:pt x="1240" y="54"/>
                      <a:pt x="1333" y="93"/>
                      <a:pt x="1395" y="159"/>
                    </a:cubicBezTo>
                    <a:cubicBezTo>
                      <a:pt x="1488" y="256"/>
                      <a:pt x="1528" y="407"/>
                      <a:pt x="1514" y="609"/>
                    </a:cubicBezTo>
                    <a:cubicBezTo>
                      <a:pt x="1495" y="881"/>
                      <a:pt x="1457" y="1060"/>
                      <a:pt x="1307" y="1283"/>
                    </a:cubicBezTo>
                    <a:cubicBezTo>
                      <a:pt x="1300" y="1291"/>
                      <a:pt x="1301" y="1303"/>
                      <a:pt x="1309" y="1311"/>
                    </a:cubicBezTo>
                    <a:cubicBezTo>
                      <a:pt x="1313" y="1315"/>
                      <a:pt x="1319" y="1318"/>
                      <a:pt x="1325" y="1318"/>
                    </a:cubicBezTo>
                    <a:cubicBezTo>
                      <a:pt x="1329" y="1318"/>
                      <a:pt x="1333" y="1317"/>
                      <a:pt x="1336" y="1315"/>
                    </a:cubicBezTo>
                    <a:cubicBezTo>
                      <a:pt x="1519" y="1210"/>
                      <a:pt x="1708" y="1165"/>
                      <a:pt x="1907" y="1116"/>
                    </a:cubicBezTo>
                    <a:cubicBezTo>
                      <a:pt x="1947" y="1106"/>
                      <a:pt x="1987" y="1097"/>
                      <a:pt x="2027" y="1086"/>
                    </a:cubicBezTo>
                    <a:cubicBezTo>
                      <a:pt x="2092" y="1069"/>
                      <a:pt x="2180" y="1053"/>
                      <a:pt x="2270" y="1053"/>
                    </a:cubicBezTo>
                    <a:cubicBezTo>
                      <a:pt x="2388" y="1053"/>
                      <a:pt x="2509" y="1081"/>
                      <a:pt x="2586" y="1177"/>
                    </a:cubicBezTo>
                    <a:cubicBezTo>
                      <a:pt x="2733" y="1359"/>
                      <a:pt x="2597" y="1637"/>
                      <a:pt x="2552" y="1717"/>
                    </a:cubicBezTo>
                    <a:cubicBezTo>
                      <a:pt x="2213" y="2328"/>
                      <a:pt x="1514" y="2634"/>
                      <a:pt x="989" y="2783"/>
                    </a:cubicBezTo>
                    <a:cubicBezTo>
                      <a:pt x="693" y="2867"/>
                      <a:pt x="387" y="2926"/>
                      <a:pt x="81" y="2957"/>
                    </a:cubicBezTo>
                    <a:cubicBezTo>
                      <a:pt x="94" y="2772"/>
                      <a:pt x="83" y="2591"/>
                      <a:pt x="72" y="2415"/>
                    </a:cubicBezTo>
                    <a:cubicBezTo>
                      <a:pt x="59" y="2200"/>
                      <a:pt x="46" y="1979"/>
                      <a:pt x="76" y="1756"/>
                    </a:cubicBezTo>
                    <a:cubicBezTo>
                      <a:pt x="140" y="1299"/>
                      <a:pt x="246" y="778"/>
                      <a:pt x="549" y="382"/>
                    </a:cubicBezTo>
                    <a:cubicBezTo>
                      <a:pt x="670" y="224"/>
                      <a:pt x="801" y="120"/>
                      <a:pt x="938" y="73"/>
                    </a:cubicBezTo>
                    <a:cubicBezTo>
                      <a:pt x="992" y="55"/>
                      <a:pt x="1048" y="45"/>
                      <a:pt x="1103" y="45"/>
                    </a:cubicBezTo>
                    <a:close/>
                    <a:moveTo>
                      <a:pt x="1102" y="1"/>
                    </a:moveTo>
                    <a:cubicBezTo>
                      <a:pt x="1043" y="1"/>
                      <a:pt x="983" y="10"/>
                      <a:pt x="924" y="31"/>
                    </a:cubicBezTo>
                    <a:cubicBezTo>
                      <a:pt x="778" y="80"/>
                      <a:pt x="640" y="190"/>
                      <a:pt x="514" y="355"/>
                    </a:cubicBezTo>
                    <a:cubicBezTo>
                      <a:pt x="205" y="759"/>
                      <a:pt x="97" y="1287"/>
                      <a:pt x="32" y="1750"/>
                    </a:cubicBezTo>
                    <a:cubicBezTo>
                      <a:pt x="1" y="1977"/>
                      <a:pt x="14" y="2201"/>
                      <a:pt x="28" y="2418"/>
                    </a:cubicBezTo>
                    <a:cubicBezTo>
                      <a:pt x="39" y="2601"/>
                      <a:pt x="49" y="2791"/>
                      <a:pt x="34" y="2981"/>
                    </a:cubicBezTo>
                    <a:cubicBezTo>
                      <a:pt x="33" y="2987"/>
                      <a:pt x="36" y="2994"/>
                      <a:pt x="41" y="2998"/>
                    </a:cubicBezTo>
                    <a:cubicBezTo>
                      <a:pt x="44" y="3003"/>
                      <a:pt x="49" y="3005"/>
                      <a:pt x="55" y="3005"/>
                    </a:cubicBezTo>
                    <a:lnTo>
                      <a:pt x="59" y="3005"/>
                    </a:lnTo>
                    <a:cubicBezTo>
                      <a:pt x="377" y="2973"/>
                      <a:pt x="694" y="2914"/>
                      <a:pt x="1002" y="2826"/>
                    </a:cubicBezTo>
                    <a:cubicBezTo>
                      <a:pt x="1535" y="2675"/>
                      <a:pt x="2244" y="2364"/>
                      <a:pt x="2592" y="1740"/>
                    </a:cubicBezTo>
                    <a:cubicBezTo>
                      <a:pt x="2721" y="1507"/>
                      <a:pt x="2731" y="1287"/>
                      <a:pt x="2621" y="1149"/>
                    </a:cubicBezTo>
                    <a:cubicBezTo>
                      <a:pt x="2536" y="1042"/>
                      <a:pt x="2407" y="1007"/>
                      <a:pt x="2274" y="1007"/>
                    </a:cubicBezTo>
                    <a:cubicBezTo>
                      <a:pt x="2185" y="1007"/>
                      <a:pt x="2095" y="1023"/>
                      <a:pt x="2016" y="1043"/>
                    </a:cubicBezTo>
                    <a:cubicBezTo>
                      <a:pt x="1976" y="1053"/>
                      <a:pt x="1936" y="1063"/>
                      <a:pt x="1897" y="1073"/>
                    </a:cubicBezTo>
                    <a:cubicBezTo>
                      <a:pt x="1722" y="1115"/>
                      <a:pt x="1554" y="1155"/>
                      <a:pt x="1390" y="1236"/>
                    </a:cubicBezTo>
                    <a:cubicBezTo>
                      <a:pt x="1509" y="1037"/>
                      <a:pt x="1542" y="858"/>
                      <a:pt x="1560" y="612"/>
                    </a:cubicBezTo>
                    <a:cubicBezTo>
                      <a:pt x="1575" y="397"/>
                      <a:pt x="1530" y="235"/>
                      <a:pt x="1429" y="129"/>
                    </a:cubicBezTo>
                    <a:cubicBezTo>
                      <a:pt x="1348" y="46"/>
                      <a:pt x="1229" y="1"/>
                      <a:pt x="1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19"/>
              <p:cNvSpPr/>
              <p:nvPr/>
            </p:nvSpPr>
            <p:spPr>
              <a:xfrm>
                <a:off x="7309955" y="4218552"/>
                <a:ext cx="153879" cy="170763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4005" extrusionOk="0">
                    <a:moveTo>
                      <a:pt x="3584" y="1"/>
                    </a:moveTo>
                    <a:cubicBezTo>
                      <a:pt x="3579" y="1"/>
                      <a:pt x="3574" y="3"/>
                      <a:pt x="3569" y="7"/>
                    </a:cubicBezTo>
                    <a:cubicBezTo>
                      <a:pt x="2093" y="1265"/>
                      <a:pt x="993" y="2486"/>
                      <a:pt x="7" y="3969"/>
                    </a:cubicBezTo>
                    <a:cubicBezTo>
                      <a:pt x="1" y="3979"/>
                      <a:pt x="3" y="3993"/>
                      <a:pt x="14" y="4000"/>
                    </a:cubicBezTo>
                    <a:cubicBezTo>
                      <a:pt x="17" y="4002"/>
                      <a:pt x="20" y="4004"/>
                      <a:pt x="25" y="4004"/>
                    </a:cubicBezTo>
                    <a:cubicBezTo>
                      <a:pt x="32" y="4004"/>
                      <a:pt x="40" y="4001"/>
                      <a:pt x="45" y="3995"/>
                    </a:cubicBezTo>
                    <a:cubicBezTo>
                      <a:pt x="1029" y="2516"/>
                      <a:pt x="2125" y="1296"/>
                      <a:pt x="3599" y="41"/>
                    </a:cubicBezTo>
                    <a:cubicBezTo>
                      <a:pt x="3607" y="33"/>
                      <a:pt x="3608" y="18"/>
                      <a:pt x="3601" y="9"/>
                    </a:cubicBezTo>
                    <a:cubicBezTo>
                      <a:pt x="3597" y="3"/>
                      <a:pt x="3591" y="1"/>
                      <a:pt x="35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19"/>
              <p:cNvSpPr/>
              <p:nvPr/>
            </p:nvSpPr>
            <p:spPr>
              <a:xfrm>
                <a:off x="7021381" y="4137625"/>
                <a:ext cx="290020" cy="285373"/>
              </a:xfrm>
              <a:custGeom>
                <a:avLst/>
                <a:gdLst/>
                <a:ahLst/>
                <a:cxnLst/>
                <a:rect l="l" t="t" r="r" b="b"/>
                <a:pathLst>
                  <a:path w="6802" h="6693" extrusionOk="0">
                    <a:moveTo>
                      <a:pt x="3646" y="1"/>
                    </a:moveTo>
                    <a:cubicBezTo>
                      <a:pt x="3291" y="1"/>
                      <a:pt x="2944" y="100"/>
                      <a:pt x="2666" y="324"/>
                    </a:cubicBezTo>
                    <a:cubicBezTo>
                      <a:pt x="2291" y="625"/>
                      <a:pt x="2092" y="1109"/>
                      <a:pt x="2062" y="1589"/>
                    </a:cubicBezTo>
                    <a:cubicBezTo>
                      <a:pt x="2033" y="2069"/>
                      <a:pt x="2214" y="2583"/>
                      <a:pt x="2394" y="3030"/>
                    </a:cubicBezTo>
                    <a:cubicBezTo>
                      <a:pt x="2363" y="3029"/>
                      <a:pt x="2333" y="3028"/>
                      <a:pt x="2302" y="3028"/>
                    </a:cubicBezTo>
                    <a:cubicBezTo>
                      <a:pt x="1638" y="3028"/>
                      <a:pt x="964" y="3297"/>
                      <a:pt x="544" y="3813"/>
                    </a:cubicBezTo>
                    <a:cubicBezTo>
                      <a:pt x="107" y="4351"/>
                      <a:pt x="0" y="5163"/>
                      <a:pt x="357" y="5759"/>
                    </a:cubicBezTo>
                    <a:cubicBezTo>
                      <a:pt x="632" y="6217"/>
                      <a:pt x="1137" y="6501"/>
                      <a:pt x="1657" y="6617"/>
                    </a:cubicBezTo>
                    <a:cubicBezTo>
                      <a:pt x="1907" y="6672"/>
                      <a:pt x="2161" y="6693"/>
                      <a:pt x="2417" y="6693"/>
                    </a:cubicBezTo>
                    <a:cubicBezTo>
                      <a:pt x="2696" y="6693"/>
                      <a:pt x="2976" y="6668"/>
                      <a:pt x="3252" y="6637"/>
                    </a:cubicBezTo>
                    <a:cubicBezTo>
                      <a:pt x="4411" y="6508"/>
                      <a:pt x="5558" y="6267"/>
                      <a:pt x="6672" y="5917"/>
                    </a:cubicBezTo>
                    <a:cubicBezTo>
                      <a:pt x="6715" y="5904"/>
                      <a:pt x="6758" y="5890"/>
                      <a:pt x="6801" y="5876"/>
                    </a:cubicBezTo>
                    <a:cubicBezTo>
                      <a:pt x="6800" y="5863"/>
                      <a:pt x="6798" y="5850"/>
                      <a:pt x="6797" y="5837"/>
                    </a:cubicBezTo>
                    <a:cubicBezTo>
                      <a:pt x="6634" y="4462"/>
                      <a:pt x="6438" y="3386"/>
                      <a:pt x="6041" y="2216"/>
                    </a:cubicBezTo>
                    <a:cubicBezTo>
                      <a:pt x="5757" y="1379"/>
                      <a:pt x="5380" y="706"/>
                      <a:pt x="4749" y="319"/>
                    </a:cubicBezTo>
                    <a:cubicBezTo>
                      <a:pt x="4422" y="117"/>
                      <a:pt x="4029" y="1"/>
                      <a:pt x="36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19"/>
              <p:cNvSpPr/>
              <p:nvPr/>
            </p:nvSpPr>
            <p:spPr>
              <a:xfrm>
                <a:off x="7178374" y="4287583"/>
                <a:ext cx="135161" cy="11009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582" extrusionOk="0">
                    <a:moveTo>
                      <a:pt x="1229" y="46"/>
                    </a:moveTo>
                    <a:cubicBezTo>
                      <a:pt x="1343" y="46"/>
                      <a:pt x="1450" y="80"/>
                      <a:pt x="1497" y="97"/>
                    </a:cubicBezTo>
                    <a:cubicBezTo>
                      <a:pt x="2154" y="335"/>
                      <a:pt x="2568" y="975"/>
                      <a:pt x="2799" y="1470"/>
                    </a:cubicBezTo>
                    <a:cubicBezTo>
                      <a:pt x="2929" y="1749"/>
                      <a:pt x="3036" y="2040"/>
                      <a:pt x="3116" y="2339"/>
                    </a:cubicBezTo>
                    <a:cubicBezTo>
                      <a:pt x="2932" y="2355"/>
                      <a:pt x="2755" y="2395"/>
                      <a:pt x="2583" y="2434"/>
                    </a:cubicBezTo>
                    <a:cubicBezTo>
                      <a:pt x="2373" y="2481"/>
                      <a:pt x="2156" y="2530"/>
                      <a:pt x="1931" y="2534"/>
                    </a:cubicBezTo>
                    <a:cubicBezTo>
                      <a:pt x="1874" y="2536"/>
                      <a:pt x="1816" y="2537"/>
                      <a:pt x="1757" y="2537"/>
                    </a:cubicBezTo>
                    <a:cubicBezTo>
                      <a:pt x="1340" y="2537"/>
                      <a:pt x="885" y="2494"/>
                      <a:pt x="500" y="2288"/>
                    </a:cubicBezTo>
                    <a:cubicBezTo>
                      <a:pt x="324" y="2194"/>
                      <a:pt x="200" y="2082"/>
                      <a:pt x="132" y="1954"/>
                    </a:cubicBezTo>
                    <a:cubicBezTo>
                      <a:pt x="48" y="1797"/>
                      <a:pt x="53" y="1610"/>
                      <a:pt x="144" y="1488"/>
                    </a:cubicBezTo>
                    <a:cubicBezTo>
                      <a:pt x="224" y="1381"/>
                      <a:pt x="367" y="1318"/>
                      <a:pt x="569" y="1300"/>
                    </a:cubicBezTo>
                    <a:cubicBezTo>
                      <a:pt x="646" y="1293"/>
                      <a:pt x="716" y="1289"/>
                      <a:pt x="783" y="1289"/>
                    </a:cubicBezTo>
                    <a:cubicBezTo>
                      <a:pt x="818" y="1289"/>
                      <a:pt x="852" y="1290"/>
                      <a:pt x="886" y="1292"/>
                    </a:cubicBezTo>
                    <a:cubicBezTo>
                      <a:pt x="1011" y="1302"/>
                      <a:pt x="1129" y="1332"/>
                      <a:pt x="1267" y="1396"/>
                    </a:cubicBezTo>
                    <a:cubicBezTo>
                      <a:pt x="1271" y="1398"/>
                      <a:pt x="1274" y="1398"/>
                      <a:pt x="1277" y="1398"/>
                    </a:cubicBezTo>
                    <a:cubicBezTo>
                      <a:pt x="1284" y="1398"/>
                      <a:pt x="1290" y="1395"/>
                      <a:pt x="1295" y="1390"/>
                    </a:cubicBezTo>
                    <a:cubicBezTo>
                      <a:pt x="1301" y="1382"/>
                      <a:pt x="1301" y="1370"/>
                      <a:pt x="1295" y="1362"/>
                    </a:cubicBezTo>
                    <a:cubicBezTo>
                      <a:pt x="1162" y="1198"/>
                      <a:pt x="1086" y="1019"/>
                      <a:pt x="1006" y="830"/>
                    </a:cubicBezTo>
                    <a:cubicBezTo>
                      <a:pt x="991" y="793"/>
                      <a:pt x="975" y="755"/>
                      <a:pt x="958" y="716"/>
                    </a:cubicBezTo>
                    <a:cubicBezTo>
                      <a:pt x="896" y="573"/>
                      <a:pt x="813" y="310"/>
                      <a:pt x="957" y="151"/>
                    </a:cubicBezTo>
                    <a:cubicBezTo>
                      <a:pt x="1030" y="71"/>
                      <a:pt x="1132" y="46"/>
                      <a:pt x="1229" y="46"/>
                    </a:cubicBezTo>
                    <a:close/>
                    <a:moveTo>
                      <a:pt x="1233" y="1"/>
                    </a:moveTo>
                    <a:cubicBezTo>
                      <a:pt x="1104" y="1"/>
                      <a:pt x="995" y="41"/>
                      <a:pt x="924" y="120"/>
                    </a:cubicBezTo>
                    <a:cubicBezTo>
                      <a:pt x="771" y="289"/>
                      <a:pt x="836" y="548"/>
                      <a:pt x="917" y="735"/>
                    </a:cubicBezTo>
                    <a:cubicBezTo>
                      <a:pt x="933" y="772"/>
                      <a:pt x="950" y="810"/>
                      <a:pt x="965" y="847"/>
                    </a:cubicBezTo>
                    <a:cubicBezTo>
                      <a:pt x="1035" y="1015"/>
                      <a:pt x="1102" y="1172"/>
                      <a:pt x="1208" y="1322"/>
                    </a:cubicBezTo>
                    <a:cubicBezTo>
                      <a:pt x="1060" y="1264"/>
                      <a:pt x="927" y="1243"/>
                      <a:pt x="780" y="1243"/>
                    </a:cubicBezTo>
                    <a:cubicBezTo>
                      <a:pt x="712" y="1243"/>
                      <a:pt x="642" y="1247"/>
                      <a:pt x="565" y="1255"/>
                    </a:cubicBezTo>
                    <a:cubicBezTo>
                      <a:pt x="351" y="1274"/>
                      <a:pt x="197" y="1343"/>
                      <a:pt x="109" y="1461"/>
                    </a:cubicBezTo>
                    <a:cubicBezTo>
                      <a:pt x="7" y="1596"/>
                      <a:pt x="1" y="1803"/>
                      <a:pt x="92" y="1974"/>
                    </a:cubicBezTo>
                    <a:cubicBezTo>
                      <a:pt x="165" y="2111"/>
                      <a:pt x="295" y="2230"/>
                      <a:pt x="478" y="2328"/>
                    </a:cubicBezTo>
                    <a:cubicBezTo>
                      <a:pt x="759" y="2478"/>
                      <a:pt x="1075" y="2543"/>
                      <a:pt x="1387" y="2568"/>
                    </a:cubicBezTo>
                    <a:cubicBezTo>
                      <a:pt x="1515" y="2578"/>
                      <a:pt x="1641" y="2582"/>
                      <a:pt x="1764" y="2582"/>
                    </a:cubicBezTo>
                    <a:cubicBezTo>
                      <a:pt x="1821" y="2582"/>
                      <a:pt x="1877" y="2581"/>
                      <a:pt x="1932" y="2580"/>
                    </a:cubicBezTo>
                    <a:cubicBezTo>
                      <a:pt x="2162" y="2574"/>
                      <a:pt x="2381" y="2525"/>
                      <a:pt x="2593" y="2477"/>
                    </a:cubicBezTo>
                    <a:cubicBezTo>
                      <a:pt x="2771" y="2437"/>
                      <a:pt x="2956" y="2396"/>
                      <a:pt x="3147" y="2381"/>
                    </a:cubicBezTo>
                    <a:cubicBezTo>
                      <a:pt x="3154" y="2380"/>
                      <a:pt x="3159" y="2377"/>
                      <a:pt x="3164" y="2371"/>
                    </a:cubicBezTo>
                    <a:cubicBezTo>
                      <a:pt x="3167" y="2366"/>
                      <a:pt x="3169" y="2359"/>
                      <a:pt x="3167" y="2353"/>
                    </a:cubicBezTo>
                    <a:cubicBezTo>
                      <a:pt x="3086" y="2044"/>
                      <a:pt x="2976" y="1740"/>
                      <a:pt x="2840" y="1450"/>
                    </a:cubicBezTo>
                    <a:cubicBezTo>
                      <a:pt x="2605" y="947"/>
                      <a:pt x="2184" y="298"/>
                      <a:pt x="1513" y="55"/>
                    </a:cubicBezTo>
                    <a:cubicBezTo>
                      <a:pt x="1413" y="18"/>
                      <a:pt x="1319" y="1"/>
                      <a:pt x="1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19"/>
              <p:cNvSpPr/>
              <p:nvPr/>
            </p:nvSpPr>
            <p:spPr>
              <a:xfrm>
                <a:off x="7119661" y="4264090"/>
                <a:ext cx="193063" cy="124672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2924" extrusionOk="0">
                    <a:moveTo>
                      <a:pt x="26" y="1"/>
                    </a:moveTo>
                    <a:cubicBezTo>
                      <a:pt x="19" y="1"/>
                      <a:pt x="13" y="3"/>
                      <a:pt x="8" y="9"/>
                    </a:cubicBezTo>
                    <a:cubicBezTo>
                      <a:pt x="0" y="19"/>
                      <a:pt x="1" y="33"/>
                      <a:pt x="10" y="40"/>
                    </a:cubicBezTo>
                    <a:cubicBezTo>
                      <a:pt x="1489" y="1296"/>
                      <a:pt x="2872" y="2185"/>
                      <a:pt x="4492" y="2921"/>
                    </a:cubicBezTo>
                    <a:cubicBezTo>
                      <a:pt x="4495" y="2922"/>
                      <a:pt x="4497" y="2923"/>
                      <a:pt x="4500" y="2923"/>
                    </a:cubicBezTo>
                    <a:cubicBezTo>
                      <a:pt x="4500" y="2923"/>
                      <a:pt x="4501" y="2923"/>
                      <a:pt x="4502" y="2923"/>
                    </a:cubicBezTo>
                    <a:cubicBezTo>
                      <a:pt x="4511" y="2923"/>
                      <a:pt x="4518" y="2918"/>
                      <a:pt x="4522" y="2910"/>
                    </a:cubicBezTo>
                    <a:cubicBezTo>
                      <a:pt x="4528" y="2900"/>
                      <a:pt x="4522" y="2885"/>
                      <a:pt x="4511" y="2880"/>
                    </a:cubicBezTo>
                    <a:cubicBezTo>
                      <a:pt x="2894" y="2146"/>
                      <a:pt x="1515" y="1260"/>
                      <a:pt x="39" y="6"/>
                    </a:cubicBezTo>
                    <a:cubicBezTo>
                      <a:pt x="35" y="2"/>
                      <a:pt x="31" y="1"/>
                      <a:pt x="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9"/>
              <p:cNvSpPr/>
              <p:nvPr/>
            </p:nvSpPr>
            <p:spPr>
              <a:xfrm>
                <a:off x="7286973" y="4385907"/>
                <a:ext cx="286311" cy="286353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6716" extrusionOk="0">
                    <a:moveTo>
                      <a:pt x="586" y="0"/>
                    </a:moveTo>
                    <a:cubicBezTo>
                      <a:pt x="583" y="13"/>
                      <a:pt x="580" y="26"/>
                      <a:pt x="577" y="38"/>
                    </a:cubicBezTo>
                    <a:cubicBezTo>
                      <a:pt x="251" y="1384"/>
                      <a:pt x="60" y="2462"/>
                      <a:pt x="25" y="3696"/>
                    </a:cubicBezTo>
                    <a:cubicBezTo>
                      <a:pt x="0" y="4580"/>
                      <a:pt x="120" y="5342"/>
                      <a:pt x="577" y="5925"/>
                    </a:cubicBezTo>
                    <a:cubicBezTo>
                      <a:pt x="937" y="6387"/>
                      <a:pt x="1512" y="6716"/>
                      <a:pt x="2085" y="6716"/>
                    </a:cubicBezTo>
                    <a:cubicBezTo>
                      <a:pt x="2235" y="6716"/>
                      <a:pt x="2385" y="6693"/>
                      <a:pt x="2531" y="6644"/>
                    </a:cubicBezTo>
                    <a:cubicBezTo>
                      <a:pt x="2988" y="6493"/>
                      <a:pt x="3343" y="6108"/>
                      <a:pt x="3539" y="5668"/>
                    </a:cubicBezTo>
                    <a:cubicBezTo>
                      <a:pt x="3733" y="5228"/>
                      <a:pt x="3742" y="4683"/>
                      <a:pt x="3728" y="4202"/>
                    </a:cubicBezTo>
                    <a:lnTo>
                      <a:pt x="3728" y="4202"/>
                    </a:lnTo>
                    <a:cubicBezTo>
                      <a:pt x="4024" y="4325"/>
                      <a:pt x="4347" y="4390"/>
                      <a:pt x="4668" y="4390"/>
                    </a:cubicBezTo>
                    <a:cubicBezTo>
                      <a:pt x="5042" y="4390"/>
                      <a:pt x="5413" y="4301"/>
                      <a:pt x="5734" y="4112"/>
                    </a:cubicBezTo>
                    <a:cubicBezTo>
                      <a:pt x="6332" y="3758"/>
                      <a:pt x="6715" y="3035"/>
                      <a:pt x="6587" y="2352"/>
                    </a:cubicBezTo>
                    <a:cubicBezTo>
                      <a:pt x="6489" y="1827"/>
                      <a:pt x="6115" y="1385"/>
                      <a:pt x="5667" y="1095"/>
                    </a:cubicBezTo>
                    <a:cubicBezTo>
                      <a:pt x="5218" y="806"/>
                      <a:pt x="4698" y="650"/>
                      <a:pt x="4179" y="521"/>
                    </a:cubicBezTo>
                    <a:cubicBezTo>
                      <a:pt x="3047" y="239"/>
                      <a:pt x="1887" y="66"/>
                      <a:pt x="721" y="7"/>
                    </a:cubicBezTo>
                    <a:cubicBezTo>
                      <a:pt x="677" y="4"/>
                      <a:pt x="632" y="3"/>
                      <a:pt x="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19"/>
              <p:cNvSpPr/>
              <p:nvPr/>
            </p:nvSpPr>
            <p:spPr>
              <a:xfrm>
                <a:off x="7308548" y="4384585"/>
                <a:ext cx="119897" cy="125056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2933" extrusionOk="0">
                    <a:moveTo>
                      <a:pt x="76" y="52"/>
                    </a:moveTo>
                    <a:cubicBezTo>
                      <a:pt x="254" y="101"/>
                      <a:pt x="434" y="124"/>
                      <a:pt x="609" y="148"/>
                    </a:cubicBezTo>
                    <a:cubicBezTo>
                      <a:pt x="822" y="177"/>
                      <a:pt x="1043" y="206"/>
                      <a:pt x="1255" y="280"/>
                    </a:cubicBezTo>
                    <a:cubicBezTo>
                      <a:pt x="1691" y="431"/>
                      <a:pt x="2182" y="636"/>
                      <a:pt x="2512" y="1010"/>
                    </a:cubicBezTo>
                    <a:cubicBezTo>
                      <a:pt x="2644" y="1159"/>
                      <a:pt x="2720" y="1307"/>
                      <a:pt x="2740" y="1451"/>
                    </a:cubicBezTo>
                    <a:cubicBezTo>
                      <a:pt x="2764" y="1627"/>
                      <a:pt x="2694" y="1801"/>
                      <a:pt x="2566" y="1883"/>
                    </a:cubicBezTo>
                    <a:cubicBezTo>
                      <a:pt x="2501" y="1925"/>
                      <a:pt x="2421" y="1946"/>
                      <a:pt x="2328" y="1946"/>
                    </a:cubicBezTo>
                    <a:cubicBezTo>
                      <a:pt x="2260" y="1946"/>
                      <a:pt x="2185" y="1935"/>
                      <a:pt x="2103" y="1912"/>
                    </a:cubicBezTo>
                    <a:cubicBezTo>
                      <a:pt x="1839" y="1841"/>
                      <a:pt x="1671" y="1770"/>
                      <a:pt x="1481" y="1578"/>
                    </a:cubicBezTo>
                    <a:cubicBezTo>
                      <a:pt x="1477" y="1574"/>
                      <a:pt x="1471" y="1572"/>
                      <a:pt x="1466" y="1572"/>
                    </a:cubicBezTo>
                    <a:cubicBezTo>
                      <a:pt x="1462" y="1572"/>
                      <a:pt x="1457" y="1573"/>
                      <a:pt x="1453" y="1575"/>
                    </a:cubicBezTo>
                    <a:cubicBezTo>
                      <a:pt x="1445" y="1581"/>
                      <a:pt x="1441" y="1591"/>
                      <a:pt x="1445" y="1601"/>
                    </a:cubicBezTo>
                    <a:cubicBezTo>
                      <a:pt x="1512" y="1801"/>
                      <a:pt x="1520" y="1995"/>
                      <a:pt x="1529" y="2200"/>
                    </a:cubicBezTo>
                    <a:cubicBezTo>
                      <a:pt x="1531" y="2240"/>
                      <a:pt x="1533" y="2281"/>
                      <a:pt x="1535" y="2323"/>
                    </a:cubicBezTo>
                    <a:cubicBezTo>
                      <a:pt x="1543" y="2479"/>
                      <a:pt x="1529" y="2755"/>
                      <a:pt x="1339" y="2854"/>
                    </a:cubicBezTo>
                    <a:cubicBezTo>
                      <a:pt x="1293" y="2878"/>
                      <a:pt x="1246" y="2887"/>
                      <a:pt x="1199" y="2887"/>
                    </a:cubicBezTo>
                    <a:cubicBezTo>
                      <a:pt x="1032" y="2887"/>
                      <a:pt x="869" y="2763"/>
                      <a:pt x="814" y="2717"/>
                    </a:cubicBezTo>
                    <a:cubicBezTo>
                      <a:pt x="280" y="2265"/>
                      <a:pt x="116" y="1521"/>
                      <a:pt x="71" y="977"/>
                    </a:cubicBezTo>
                    <a:cubicBezTo>
                      <a:pt x="46" y="670"/>
                      <a:pt x="47" y="359"/>
                      <a:pt x="76" y="52"/>
                    </a:cubicBezTo>
                    <a:close/>
                    <a:moveTo>
                      <a:pt x="57" y="1"/>
                    </a:moveTo>
                    <a:cubicBezTo>
                      <a:pt x="52" y="1"/>
                      <a:pt x="47" y="2"/>
                      <a:pt x="43" y="4"/>
                    </a:cubicBezTo>
                    <a:cubicBezTo>
                      <a:pt x="37" y="9"/>
                      <a:pt x="34" y="14"/>
                      <a:pt x="33" y="21"/>
                    </a:cubicBezTo>
                    <a:cubicBezTo>
                      <a:pt x="3" y="339"/>
                      <a:pt x="0" y="662"/>
                      <a:pt x="26" y="981"/>
                    </a:cubicBezTo>
                    <a:cubicBezTo>
                      <a:pt x="72" y="1533"/>
                      <a:pt x="240" y="2290"/>
                      <a:pt x="785" y="2751"/>
                    </a:cubicBezTo>
                    <a:cubicBezTo>
                      <a:pt x="840" y="2798"/>
                      <a:pt x="997" y="2918"/>
                      <a:pt x="1169" y="2931"/>
                    </a:cubicBezTo>
                    <a:cubicBezTo>
                      <a:pt x="1180" y="2932"/>
                      <a:pt x="1191" y="2932"/>
                      <a:pt x="1201" y="2932"/>
                    </a:cubicBezTo>
                    <a:cubicBezTo>
                      <a:pt x="1254" y="2932"/>
                      <a:pt x="1307" y="2921"/>
                      <a:pt x="1359" y="2894"/>
                    </a:cubicBezTo>
                    <a:cubicBezTo>
                      <a:pt x="1561" y="2789"/>
                      <a:pt x="1591" y="2524"/>
                      <a:pt x="1580" y="2321"/>
                    </a:cubicBezTo>
                    <a:cubicBezTo>
                      <a:pt x="1578" y="2279"/>
                      <a:pt x="1575" y="2238"/>
                      <a:pt x="1574" y="2198"/>
                    </a:cubicBezTo>
                    <a:cubicBezTo>
                      <a:pt x="1567" y="2017"/>
                      <a:pt x="1559" y="1845"/>
                      <a:pt x="1512" y="1669"/>
                    </a:cubicBezTo>
                    <a:lnTo>
                      <a:pt x="1512" y="1669"/>
                    </a:lnTo>
                    <a:cubicBezTo>
                      <a:pt x="1685" y="1824"/>
                      <a:pt x="1854" y="1892"/>
                      <a:pt x="2091" y="1956"/>
                    </a:cubicBezTo>
                    <a:cubicBezTo>
                      <a:pt x="2177" y="1979"/>
                      <a:pt x="2256" y="1991"/>
                      <a:pt x="2328" y="1991"/>
                    </a:cubicBezTo>
                    <a:cubicBezTo>
                      <a:pt x="2431" y="1991"/>
                      <a:pt x="2518" y="1967"/>
                      <a:pt x="2591" y="1921"/>
                    </a:cubicBezTo>
                    <a:cubicBezTo>
                      <a:pt x="2733" y="1829"/>
                      <a:pt x="2811" y="1638"/>
                      <a:pt x="2784" y="1444"/>
                    </a:cubicBezTo>
                    <a:cubicBezTo>
                      <a:pt x="2764" y="1292"/>
                      <a:pt x="2684" y="1135"/>
                      <a:pt x="2545" y="979"/>
                    </a:cubicBezTo>
                    <a:cubicBezTo>
                      <a:pt x="2209" y="598"/>
                      <a:pt x="1712" y="390"/>
                      <a:pt x="1270" y="238"/>
                    </a:cubicBezTo>
                    <a:cubicBezTo>
                      <a:pt x="1053" y="162"/>
                      <a:pt x="831" y="133"/>
                      <a:pt x="615" y="104"/>
                    </a:cubicBezTo>
                    <a:cubicBezTo>
                      <a:pt x="434" y="79"/>
                      <a:pt x="246" y="54"/>
                      <a:pt x="62" y="1"/>
                    </a:cubicBezTo>
                    <a:cubicBezTo>
                      <a:pt x="60" y="1"/>
                      <a:pt x="59" y="1"/>
                      <a:pt x="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19"/>
              <p:cNvSpPr/>
              <p:nvPr/>
            </p:nvSpPr>
            <p:spPr>
              <a:xfrm>
                <a:off x="7310509" y="4385224"/>
                <a:ext cx="138529" cy="18342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4302" extrusionOk="0">
                    <a:moveTo>
                      <a:pt x="26" y="0"/>
                    </a:moveTo>
                    <a:cubicBezTo>
                      <a:pt x="21" y="0"/>
                      <a:pt x="15" y="3"/>
                      <a:pt x="11" y="8"/>
                    </a:cubicBezTo>
                    <a:cubicBezTo>
                      <a:pt x="1" y="16"/>
                      <a:pt x="1" y="30"/>
                      <a:pt x="11" y="39"/>
                    </a:cubicBezTo>
                    <a:cubicBezTo>
                      <a:pt x="1271" y="1290"/>
                      <a:pt x="2255" y="2601"/>
                      <a:pt x="3202" y="4290"/>
                    </a:cubicBezTo>
                    <a:cubicBezTo>
                      <a:pt x="3206" y="4296"/>
                      <a:pt x="3213" y="4301"/>
                      <a:pt x="3220" y="4301"/>
                    </a:cubicBezTo>
                    <a:lnTo>
                      <a:pt x="3220" y="4302"/>
                    </a:lnTo>
                    <a:cubicBezTo>
                      <a:pt x="3225" y="4302"/>
                      <a:pt x="3229" y="4301"/>
                      <a:pt x="3233" y="4298"/>
                    </a:cubicBezTo>
                    <a:cubicBezTo>
                      <a:pt x="3244" y="4292"/>
                      <a:pt x="3248" y="4278"/>
                      <a:pt x="3242" y="4268"/>
                    </a:cubicBezTo>
                    <a:cubicBezTo>
                      <a:pt x="2293" y="2575"/>
                      <a:pt x="1306" y="1262"/>
                      <a:pt x="42" y="8"/>
                    </a:cubicBezTo>
                    <a:cubicBezTo>
                      <a:pt x="38" y="3"/>
                      <a:pt x="32" y="0"/>
                      <a:pt x="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872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7EF">
            <a:alpha val="533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73B08735-A5E0-4347-BEEF-70DEC101DF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ngo"/>
              <a:buNone/>
              <a:defRPr sz="260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●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○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■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●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○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■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●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○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etrophobic"/>
              <a:buChar char="■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3273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5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7EF">
            <a:alpha val="533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31793EFE-F853-4B8E-9EF1-9C272005FE9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ngo"/>
              <a:buNone/>
              <a:defRPr sz="260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●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○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■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●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○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■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●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○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etrophobic"/>
              <a:buChar char="■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57930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7EF">
            <a:alpha val="533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3E559311-8F7F-4CDC-9B06-A68AC7F5582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ango"/>
              <a:buNone/>
              <a:defRPr sz="260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●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○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■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●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○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■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●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trophobic"/>
              <a:buChar char="○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etrophobic"/>
              <a:buChar char="■"/>
              <a:defRPr>
                <a:solidFill>
                  <a:schemeClr val="dk2"/>
                </a:solidFill>
                <a:latin typeface="Metrophobic"/>
                <a:ea typeface="Metrophobic"/>
                <a:cs typeface="Metrophobic"/>
                <a:sym typeface="Metrophob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7147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1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pond and trees&#10;&#10;Description automatically generated">
            <a:extLst>
              <a:ext uri="{FF2B5EF4-FFF2-40B4-BE49-F238E27FC236}">
                <a16:creationId xmlns:a16="http://schemas.microsoft.com/office/drawing/2014/main" id="{9961AEF2-174A-41AF-8FAD-965A24F76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EB8F735-6ADC-4220-BF8C-A7FF7450F6F7}"/>
              </a:ext>
            </a:extLst>
          </p:cNvPr>
          <p:cNvSpPr/>
          <p:nvPr/>
        </p:nvSpPr>
        <p:spPr>
          <a:xfrm>
            <a:off x="222069" y="195943"/>
            <a:ext cx="11730447" cy="6335486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BC158FF8-122E-679D-274B-BB45BF716AAC}"/>
              </a:ext>
            </a:extLst>
          </p:cNvPr>
          <p:cNvSpPr txBox="1"/>
          <p:nvPr/>
        </p:nvSpPr>
        <p:spPr>
          <a:xfrm>
            <a:off x="2079166" y="457692"/>
            <a:ext cx="803366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0666" b="1" kern="0" dirty="0" err="1" smtClean="0">
                <a:ln w="22225">
                  <a:solidFill>
                    <a:srgbClr val="EB6553"/>
                  </a:solidFill>
                  <a:prstDash val="solid"/>
                </a:ln>
                <a:solidFill>
                  <a:srgbClr val="FF0000"/>
                </a:solidFill>
                <a:latin typeface="SVN-Poky's"/>
                <a:cs typeface="Arial"/>
                <a:sym typeface="Arial"/>
              </a:rPr>
              <a:t>Khởi</a:t>
            </a:r>
            <a:r>
              <a:rPr lang="vi-VN" sz="10666" b="1" kern="0" dirty="0" smtClean="0">
                <a:ln w="22225">
                  <a:solidFill>
                    <a:srgbClr val="EB6553"/>
                  </a:solidFill>
                  <a:prstDash val="solid"/>
                </a:ln>
                <a:solidFill>
                  <a:srgbClr val="FF0000"/>
                </a:solidFill>
                <a:latin typeface="SVN-Poky's"/>
                <a:cs typeface="Arial"/>
                <a:sym typeface="Arial"/>
              </a:rPr>
              <a:t> động</a:t>
            </a:r>
            <a:endParaRPr lang="en-US" sz="9600" b="1" kern="0" dirty="0">
              <a:ln w="22225">
                <a:solidFill>
                  <a:srgbClr val="EB6553"/>
                </a:solidFill>
                <a:prstDash val="solid"/>
              </a:ln>
              <a:solidFill>
                <a:srgbClr val="FF0000"/>
              </a:solidFill>
              <a:latin typeface="SVN-Poky's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4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pond and trees&#10;&#10;Description automatically generated">
            <a:extLst>
              <a:ext uri="{FF2B5EF4-FFF2-40B4-BE49-F238E27FC236}">
                <a16:creationId xmlns:a16="http://schemas.microsoft.com/office/drawing/2014/main" id="{9961AEF2-174A-41AF-8FAD-965A24F76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EB8F735-6ADC-4220-BF8C-A7FF7450F6F7}"/>
              </a:ext>
            </a:extLst>
          </p:cNvPr>
          <p:cNvSpPr/>
          <p:nvPr/>
        </p:nvSpPr>
        <p:spPr>
          <a:xfrm>
            <a:off x="222069" y="195943"/>
            <a:ext cx="11730447" cy="6335486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BC158FF8-122E-679D-274B-BB45BF716AAC}"/>
              </a:ext>
            </a:extLst>
          </p:cNvPr>
          <p:cNvSpPr txBox="1"/>
          <p:nvPr/>
        </p:nvSpPr>
        <p:spPr>
          <a:xfrm>
            <a:off x="624114" y="365097"/>
            <a:ext cx="11328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000" b="1" kern="0" dirty="0" err="1">
                <a:ln w="22225">
                  <a:solidFill>
                    <a:srgbClr val="EB6553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b="1" kern="0" dirty="0">
                <a:ln w="22225">
                  <a:solidFill>
                    <a:srgbClr val="EB6553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smtClean="0">
                <a:ln w="22225">
                  <a:solidFill>
                    <a:srgbClr val="EB6553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vi-VN" sz="4000" b="1" kern="0" dirty="0" smtClean="0">
                <a:ln w="22225">
                  <a:solidFill>
                    <a:srgbClr val="EB6553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4000" b="1" kern="0" dirty="0" smtClean="0">
                <a:ln w="22225">
                  <a:solidFill>
                    <a:srgbClr val="EB6553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4000" b="1" i="0" u="none" strike="noStrike" kern="0" cap="none" spc="0" normalizeH="0" baseline="0" noProof="0" dirty="0">
                <a:ln w="22225">
                  <a:solidFill>
                    <a:srgbClr val="EB6553"/>
                  </a:solidFill>
                  <a:prstDash val="solid"/>
                </a:ln>
                <a:solidFill>
                  <a:srgbClr val="FFFF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 bản quảng cáo về một hoạt động thể thao (hoặc văn nghệ, triển lãm,...) của trường hoặc lớp em để mời mọi người cùng tham gia.</a:t>
            </a:r>
            <a:endParaRPr kumimoji="0" lang="en-US" sz="4000" b="1" i="0" u="none" strike="noStrike" kern="0" cap="none" spc="0" normalizeH="0" baseline="0" noProof="0" dirty="0">
              <a:ln w="22225">
                <a:solidFill>
                  <a:srgbClr val="EB6553"/>
                </a:solidFill>
                <a:prstDash val="solid"/>
              </a:ln>
              <a:solidFill>
                <a:srgbClr val="FFFF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39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pond and trees&#10;&#10;Description automatically generated">
            <a:extLst>
              <a:ext uri="{FF2B5EF4-FFF2-40B4-BE49-F238E27FC236}">
                <a16:creationId xmlns:a16="http://schemas.microsoft.com/office/drawing/2014/main" id="{9961AEF2-174A-41AF-8FAD-965A24F76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EB8F735-6ADC-4220-BF8C-A7FF7450F6F7}"/>
              </a:ext>
            </a:extLst>
          </p:cNvPr>
          <p:cNvSpPr/>
          <p:nvPr/>
        </p:nvSpPr>
        <p:spPr>
          <a:xfrm>
            <a:off x="222069" y="195943"/>
            <a:ext cx="11730447" cy="6335486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DDCEF615-4A78-DDFA-181B-85D17F6745F7}"/>
              </a:ext>
            </a:extLst>
          </p:cNvPr>
          <p:cNvSpPr txBox="1"/>
          <p:nvPr/>
        </p:nvSpPr>
        <p:spPr>
          <a:xfrm>
            <a:off x="2175399" y="703997"/>
            <a:ext cx="8054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4000" kern="0" dirty="0" smtClean="0">
                <a:ln w="22225">
                  <a:solidFill>
                    <a:srgbClr val="EB6553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NHÓM</a:t>
            </a:r>
            <a:endParaRPr kumimoji="0" lang="en-US" sz="4000" i="0" u="none" strike="noStrike" kern="0" cap="none" spc="0" normalizeH="0" baseline="0" noProof="0" dirty="0">
              <a:ln w="22225">
                <a:solidFill>
                  <a:srgbClr val="EB6553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81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pond and trees&#10;&#10;Description automatically generated">
            <a:extLst>
              <a:ext uri="{FF2B5EF4-FFF2-40B4-BE49-F238E27FC236}">
                <a16:creationId xmlns:a16="http://schemas.microsoft.com/office/drawing/2014/main" id="{9961AEF2-174A-41AF-8FAD-965A24F76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EB8F735-6ADC-4220-BF8C-A7FF7450F6F7}"/>
              </a:ext>
            </a:extLst>
          </p:cNvPr>
          <p:cNvSpPr/>
          <p:nvPr/>
        </p:nvSpPr>
        <p:spPr>
          <a:xfrm>
            <a:off x="222069" y="195943"/>
            <a:ext cx="11730447" cy="6335486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DDCEF615-4A78-DDFA-181B-85D17F6745F7}"/>
              </a:ext>
            </a:extLst>
          </p:cNvPr>
          <p:cNvSpPr txBox="1"/>
          <p:nvPr/>
        </p:nvSpPr>
        <p:spPr>
          <a:xfrm>
            <a:off x="2453535" y="904326"/>
            <a:ext cx="8054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 w="22225">
                  <a:solidFill>
                    <a:srgbClr val="EB6553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TRÌNH BÀY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 w="22225">
                  <a:solidFill>
                    <a:srgbClr val="EB6553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SẢN PHẨM</a:t>
            </a:r>
          </a:p>
        </p:txBody>
      </p:sp>
    </p:spTree>
    <p:extLst>
      <p:ext uri="{BB962C8B-B14F-4D97-AF65-F5344CB8AC3E}">
        <p14:creationId xmlns:p14="http://schemas.microsoft.com/office/powerpoint/2010/main" val="16210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pond and trees&#10;&#10;Description automatically generated">
            <a:extLst>
              <a:ext uri="{FF2B5EF4-FFF2-40B4-BE49-F238E27FC236}">
                <a16:creationId xmlns:a16="http://schemas.microsoft.com/office/drawing/2014/main" id="{9961AEF2-174A-41AF-8FAD-965A24F76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EB8F735-6ADC-4220-BF8C-A7FF7450F6F7}"/>
              </a:ext>
            </a:extLst>
          </p:cNvPr>
          <p:cNvSpPr/>
          <p:nvPr/>
        </p:nvSpPr>
        <p:spPr>
          <a:xfrm>
            <a:off x="222069" y="195943"/>
            <a:ext cx="11730447" cy="6335486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DDCEF615-4A78-DDFA-181B-85D17F6745F7}"/>
              </a:ext>
            </a:extLst>
          </p:cNvPr>
          <p:cNvSpPr txBox="1"/>
          <p:nvPr/>
        </p:nvSpPr>
        <p:spPr>
          <a:xfrm>
            <a:off x="2068756" y="526954"/>
            <a:ext cx="8054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 w="22225">
                  <a:solidFill>
                    <a:srgbClr val="EB6553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THAM QUAN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000" kern="0" dirty="0">
                <a:ln w="22225">
                  <a:solidFill>
                    <a:srgbClr val="EB6553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BÌNH CHỌN</a:t>
            </a:r>
            <a:endParaRPr kumimoji="0" lang="en-US" sz="4000" b="0" i="0" u="none" strike="noStrike" kern="0" cap="none" spc="0" normalizeH="0" baseline="0" noProof="0" dirty="0">
              <a:ln w="22225">
                <a:solidFill>
                  <a:srgbClr val="EB6553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97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pond and trees&#10;&#10;Description automatically generated">
            <a:extLst>
              <a:ext uri="{FF2B5EF4-FFF2-40B4-BE49-F238E27FC236}">
                <a16:creationId xmlns:a16="http://schemas.microsoft.com/office/drawing/2014/main" id="{9961AEF2-174A-41AF-8FAD-965A24F76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EB8F735-6ADC-4220-BF8C-A7FF7450F6F7}"/>
              </a:ext>
            </a:extLst>
          </p:cNvPr>
          <p:cNvSpPr/>
          <p:nvPr/>
        </p:nvSpPr>
        <p:spPr>
          <a:xfrm>
            <a:off x="222069" y="195943"/>
            <a:ext cx="11730447" cy="6335486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2">
            <a:extLst>
              <a:ext uri="{FF2B5EF4-FFF2-40B4-BE49-F238E27FC236}">
                <a16:creationId xmlns:a16="http://schemas.microsoft.com/office/drawing/2014/main" id="{60373DBC-95F1-A358-2A8C-099236E377AE}"/>
              </a:ext>
            </a:extLst>
          </p:cNvPr>
          <p:cNvSpPr txBox="1"/>
          <p:nvPr/>
        </p:nvSpPr>
        <p:spPr>
          <a:xfrm>
            <a:off x="3740962" y="459947"/>
            <a:ext cx="4974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/>
                <a:sym typeface="Arial"/>
              </a:rPr>
              <a:t>DẶN DÒ</a:t>
            </a:r>
          </a:p>
        </p:txBody>
      </p:sp>
      <p:sp>
        <p:nvSpPr>
          <p:cNvPr id="5" name="TextBox 34">
            <a:extLst>
              <a:ext uri="{FF2B5EF4-FFF2-40B4-BE49-F238E27FC236}">
                <a16:creationId xmlns:a16="http://schemas.microsoft.com/office/drawing/2014/main" id="{98C831C8-D019-824D-B2CC-038B3DE58A55}"/>
              </a:ext>
            </a:extLst>
          </p:cNvPr>
          <p:cNvSpPr txBox="1"/>
          <p:nvPr/>
        </p:nvSpPr>
        <p:spPr>
          <a:xfrm>
            <a:off x="910759" y="1870328"/>
            <a:ext cx="1091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>
              <a:lnSpc>
                <a:spcPct val="150000"/>
              </a:lnSpc>
            </a:pPr>
            <a:r>
              <a:rPr lang="en-US" sz="3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Vận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kiến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thức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bản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quảng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cáo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mà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thích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3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pond and trees&#10;&#10;Description automatically generated">
            <a:extLst>
              <a:ext uri="{FF2B5EF4-FFF2-40B4-BE49-F238E27FC236}">
                <a16:creationId xmlns:a16="http://schemas.microsoft.com/office/drawing/2014/main" id="{9961AEF2-174A-41AF-8FAD-965A24F76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EB8F735-6ADC-4220-BF8C-A7FF7450F6F7}"/>
              </a:ext>
            </a:extLst>
          </p:cNvPr>
          <p:cNvSpPr/>
          <p:nvPr/>
        </p:nvSpPr>
        <p:spPr>
          <a:xfrm>
            <a:off x="222069" y="195943"/>
            <a:ext cx="11730447" cy="6335486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2">
            <a:extLst>
              <a:ext uri="{FF2B5EF4-FFF2-40B4-BE49-F238E27FC236}">
                <a16:creationId xmlns:a16="http://schemas.microsoft.com/office/drawing/2014/main" id="{60373DBC-95F1-A358-2A8C-099236E377AE}"/>
              </a:ext>
            </a:extLst>
          </p:cNvPr>
          <p:cNvSpPr txBox="1"/>
          <p:nvPr/>
        </p:nvSpPr>
        <p:spPr>
          <a:xfrm>
            <a:off x="3740962" y="459947"/>
            <a:ext cx="4974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vi-VN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/>
                <a:sym typeface="Arial"/>
              </a:rPr>
              <a:t>TẠM BIỆT</a:t>
            </a:r>
            <a:endParaRPr 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SVN-Poky'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61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pond and trees&#10;&#10;Description automatically generated">
            <a:extLst>
              <a:ext uri="{FF2B5EF4-FFF2-40B4-BE49-F238E27FC236}">
                <a16:creationId xmlns:a16="http://schemas.microsoft.com/office/drawing/2014/main" id="{9961AEF2-174A-41AF-8FAD-965A24F76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EB8F735-6ADC-4220-BF8C-A7FF7450F6F7}"/>
              </a:ext>
            </a:extLst>
          </p:cNvPr>
          <p:cNvSpPr/>
          <p:nvPr/>
        </p:nvSpPr>
        <p:spPr>
          <a:xfrm>
            <a:off x="222069" y="195943"/>
            <a:ext cx="11730447" cy="6335486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94199-2802-4ABB-1350-BE736EDDA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83374">
            <a:off x="2876441" y="627053"/>
            <a:ext cx="2445312" cy="344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FAC79E-D993-031D-BD96-8D6793413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38542">
            <a:off x="6498998" y="632363"/>
            <a:ext cx="2428636" cy="3430930"/>
          </a:xfrm>
          <a:prstGeom prst="rect">
            <a:avLst/>
          </a:prstGeom>
        </p:spPr>
      </p:pic>
      <p:grpSp>
        <p:nvGrpSpPr>
          <p:cNvPr id="6" name="Nhóm 15">
            <a:extLst>
              <a:ext uri="{FF2B5EF4-FFF2-40B4-BE49-F238E27FC236}">
                <a16:creationId xmlns:a16="http://schemas.microsoft.com/office/drawing/2014/main" id="{E41A1319-E278-59A3-CB69-8200D2A34B5B}"/>
              </a:ext>
            </a:extLst>
          </p:cNvPr>
          <p:cNvGrpSpPr/>
          <p:nvPr/>
        </p:nvGrpSpPr>
        <p:grpSpPr>
          <a:xfrm>
            <a:off x="679491" y="4881781"/>
            <a:ext cx="10833018" cy="1106100"/>
            <a:chOff x="815446" y="334944"/>
            <a:chExt cx="8124763" cy="1133178"/>
          </a:xfrm>
          <a:solidFill>
            <a:schemeClr val="bg1"/>
          </a:solidFill>
        </p:grpSpPr>
        <p:grpSp>
          <p:nvGrpSpPr>
            <p:cNvPr id="7" name="Nhóm 14">
              <a:extLst>
                <a:ext uri="{FF2B5EF4-FFF2-40B4-BE49-F238E27FC236}">
                  <a16:creationId xmlns:a16="http://schemas.microsoft.com/office/drawing/2014/main" id="{FCC46AB7-FBA0-4D8E-5A25-6A57A681E5F8}"/>
                </a:ext>
              </a:extLst>
            </p:cNvPr>
            <p:cNvGrpSpPr/>
            <p:nvPr/>
          </p:nvGrpSpPr>
          <p:grpSpPr>
            <a:xfrm>
              <a:off x="815446" y="334944"/>
              <a:ext cx="8124763" cy="1133178"/>
              <a:chOff x="870500" y="400797"/>
              <a:chExt cx="8124763" cy="1133178"/>
            </a:xfrm>
            <a:grpFill/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415E332C-F5F2-7D0C-64AE-B62A57CAAE85}"/>
                  </a:ext>
                </a:extLst>
              </p:cNvPr>
              <p:cNvSpPr/>
              <p:nvPr/>
            </p:nvSpPr>
            <p:spPr>
              <a:xfrm>
                <a:off x="870500" y="400797"/>
                <a:ext cx="8124763" cy="1133178"/>
              </a:xfrm>
              <a:custGeom>
                <a:avLst/>
                <a:gdLst>
                  <a:gd name="connsiteX0" fmla="*/ 0 w 10833018"/>
                  <a:gd name="connsiteY0" fmla="*/ 184354 h 1106100"/>
                  <a:gd name="connsiteX1" fmla="*/ 184354 w 10833018"/>
                  <a:gd name="connsiteY1" fmla="*/ 0 h 1106100"/>
                  <a:gd name="connsiteX2" fmla="*/ 10648664 w 10833018"/>
                  <a:gd name="connsiteY2" fmla="*/ 0 h 1106100"/>
                  <a:gd name="connsiteX3" fmla="*/ 10833018 w 10833018"/>
                  <a:gd name="connsiteY3" fmla="*/ 184354 h 1106100"/>
                  <a:gd name="connsiteX4" fmla="*/ 10833018 w 10833018"/>
                  <a:gd name="connsiteY4" fmla="*/ 921746 h 1106100"/>
                  <a:gd name="connsiteX5" fmla="*/ 10648664 w 10833018"/>
                  <a:gd name="connsiteY5" fmla="*/ 1106100 h 1106100"/>
                  <a:gd name="connsiteX6" fmla="*/ 184354 w 10833018"/>
                  <a:gd name="connsiteY6" fmla="*/ 1106100 h 1106100"/>
                  <a:gd name="connsiteX7" fmla="*/ 0 w 10833018"/>
                  <a:gd name="connsiteY7" fmla="*/ 921746 h 1106100"/>
                  <a:gd name="connsiteX8" fmla="*/ 0 w 10833018"/>
                  <a:gd name="connsiteY8" fmla="*/ 184354 h 110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33018" h="1106100" fill="none" extrusionOk="0">
                    <a:moveTo>
                      <a:pt x="0" y="184354"/>
                    </a:moveTo>
                    <a:cubicBezTo>
                      <a:pt x="230" y="88750"/>
                      <a:pt x="85293" y="4623"/>
                      <a:pt x="184354" y="0"/>
                    </a:cubicBezTo>
                    <a:cubicBezTo>
                      <a:pt x="1445106" y="72427"/>
                      <a:pt x="9583707" y="61419"/>
                      <a:pt x="10648664" y="0"/>
                    </a:cubicBezTo>
                    <a:cubicBezTo>
                      <a:pt x="10748699" y="-12261"/>
                      <a:pt x="10825790" y="80352"/>
                      <a:pt x="10833018" y="184354"/>
                    </a:cubicBezTo>
                    <a:cubicBezTo>
                      <a:pt x="10768700" y="459595"/>
                      <a:pt x="10828322" y="694336"/>
                      <a:pt x="10833018" y="921746"/>
                    </a:cubicBezTo>
                    <a:cubicBezTo>
                      <a:pt x="10835664" y="1010133"/>
                      <a:pt x="10746254" y="1101362"/>
                      <a:pt x="10648664" y="1106100"/>
                    </a:cubicBezTo>
                    <a:cubicBezTo>
                      <a:pt x="9059253" y="1135927"/>
                      <a:pt x="3043407" y="1026794"/>
                      <a:pt x="184354" y="1106100"/>
                    </a:cubicBezTo>
                    <a:cubicBezTo>
                      <a:pt x="101604" y="1103945"/>
                      <a:pt x="-3750" y="1024303"/>
                      <a:pt x="0" y="921746"/>
                    </a:cubicBezTo>
                    <a:cubicBezTo>
                      <a:pt x="-48027" y="673514"/>
                      <a:pt x="7769" y="525933"/>
                      <a:pt x="0" y="184354"/>
                    </a:cubicBezTo>
                    <a:close/>
                  </a:path>
                  <a:path w="10833018" h="1106100" stroke="0" extrusionOk="0">
                    <a:moveTo>
                      <a:pt x="0" y="184354"/>
                    </a:moveTo>
                    <a:cubicBezTo>
                      <a:pt x="7005" y="84447"/>
                      <a:pt x="91165" y="17975"/>
                      <a:pt x="184354" y="0"/>
                    </a:cubicBezTo>
                    <a:cubicBezTo>
                      <a:pt x="3476700" y="123000"/>
                      <a:pt x="8199848" y="-96860"/>
                      <a:pt x="10648664" y="0"/>
                    </a:cubicBezTo>
                    <a:cubicBezTo>
                      <a:pt x="10746479" y="-3049"/>
                      <a:pt x="10836218" y="76088"/>
                      <a:pt x="10833018" y="184354"/>
                    </a:cubicBezTo>
                    <a:cubicBezTo>
                      <a:pt x="10817611" y="315353"/>
                      <a:pt x="10766938" y="602387"/>
                      <a:pt x="10833018" y="921746"/>
                    </a:cubicBezTo>
                    <a:cubicBezTo>
                      <a:pt x="10822532" y="1027361"/>
                      <a:pt x="10740393" y="1104449"/>
                      <a:pt x="10648664" y="1106100"/>
                    </a:cubicBezTo>
                    <a:cubicBezTo>
                      <a:pt x="9144096" y="945393"/>
                      <a:pt x="3071590" y="1145767"/>
                      <a:pt x="184354" y="1106100"/>
                    </a:cubicBezTo>
                    <a:cubicBezTo>
                      <a:pt x="64493" y="1102455"/>
                      <a:pt x="-13985" y="1017226"/>
                      <a:pt x="0" y="921746"/>
                    </a:cubicBezTo>
                    <a:cubicBezTo>
                      <a:pt x="66137" y="759435"/>
                      <a:pt x="-63886" y="288154"/>
                      <a:pt x="0" y="184354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accent5"/>
                </a:solidFill>
                <a:extLst>
                  <a:ext uri="{C807C97D-BFC1-408E-A445-0C87EB9F89A2}">
                    <ask:lineSketchStyleProps xmlns="" xmlns:ask="http://schemas.microsoft.com/office/drawing/2018/sketchyshapes" sd="852854689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0" name="Hộp Văn bản 12">
                <a:extLst>
                  <a:ext uri="{FF2B5EF4-FFF2-40B4-BE49-F238E27FC236}">
                    <a16:creationId xmlns:a16="http://schemas.microsoft.com/office/drawing/2014/main" id="{0456EAC6-E253-1B6D-4C4F-7765381C13A1}"/>
                  </a:ext>
                </a:extLst>
              </p:cNvPr>
              <p:cNvSpPr txBox="1"/>
              <p:nvPr/>
            </p:nvSpPr>
            <p:spPr>
              <a:xfrm>
                <a:off x="1535529" y="594156"/>
                <a:ext cx="7459734" cy="767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0000"/>
                    </a:solidFill>
                    <a:latin typeface="Calibri"/>
                    <a:cs typeface="Arial"/>
                    <a:sym typeface="Arial"/>
                  </a:rPr>
                  <a:t>Trao </a:t>
                </a:r>
                <a:r>
                  <a:rPr lang="en-US" sz="4267" b="1" kern="0" dirty="0" err="1">
                    <a:solidFill>
                      <a:srgbClr val="FF0000"/>
                    </a:solidFill>
                    <a:latin typeface="Calibri"/>
                    <a:cs typeface="Arial"/>
                    <a:sym typeface="Arial"/>
                  </a:rPr>
                  <a:t>đổi</a:t>
                </a:r>
                <a:r>
                  <a:rPr lang="en-US" sz="4267" b="1" kern="0" dirty="0">
                    <a:solidFill>
                      <a:srgbClr val="FF0000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267" b="1" kern="0" dirty="0" err="1">
                    <a:solidFill>
                      <a:srgbClr val="FF0000"/>
                    </a:solidFill>
                    <a:latin typeface="Calibri"/>
                    <a:cs typeface="Arial"/>
                    <a:sym typeface="Arial"/>
                  </a:rPr>
                  <a:t>với</a:t>
                </a:r>
                <a:r>
                  <a:rPr lang="en-US" sz="4267" b="1" kern="0" dirty="0">
                    <a:solidFill>
                      <a:srgbClr val="FF0000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267" b="1" kern="0" dirty="0" err="1">
                    <a:solidFill>
                      <a:srgbClr val="FF0000"/>
                    </a:solidFill>
                    <a:latin typeface="Calibri"/>
                    <a:cs typeface="Arial"/>
                    <a:sym typeface="Arial"/>
                  </a:rPr>
                  <a:t>bạn</a:t>
                </a:r>
                <a:r>
                  <a:rPr lang="en-US" sz="4267" b="1" kern="0" dirty="0">
                    <a:solidFill>
                      <a:srgbClr val="FF0000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267" b="1" kern="0" dirty="0" err="1">
                    <a:solidFill>
                      <a:srgbClr val="FF0000"/>
                    </a:solidFill>
                    <a:latin typeface="Calibri"/>
                    <a:cs typeface="Arial"/>
                    <a:sym typeface="Arial"/>
                  </a:rPr>
                  <a:t>về</a:t>
                </a:r>
                <a:r>
                  <a:rPr lang="en-US" sz="4267" b="1" kern="0" dirty="0">
                    <a:solidFill>
                      <a:srgbClr val="FF0000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267" b="1" kern="0" dirty="0" err="1">
                    <a:solidFill>
                      <a:srgbClr val="FF0000"/>
                    </a:solidFill>
                    <a:latin typeface="Calibri"/>
                    <a:cs typeface="Arial"/>
                    <a:sym typeface="Arial"/>
                  </a:rPr>
                  <a:t>bản</a:t>
                </a:r>
                <a:r>
                  <a:rPr lang="en-US" sz="4267" b="1" kern="0" dirty="0">
                    <a:solidFill>
                      <a:srgbClr val="FF0000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267" b="1" kern="0" dirty="0" err="1">
                    <a:solidFill>
                      <a:srgbClr val="FF0000"/>
                    </a:solidFill>
                    <a:latin typeface="Calibri"/>
                    <a:cs typeface="Arial"/>
                    <a:sym typeface="Arial"/>
                  </a:rPr>
                  <a:t>quảng</a:t>
                </a:r>
                <a:r>
                  <a:rPr lang="en-US" sz="4267" b="1" kern="0" dirty="0">
                    <a:solidFill>
                      <a:srgbClr val="FF0000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267" b="1" kern="0" dirty="0" err="1">
                    <a:solidFill>
                      <a:srgbClr val="FF0000"/>
                    </a:solidFill>
                    <a:latin typeface="Calibri"/>
                    <a:cs typeface="Arial"/>
                    <a:sym typeface="Arial"/>
                  </a:rPr>
                  <a:t>cáo</a:t>
                </a:r>
                <a:r>
                  <a:rPr lang="en-US" sz="4267" b="1" kern="0" dirty="0">
                    <a:solidFill>
                      <a:srgbClr val="FF0000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267" b="1" kern="0" dirty="0" err="1">
                    <a:solidFill>
                      <a:srgbClr val="FF0000"/>
                    </a:solidFill>
                    <a:latin typeface="Calibri"/>
                    <a:cs typeface="Arial"/>
                    <a:sym typeface="Arial"/>
                  </a:rPr>
                  <a:t>trên</a:t>
                </a:r>
                <a:endParaRPr lang="en-US" sz="4267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pic>
          <p:nvPicPr>
            <p:cNvPr id="8" name="Hình ảnh 11" descr="Ảnh có chứa văn bản, mẫu họa&#10;&#10;Mô tả được tạo tự động">
              <a:extLst>
                <a:ext uri="{FF2B5EF4-FFF2-40B4-BE49-F238E27FC236}">
                  <a16:creationId xmlns:a16="http://schemas.microsoft.com/office/drawing/2014/main" id="{8ACCF3D6-E922-56E9-3A1D-2CA1D4837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1211" y="334944"/>
              <a:ext cx="603402" cy="94846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85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pond and trees&#10;&#10;Description automatically generated">
            <a:extLst>
              <a:ext uri="{FF2B5EF4-FFF2-40B4-BE49-F238E27FC236}">
                <a16:creationId xmlns:a16="http://schemas.microsoft.com/office/drawing/2014/main" id="{9961AEF2-174A-41AF-8FAD-965A24F76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EB8F735-6ADC-4220-BF8C-A7FF7450F6F7}"/>
              </a:ext>
            </a:extLst>
          </p:cNvPr>
          <p:cNvSpPr/>
          <p:nvPr/>
        </p:nvSpPr>
        <p:spPr>
          <a:xfrm>
            <a:off x="222069" y="195943"/>
            <a:ext cx="11730447" cy="6335486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467E2-ACCB-C770-8202-F31D9E0B42A8}"/>
              </a:ext>
            </a:extLst>
          </p:cNvPr>
          <p:cNvSpPr txBox="1"/>
          <p:nvPr/>
        </p:nvSpPr>
        <p:spPr>
          <a:xfrm>
            <a:off x="448451" y="575994"/>
            <a:ext cx="11041994" cy="70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2000"/>
              </a:lnSpc>
              <a:spcAft>
                <a:spcPts val="2000"/>
              </a:spcAft>
              <a:buClr>
                <a:srgbClr val="D71820"/>
              </a:buClr>
              <a:buSzPts val="1200"/>
              <a:tabLst>
                <a:tab pos="259715" algn="l"/>
              </a:tabLst>
            </a:pPr>
            <a:r>
              <a:rPr lang="en-US" sz="3600" u="none" strike="noStrike" spc="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u="none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vi-VN" sz="3600" u="none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Đọc bản quảng cáo sau đây và trả lời câu hỏi:</a:t>
            </a:r>
            <a:endParaRPr lang="en-US" sz="3600" u="none" strike="noStrike" spc="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034E9-ADCC-D5D4-6E8B-373024013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26" y="1660405"/>
            <a:ext cx="10406119" cy="45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pond and trees&#10;&#10;Description automatically generated">
            <a:extLst>
              <a:ext uri="{FF2B5EF4-FFF2-40B4-BE49-F238E27FC236}">
                <a16:creationId xmlns:a16="http://schemas.microsoft.com/office/drawing/2014/main" id="{9961AEF2-174A-41AF-8FAD-965A24F76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EB8F735-6ADC-4220-BF8C-A7FF7450F6F7}"/>
              </a:ext>
            </a:extLst>
          </p:cNvPr>
          <p:cNvSpPr/>
          <p:nvPr/>
        </p:nvSpPr>
        <p:spPr>
          <a:xfrm>
            <a:off x="222069" y="195943"/>
            <a:ext cx="11730447" cy="6335486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F79C4A5-8744-019E-D7E9-3A02CC8FA6FD}"/>
              </a:ext>
            </a:extLst>
          </p:cNvPr>
          <p:cNvSpPr/>
          <p:nvPr/>
        </p:nvSpPr>
        <p:spPr>
          <a:xfrm>
            <a:off x="222068" y="195942"/>
            <a:ext cx="11730447" cy="65096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en-US" sz="4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endParaRPr lang="en-US" sz="48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 DÂN NƯỚC VIỆT</a:t>
            </a:r>
            <a:endParaRPr lang="en-US" sz="2800" dirty="0">
              <a:solidFill>
                <a:srgbClr val="D718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6500"/>
            <a:r>
              <a:rPr lang="vi-VN" sz="3200" b="1" dirty="0">
                <a:solidFill>
                  <a:srgbClr val="EE1D2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Các hoạt động</a:t>
            </a:r>
            <a:endParaRPr lang="en-US" sz="32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buClr>
                <a:srgbClr val="231F20"/>
              </a:buClr>
              <a:buSzPts val="1100"/>
              <a:buFont typeface="Symbol" panose="05050102010706020507" pitchFamily="18" charset="2"/>
              <a:buChar char="-"/>
              <a:tabLst>
                <a:tab pos="1417955" algn="l"/>
              </a:tabLst>
            </a:pPr>
            <a:r>
              <a:rPr lang="vi-VN" sz="3200" u="none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Trưng bày sách, tranh ảnh về những công dân gương mẫu trong sự nghiệp xây dựng và bảo vệ Tổ quốc</a:t>
            </a:r>
            <a:endParaRPr lang="en-US" sz="3200" u="none" strike="noStrike" spc="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231F20"/>
              </a:buClr>
              <a:buSzPts val="1100"/>
              <a:buFont typeface="Symbol" panose="05050102010706020507" pitchFamily="18" charset="2"/>
              <a:buChar char="-"/>
              <a:tabLst>
                <a:tab pos="1417955" algn="l"/>
              </a:tabLst>
            </a:pPr>
            <a:r>
              <a:rPr lang="vi-VN" sz="3200" u="none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 kể chuyện, đọc thơ, hát, giải ô chữ, giải câu đố về những công dân gương mẫu</a:t>
            </a:r>
            <a:endParaRPr lang="en-US" sz="3200" u="none" strike="noStrike" spc="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06500"/>
            <a:r>
              <a:rPr lang="vi-VN" sz="3200" b="1" dirty="0">
                <a:solidFill>
                  <a:srgbClr val="EE1D2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Thời gian, địa điểm tổ chức</a:t>
            </a:r>
            <a:endParaRPr lang="en-US" sz="32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buClr>
                <a:srgbClr val="231F20"/>
              </a:buClr>
              <a:buSzPts val="1100"/>
              <a:buFont typeface="Symbol" panose="05050102010706020507" pitchFamily="18" charset="2"/>
              <a:buChar char="-"/>
              <a:tabLst>
                <a:tab pos="1410970" algn="l"/>
              </a:tabLst>
            </a:pPr>
            <a:r>
              <a:rPr lang="vi-VN" sz="3200" u="none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 15 giờ </a:t>
            </a:r>
            <a:r>
              <a:rPr lang="vi-VN" sz="3200" b="1" u="none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u="none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16 giờ, ngày 25-2-2025</a:t>
            </a:r>
            <a:endParaRPr lang="en-US" sz="3200" u="none" strike="noStrike" spc="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231F20"/>
              </a:buClr>
              <a:buSzPts val="1100"/>
              <a:buFont typeface="Symbol" panose="05050102010706020507" pitchFamily="18" charset="2"/>
              <a:buChar char="-"/>
              <a:tabLst>
                <a:tab pos="1410970" algn="l"/>
              </a:tabLst>
            </a:pPr>
            <a:r>
              <a:rPr lang="vi-VN" sz="3200" u="none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Tại Nhà thi đấu đa n</a:t>
            </a:r>
            <a:r>
              <a:rPr lang="en-US" sz="32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vi-VN" sz="3200" u="none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</a:t>
            </a:r>
            <a:endParaRPr lang="en-US" sz="32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22000"/>
              </a:lnSpc>
              <a:spcAft>
                <a:spcPts val="400"/>
              </a:spcAft>
              <a:buClr>
                <a:srgbClr val="231F20"/>
              </a:buClr>
              <a:buSzPts val="1100"/>
              <a:tabLst>
                <a:tab pos="1410970" algn="l"/>
              </a:tabLst>
            </a:pPr>
            <a:r>
              <a:rPr lang="vi-VN" sz="20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Trân trọng kính mời</a:t>
            </a:r>
            <a:endParaRPr lang="en-US" sz="20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22000"/>
              </a:lnSpc>
              <a:spcAft>
                <a:spcPts val="3100"/>
              </a:spcAft>
            </a:pPr>
            <a:r>
              <a:rPr lang="vi-VN" sz="20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các thầy cô, các bạn tới tham dự và cổ vũ!</a:t>
            </a:r>
            <a:endParaRPr lang="en-US" sz="20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pond and trees&#10;&#10;Description automatically generated">
            <a:extLst>
              <a:ext uri="{FF2B5EF4-FFF2-40B4-BE49-F238E27FC236}">
                <a16:creationId xmlns:a16="http://schemas.microsoft.com/office/drawing/2014/main" id="{9961AEF2-174A-41AF-8FAD-965A24F76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EB8F735-6ADC-4220-BF8C-A7FF7450F6F7}"/>
              </a:ext>
            </a:extLst>
          </p:cNvPr>
          <p:cNvSpPr/>
          <p:nvPr/>
        </p:nvSpPr>
        <p:spPr>
          <a:xfrm>
            <a:off x="222069" y="195943"/>
            <a:ext cx="11730447" cy="6335486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B0477-23C1-48CD-8544-F0EDB87742D2}"/>
              </a:ext>
            </a:extLst>
          </p:cNvPr>
          <p:cNvSpPr txBox="1"/>
          <p:nvPr/>
        </p:nvSpPr>
        <p:spPr>
          <a:xfrm>
            <a:off x="286843" y="442960"/>
            <a:ext cx="11380409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231F20"/>
              </a:buClr>
              <a:buSzPts val="1200"/>
              <a:buFont typeface="+mj-lt"/>
              <a:buAutoNum type="alphaLcParenR"/>
              <a:tabLst>
                <a:tab pos="476250" algn="l"/>
              </a:tabLst>
            </a:pPr>
            <a:r>
              <a:rPr lang="vi-VN" sz="2800" b="1" u="none" strike="noStrike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bạn lớp </a:t>
            </a:r>
            <a:r>
              <a:rPr lang="en-US" sz="2800" b="1" u="none" strike="noStrike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5B </a:t>
            </a:r>
            <a:r>
              <a:rPr lang="vi-VN" sz="2800" b="1" u="none" strike="noStrike" spc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bản quảng cáo này để làm gì?</a:t>
            </a:r>
            <a:endParaRPr lang="en-US" sz="2800" b="1" u="none" strike="noStrike" spc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231F20"/>
              </a:buClr>
              <a:buSzPts val="1200"/>
              <a:buFont typeface="+mj-lt"/>
              <a:buAutoNum type="alphaLcParenR"/>
              <a:tabLst>
                <a:tab pos="469900" algn="l"/>
              </a:tabLst>
            </a:pPr>
            <a:r>
              <a:rPr lang="vi-VN" sz="2800" b="1" u="none" strike="noStrike" spc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 quảng cáo </a:t>
            </a:r>
            <a:r>
              <a:rPr lang="en-US" sz="2800" b="1" u="none" strike="noStrike" spc="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u="none" strike="noStrike" spc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u="none" strike="noStrike" spc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u="none" strike="noStrike" spc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 những thông </a:t>
            </a:r>
            <a:r>
              <a:rPr lang="en-US" sz="2800" b="1" u="none" strike="noStrike" spc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 </a:t>
            </a:r>
            <a:r>
              <a:rPr lang="vi-VN" sz="2800" b="1" u="none" strike="noStrike" spc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 về hoạt động triển lãm của lớp </a:t>
            </a:r>
            <a:r>
              <a:rPr lang="en-US" sz="2800" b="1" u="none" strike="noStrike" spc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5B?</a:t>
            </a:r>
          </a:p>
          <a:p>
            <a:pPr marL="342900" lvl="0" indent="-342900" algn="just">
              <a:lnSpc>
                <a:spcPct val="150000"/>
              </a:lnSpc>
              <a:spcAft>
                <a:spcPts val="200"/>
              </a:spcAft>
              <a:buClr>
                <a:srgbClr val="231F20"/>
              </a:buClr>
              <a:buSzPts val="1200"/>
              <a:buFont typeface="+mj-lt"/>
              <a:buAutoNum type="alphaLcParenR"/>
              <a:tabLst>
                <a:tab pos="457200" algn="l"/>
              </a:tabLst>
            </a:pPr>
            <a:r>
              <a:rPr lang="en-US" sz="2800" b="1" u="none" strike="noStrike" spc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vi-VN" sz="2800" b="1" u="none" strike="noStrike" spc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nhận xét gì về cách trình bày bản quảng cáo?</a:t>
            </a:r>
            <a:endParaRPr lang="en-US" sz="2800" b="1" u="none" strike="noStrike" spc="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pond and trees&#10;&#10;Description automatically generated">
            <a:extLst>
              <a:ext uri="{FF2B5EF4-FFF2-40B4-BE49-F238E27FC236}">
                <a16:creationId xmlns:a16="http://schemas.microsoft.com/office/drawing/2014/main" id="{9961AEF2-174A-41AF-8FAD-965A24F76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EB8F735-6ADC-4220-BF8C-A7FF7450F6F7}"/>
              </a:ext>
            </a:extLst>
          </p:cNvPr>
          <p:cNvSpPr/>
          <p:nvPr/>
        </p:nvSpPr>
        <p:spPr>
          <a:xfrm>
            <a:off x="222069" y="195943"/>
            <a:ext cx="11730447" cy="6335486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B0477-23C1-48CD-8544-F0EDB87742D2}"/>
              </a:ext>
            </a:extLst>
          </p:cNvPr>
          <p:cNvSpPr txBox="1"/>
          <p:nvPr/>
        </p:nvSpPr>
        <p:spPr>
          <a:xfrm>
            <a:off x="762000" y="526410"/>
            <a:ext cx="10833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tabLst>
                <a:tab pos="4762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bạn lớp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5B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 bản quảng cáo này để làm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0549A-6218-D563-E5CF-2462C709E2A3}"/>
              </a:ext>
            </a:extLst>
          </p:cNvPr>
          <p:cNvSpPr txBox="1"/>
          <p:nvPr/>
        </p:nvSpPr>
        <p:spPr>
          <a:xfrm>
            <a:off x="854675" y="1245573"/>
            <a:ext cx="10648488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2880" lvl="0" algn="just">
              <a:lnSpc>
                <a:spcPct val="120000"/>
              </a:lnSpc>
              <a:spcBef>
                <a:spcPts val="355"/>
              </a:spcBef>
              <a:spcAft>
                <a:spcPts val="0"/>
              </a:spcAft>
              <a:buClr>
                <a:srgbClr val="231F20"/>
              </a:buClr>
              <a:buSzPts val="1200"/>
              <a:tabLst>
                <a:tab pos="578485" algn="l"/>
              </a:tabLst>
            </a:pPr>
            <a:r>
              <a:rPr lang="en-US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mời mọi người đến xem, cổ vũ cho triển lãm </a:t>
            </a:r>
            <a:r>
              <a:rPr lang="vi-VN" sz="3600" b="1" i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 dân nước Việt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pond and trees&#10;&#10;Description automatically generated">
            <a:extLst>
              <a:ext uri="{FF2B5EF4-FFF2-40B4-BE49-F238E27FC236}">
                <a16:creationId xmlns:a16="http://schemas.microsoft.com/office/drawing/2014/main" id="{9961AEF2-174A-41AF-8FAD-965A24F76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EB8F735-6ADC-4220-BF8C-A7FF7450F6F7}"/>
              </a:ext>
            </a:extLst>
          </p:cNvPr>
          <p:cNvSpPr/>
          <p:nvPr/>
        </p:nvSpPr>
        <p:spPr>
          <a:xfrm>
            <a:off x="222069" y="195943"/>
            <a:ext cx="11730447" cy="6335486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B3F7F-19F8-AB9A-25A8-92AD3B84324E}"/>
              </a:ext>
            </a:extLst>
          </p:cNvPr>
          <p:cNvSpPr txBox="1"/>
          <p:nvPr/>
        </p:nvSpPr>
        <p:spPr>
          <a:xfrm>
            <a:off x="413916" y="552923"/>
            <a:ext cx="11346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231F20"/>
              </a:buClr>
              <a:buSzPts val="1200"/>
              <a:tabLst>
                <a:tab pos="469900" algn="l"/>
              </a:tabLst>
            </a:pPr>
            <a:r>
              <a:rPr lang="en-US" sz="2800" b="1" u="none" strike="noStrike" spc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b="1" u="none" strike="noStrike" spc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Bản quảng cáo </a:t>
            </a:r>
            <a:r>
              <a:rPr lang="en-US" sz="2800" b="1" u="none" strike="noStrike" spc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u="none" strike="noStrike" spc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spc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u="none" strike="noStrike" spc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u="none" strike="noStrike" spc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 những thông </a:t>
            </a:r>
            <a:r>
              <a:rPr lang="en-US" sz="2800" b="1" u="none" strike="noStrike" spc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vi-VN" sz="2800" b="1" u="none" strike="noStrike" spc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nào về hoạt động triển lãm của lớp </a:t>
            </a:r>
            <a:r>
              <a:rPr lang="en-US" sz="2800" b="1" u="none" strike="noStrike" spc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5B?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98B02-D41D-1905-1FA7-65B1220F5B92}"/>
              </a:ext>
            </a:extLst>
          </p:cNvPr>
          <p:cNvSpPr txBox="1"/>
          <p:nvPr/>
        </p:nvSpPr>
        <p:spPr>
          <a:xfrm>
            <a:off x="413916" y="1702973"/>
            <a:ext cx="1137920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2880" lvl="0" algn="just">
              <a:lnSpc>
                <a:spcPct val="120000"/>
              </a:lnSpc>
              <a:spcBef>
                <a:spcPts val="75"/>
              </a:spcBef>
              <a:spcAft>
                <a:spcPts val="0"/>
              </a:spcAft>
              <a:buClr>
                <a:srgbClr val="231F20"/>
              </a:buClr>
              <a:buSzPts val="1200"/>
              <a:tabLst>
                <a:tab pos="593090" algn="l"/>
              </a:tabLst>
            </a:pPr>
            <a:r>
              <a:rPr lang="en-US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 quảng cáo cho biết tên triển lãm, các hoạt động trong triển lãm, thời gian và địa điểm tổ chức triển lãm.</a:t>
            </a:r>
            <a:endParaRPr lang="en-US" sz="3600" b="1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pond and trees&#10;&#10;Description automatically generated">
            <a:extLst>
              <a:ext uri="{FF2B5EF4-FFF2-40B4-BE49-F238E27FC236}">
                <a16:creationId xmlns:a16="http://schemas.microsoft.com/office/drawing/2014/main" id="{9961AEF2-174A-41AF-8FAD-965A24F76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EB8F735-6ADC-4220-BF8C-A7FF7450F6F7}"/>
              </a:ext>
            </a:extLst>
          </p:cNvPr>
          <p:cNvSpPr/>
          <p:nvPr/>
        </p:nvSpPr>
        <p:spPr>
          <a:xfrm>
            <a:off x="222069" y="195943"/>
            <a:ext cx="11730447" cy="6335486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C778C-0273-D74F-7E71-44D1A10B266F}"/>
              </a:ext>
            </a:extLst>
          </p:cNvPr>
          <p:cNvSpPr txBox="1"/>
          <p:nvPr/>
        </p:nvSpPr>
        <p:spPr>
          <a:xfrm>
            <a:off x="493485" y="436559"/>
            <a:ext cx="11681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200"/>
              </a:spcAft>
              <a:buClr>
                <a:srgbClr val="231F20"/>
              </a:buClr>
              <a:buSzPts val="1200"/>
              <a:tabLst>
                <a:tab pos="457200" algn="l"/>
              </a:tabLst>
            </a:pPr>
            <a:r>
              <a:rPr lang="en-US" sz="2800" b="1" u="none" strike="noStrike" spc="0" dirty="0">
                <a:solidFill>
                  <a:srgbClr val="3333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Em </a:t>
            </a:r>
            <a:r>
              <a:rPr lang="vi-VN" sz="2800" b="1" u="none" strike="noStrike" spc="0" dirty="0">
                <a:solidFill>
                  <a:srgbClr val="3333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nhận xét gì về cách trình bày bản quảng cáo?</a:t>
            </a:r>
            <a:endParaRPr lang="en-US" sz="2800" b="1" u="none" strike="noStrike" spc="0" dirty="0">
              <a:solidFill>
                <a:srgbClr val="3333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70F87-D848-7A14-A335-FB6B844D62E6}"/>
              </a:ext>
            </a:extLst>
          </p:cNvPr>
          <p:cNvSpPr txBox="1"/>
          <p:nvPr/>
        </p:nvSpPr>
        <p:spPr>
          <a:xfrm>
            <a:off x="616857" y="1342275"/>
            <a:ext cx="10958285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2880" lvl="0" algn="just">
              <a:lnSpc>
                <a:spcPct val="120000"/>
              </a:lnSpc>
              <a:spcBef>
                <a:spcPts val="330"/>
              </a:spcBef>
              <a:spcAft>
                <a:spcPts val="0"/>
              </a:spcAft>
              <a:buClr>
                <a:srgbClr val="231F20"/>
              </a:buClr>
              <a:buSzPts val="1200"/>
              <a:tabLst>
                <a:tab pos="581660" algn="l"/>
              </a:tabLst>
            </a:pPr>
            <a:r>
              <a:rPr lang="en-US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vi-VN" sz="36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vi-VN" sz="36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vi-VN" sz="36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36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 nhiều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nhỏ,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nhạt,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nhau,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vi-VN" sz="36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 người đọc.</a:t>
            </a:r>
            <a:endParaRPr lang="en-US" sz="3600" b="1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pond and trees&#10;&#10;Description automatically generated">
            <a:extLst>
              <a:ext uri="{FF2B5EF4-FFF2-40B4-BE49-F238E27FC236}">
                <a16:creationId xmlns:a16="http://schemas.microsoft.com/office/drawing/2014/main" id="{9961AEF2-174A-41AF-8FAD-965A24F76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EB8F735-6ADC-4220-BF8C-A7FF7450F6F7}"/>
              </a:ext>
            </a:extLst>
          </p:cNvPr>
          <p:cNvSpPr/>
          <p:nvPr/>
        </p:nvSpPr>
        <p:spPr>
          <a:xfrm>
            <a:off x="230776" y="261257"/>
            <a:ext cx="11730447" cy="6335486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BC158FF8-122E-679D-274B-BB45BF716AAC}"/>
              </a:ext>
            </a:extLst>
          </p:cNvPr>
          <p:cNvSpPr txBox="1"/>
          <p:nvPr/>
        </p:nvSpPr>
        <p:spPr>
          <a:xfrm>
            <a:off x="2457985" y="442686"/>
            <a:ext cx="7854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 w="22225">
                  <a:solidFill>
                    <a:srgbClr val="EB6553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BẢN </a:t>
            </a:r>
            <a:r>
              <a:rPr kumimoji="0" lang="en-US" sz="6000" b="1" i="0" u="none" strike="noStrike" kern="0" cap="none" spc="0" normalizeH="0" baseline="0" noProof="0" dirty="0" smtClean="0">
                <a:ln w="22225">
                  <a:solidFill>
                    <a:srgbClr val="EB6553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QUẢNG </a:t>
            </a:r>
            <a:r>
              <a:rPr kumimoji="0" lang="en-US" sz="6000" b="1" i="0" u="none" strike="noStrike" kern="0" cap="none" spc="0" normalizeH="0" baseline="0" noProof="0" dirty="0">
                <a:ln w="22225">
                  <a:solidFill>
                    <a:srgbClr val="EB6553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CÁO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DED71-DB8E-E385-34C9-B3CCE606D319}"/>
              </a:ext>
            </a:extLst>
          </p:cNvPr>
          <p:cNvSpPr txBox="1"/>
          <p:nvPr/>
        </p:nvSpPr>
        <p:spPr>
          <a:xfrm>
            <a:off x="987019" y="2494034"/>
            <a:ext cx="9753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Nội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dung</a:t>
            </a:r>
            <a:r>
              <a:rPr lang="vi-VN" sz="4400" b="1" dirty="0" smtClean="0">
                <a:solidFill>
                  <a:srgbClr val="FF0000"/>
                </a:solidFill>
              </a:rPr>
              <a:t>:</a:t>
            </a:r>
            <a:r>
              <a:rPr lang="en-US" sz="4400" b="1" dirty="0" err="1"/>
              <a:t>Mục</a:t>
            </a:r>
            <a:r>
              <a:rPr lang="en-US" sz="4400" b="1" dirty="0"/>
              <a:t> </a:t>
            </a:r>
            <a:r>
              <a:rPr lang="en-US" sz="4400" b="1" dirty="0" err="1" smtClean="0"/>
              <a:t>đích</a:t>
            </a:r>
            <a:r>
              <a:rPr lang="vi-VN" sz="4400" b="1" dirty="0" smtClean="0"/>
              <a:t>,</a:t>
            </a:r>
            <a:r>
              <a:rPr lang="en-US" sz="4400" b="1" dirty="0"/>
              <a:t> </a:t>
            </a:r>
            <a:r>
              <a:rPr lang="en-US" sz="4400" b="1" dirty="0" err="1"/>
              <a:t>Thời</a:t>
            </a:r>
            <a:r>
              <a:rPr lang="en-US" sz="4400" b="1" dirty="0"/>
              <a:t> </a:t>
            </a:r>
            <a:r>
              <a:rPr lang="en-US" sz="4400" b="1" dirty="0" err="1" smtClean="0"/>
              <a:t>gian</a:t>
            </a:r>
            <a:r>
              <a:rPr lang="vi-VN" sz="4400" b="1" dirty="0" smtClean="0"/>
              <a:t>,</a:t>
            </a:r>
            <a:r>
              <a:rPr lang="en-US" sz="4400" b="1" dirty="0"/>
              <a:t> </a:t>
            </a:r>
            <a:r>
              <a:rPr lang="en-US" sz="4400" b="1" dirty="0" err="1"/>
              <a:t>Địa</a:t>
            </a:r>
            <a:r>
              <a:rPr lang="en-US" sz="4400" b="1" dirty="0"/>
              <a:t> </a:t>
            </a:r>
            <a:r>
              <a:rPr lang="en-US" sz="4400" b="1" dirty="0" err="1"/>
              <a:t>điểm</a:t>
            </a:r>
            <a:endParaRPr lang="en-US" sz="4400" b="1" dirty="0"/>
          </a:p>
          <a:p>
            <a:r>
              <a:rPr lang="vi-VN" sz="4400" b="1" dirty="0" smtClean="0">
                <a:solidFill>
                  <a:srgbClr val="FF0000"/>
                </a:solidFill>
              </a:rPr>
              <a:t>Hình thức:</a:t>
            </a:r>
            <a:r>
              <a:rPr lang="en-US" sz="4400" b="1" dirty="0" err="1"/>
              <a:t>Hình</a:t>
            </a:r>
            <a:r>
              <a:rPr lang="en-US" sz="4400" b="1" dirty="0"/>
              <a:t> </a:t>
            </a:r>
            <a:r>
              <a:rPr lang="en-US" sz="4400" b="1" dirty="0" err="1" smtClean="0"/>
              <a:t>ảnh</a:t>
            </a:r>
            <a:r>
              <a:rPr lang="vi-VN" sz="4400" b="1" dirty="0" smtClean="0"/>
              <a:t>,</a:t>
            </a:r>
            <a:r>
              <a:rPr lang="en-US" sz="4400" b="1" dirty="0"/>
              <a:t> </a:t>
            </a:r>
            <a:r>
              <a:rPr lang="en-US" sz="4400" b="1" dirty="0" err="1"/>
              <a:t>Màu</a:t>
            </a:r>
            <a:r>
              <a:rPr lang="en-US" sz="4400" b="1" dirty="0"/>
              <a:t> </a:t>
            </a:r>
            <a:r>
              <a:rPr lang="en-US" sz="4400" b="1" dirty="0" err="1" smtClean="0"/>
              <a:t>sắc</a:t>
            </a:r>
            <a:r>
              <a:rPr lang="vi-VN" sz="4400" b="1" dirty="0" smtClean="0"/>
              <a:t>,</a:t>
            </a:r>
            <a:r>
              <a:rPr lang="en-US" sz="4400" b="1" dirty="0"/>
              <a:t> </a:t>
            </a:r>
            <a:r>
              <a:rPr lang="en-US" sz="4400" b="1" dirty="0" err="1"/>
              <a:t>Cỡ</a:t>
            </a:r>
            <a:r>
              <a:rPr lang="en-US" sz="4400" b="1" dirty="0"/>
              <a:t> </a:t>
            </a:r>
            <a:r>
              <a:rPr lang="en-US" sz="4400" b="1" dirty="0" err="1"/>
              <a:t>chữ</a:t>
            </a:r>
            <a:endParaRPr lang="en-US" sz="4400" b="1" dirty="0"/>
          </a:p>
          <a:p>
            <a:endParaRPr lang="en-US" sz="4400" b="1" dirty="0"/>
          </a:p>
          <a:p>
            <a:endParaRPr lang="en-US" sz="4400" b="1" dirty="0"/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98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80E95F1-29ED-48A8-B3FC-AF19F58F167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闪电狗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G:\第十四批\605818"/>
  <p:tag name="ISPRING_FIRST_PUBLISH" val="1"/>
</p:tagLst>
</file>

<file path=ppt/theme/theme1.xml><?xml version="1.0" encoding="utf-8"?>
<a:theme xmlns:a="http://schemas.openxmlformats.org/drawingml/2006/main" name="Irish Inspired Lucky Clover Stickers Personal Organizers for Students by Slidesgo">
  <a:themeElements>
    <a:clrScheme name="Simple Light">
      <a:dk1>
        <a:srgbClr val="042613"/>
      </a:dk1>
      <a:lt1>
        <a:srgbClr val="FFFFFF"/>
      </a:lt1>
      <a:dk2>
        <a:srgbClr val="2D9537"/>
      </a:dk2>
      <a:lt2>
        <a:srgbClr val="5A8401"/>
      </a:lt2>
      <a:accent1>
        <a:srgbClr val="82A901"/>
      </a:accent1>
      <a:accent2>
        <a:srgbClr val="8FD7EF"/>
      </a:accent2>
      <a:accent3>
        <a:srgbClr val="D4F884"/>
      </a:accent3>
      <a:accent4>
        <a:srgbClr val="FAD63B"/>
      </a:accent4>
      <a:accent5>
        <a:srgbClr val="F08316"/>
      </a:accent5>
      <a:accent6>
        <a:srgbClr val="EB6553"/>
      </a:accent6>
      <a:hlink>
        <a:srgbClr val="2D9537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rish Inspired Lucky Clover Stickers Personal Organizers for Students by Slidesgo">
  <a:themeElements>
    <a:clrScheme name="Simple Light">
      <a:dk1>
        <a:srgbClr val="042613"/>
      </a:dk1>
      <a:lt1>
        <a:srgbClr val="FFFFFF"/>
      </a:lt1>
      <a:dk2>
        <a:srgbClr val="2D9537"/>
      </a:dk2>
      <a:lt2>
        <a:srgbClr val="5A8401"/>
      </a:lt2>
      <a:accent1>
        <a:srgbClr val="82A901"/>
      </a:accent1>
      <a:accent2>
        <a:srgbClr val="8FD7EF"/>
      </a:accent2>
      <a:accent3>
        <a:srgbClr val="D4F884"/>
      </a:accent3>
      <a:accent4>
        <a:srgbClr val="FAD63B"/>
      </a:accent4>
      <a:accent5>
        <a:srgbClr val="F08316"/>
      </a:accent5>
      <a:accent6>
        <a:srgbClr val="EB6553"/>
      </a:accent6>
      <a:hlink>
        <a:srgbClr val="2D9537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rish Inspired Lucky Clover Stickers Personal Organizers for Students by Slidesgo">
  <a:themeElements>
    <a:clrScheme name="Simple Light">
      <a:dk1>
        <a:srgbClr val="042613"/>
      </a:dk1>
      <a:lt1>
        <a:srgbClr val="FFFFFF"/>
      </a:lt1>
      <a:dk2>
        <a:srgbClr val="2D9537"/>
      </a:dk2>
      <a:lt2>
        <a:srgbClr val="5A8401"/>
      </a:lt2>
      <a:accent1>
        <a:srgbClr val="82A901"/>
      </a:accent1>
      <a:accent2>
        <a:srgbClr val="8FD7EF"/>
      </a:accent2>
      <a:accent3>
        <a:srgbClr val="D4F884"/>
      </a:accent3>
      <a:accent4>
        <a:srgbClr val="FAD63B"/>
      </a:accent4>
      <a:accent5>
        <a:srgbClr val="F08316"/>
      </a:accent5>
      <a:accent6>
        <a:srgbClr val="EB6553"/>
      </a:accent6>
      <a:hlink>
        <a:srgbClr val="2D9537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410</TotalTime>
  <Words>380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Bebas Neue</vt:lpstr>
      <vt:lpstr>Calibri</vt:lpstr>
      <vt:lpstr>Chango</vt:lpstr>
      <vt:lpstr>等线</vt:lpstr>
      <vt:lpstr>Irish Grover</vt:lpstr>
      <vt:lpstr>Metrophobic</vt:lpstr>
      <vt:lpstr>SVN-Poky's</vt:lpstr>
      <vt:lpstr>Symbol</vt:lpstr>
      <vt:lpstr>Times New Roman</vt:lpstr>
      <vt:lpstr>Wingdings</vt:lpstr>
      <vt:lpstr>Irish Inspired Lucky Clover Stickers Personal Organizers for Students by Slidesgo</vt:lpstr>
      <vt:lpstr>1_Irish Inspired Lucky Clover Stickers Personal Organizers for Students by Slidesgo</vt:lpstr>
      <vt:lpstr>2_Irish Inspired Lucky Clover Stickers Personal Organizers for Students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HỒNG LOAN</dc:creator>
  <cp:lastModifiedBy>hien tran 0353095025</cp:lastModifiedBy>
  <cp:revision>23</cp:revision>
  <dcterms:created xsi:type="dcterms:W3CDTF">2018-02-08T11:08:52Z</dcterms:created>
  <dcterms:modified xsi:type="dcterms:W3CDTF">2025-02-06T20:06:43Z</dcterms:modified>
</cp:coreProperties>
</file>