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62" r:id="rId3"/>
    <p:sldId id="263" r:id="rId4"/>
    <p:sldId id="321" r:id="rId5"/>
    <p:sldId id="322" r:id="rId6"/>
    <p:sldId id="324" r:id="rId7"/>
    <p:sldId id="336" r:id="rId8"/>
    <p:sldId id="337" r:id="rId9"/>
    <p:sldId id="338" r:id="rId10"/>
    <p:sldId id="339" r:id="rId11"/>
    <p:sldId id="340" r:id="rId12"/>
    <p:sldId id="341" r:id="rId13"/>
    <p:sldId id="292" r:id="rId14"/>
    <p:sldId id="297" r:id="rId15"/>
    <p:sldId id="342" r:id="rId16"/>
    <p:sldId id="343" r:id="rId17"/>
    <p:sldId id="344" r:id="rId18"/>
    <p:sldId id="303" r:id="rId19"/>
    <p:sldId id="345" r:id="rId20"/>
    <p:sldId id="346" r:id="rId21"/>
    <p:sldId id="347" r:id="rId22"/>
    <p:sldId id="348" r:id="rId23"/>
    <p:sldId id="332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C2B80"/>
    <a:srgbClr val="FF0066"/>
    <a:srgbClr val="CC99FF"/>
    <a:srgbClr val="E8D1FF"/>
    <a:srgbClr val="009999"/>
    <a:srgbClr val="008080"/>
    <a:srgbClr val="FFCC00"/>
    <a:srgbClr val="FF99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805" autoAdjust="0"/>
  </p:normalViewPr>
  <p:slideViewPr>
    <p:cSldViewPr snapToGrid="0">
      <p:cViewPr>
        <p:scale>
          <a:sx n="20" d="100"/>
          <a:sy n="20" d="100"/>
        </p:scale>
        <p:origin x="2388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D17D7-D6F0-4B00-848D-B18654C0DD7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15278-8453-4339-A1E3-8F1F94562F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66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15278-8453-4339-A1E3-8F1F94562F6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75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15278-8453-4339-A1E3-8F1F94562F6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60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44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611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5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88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7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652A-A5F3-0086-3D59-67B9F2286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7B556-F456-21D6-EC87-D37736841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C2031-1DAA-63DF-E944-A77CEB1D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DE21-8F00-4159-DCB0-FA134C37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8A061-21B6-DDAD-2734-B0D9DBD6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E081-30B3-A908-5CDC-58AB53B5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EA365-648C-3AE6-94C4-3B11DDA21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23569-1634-508F-99FA-537FE98B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07AF-FC7A-2AD0-CEFB-C6AB27E5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ED16B-AFBD-8032-1D15-01E70C62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9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B3C67-E4AB-FECC-16BC-422A9B931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90F34-B6D7-BC83-2832-748AE8C0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12545-0AAD-FEE8-B41A-2A148B68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48433-1447-992C-3268-0AB6C991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80D38-2D09-1AD6-8F45-8D77A565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8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7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05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3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92E9-5FCD-D305-4248-9A2336AA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1125E-4F22-BF33-49C5-19C3A015D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7FCE4-8C7C-D9D6-A7B4-F50CEB3E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AC2B1-267E-239F-499A-16E552A8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87FA9-CE57-431A-D182-9F7971A3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6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7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72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096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F60D-061C-E36D-1FF9-30E906AE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29994-54C6-7A83-72E6-2725E06A8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EBFD-F6DD-B5D2-F72B-5A4ACB26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52D96-04CD-FB9A-256B-ECB8A761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2CBD5-0C07-F1D4-8A3C-FC92BD83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85BF-0C37-3D2B-E56D-EB3B58D3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9E232-630C-A727-6228-DC34C8DF6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9D920-31D1-6C33-C545-C4761F85D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6AF8D-287B-D2B3-20B9-DBB54C0B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2003A-F842-5BF2-9E99-20391A4A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CF0F0-716F-517F-EFCE-E9BAF310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0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D796-8BA5-08F3-5D8F-2D3AE11F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3336E-EA3F-1587-ED68-A58DB7C9F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C2B64-DCC5-B868-A90E-44665FBF2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C70A1-F03D-5A1E-CFF0-165E3710A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DAD74-E773-301B-C724-F1DCA8A0A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1DD0F-5BC6-BC54-0952-5405D35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D9805-1EA5-D41A-D507-D5DA1956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B98F00-FDCA-38A3-3AF8-686ACB42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7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476B-133D-6A61-836A-51F86B59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F7349-88AD-2805-C780-BA0E0A15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D556A-4405-6F5C-4CD2-999B6373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CEB20-1E42-C9F2-C466-8F98D657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3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FD26F-AB0D-4209-040F-6437A524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96E4F-B377-E207-CE26-29AF0F32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CC36F-CB55-C65A-6FA9-5B9E758F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75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C07B-45A3-0619-2FB3-5F183BD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676AE-6B5D-ED06-4924-9EB3AF68B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B5F8-DDCC-122E-D6A1-638A7669C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3663-D736-24FA-818D-7522D38B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2A6C3-DFFB-5022-19F3-265FB115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7C25C-DD18-437F-9C86-ABA8A7B8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79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1D37-7A5D-731D-D3D2-9A0E0C0D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BAC1D-60FD-47CE-6FFD-4397A294D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85156-642C-52CB-2EAE-327023F8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A59E-A358-517D-C93D-D0D5C859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23FA6-AF13-CA44-9DBE-035265E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A2321-746A-4EAB-082E-D98CC52C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95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84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06E80D6-E0FC-BBC3-826E-3C05BB3CD8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8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nside out HD wallpapers, backgrounds">
            <a:extLst>
              <a:ext uri="{FF2B5EF4-FFF2-40B4-BE49-F238E27FC236}">
                <a16:creationId xmlns:a16="http://schemas.microsoft.com/office/drawing/2014/main" id="{1261B566-1303-74F5-F744-D215A263C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13107" y="656396"/>
            <a:ext cx="8151819" cy="5545208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CCECFF">
              <a:alpha val="83000"/>
            </a:srgb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6" name="Hộp Văn bản 22">
            <a:extLst>
              <a:ext uri="{FF2B5EF4-FFF2-40B4-BE49-F238E27FC236}">
                <a16:creationId xmlns:a16="http://schemas.microsoft.com/office/drawing/2014/main" id="{0F4089C6-245D-7FF8-2042-4EA888D9D72E}"/>
              </a:ext>
            </a:extLst>
          </p:cNvPr>
          <p:cNvSpPr txBox="1"/>
          <p:nvPr/>
        </p:nvSpPr>
        <p:spPr>
          <a:xfrm>
            <a:off x="-46611" y="644983"/>
            <a:ext cx="8671249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ln w="6600">
                  <a:solidFill>
                    <a:srgbClr val="063F99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63F99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 … ngày … tháng … năm 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D39D61-2B5C-0924-9B5F-B2E794A72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r="36123"/>
          <a:stretch/>
        </p:blipFill>
        <p:spPr>
          <a:xfrm>
            <a:off x="-347392" y="3477903"/>
            <a:ext cx="1975507" cy="32611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F42E69-A025-8757-0414-631A38E1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981" y="1634704"/>
            <a:ext cx="5590517" cy="926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4BE7FC-7F33-7DE7-C66D-ACCA0EC61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242" y="2770551"/>
            <a:ext cx="696223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5770536" y="1533020"/>
            <a:ext cx="5123816" cy="2422223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 quy tắc tính diện tích hình tròn</a:t>
              </a:r>
              <a:endPara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5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5770536" y="1533020"/>
            <a:ext cx="5123816" cy="2422223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 quy tắc tính chu vi hình tròn</a:t>
              </a:r>
              <a:endPara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3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477DABD6-49E9-896C-2AC3-C7078F2B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5EAC197-5967-54A6-7CAE-97C90843E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87" y="134388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670469" y="360686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LNTH-Hoa Nho LNTH" pitchFamily="2" charset="0"/>
                </a:rPr>
                <a:t>1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1300388" y="470323"/>
            <a:ext cx="10389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2A5F6-C0C6-66BD-A10E-DC1D2399A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272" y="1494790"/>
            <a:ext cx="10290568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6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97435E-3BE1-D3C3-DFF6-E336B22B5F99}"/>
              </a:ext>
            </a:extLst>
          </p:cNvPr>
          <p:cNvSpPr txBox="1"/>
          <p:nvPr/>
        </p:nvSpPr>
        <p:spPr>
          <a:xfrm>
            <a:off x="629920" y="589280"/>
            <a:ext cx="7274560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 thể thực hiện như sau:</a:t>
            </a:r>
            <a:endParaRPr lang="vi-VN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khu đất thành 2 hình: hình thang và hình chữ nhật.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Tính: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thang là: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 + 5) × 2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= 7 (k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 là: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x 2 = 18 (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đất là: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+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 = 25 (k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33BC52-4C9D-4C1B-02E7-F64BF1078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280" y="2875395"/>
            <a:ext cx="5006974" cy="23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82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C94B1-918D-4423-C64E-8B547BD88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2" y="1433512"/>
            <a:ext cx="100488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1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D62A71-05F0-9DBC-D0AE-BAD2B4F54BBB}"/>
              </a:ext>
            </a:extLst>
          </p:cNvPr>
          <p:cNvSpPr txBox="1"/>
          <p:nvPr/>
        </p:nvSpPr>
        <p:spPr>
          <a:xfrm>
            <a:off x="924560" y="599440"/>
            <a:ext cx="6888480" cy="534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 thể thực hiện như sau: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bức tường thành 2 hình: hình chữ nhật và hình tam giác.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 là: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 x 6 = 84 (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tam giác là: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 × 4)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= 16 (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bức tường là: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84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+ 16 = 100 (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C07E00-D4C2-89A6-C7D3-21CA8DA5A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480" y="2162492"/>
            <a:ext cx="50292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94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77097D-1E39-C1AD-BB98-14792EF89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50" y="561975"/>
            <a:ext cx="84963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3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B9AC6-F43B-F144-09C4-32564A809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10" y="2011680"/>
            <a:ext cx="4674616" cy="26212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AC3E64-1ED9-664E-C7F1-AA2E40861BA6}"/>
              </a:ext>
            </a:extLst>
          </p:cNvPr>
          <p:cNvCxnSpPr>
            <a:cxnSpLocks/>
          </p:cNvCxnSpPr>
          <p:nvPr/>
        </p:nvCxnSpPr>
        <p:spPr>
          <a:xfrm>
            <a:off x="3037840" y="3078480"/>
            <a:ext cx="0" cy="107696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C94AF8-CFD2-713B-D5F6-BA7BF90D0E86}"/>
              </a:ext>
            </a:extLst>
          </p:cNvPr>
          <p:cNvSpPr txBox="1"/>
          <p:nvPr/>
        </p:nvSpPr>
        <p:spPr>
          <a:xfrm>
            <a:off x="5273040" y="1483360"/>
            <a:ext cx="5994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x 5 = 35 (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7 = 56 (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+ 56 = 91 (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9683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94AF8-CFD2-713B-D5F6-BA7BF90D0E86}"/>
              </a:ext>
            </a:extLst>
          </p:cNvPr>
          <p:cNvSpPr txBox="1"/>
          <p:nvPr/>
        </p:nvSpPr>
        <p:spPr>
          <a:xfrm>
            <a:off x="5222240" y="853440"/>
            <a:ext cx="599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2 = 10 (m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2 = 10 (m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– 3 = 2 (m)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6 (m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+ 10 + 6 = 26 (m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E0882-CFC7-5BE9-D141-C3A07FC6C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25" y="2030412"/>
            <a:ext cx="4332064" cy="29073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4D919B-0463-23B0-8CAA-13F76481BF2F}"/>
              </a:ext>
            </a:extLst>
          </p:cNvPr>
          <p:cNvCxnSpPr>
            <a:cxnSpLocks/>
          </p:cNvCxnSpPr>
          <p:nvPr/>
        </p:nvCxnSpPr>
        <p:spPr>
          <a:xfrm>
            <a:off x="2509520" y="3616960"/>
            <a:ext cx="0" cy="80264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013911-238E-8E74-CA59-D1DCB59C1E76}"/>
              </a:ext>
            </a:extLst>
          </p:cNvPr>
          <p:cNvCxnSpPr>
            <a:cxnSpLocks/>
          </p:cNvCxnSpPr>
          <p:nvPr/>
        </p:nvCxnSpPr>
        <p:spPr>
          <a:xfrm>
            <a:off x="3627120" y="3616960"/>
            <a:ext cx="0" cy="80264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AB04B4-0663-3A89-2F64-439A0BCDF956}"/>
              </a:ext>
            </a:extLst>
          </p:cNvPr>
          <p:cNvSpPr txBox="1"/>
          <p:nvPr/>
        </p:nvSpPr>
        <p:spPr>
          <a:xfrm>
            <a:off x="1899920" y="3281680"/>
            <a:ext cx="49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76AD48-C3D6-14A7-6603-3D42BE41550C}"/>
              </a:ext>
            </a:extLst>
          </p:cNvPr>
          <p:cNvSpPr txBox="1"/>
          <p:nvPr/>
        </p:nvSpPr>
        <p:spPr>
          <a:xfrm>
            <a:off x="2865120" y="3769360"/>
            <a:ext cx="49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2D5823-5E45-9327-9024-CED2BB93000B}"/>
              </a:ext>
            </a:extLst>
          </p:cNvPr>
          <p:cNvSpPr txBox="1"/>
          <p:nvPr/>
        </p:nvSpPr>
        <p:spPr>
          <a:xfrm>
            <a:off x="3860800" y="3149600"/>
            <a:ext cx="49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02528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2167A223-8F17-BE51-7EAA-FA50D47E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E45019-CF63-305F-B289-FFD2271AA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30" y="1311674"/>
            <a:ext cx="932768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4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94AF8-CFD2-713B-D5F6-BA7BF90D0E86}"/>
                  </a:ext>
                </a:extLst>
              </p:cNvPr>
              <p:cNvSpPr txBox="1"/>
              <p:nvPr/>
            </p:nvSpPr>
            <p:spPr>
              <a:xfrm>
                <a:off x="5080000" y="1087120"/>
                <a:ext cx="5994400" cy="4270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Chia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thang.</a:t>
                </a:r>
              </a:p>
              <a:p>
                <a:pPr lvl="0"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x 3 = 15 (m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d>
                          <m:d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7+4</m:t>
                            </m:r>
                          </m:e>
                        </m:d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2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11 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 + 11 = 26 (m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94AF8-CFD2-713B-D5F6-BA7BF90D0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0" y="1087120"/>
                <a:ext cx="5994400" cy="4270721"/>
              </a:xfrm>
              <a:prstGeom prst="rect">
                <a:avLst/>
              </a:prstGeom>
              <a:blipFill>
                <a:blip r:embed="rId4"/>
                <a:stretch>
                  <a:fillRect l="-2541" t="-1854" r="-3963" b="-3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E1A6F1A-7FCD-AA5C-8B47-13D5B4164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245" y="2343785"/>
            <a:ext cx="3943350" cy="24955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B3EB7C-4594-603E-885E-39A1AB575441}"/>
              </a:ext>
            </a:extLst>
          </p:cNvPr>
          <p:cNvCxnSpPr>
            <a:cxnSpLocks/>
          </p:cNvCxnSpPr>
          <p:nvPr/>
        </p:nvCxnSpPr>
        <p:spPr>
          <a:xfrm>
            <a:off x="2072640" y="3647440"/>
            <a:ext cx="161544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966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94AF8-CFD2-713B-D5F6-BA7BF90D0E86}"/>
                  </a:ext>
                </a:extLst>
              </p:cNvPr>
              <p:cNvSpPr txBox="1"/>
              <p:nvPr/>
            </p:nvSpPr>
            <p:spPr>
              <a:xfrm>
                <a:off x="5080000" y="1087120"/>
                <a:ext cx="5994400" cy="4235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 algn="just">
                  <a:buFontTx/>
                  <a:buChar char="-"/>
                </a:pP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lvl="0" algn="just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36 x 18 = 648 (dm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just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36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216 (dm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648 – 216 = 432 (dm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94AF8-CFD2-713B-D5F6-BA7BF90D0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0" y="1087120"/>
                <a:ext cx="5994400" cy="4235840"/>
              </a:xfrm>
              <a:prstGeom prst="rect">
                <a:avLst/>
              </a:prstGeom>
              <a:blipFill>
                <a:blip r:embed="rId4"/>
                <a:stretch>
                  <a:fillRect l="-2541" t="-1871" r="-3963" b="-3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39AE2D4-3EBD-F6D5-073D-8F87AC972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890" y="2131377"/>
            <a:ext cx="4324350" cy="29581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438387-B543-4AB2-3A23-54C1221D1724}"/>
              </a:ext>
            </a:extLst>
          </p:cNvPr>
          <p:cNvCxnSpPr>
            <a:cxnSpLocks/>
          </p:cNvCxnSpPr>
          <p:nvPr/>
        </p:nvCxnSpPr>
        <p:spPr>
          <a:xfrm>
            <a:off x="2590800" y="3362960"/>
            <a:ext cx="250952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24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B8871EC-583C-9213-162D-19CC1898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45217-AE59-8F32-3965-CD63AE77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794" y="1406769"/>
            <a:ext cx="12391587" cy="31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5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ộp Văn bản 25">
            <a:extLst>
              <a:ext uri="{FF2B5EF4-FFF2-40B4-BE49-F238E27FC236}">
                <a16:creationId xmlns:a16="http://schemas.microsoft.com/office/drawing/2014/main" id="{994C0AA2-90B0-8F8A-7CA5-D978A7290D4F}"/>
              </a:ext>
            </a:extLst>
          </p:cNvPr>
          <p:cNvSpPr txBox="1"/>
          <p:nvPr/>
        </p:nvSpPr>
        <p:spPr>
          <a:xfrm>
            <a:off x="2541305" y="1614212"/>
            <a:ext cx="959180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5D9E2C-82FA-BF4A-32C6-FEF5A6BE4338}"/>
              </a:ext>
            </a:extLst>
          </p:cNvPr>
          <p:cNvGrpSpPr/>
          <p:nvPr/>
        </p:nvGrpSpPr>
        <p:grpSpPr>
          <a:xfrm>
            <a:off x="3070893" y="2151945"/>
            <a:ext cx="8878040" cy="4326771"/>
            <a:chOff x="3070893" y="2151945"/>
            <a:chExt cx="8878040" cy="432677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5DEDCF0-1EF8-18C5-CEE5-2BF255A69D8D}"/>
                </a:ext>
              </a:extLst>
            </p:cNvPr>
            <p:cNvSpPr/>
            <p:nvPr/>
          </p:nvSpPr>
          <p:spPr>
            <a:xfrm>
              <a:off x="3070893" y="2151945"/>
              <a:ext cx="8878040" cy="4326771"/>
            </a:xfrm>
            <a:prstGeom prst="roundRect">
              <a:avLst>
                <a:gd name="adj" fmla="val 11964"/>
              </a:avLst>
            </a:prstGeom>
            <a:solidFill>
              <a:schemeClr val="bg1">
                <a:alpha val="99000"/>
              </a:schemeClr>
            </a:solidFill>
            <a:ln w="76200">
              <a:solidFill>
                <a:srgbClr val="FF993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B0F0"/>
                </a:solidFill>
              </a:endParaRPr>
            </a:p>
          </p:txBody>
        </p:sp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350FD580-D19C-9AB1-DFED-F31AD57D183A}"/>
                </a:ext>
              </a:extLst>
            </p:cNvPr>
            <p:cNvSpPr/>
            <p:nvPr/>
          </p:nvSpPr>
          <p:spPr>
            <a:xfrm>
              <a:off x="3197328" y="2451776"/>
              <a:ext cx="8625169" cy="4026940"/>
            </a:xfrm>
            <a:custGeom>
              <a:avLst/>
              <a:gdLst>
                <a:gd name="connsiteX0" fmla="*/ 0 w 8625169"/>
                <a:gd name="connsiteY0" fmla="*/ 517755 h 4026940"/>
                <a:gd name="connsiteX1" fmla="*/ 1437556 w 8625169"/>
                <a:gd name="connsiteY1" fmla="*/ 0 h 4026940"/>
                <a:gd name="connsiteX2" fmla="*/ 7187612 w 8625169"/>
                <a:gd name="connsiteY2" fmla="*/ 0 h 4026940"/>
                <a:gd name="connsiteX3" fmla="*/ 8625169 w 8625169"/>
                <a:gd name="connsiteY3" fmla="*/ 517755 h 4026940"/>
                <a:gd name="connsiteX4" fmla="*/ 8625169 w 8625169"/>
                <a:gd name="connsiteY4" fmla="*/ 3509184 h 4026940"/>
                <a:gd name="connsiteX5" fmla="*/ 7187612 w 8625169"/>
                <a:gd name="connsiteY5" fmla="*/ 4026940 h 4026940"/>
                <a:gd name="connsiteX6" fmla="*/ 1437556 w 8625169"/>
                <a:gd name="connsiteY6" fmla="*/ 4026940 h 4026940"/>
                <a:gd name="connsiteX7" fmla="*/ 0 w 8625169"/>
                <a:gd name="connsiteY7" fmla="*/ 3509184 h 4026940"/>
                <a:gd name="connsiteX8" fmla="*/ 0 w 8625169"/>
                <a:gd name="connsiteY8" fmla="*/ 517755 h 4026940"/>
                <a:gd name="connsiteX0" fmla="*/ 0 w 8625169"/>
                <a:gd name="connsiteY0" fmla="*/ 517755 h 4026940"/>
                <a:gd name="connsiteX1" fmla="*/ 1437556 w 8625169"/>
                <a:gd name="connsiteY1" fmla="*/ 0 h 4026940"/>
                <a:gd name="connsiteX2" fmla="*/ 7187612 w 8625169"/>
                <a:gd name="connsiteY2" fmla="*/ 0 h 4026940"/>
                <a:gd name="connsiteX3" fmla="*/ 8625169 w 8625169"/>
                <a:gd name="connsiteY3" fmla="*/ 517755 h 4026940"/>
                <a:gd name="connsiteX4" fmla="*/ 8625169 w 8625169"/>
                <a:gd name="connsiteY4" fmla="*/ 3509184 h 4026940"/>
                <a:gd name="connsiteX5" fmla="*/ 7187612 w 8625169"/>
                <a:gd name="connsiteY5" fmla="*/ 4026940 h 4026940"/>
                <a:gd name="connsiteX6" fmla="*/ 1437556 w 8625169"/>
                <a:gd name="connsiteY6" fmla="*/ 4026940 h 4026940"/>
                <a:gd name="connsiteX7" fmla="*/ 0 w 8625169"/>
                <a:gd name="connsiteY7" fmla="*/ 3509184 h 4026940"/>
                <a:gd name="connsiteX8" fmla="*/ 0 w 8625169"/>
                <a:gd name="connsiteY8" fmla="*/ 517755 h 402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25169" h="4026940" fill="none" extrusionOk="0">
                  <a:moveTo>
                    <a:pt x="0" y="517755"/>
                  </a:moveTo>
                  <a:cubicBezTo>
                    <a:pt x="53247" y="219864"/>
                    <a:pt x="692364" y="47969"/>
                    <a:pt x="1437556" y="0"/>
                  </a:cubicBezTo>
                  <a:cubicBezTo>
                    <a:pt x="2951219" y="-286311"/>
                    <a:pt x="5618605" y="-52762"/>
                    <a:pt x="7187612" y="0"/>
                  </a:cubicBezTo>
                  <a:cubicBezTo>
                    <a:pt x="8029733" y="-145130"/>
                    <a:pt x="8731746" y="309293"/>
                    <a:pt x="8625169" y="517755"/>
                  </a:cubicBezTo>
                  <a:cubicBezTo>
                    <a:pt x="8718018" y="1122268"/>
                    <a:pt x="8553450" y="2290688"/>
                    <a:pt x="8625169" y="3509184"/>
                  </a:cubicBezTo>
                  <a:cubicBezTo>
                    <a:pt x="8518867" y="3838419"/>
                    <a:pt x="7773422" y="4092413"/>
                    <a:pt x="7187612" y="4026940"/>
                  </a:cubicBezTo>
                  <a:cubicBezTo>
                    <a:pt x="6058706" y="3771177"/>
                    <a:pt x="3027508" y="3501885"/>
                    <a:pt x="1437556" y="4026940"/>
                  </a:cubicBezTo>
                  <a:cubicBezTo>
                    <a:pt x="616845" y="4001434"/>
                    <a:pt x="-106861" y="3811322"/>
                    <a:pt x="0" y="3509184"/>
                  </a:cubicBezTo>
                  <a:cubicBezTo>
                    <a:pt x="-77131" y="2128129"/>
                    <a:pt x="-6776" y="1399943"/>
                    <a:pt x="0" y="517755"/>
                  </a:cubicBezTo>
                  <a:close/>
                </a:path>
                <a:path w="8625169" h="4026940" stroke="0" extrusionOk="0">
                  <a:moveTo>
                    <a:pt x="0" y="517755"/>
                  </a:moveTo>
                  <a:cubicBezTo>
                    <a:pt x="-146281" y="241204"/>
                    <a:pt x="756061" y="62419"/>
                    <a:pt x="1437556" y="0"/>
                  </a:cubicBezTo>
                  <a:cubicBezTo>
                    <a:pt x="3930000" y="188720"/>
                    <a:pt x="4917431" y="-151580"/>
                    <a:pt x="7187612" y="0"/>
                  </a:cubicBezTo>
                  <a:cubicBezTo>
                    <a:pt x="7987121" y="-35824"/>
                    <a:pt x="8659809" y="303037"/>
                    <a:pt x="8625169" y="517755"/>
                  </a:cubicBezTo>
                  <a:cubicBezTo>
                    <a:pt x="8596253" y="990590"/>
                    <a:pt x="8895950" y="3074523"/>
                    <a:pt x="8625169" y="3509184"/>
                  </a:cubicBezTo>
                  <a:cubicBezTo>
                    <a:pt x="8460115" y="3737879"/>
                    <a:pt x="7766893" y="4106447"/>
                    <a:pt x="7187612" y="4026940"/>
                  </a:cubicBezTo>
                  <a:cubicBezTo>
                    <a:pt x="4960710" y="4154698"/>
                    <a:pt x="1962082" y="3880778"/>
                    <a:pt x="1437556" y="4026940"/>
                  </a:cubicBezTo>
                  <a:cubicBezTo>
                    <a:pt x="619976" y="4066855"/>
                    <a:pt x="-175536" y="3826541"/>
                    <a:pt x="0" y="3509184"/>
                  </a:cubicBezTo>
                  <a:cubicBezTo>
                    <a:pt x="-104740" y="2154513"/>
                    <a:pt x="-73579" y="1350176"/>
                    <a:pt x="0" y="517755"/>
                  </a:cubicBezTo>
                  <a:close/>
                </a:path>
              </a:pathLst>
            </a:custGeom>
            <a:noFill/>
            <a:ln w="76200">
              <a:noFill/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custGeom>
                      <a:avLst/>
                      <a:gdLst>
                        <a:gd name="connsiteX0" fmla="*/ 0 w 8625169"/>
                        <a:gd name="connsiteY0" fmla="*/ 517755 h 4026940"/>
                        <a:gd name="connsiteX1" fmla="*/ 1437556 w 8625169"/>
                        <a:gd name="connsiteY1" fmla="*/ 0 h 4026940"/>
                        <a:gd name="connsiteX2" fmla="*/ 7187612 w 8625169"/>
                        <a:gd name="connsiteY2" fmla="*/ 0 h 4026940"/>
                        <a:gd name="connsiteX3" fmla="*/ 8625169 w 8625169"/>
                        <a:gd name="connsiteY3" fmla="*/ 517755 h 4026940"/>
                        <a:gd name="connsiteX4" fmla="*/ 8625169 w 8625169"/>
                        <a:gd name="connsiteY4" fmla="*/ 3509184 h 4026940"/>
                        <a:gd name="connsiteX5" fmla="*/ 7187612 w 8625169"/>
                        <a:gd name="connsiteY5" fmla="*/ 4026940 h 4026940"/>
                        <a:gd name="connsiteX6" fmla="*/ 1437556 w 8625169"/>
                        <a:gd name="connsiteY6" fmla="*/ 4026940 h 4026940"/>
                        <a:gd name="connsiteX7" fmla="*/ 0 w 8625169"/>
                        <a:gd name="connsiteY7" fmla="*/ 3509184 h 4026940"/>
                        <a:gd name="connsiteX8" fmla="*/ 0 w 8625169"/>
                        <a:gd name="connsiteY8" fmla="*/ 517755 h 4026940"/>
                        <a:gd name="connsiteX0" fmla="*/ 0 w 8625169"/>
                        <a:gd name="connsiteY0" fmla="*/ 517755 h 4026940"/>
                        <a:gd name="connsiteX1" fmla="*/ 1437556 w 8625169"/>
                        <a:gd name="connsiteY1" fmla="*/ 0 h 4026940"/>
                        <a:gd name="connsiteX2" fmla="*/ 7187612 w 8625169"/>
                        <a:gd name="connsiteY2" fmla="*/ 0 h 4026940"/>
                        <a:gd name="connsiteX3" fmla="*/ 8625169 w 8625169"/>
                        <a:gd name="connsiteY3" fmla="*/ 517755 h 4026940"/>
                        <a:gd name="connsiteX4" fmla="*/ 8625169 w 8625169"/>
                        <a:gd name="connsiteY4" fmla="*/ 3509184 h 4026940"/>
                        <a:gd name="connsiteX5" fmla="*/ 7187612 w 8625169"/>
                        <a:gd name="connsiteY5" fmla="*/ 4026940 h 4026940"/>
                        <a:gd name="connsiteX6" fmla="*/ 1437556 w 8625169"/>
                        <a:gd name="connsiteY6" fmla="*/ 4026940 h 4026940"/>
                        <a:gd name="connsiteX7" fmla="*/ 0 w 8625169"/>
                        <a:gd name="connsiteY7" fmla="*/ 3509184 h 4026940"/>
                        <a:gd name="connsiteX8" fmla="*/ 0 w 8625169"/>
                        <a:gd name="connsiteY8" fmla="*/ 517755 h 40269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625169" h="4026940" fill="none" extrusionOk="0">
                          <a:moveTo>
                            <a:pt x="0" y="517755"/>
                          </a:moveTo>
                          <a:cubicBezTo>
                            <a:pt x="25160" y="223074"/>
                            <a:pt x="638660" y="51552"/>
                            <a:pt x="1437556" y="0"/>
                          </a:cubicBezTo>
                          <a:cubicBezTo>
                            <a:pt x="2841850" y="-129276"/>
                            <a:pt x="5399897" y="-77778"/>
                            <a:pt x="7187612" y="0"/>
                          </a:cubicBezTo>
                          <a:cubicBezTo>
                            <a:pt x="8045404" y="-95171"/>
                            <a:pt x="8741088" y="255428"/>
                            <a:pt x="8625169" y="517755"/>
                          </a:cubicBezTo>
                          <a:cubicBezTo>
                            <a:pt x="8714862" y="1173220"/>
                            <a:pt x="8555967" y="2320438"/>
                            <a:pt x="8625169" y="3509184"/>
                          </a:cubicBezTo>
                          <a:cubicBezTo>
                            <a:pt x="8493287" y="3784473"/>
                            <a:pt x="7840455" y="4069631"/>
                            <a:pt x="7187612" y="4026940"/>
                          </a:cubicBezTo>
                          <a:cubicBezTo>
                            <a:pt x="6026591" y="3816742"/>
                            <a:pt x="3178724" y="3686990"/>
                            <a:pt x="1437556" y="4026940"/>
                          </a:cubicBezTo>
                          <a:cubicBezTo>
                            <a:pt x="630044" y="4052147"/>
                            <a:pt x="-97892" y="3813395"/>
                            <a:pt x="0" y="3509184"/>
                          </a:cubicBezTo>
                          <a:cubicBezTo>
                            <a:pt x="-54708" y="2150129"/>
                            <a:pt x="29939" y="1399345"/>
                            <a:pt x="0" y="517755"/>
                          </a:cubicBezTo>
                          <a:close/>
                        </a:path>
                        <a:path w="8625169" h="4026940" stroke="0" extrusionOk="0">
                          <a:moveTo>
                            <a:pt x="0" y="517755"/>
                          </a:moveTo>
                          <a:cubicBezTo>
                            <a:pt x="-94445" y="237981"/>
                            <a:pt x="758078" y="50968"/>
                            <a:pt x="1437556" y="0"/>
                          </a:cubicBezTo>
                          <a:cubicBezTo>
                            <a:pt x="3973166" y="33947"/>
                            <a:pt x="4889335" y="-59087"/>
                            <a:pt x="7187612" y="0"/>
                          </a:cubicBezTo>
                          <a:cubicBezTo>
                            <a:pt x="7972374" y="-16370"/>
                            <a:pt x="8637150" y="296366"/>
                            <a:pt x="8625169" y="517755"/>
                          </a:cubicBezTo>
                          <a:cubicBezTo>
                            <a:pt x="8644792" y="917567"/>
                            <a:pt x="8811858" y="3028551"/>
                            <a:pt x="8625169" y="3509184"/>
                          </a:cubicBezTo>
                          <a:cubicBezTo>
                            <a:pt x="8572290" y="3781761"/>
                            <a:pt x="7846496" y="4071340"/>
                            <a:pt x="7187612" y="4026940"/>
                          </a:cubicBezTo>
                          <a:cubicBezTo>
                            <a:pt x="4974053" y="4076117"/>
                            <a:pt x="2065085" y="3904238"/>
                            <a:pt x="1437556" y="4026940"/>
                          </a:cubicBezTo>
                          <a:cubicBezTo>
                            <a:pt x="624026" y="4035749"/>
                            <a:pt x="-132228" y="3789252"/>
                            <a:pt x="0" y="3509184"/>
                          </a:cubicBezTo>
                          <a:cubicBezTo>
                            <a:pt x="-114471" y="2093322"/>
                            <a:pt x="-4321" y="1419408"/>
                            <a:pt x="0" y="51775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71500" indent="-571500" algn="just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HS lắng nghe câu hỏi và</a:t>
              </a: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 viết câu trả lời vào bảng con</a:t>
              </a: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  <a:p>
              <a:pPr marL="571500" indent="-571500" algn="just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Khi hết thời gian, HS </a:t>
              </a: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giơ </a:t>
              </a: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đáp án.</a:t>
              </a:r>
            </a:p>
            <a:p>
              <a:pPr marL="571500" indent="-571500" algn="just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HS trả lời đúng sẽ </a:t>
              </a: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tiếp tục chơi</a:t>
              </a: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, HS trả lời sai sẽ phải dừng cuộc chơi.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BFF9856-7546-BEF9-D930-F8C1D0765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059" y="1461004"/>
            <a:ext cx="2459210" cy="4945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BB009-A4AA-FE0A-7F99-8FAC972DE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773" y="1622500"/>
            <a:ext cx="6334293" cy="119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753B8-84DC-72FF-75DF-C51373B9D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829" y="151307"/>
            <a:ext cx="965690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7965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 tên các loại tam giác đã học.</a:t>
              </a:r>
              <a:endParaRPr lang="vi-VN" sz="44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/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818073" y="3640045"/>
              <a:ext cx="365936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Tam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nhọn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tam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tam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tù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tam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8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Tam giác có ba góc nhọn là....</a:t>
              </a:r>
              <a:endParaRPr lang="vi-VN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/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698669" y="3632407"/>
              <a:ext cx="434155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tam giác nhọn</a:t>
              </a:r>
              <a:endParaRPr lang="vi-VN" sz="60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3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698669" y="3632407"/>
              <a:ext cx="434155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giác vuông</a:t>
              </a:r>
              <a:endPara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94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giác có một góc tù là.....</a:t>
              </a: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698669" y="3632407"/>
              <a:ext cx="43415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giác tù</a:t>
              </a:r>
              <a:endPara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94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60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....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698669" y="3632407"/>
              <a:ext cx="43415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giác đều</a:t>
              </a:r>
              <a:endPara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98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5770536" y="1533020"/>
            <a:ext cx="5123816" cy="2422223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 quy tắc tính diện tích hình thang</a:t>
              </a:r>
              <a:endPara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14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2660</TotalTime>
  <Words>817</Words>
  <Application>Microsoft Office PowerPoint</Application>
  <PresentationFormat>Widescreen</PresentationFormat>
  <Paragraphs>104</Paragraphs>
  <Slides>22</Slides>
  <Notes>8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Cambria</vt:lpstr>
      <vt:lpstr>Cambria Math</vt:lpstr>
      <vt:lpstr>LNTH-Hoa Nho LNTH</vt:lpstr>
      <vt:lpstr>Microsoft YaHei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description>9Slide.vn</dc:description>
  <cp:lastModifiedBy>ADMIN</cp:lastModifiedBy>
  <cp:revision>3</cp:revision>
  <dcterms:created xsi:type="dcterms:W3CDTF">2023-08-21T15:19:28Z</dcterms:created>
  <dcterms:modified xsi:type="dcterms:W3CDTF">2025-01-20T10:24:17Z</dcterms:modified>
  <cp:category>9Slide.vn</cp:category>
</cp:coreProperties>
</file>