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65" r:id="rId2"/>
    <p:sldMasterId id="2147483668" r:id="rId3"/>
  </p:sldMasterIdLst>
  <p:notesMasterIdLst>
    <p:notesMasterId r:id="rId21"/>
  </p:notesMasterIdLst>
  <p:sldIdLst>
    <p:sldId id="293" r:id="rId4"/>
    <p:sldId id="286" r:id="rId5"/>
    <p:sldId id="287" r:id="rId6"/>
    <p:sldId id="288" r:id="rId7"/>
    <p:sldId id="290" r:id="rId8"/>
    <p:sldId id="292" r:id="rId9"/>
    <p:sldId id="260" r:id="rId10"/>
    <p:sldId id="268" r:id="rId11"/>
    <p:sldId id="294" r:id="rId12"/>
    <p:sldId id="295" r:id="rId13"/>
    <p:sldId id="296" r:id="rId14"/>
    <p:sldId id="297" r:id="rId15"/>
    <p:sldId id="298" r:id="rId16"/>
    <p:sldId id="299" r:id="rId17"/>
    <p:sldId id="300" r:id="rId18"/>
    <p:sldId id="279" r:id="rId19"/>
    <p:sldId id="280" r:id="rId20"/>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52314"/>
    <a:srgbClr val="0000CC"/>
    <a:srgbClr val="006600"/>
    <a:srgbClr val="339933"/>
    <a:srgbClr val="5FBC87"/>
    <a:srgbClr val="F0F4D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018" autoAdjust="0"/>
  </p:normalViewPr>
  <p:slideViewPr>
    <p:cSldViewPr snapToGrid="0">
      <p:cViewPr>
        <p:scale>
          <a:sx n="40" d="100"/>
          <a:sy n="40" d="100"/>
        </p:scale>
        <p:origin x="1588" y="58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E2C1C8-CB8A-4044-AE12-C5764FB44735}" type="datetimeFigureOut">
              <a:rPr lang="zh-CN" altLang="en-US" smtClean="0"/>
              <a:t>2025/1/20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2BE24-CB38-4702-B3D6-F0CEDE3A91B4}" type="slidenum">
              <a:rPr lang="zh-CN" altLang="en-US" smtClean="0"/>
              <a:t>‹#›</a:t>
            </a:fld>
            <a:endParaRPr lang="zh-CN" altLang="en-US"/>
          </a:p>
        </p:txBody>
      </p:sp>
    </p:spTree>
    <p:extLst>
      <p:ext uri="{BB962C8B-B14F-4D97-AF65-F5344CB8AC3E}">
        <p14:creationId xmlns:p14="http://schemas.microsoft.com/office/powerpoint/2010/main" val="46446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7856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3</a:t>
            </a:fld>
            <a:endParaRPr lang="en-US"/>
          </a:p>
        </p:txBody>
      </p:sp>
    </p:spTree>
    <p:extLst>
      <p:ext uri="{BB962C8B-B14F-4D97-AF65-F5344CB8AC3E}">
        <p14:creationId xmlns:p14="http://schemas.microsoft.com/office/powerpoint/2010/main" val="160372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4</a:t>
            </a:fld>
            <a:endParaRPr lang="en-US"/>
          </a:p>
        </p:txBody>
      </p:sp>
    </p:spTree>
    <p:extLst>
      <p:ext uri="{BB962C8B-B14F-4D97-AF65-F5344CB8AC3E}">
        <p14:creationId xmlns:p14="http://schemas.microsoft.com/office/powerpoint/2010/main" val="2265351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58311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55737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157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142ECE-E74C-4854-9A8F-D75032BF888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9088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218557"/>
      </p:ext>
    </p:extLst>
  </p:cSld>
  <p:clrMapOvr>
    <a:masterClrMapping/>
  </p:clrMapOvr>
  <p:transition spd="med">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6766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71335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22407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65614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8164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58565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1804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962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684899"/>
      </p:ext>
    </p:extLst>
  </p:cSld>
  <p:clrMapOvr>
    <a:masterClrMapping/>
  </p:clrMapOvr>
  <p:transition spd="med">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9B969F-6C36-496E-9A42-4974D89527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C23DC35-78AF-4BA9-BAF5-9620742FA4B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F86F78-C8B7-416D-B027-D9251CCDDA21}"/>
              </a:ext>
            </a:extLst>
          </p:cNvPr>
          <p:cNvSpPr>
            <a:spLocks noGrp="1"/>
          </p:cNvSpPr>
          <p:nvPr>
            <p:ph type="dt" sz="half" idx="10"/>
          </p:nvPr>
        </p:nvSpPr>
        <p:spPr/>
        <p:txBody>
          <a:bodyPr/>
          <a:lstStyle/>
          <a:p>
            <a:fld id="{EDFBBCA4-12AB-49CF-A9D0-A7A460F67E3C}" type="datetimeFigureOut">
              <a:rPr lang="zh-CN" altLang="en-US" smtClean="0"/>
              <a:t>2025/1/20</a:t>
            </a:fld>
            <a:endParaRPr lang="zh-CN" altLang="en-US"/>
          </a:p>
        </p:txBody>
      </p:sp>
      <p:sp>
        <p:nvSpPr>
          <p:cNvPr id="5" name="页脚占位符 4">
            <a:extLst>
              <a:ext uri="{FF2B5EF4-FFF2-40B4-BE49-F238E27FC236}">
                <a16:creationId xmlns:a16="http://schemas.microsoft.com/office/drawing/2014/main" id="{0EB28F77-1C4D-47C8-957D-1382A7C630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6E5D11A-B40F-4D3C-A513-0A6FC9FDAD9C}"/>
              </a:ext>
            </a:extLst>
          </p:cNvPr>
          <p:cNvSpPr>
            <a:spLocks noGrp="1"/>
          </p:cNvSpPr>
          <p:nvPr>
            <p:ph type="sldNum" sz="quarter" idx="12"/>
          </p:nvPr>
        </p:nvSpPr>
        <p:spPr/>
        <p:txBody>
          <a:bodyPr/>
          <a:lstStyle/>
          <a:p>
            <a:fld id="{D5FFB2AF-4C8A-499F-933D-A5D9C4FB28E2}" type="slidenum">
              <a:rPr lang="zh-CN" altLang="en-US" smtClean="0"/>
              <a:t>‹#›</a:t>
            </a:fld>
            <a:endParaRPr lang="zh-CN" altLang="en-US"/>
          </a:p>
        </p:txBody>
      </p:sp>
    </p:spTree>
    <p:extLst>
      <p:ext uri="{BB962C8B-B14F-4D97-AF65-F5344CB8AC3E}">
        <p14:creationId xmlns:p14="http://schemas.microsoft.com/office/powerpoint/2010/main" val="1068329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111084"/>
      </p:ext>
    </p:extLst>
  </p:cSld>
  <p:clrMapOvr>
    <a:masterClrMapping/>
  </p:clrMapOvr>
  <p:transition spd="med">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56657"/>
      </p:ext>
    </p:extLst>
  </p:cSld>
  <p:clrMapOvr>
    <a:masterClrMapping/>
  </p:clrMapOvr>
  <p:transition spd="med">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57347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65654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50677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1/20/2025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250852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34DD42E-11C0-411E-A1DA-71557E534A5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75" y="0"/>
            <a:ext cx="12188025" cy="6858000"/>
          </a:xfrm>
          <a:prstGeom prst="rect">
            <a:avLst/>
          </a:prstGeom>
        </p:spPr>
      </p:pic>
    </p:spTree>
    <p:extLst>
      <p:ext uri="{BB962C8B-B14F-4D97-AF65-F5344CB8AC3E}">
        <p14:creationId xmlns:p14="http://schemas.microsoft.com/office/powerpoint/2010/main" val="3934754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Lst>
  <p:transition spd="med">
    <p:wip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34DD42E-11C0-411E-A1DA-71557E534A5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75" y="0"/>
            <a:ext cx="12188025" cy="6858000"/>
          </a:xfrm>
          <a:prstGeom prst="rect">
            <a:avLst/>
          </a:prstGeom>
        </p:spPr>
      </p:pic>
    </p:spTree>
    <p:extLst>
      <p:ext uri="{BB962C8B-B14F-4D97-AF65-F5344CB8AC3E}">
        <p14:creationId xmlns:p14="http://schemas.microsoft.com/office/powerpoint/2010/main" val="2123890191"/>
      </p:ext>
    </p:extLst>
  </p:cSld>
  <p:clrMap bg1="lt1" tx1="dk1" bg2="lt2" tx2="dk2" accent1="accent1" accent2="accent2" accent3="accent3" accent4="accent4" accent5="accent5" accent6="accent6" hlink="hlink" folHlink="folHlink"/>
  <p:sldLayoutIdLst>
    <p:sldLayoutId id="2147483666" r:id="rId1"/>
    <p:sldLayoutId id="2147483667" r:id="rId2"/>
  </p:sldLayoutIdLst>
  <p:transition spd="med">
    <p:wip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270C6E4-454E-3FF1-E274-4EA6B5465E5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1/20/2025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08367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emf"/><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emf"/><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audio" Target="../media/audio2.wav"/><Relationship Id="rId21"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audio" Target="../media/audio4.wav"/><Relationship Id="rId15" Type="http://schemas.openxmlformats.org/officeDocument/2006/relationships/image" Target="../media/image20.png"/><Relationship Id="rId23" Type="http://schemas.openxmlformats.org/officeDocument/2006/relationships/image" Target="../media/image26.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image" Target="../media/image14.png"/><Relationship Id="rId14" Type="http://schemas.openxmlformats.org/officeDocument/2006/relationships/image" Target="../media/image19.gif"/><Relationship Id="rId22"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audio" Target="../media/audio2.wav"/><Relationship Id="rId21"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audio" Target="../media/audio4.wav"/><Relationship Id="rId15" Type="http://schemas.openxmlformats.org/officeDocument/2006/relationships/image" Target="../media/image20.png"/><Relationship Id="rId23" Type="http://schemas.openxmlformats.org/officeDocument/2006/relationships/image" Target="../media/image26.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image" Target="../media/image14.png"/><Relationship Id="rId14" Type="http://schemas.openxmlformats.org/officeDocument/2006/relationships/image" Target="../media/image19.gif"/><Relationship Id="rId22"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emf"/><Relationship Id="rId5" Type="http://schemas.microsoft.com/office/2007/relationships/hdphoto" Target="../media/hdphoto3.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748FBA7-5B3E-4778-A836-3BF82E003F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8643" y="897277"/>
            <a:ext cx="7605569" cy="5143459"/>
          </a:xfrm>
          <a:prstGeom prst="rect">
            <a:avLst/>
          </a:prstGeom>
        </p:spPr>
      </p:pic>
      <p:pic>
        <p:nvPicPr>
          <p:cNvPr id="4" name="图片 3">
            <a:extLst>
              <a:ext uri="{FF2B5EF4-FFF2-40B4-BE49-F238E27FC236}">
                <a16:creationId xmlns:a16="http://schemas.microsoft.com/office/drawing/2014/main" id="{81EAB4AD-5379-433D-90B2-B9041BA7685A}"/>
              </a:ext>
            </a:extLst>
          </p:cNvPr>
          <p:cNvPicPr>
            <a:picLocks noChangeAspect="1"/>
          </p:cNvPicPr>
          <p:nvPr/>
        </p:nvPicPr>
        <p:blipFill>
          <a:blip r:embed="rId5"/>
          <a:stretch>
            <a:fillRect/>
          </a:stretch>
        </p:blipFill>
        <p:spPr>
          <a:xfrm>
            <a:off x="356832" y="610664"/>
            <a:ext cx="1527724" cy="958690"/>
          </a:xfrm>
          <a:prstGeom prst="rect">
            <a:avLst/>
          </a:prstGeom>
        </p:spPr>
      </p:pic>
      <p:pic>
        <p:nvPicPr>
          <p:cNvPr id="5" name="图片 4">
            <a:extLst>
              <a:ext uri="{FF2B5EF4-FFF2-40B4-BE49-F238E27FC236}">
                <a16:creationId xmlns:a16="http://schemas.microsoft.com/office/drawing/2014/main" id="{052B2D19-1C38-488B-BCC7-90E8E0609F12}"/>
              </a:ext>
            </a:extLst>
          </p:cNvPr>
          <p:cNvPicPr>
            <a:picLocks noChangeAspect="1"/>
          </p:cNvPicPr>
          <p:nvPr/>
        </p:nvPicPr>
        <p:blipFill>
          <a:blip r:embed="rId5"/>
          <a:stretch>
            <a:fillRect/>
          </a:stretch>
        </p:blipFill>
        <p:spPr>
          <a:xfrm>
            <a:off x="2014647" y="1420986"/>
            <a:ext cx="918124" cy="576149"/>
          </a:xfrm>
          <a:prstGeom prst="rect">
            <a:avLst/>
          </a:prstGeom>
        </p:spPr>
      </p:pic>
      <p:pic>
        <p:nvPicPr>
          <p:cNvPr id="6" name="图片 5">
            <a:extLst>
              <a:ext uri="{FF2B5EF4-FFF2-40B4-BE49-F238E27FC236}">
                <a16:creationId xmlns:a16="http://schemas.microsoft.com/office/drawing/2014/main" id="{CA309B8D-A611-4386-841D-B959383CD81F}"/>
              </a:ext>
            </a:extLst>
          </p:cNvPr>
          <p:cNvPicPr>
            <a:picLocks noChangeAspect="1"/>
          </p:cNvPicPr>
          <p:nvPr/>
        </p:nvPicPr>
        <p:blipFill>
          <a:blip r:embed="rId5"/>
          <a:stretch>
            <a:fillRect/>
          </a:stretch>
        </p:blipFill>
        <p:spPr>
          <a:xfrm>
            <a:off x="2791515" y="408612"/>
            <a:ext cx="918124" cy="576149"/>
          </a:xfrm>
          <a:prstGeom prst="rect">
            <a:avLst/>
          </a:prstGeom>
        </p:spPr>
      </p:pic>
      <p:pic>
        <p:nvPicPr>
          <p:cNvPr id="7" name="图片 6">
            <a:extLst>
              <a:ext uri="{FF2B5EF4-FFF2-40B4-BE49-F238E27FC236}">
                <a16:creationId xmlns:a16="http://schemas.microsoft.com/office/drawing/2014/main" id="{82773E3F-07E0-4A1B-9887-95AA83CE5393}"/>
              </a:ext>
            </a:extLst>
          </p:cNvPr>
          <p:cNvPicPr>
            <a:picLocks noChangeAspect="1"/>
          </p:cNvPicPr>
          <p:nvPr/>
        </p:nvPicPr>
        <p:blipFill>
          <a:blip r:embed="rId5"/>
          <a:stretch>
            <a:fillRect/>
          </a:stretch>
        </p:blipFill>
        <p:spPr>
          <a:xfrm>
            <a:off x="840052" y="2301881"/>
            <a:ext cx="918124" cy="576149"/>
          </a:xfrm>
          <a:prstGeom prst="rect">
            <a:avLst/>
          </a:prstGeom>
        </p:spPr>
      </p:pic>
      <p:pic>
        <p:nvPicPr>
          <p:cNvPr id="22" name="图片 21">
            <a:extLst>
              <a:ext uri="{FF2B5EF4-FFF2-40B4-BE49-F238E27FC236}">
                <a16:creationId xmlns:a16="http://schemas.microsoft.com/office/drawing/2014/main" id="{51865011-12B3-4B1C-8658-E2CBC7EEC7A2}"/>
              </a:ext>
            </a:extLst>
          </p:cNvPr>
          <p:cNvPicPr>
            <a:picLocks noChangeAspect="1"/>
          </p:cNvPicPr>
          <p:nvPr/>
        </p:nvPicPr>
        <p:blipFill>
          <a:blip r:embed="rId5"/>
          <a:stretch>
            <a:fillRect/>
          </a:stretch>
        </p:blipFill>
        <p:spPr>
          <a:xfrm>
            <a:off x="7010845" y="231722"/>
            <a:ext cx="918124" cy="576149"/>
          </a:xfrm>
          <a:prstGeom prst="rect">
            <a:avLst/>
          </a:prstGeom>
        </p:spPr>
      </p:pic>
      <p:pic>
        <p:nvPicPr>
          <p:cNvPr id="23" name="图片 22">
            <a:extLst>
              <a:ext uri="{FF2B5EF4-FFF2-40B4-BE49-F238E27FC236}">
                <a16:creationId xmlns:a16="http://schemas.microsoft.com/office/drawing/2014/main" id="{556A9F3F-E303-4029-B602-BC9248B832F2}"/>
              </a:ext>
            </a:extLst>
          </p:cNvPr>
          <p:cNvPicPr>
            <a:picLocks noChangeAspect="1"/>
          </p:cNvPicPr>
          <p:nvPr/>
        </p:nvPicPr>
        <p:blipFill>
          <a:blip r:embed="rId5"/>
          <a:stretch>
            <a:fillRect/>
          </a:stretch>
        </p:blipFill>
        <p:spPr>
          <a:xfrm>
            <a:off x="4695121" y="500576"/>
            <a:ext cx="771574" cy="48418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50754">
            <a:off x="8993277" y="138901"/>
            <a:ext cx="2323782" cy="2321158"/>
          </a:xfrm>
          <a:prstGeom prst="rect">
            <a:avLst/>
          </a:prstGeom>
        </p:spPr>
      </p:pic>
      <p:pic>
        <p:nvPicPr>
          <p:cNvPr id="26" name="图片 5">
            <a:extLst>
              <a:ext uri="{FF2B5EF4-FFF2-40B4-BE49-F238E27FC236}">
                <a16:creationId xmlns:a16="http://schemas.microsoft.com/office/drawing/2014/main" id="{CA309B8D-A611-4386-841D-B959383CD81F}"/>
              </a:ext>
            </a:extLst>
          </p:cNvPr>
          <p:cNvPicPr>
            <a:picLocks noChangeAspect="1"/>
          </p:cNvPicPr>
          <p:nvPr/>
        </p:nvPicPr>
        <p:blipFill>
          <a:blip r:embed="rId5"/>
          <a:stretch>
            <a:fillRect/>
          </a:stretch>
        </p:blipFill>
        <p:spPr>
          <a:xfrm>
            <a:off x="661632" y="4004740"/>
            <a:ext cx="918124" cy="576149"/>
          </a:xfrm>
          <a:prstGeom prst="rect">
            <a:avLst/>
          </a:prstGeom>
        </p:spPr>
      </p:pic>
      <p:pic>
        <p:nvPicPr>
          <p:cNvPr id="31" name="图片 5">
            <a:extLst>
              <a:ext uri="{FF2B5EF4-FFF2-40B4-BE49-F238E27FC236}">
                <a16:creationId xmlns:a16="http://schemas.microsoft.com/office/drawing/2014/main" id="{CA309B8D-A611-4386-841D-B959383CD81F}"/>
              </a:ext>
            </a:extLst>
          </p:cNvPr>
          <p:cNvPicPr>
            <a:picLocks noChangeAspect="1"/>
          </p:cNvPicPr>
          <p:nvPr/>
        </p:nvPicPr>
        <p:blipFill>
          <a:blip r:embed="rId5"/>
          <a:stretch>
            <a:fillRect/>
          </a:stretch>
        </p:blipFill>
        <p:spPr>
          <a:xfrm>
            <a:off x="1720869" y="5866007"/>
            <a:ext cx="918124" cy="576149"/>
          </a:xfrm>
          <a:prstGeom prst="rect">
            <a:avLst/>
          </a:prstGeom>
        </p:spPr>
      </p:pic>
      <p:pic>
        <p:nvPicPr>
          <p:cNvPr id="32" name="图片 27">
            <a:extLst>
              <a:ext uri="{FF2B5EF4-FFF2-40B4-BE49-F238E27FC236}">
                <a16:creationId xmlns:a16="http://schemas.microsoft.com/office/drawing/2014/main" id="{7FC34645-D003-4151-AEC3-C5B58A136D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77" y="1531163"/>
            <a:ext cx="2698244" cy="4512742"/>
          </a:xfrm>
          <a:prstGeom prst="rect">
            <a:avLst/>
          </a:prstGeom>
        </p:spPr>
      </p:pic>
      <p:pic>
        <p:nvPicPr>
          <p:cNvPr id="8" name="Picture 7"/>
          <p:cNvPicPr>
            <a:picLocks noChangeAspect="1"/>
          </p:cNvPicPr>
          <p:nvPr/>
        </p:nvPicPr>
        <p:blipFill>
          <a:blip r:embed="rId8"/>
          <a:stretch>
            <a:fillRect/>
          </a:stretch>
        </p:blipFill>
        <p:spPr>
          <a:xfrm>
            <a:off x="4188810" y="2429692"/>
            <a:ext cx="7307719" cy="2854194"/>
          </a:xfrm>
          <a:prstGeom prst="rect">
            <a:avLst/>
          </a:prstGeom>
        </p:spPr>
      </p:pic>
    </p:spTree>
    <p:extLst>
      <p:ext uri="{BB962C8B-B14F-4D97-AF65-F5344CB8AC3E}">
        <p14:creationId xmlns:p14="http://schemas.microsoft.com/office/powerpoint/2010/main" val="116996113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5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500"/>
                                        <p:tgtEl>
                                          <p:spTgt spid="5"/>
                                        </p:tgtEl>
                                      </p:cBhvr>
                                    </p:animEffect>
                                  </p:childTnLst>
                                </p:cTn>
                              </p:par>
                              <p:par>
                                <p:cTn id="14" presetID="21" presetClass="entr" presetSubtype="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500"/>
                                        <p:tgtEl>
                                          <p:spTgt spid="6"/>
                                        </p:tgtEl>
                                      </p:cBhvr>
                                    </p:animEffect>
                                  </p:childTnLst>
                                </p:cTn>
                              </p:par>
                              <p:par>
                                <p:cTn id="17" presetID="21"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500"/>
                                        <p:tgtEl>
                                          <p:spTgt spid="7"/>
                                        </p:tgtEl>
                                      </p:cBhvr>
                                    </p:animEffect>
                                  </p:childTnLst>
                                </p:cTn>
                              </p:par>
                              <p:par>
                                <p:cTn id="20" presetID="61" presetClass="path" presetSubtype="0" accel="50000" decel="50000" fill="hold" nodeType="withEffect">
                                  <p:stCondLst>
                                    <p:cond delay="0"/>
                                  </p:stCondLst>
                                  <p:childTnLst>
                                    <p:animMotion origin="layout" path="M -4.79167E-6 2.22222E-6 C -0.00559 -0.00533 -0.0121 -0.01019 -0.01497 -0.01597 C -0.0177 -0.02292 -0.01927 -0.03079 -0.0207 -0.03866 C -0.02213 -0.04676 -0.0207 -0.05324 -0.01927 -0.06065 C -0.0177 -0.06736 -0.01562 -0.07454 -0.01067 -0.08056 C -0.00638 -0.08681 0.00079 -0.09144 0.0086 -0.09514 C 0.01589 -0.09908 0.02435 -0.10139 0.03295 -0.10255 C 0.04167 -0.10371 0.05027 -0.10371 0.05808 -0.10255 C 0.06667 -0.10139 0.07461 -0.09838 0.08112 -0.09329 C 0.0875 -0.08912 0.09323 -0.08357 0.0961 -0.07685 C 0.09974 -0.07084 0.10118 -0.0625 0.10118 -0.05556 C 0.10196 -0.04908 0.10118 -0.04097 0.0974 -0.03449 C 0.09389 -0.02824 0.0875 -0.02338 0.07891 -0.0213 C 0.07032 -0.01898 0.06172 -0.02153 0.05599 -0.0257 C 0.05092 -0.03033 0.04727 -0.03681 0.04662 -0.04468 C 0.04662 -0.05278 0.04727 -0.05996 0.05092 -0.06597 C 0.05456 -0.07222 0.05378 -0.07315 0.06823 -0.08125 C 0.08112 -0.08982 0.09389 -0.0875 0.10196 -0.08797 C 0.10964 -0.08797 0.11615 -0.08542 0.12409 -0.0831 C 0.13269 -0.08009 0.13985 -0.07454 0.1448 -0.06945 C 0.14987 -0.06459 0.15196 -0.05903 0.15495 -0.04908 C 0.15717 -0.03912 0.15717 -0.03449 0.15717 -0.02685 C 0.15717 -0.01991 0.15717 -0.01227 0.15717 -0.00533 " pathEditMode="relative" rAng="0" ptsTypes="AAAAAAAAAAAAAAAAAAAAAAA">
                                      <p:cBhvr>
                                        <p:cTn id="21" dur="2000" fill="hold"/>
                                        <p:tgtEl>
                                          <p:spTgt spid="32"/>
                                        </p:tgtEl>
                                        <p:attrNameLst>
                                          <p:attrName>ppt_x</p:attrName>
                                          <p:attrName>ppt_y</p:attrName>
                                        </p:attrNameLst>
                                      </p:cBhvr>
                                      <p:rCtr x="6797" y="-5185"/>
                                    </p:animMotion>
                                  </p:childTnLst>
                                </p:cTn>
                              </p:par>
                              <p:par>
                                <p:cTn id="22" presetID="6" presetClass="entr" presetSubtype="16"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circle(in)">
                                      <p:cBhvr>
                                        <p:cTn id="24" dur="500"/>
                                        <p:tgtEl>
                                          <p:spTgt spid="32"/>
                                        </p:tgtEl>
                                      </p:cBhvr>
                                    </p:animEffect>
                                  </p:childTnLst>
                                </p:cTn>
                              </p:par>
                              <p:par>
                                <p:cTn id="25" presetID="21" presetClass="entr" presetSubtype="1"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500"/>
                                        <p:tgtEl>
                                          <p:spTgt spid="26"/>
                                        </p:tgtEl>
                                      </p:cBhvr>
                                    </p:animEffect>
                                  </p:childTnLst>
                                </p:cTn>
                              </p:par>
                              <p:par>
                                <p:cTn id="28" presetID="21" presetClass="entr" presetSubtype="1"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500"/>
                                        <p:tgtEl>
                                          <p:spTgt spid="22"/>
                                        </p:tgtEl>
                                      </p:cBhvr>
                                    </p:animEffect>
                                  </p:childTnLst>
                                </p:cTn>
                              </p:par>
                              <p:par>
                                <p:cTn id="31" presetID="21" presetClass="entr" presetSubtype="1"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heel(1)">
                                      <p:cBhvr>
                                        <p:cTn id="33" dur="500"/>
                                        <p:tgtEl>
                                          <p:spTgt spid="31"/>
                                        </p:tgtEl>
                                      </p:cBhvr>
                                    </p:animEffect>
                                  </p:childTnLst>
                                </p:cTn>
                              </p:par>
                              <p:par>
                                <p:cTn id="34" presetID="21" presetClass="entr" presetSubtype="1"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heel(1)">
                                      <p:cBhvr>
                                        <p:cTn id="36" dur="500"/>
                                        <p:tgtEl>
                                          <p:spTgt spid="23"/>
                                        </p:tgtEl>
                                      </p:cBhvr>
                                    </p:animEffect>
                                  </p:childTnLst>
                                </p:cTn>
                              </p:par>
                              <p:par>
                                <p:cTn id="37" presetID="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par>
                          <p:cTn id="41" fill="hold">
                            <p:stCondLst>
                              <p:cond delay="2000"/>
                            </p:stCondLst>
                            <p:childTnLst>
                              <p:par>
                                <p:cTn id="42" presetID="26" presetClass="emph" presetSubtype="0" repeatCount="3000" fill="hold" nodeType="afterEffect">
                                  <p:stCondLst>
                                    <p:cond delay="0"/>
                                  </p:stCondLst>
                                  <p:childTnLst>
                                    <p:animEffect transition="out" filter="fade">
                                      <p:cBhvr>
                                        <p:cTn id="43" dur="500" tmFilter="0, 0; .2, .5; .8, .5; 1, 0"/>
                                        <p:tgtEl>
                                          <p:spTgt spid="16"/>
                                        </p:tgtEl>
                                      </p:cBhvr>
                                    </p:animEffect>
                                    <p:animScale>
                                      <p:cBhvr>
                                        <p:cTn id="44" dur="250" autoRev="1" fill="hold"/>
                                        <p:tgtEl>
                                          <p:spTgt spid="16"/>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3AE941-97F3-FB1A-65A2-38D568410FE3}"/>
                  </a:ext>
                </a:extLst>
              </p:cNvPr>
              <p:cNvSpPr txBox="1"/>
              <p:nvPr/>
            </p:nvSpPr>
            <p:spPr>
              <a:xfrm>
                <a:off x="4307840" y="1727200"/>
                <a:ext cx="7315200" cy="4728282"/>
              </a:xfrm>
              <a:prstGeom prst="rect">
                <a:avLst/>
              </a:prstGeom>
              <a:noFill/>
            </p:spPr>
            <p:txBody>
              <a:bodyPr wrap="square" rtlCol="0">
                <a:spAutoFit/>
              </a:bodyPr>
              <a:lstStyle/>
              <a:p>
                <a:pPr lvl="0" algn="ctr"/>
                <a:r>
                  <a:rPr lang="vi-VN" sz="3200" dirty="0">
                    <a:solidFill>
                      <a:srgbClr val="FF0000"/>
                    </a:solidFill>
                    <a:latin typeface="Cambria" panose="02040503050406030204" pitchFamily="18" charset="0"/>
                    <a:ea typeface="Cambria" panose="02040503050406030204" pitchFamily="18" charset="0"/>
                  </a:rPr>
                  <a:t>Diện tích hình vuông là:</a:t>
                </a:r>
                <a:endParaRPr lang="en-US" sz="3200" dirty="0">
                  <a:solidFill>
                    <a:srgbClr val="FF0000"/>
                  </a:solidFill>
                  <a:latin typeface="Cambria" panose="02040503050406030204" pitchFamily="18" charset="0"/>
                  <a:ea typeface="Cambria" panose="02040503050406030204" pitchFamily="18" charset="0"/>
                </a:endParaRPr>
              </a:p>
              <a:p>
                <a:pPr lvl="0" algn="ctr"/>
                <a:r>
                  <a:rPr lang="en-US" sz="3200" dirty="0">
                    <a:solidFill>
                      <a:srgbClr val="FF0000"/>
                    </a:solidFill>
                    <a:latin typeface="Cambria" panose="02040503050406030204" pitchFamily="18" charset="0"/>
                    <a:ea typeface="Cambria" panose="02040503050406030204" pitchFamily="18" charset="0"/>
                  </a:rPr>
                  <a:t>40 x 40 </a:t>
                </a:r>
                <a:r>
                  <a:rPr lang="vi-VN" sz="3200" dirty="0">
                    <a:solidFill>
                      <a:srgbClr val="FF0000"/>
                    </a:solidFill>
                    <a:latin typeface="Cambria" panose="02040503050406030204" pitchFamily="18" charset="0"/>
                    <a:ea typeface="Cambria" panose="02040503050406030204" pitchFamily="18" charset="0"/>
                  </a:rPr>
                  <a:t>=1600</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cm</a:t>
                </a:r>
                <a:r>
                  <a:rPr lang="en-US"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lvl="0" algn="ctr"/>
                <a:r>
                  <a:rPr lang="vi-VN" sz="3200" dirty="0">
                    <a:solidFill>
                      <a:srgbClr val="FF0000"/>
                    </a:solidFill>
                    <a:latin typeface="Cambria" panose="02040503050406030204" pitchFamily="18" charset="0"/>
                    <a:ea typeface="Cambria" panose="02040503050406030204" pitchFamily="18" charset="0"/>
                  </a:rPr>
                  <a:t>Diện tích 2 nửa hình tròn chính là diện tích hình tròn đường kính 40 cm.</a:t>
                </a:r>
                <a:endParaRPr lang="en-US" sz="3200" dirty="0">
                  <a:solidFill>
                    <a:srgbClr val="FF0000"/>
                  </a:solidFill>
                  <a:latin typeface="Cambria" panose="02040503050406030204" pitchFamily="18" charset="0"/>
                  <a:ea typeface="Cambria" panose="02040503050406030204" pitchFamily="18" charset="0"/>
                </a:endParaRPr>
              </a:p>
              <a:p>
                <a:pPr lvl="0" algn="ctr"/>
                <a:r>
                  <a:rPr lang="vi-VN" sz="3200" dirty="0">
                    <a:solidFill>
                      <a:srgbClr val="FF0000"/>
                    </a:solidFill>
                    <a:latin typeface="Cambria" panose="02040503050406030204" pitchFamily="18" charset="0"/>
                    <a:ea typeface="Cambria" panose="02040503050406030204" pitchFamily="18" charset="0"/>
                  </a:rPr>
                  <a:t>Diện tích hình tròn là:</a:t>
                </a:r>
                <a:endParaRPr lang="en-US" sz="3200" dirty="0">
                  <a:solidFill>
                    <a:srgbClr val="FF0000"/>
                  </a:solidFill>
                  <a:latin typeface="Cambria" panose="02040503050406030204" pitchFamily="18" charset="0"/>
                  <a:ea typeface="Cambria" panose="02040503050406030204" pitchFamily="18" charset="0"/>
                </a:endParaRPr>
              </a:p>
              <a:p>
                <a:pPr algn="ctr"/>
                <a14:m>
                  <m:oMath xmlns:m="http://schemas.openxmlformats.org/officeDocument/2006/math">
                    <m:f>
                      <m:fPr>
                        <m:ctrlP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panose="02040503050406030204" pitchFamily="18" charset="0"/>
                            <a:cs typeface="+mn-cs"/>
                          </a:rPr>
                        </m:ctrlPr>
                      </m:fPr>
                      <m:num>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panose="02040503050406030204" pitchFamily="18" charset="0"/>
                            <a:cs typeface="+mn-cs"/>
                          </a:rPr>
                          <m:t>40</m:t>
                        </m:r>
                      </m:num>
                      <m:den>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panose="02040503050406030204" pitchFamily="18" charset="0"/>
                            <a:cs typeface="+mn-cs"/>
                          </a:rPr>
                          <m:t>2</m:t>
                        </m:r>
                      </m:den>
                    </m:f>
                  </m:oMath>
                </a14:m>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x </a:t>
                </a:r>
                <a14:m>
                  <m:oMath xmlns:m="http://schemas.openxmlformats.org/officeDocument/2006/math">
                    <m:f>
                      <m:fPr>
                        <m:ctrlPr>
                          <a:rPr lang="en-US" sz="3200" i="1">
                            <a:solidFill>
                              <a:srgbClr val="FF0000"/>
                            </a:solidFill>
                            <a:latin typeface="Cambria Math" panose="02040503050406030204" pitchFamily="18" charset="0"/>
                            <a:ea typeface="Cambria" panose="02040503050406030204" pitchFamily="18" charset="0"/>
                          </a:rPr>
                        </m:ctrlPr>
                      </m:fPr>
                      <m:num>
                        <m:r>
                          <a:rPr lang="en-US" sz="3200" i="1">
                            <a:solidFill>
                              <a:srgbClr val="FF0000"/>
                            </a:solidFill>
                            <a:latin typeface="Cambria Math" panose="02040503050406030204" pitchFamily="18" charset="0"/>
                            <a:ea typeface="Cambria" panose="02040503050406030204" pitchFamily="18" charset="0"/>
                          </a:rPr>
                          <m:t>40</m:t>
                        </m:r>
                      </m:num>
                      <m:den>
                        <m:r>
                          <a:rPr lang="en-US" sz="3200" i="1">
                            <a:solidFill>
                              <a:srgbClr val="FF0000"/>
                            </a:solidFill>
                            <a:latin typeface="Cambria Math" panose="02040503050406030204" pitchFamily="18" charset="0"/>
                            <a:ea typeface="Cambria" panose="02040503050406030204" pitchFamily="18" charset="0"/>
                          </a:rPr>
                          <m:t>2</m:t>
                        </m:r>
                      </m:den>
                    </m:f>
                  </m:oMath>
                </a14:m>
                <a:r>
                  <a:rPr lang="en-US" sz="3200" dirty="0">
                    <a:solidFill>
                      <a:srgbClr val="FF0000"/>
                    </a:solidFill>
                    <a:latin typeface="Cambria" panose="02040503050406030204" pitchFamily="18" charset="0"/>
                    <a:ea typeface="Cambria" panose="02040503050406030204" pitchFamily="18" charset="0"/>
                  </a:rPr>
                  <a:t> x 3,14 = 1 256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cm</a:t>
                </a:r>
                <a:r>
                  <a:rPr lang="en-US"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lvl="0"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tô</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trong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2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1600 – 1256 = 344 </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cm</a:t>
                </a:r>
                <a:r>
                  <a:rPr lang="en-US"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lvl="0" algn="ct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mc:Choice>
        <mc:Fallback xmlns="">
          <p:sp>
            <p:nvSpPr>
              <p:cNvPr id="8" name="TextBox 7">
                <a:extLst>
                  <a:ext uri="{FF2B5EF4-FFF2-40B4-BE49-F238E27FC236}">
                    <a16:creationId xmlns:a16="http://schemas.microsoft.com/office/drawing/2014/main" id="{293AE941-97F3-FB1A-65A2-38D568410FE3}"/>
                  </a:ext>
                </a:extLst>
              </p:cNvPr>
              <p:cNvSpPr txBox="1">
                <a:spLocks noRot="1" noChangeAspect="1" noMove="1" noResize="1" noEditPoints="1" noAdjustHandles="1" noChangeArrowheads="1" noChangeShapeType="1" noTextEdit="1"/>
              </p:cNvSpPr>
              <p:nvPr/>
            </p:nvSpPr>
            <p:spPr>
              <a:xfrm>
                <a:off x="4307840" y="1727200"/>
                <a:ext cx="7315200" cy="4728282"/>
              </a:xfrm>
              <a:prstGeom prst="rect">
                <a:avLst/>
              </a:prstGeom>
              <a:blipFill>
                <a:blip r:embed="rId2"/>
                <a:stretch>
                  <a:fillRect l="-1667" t="-1675" r="-158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9A20BEC9-C3A0-E586-628C-DFD07C8E3BB2}"/>
              </a:ext>
            </a:extLst>
          </p:cNvPr>
          <p:cNvPicPr>
            <a:picLocks noChangeAspect="1"/>
          </p:cNvPicPr>
          <p:nvPr/>
        </p:nvPicPr>
        <p:blipFill>
          <a:blip r:embed="rId3"/>
          <a:stretch>
            <a:fillRect/>
          </a:stretch>
        </p:blipFill>
        <p:spPr>
          <a:xfrm>
            <a:off x="584994" y="1727200"/>
            <a:ext cx="3703478" cy="4057967"/>
          </a:xfrm>
          <a:prstGeom prst="rect">
            <a:avLst/>
          </a:prstGeom>
        </p:spPr>
      </p:pic>
    </p:spTree>
    <p:extLst>
      <p:ext uri="{BB962C8B-B14F-4D97-AF65-F5344CB8AC3E}">
        <p14:creationId xmlns:p14="http://schemas.microsoft.com/office/powerpoint/2010/main" val="316110163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3AE941-97F3-FB1A-65A2-38D568410FE3}"/>
                  </a:ext>
                </a:extLst>
              </p:cNvPr>
              <p:cNvSpPr txBox="1"/>
              <p:nvPr/>
            </p:nvSpPr>
            <p:spPr>
              <a:xfrm>
                <a:off x="4185920" y="1249680"/>
                <a:ext cx="7315200" cy="50166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Diện tích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hình</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tròn</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lớn</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là:</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5 x 5 x 3,14</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78,5 </a:t>
                </a: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cm</a:t>
                </a:r>
                <a:r>
                  <a:rPr kumimoji="0" lang="en-US" sz="2800" b="0" i="0" u="none" strike="noStrike" kern="1200" cap="none" spc="0" normalizeH="0" baseline="30000" noProof="0" dirty="0">
                    <a:ln>
                      <a:noFill/>
                    </a:ln>
                    <a:solidFill>
                      <a:srgbClr val="FF0000"/>
                    </a:solidFill>
                    <a:effectLst/>
                    <a:uLnTx/>
                    <a:uFillTx/>
                    <a:latin typeface="Cambria" panose="02040503050406030204" pitchFamily="18" charset="0"/>
                    <a:ea typeface="Cambria" panose="02040503050406030204" pitchFamily="18" charset="0"/>
                  </a:rPr>
                  <a:t>2</a:t>
                </a: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lvl="0" algn="ctr"/>
                <a:r>
                  <a:rPr lang="vi-VN" sz="2800" dirty="0">
                    <a:solidFill>
                      <a:srgbClr val="FF0000"/>
                    </a:solidFill>
                    <a:latin typeface="Cambria" panose="02040503050406030204" pitchFamily="18" charset="0"/>
                    <a:ea typeface="Cambria" panose="02040503050406030204" pitchFamily="18" charset="0"/>
                  </a:rPr>
                  <a:t>Hình thoi tạo bởi hai hình tam giác.</a:t>
                </a:r>
                <a:endParaRPr lang="en-US" sz="2800" dirty="0">
                  <a:solidFill>
                    <a:srgbClr val="FF0000"/>
                  </a:solidFill>
                  <a:latin typeface="Cambria" panose="02040503050406030204" pitchFamily="18" charset="0"/>
                  <a:ea typeface="Cambria" panose="02040503050406030204" pitchFamily="18" charset="0"/>
                </a:endParaRPr>
              </a:p>
              <a:p>
                <a:pPr lvl="0" algn="ctr"/>
                <a:r>
                  <a:rPr lang="vi-VN" sz="2800" dirty="0">
                    <a:solidFill>
                      <a:srgbClr val="FF0000"/>
                    </a:solidFill>
                    <a:latin typeface="Cambria" panose="02040503050406030204" pitchFamily="18" charset="0"/>
                    <a:ea typeface="Cambria" panose="02040503050406030204" pitchFamily="18" charset="0"/>
                  </a:rPr>
                  <a:t>Độ dài đáy mỗi hình tam giác là đường kính của hình tròn có độ dài là:</a:t>
                </a:r>
                <a:endParaRPr lang="en-US" sz="2800" dirty="0">
                  <a:solidFill>
                    <a:srgbClr val="FF0000"/>
                  </a:solidFill>
                  <a:latin typeface="Cambria" panose="02040503050406030204" pitchFamily="18" charset="0"/>
                  <a:ea typeface="Cambria" panose="02040503050406030204" pitchFamily="18" charset="0"/>
                </a:endParaRPr>
              </a:p>
              <a:p>
                <a:pPr lvl="0" algn="ctr"/>
                <a:r>
                  <a:rPr lang="vi-VN" sz="2800" dirty="0">
                    <a:solidFill>
                      <a:srgbClr val="FF0000"/>
                    </a:solidFill>
                    <a:latin typeface="Cambria" panose="02040503050406030204" pitchFamily="18" charset="0"/>
                    <a:ea typeface="Cambria" panose="02040503050406030204" pitchFamily="18" charset="0"/>
                  </a:rPr>
                  <a:t>5 x 2 = 10 (cm)</a:t>
                </a:r>
                <a:endParaRPr lang="en-US" sz="2800" dirty="0">
                  <a:solidFill>
                    <a:srgbClr val="FF0000"/>
                  </a:solidFill>
                  <a:latin typeface="Cambria" panose="02040503050406030204" pitchFamily="18" charset="0"/>
                  <a:ea typeface="Cambria" panose="02040503050406030204" pitchFamily="18" charset="0"/>
                </a:endParaRPr>
              </a:p>
              <a:p>
                <a:pPr lvl="0" algn="ctr"/>
                <a:r>
                  <a:rPr lang="vi-VN" sz="2800" dirty="0">
                    <a:solidFill>
                      <a:srgbClr val="FF0000"/>
                    </a:solidFill>
                    <a:latin typeface="Cambria" panose="02040503050406030204" pitchFamily="18" charset="0"/>
                    <a:ea typeface="Cambria" panose="02040503050406030204" pitchFamily="18" charset="0"/>
                  </a:rPr>
                  <a:t>Diện tích hình thoi là tổng diện tích hai hình tam giác:</a:t>
                </a:r>
                <a:endParaRPr lang="en-US" sz="2800" dirty="0">
                  <a:solidFill>
                    <a:srgbClr val="FF0000"/>
                  </a:solidFill>
                  <a:latin typeface="Cambria" panose="02040503050406030204" pitchFamily="18" charset="0"/>
                  <a:ea typeface="Cambria" panose="02040503050406030204" pitchFamily="18" charset="0"/>
                </a:endParaRPr>
              </a:p>
              <a:p>
                <a:pPr lvl="0" algn="ctr"/>
                <a:r>
                  <a:rPr lang="en-US" sz="2800" dirty="0">
                    <a:solidFill>
                      <a:srgbClr val="FF0000"/>
                    </a:solidFill>
                    <a:latin typeface="Cambria" panose="02040503050406030204" pitchFamily="18" charset="0"/>
                    <a:ea typeface="Cambria" panose="02040503050406030204" pitchFamily="18" charset="0"/>
                  </a:rPr>
                  <a:t>2 x </a:t>
                </a:r>
                <a14:m>
                  <m:oMath xmlns:m="http://schemas.openxmlformats.org/officeDocument/2006/math">
                    <m:f>
                      <m:fPr>
                        <m:ctrlPr>
                          <a:rPr lang="en-US" sz="2800" i="1" smtClean="0">
                            <a:solidFill>
                              <a:srgbClr val="FF0000"/>
                            </a:solidFill>
                            <a:latin typeface="Cambria Math" panose="02040503050406030204" pitchFamily="18" charset="0"/>
                            <a:ea typeface="Cambria" panose="02040503050406030204" pitchFamily="18" charset="0"/>
                          </a:rPr>
                        </m:ctrlPr>
                      </m:fPr>
                      <m:num>
                        <m:r>
                          <a:rPr lang="en-US" sz="2800" b="0" i="1" smtClean="0">
                            <a:solidFill>
                              <a:srgbClr val="FF0000"/>
                            </a:solidFill>
                            <a:latin typeface="Cambria Math" panose="02040503050406030204" pitchFamily="18" charset="0"/>
                            <a:ea typeface="Cambria" panose="02040503050406030204" pitchFamily="18" charset="0"/>
                          </a:rPr>
                          <m:t>5 </m:t>
                        </m:r>
                        <m:r>
                          <a:rPr lang="en-US" sz="2800" b="0" i="1" smtClean="0">
                            <a:solidFill>
                              <a:srgbClr val="FF0000"/>
                            </a:solidFill>
                            <a:latin typeface="Cambria Math" panose="02040503050406030204" pitchFamily="18" charset="0"/>
                            <a:ea typeface="Cambria" panose="02040503050406030204" pitchFamily="18" charset="0"/>
                          </a:rPr>
                          <m:t>𝑥</m:t>
                        </m:r>
                        <m:r>
                          <a:rPr lang="en-US" sz="2800" b="0" i="1" smtClean="0">
                            <a:solidFill>
                              <a:srgbClr val="FF0000"/>
                            </a:solidFill>
                            <a:latin typeface="Cambria Math" panose="02040503050406030204" pitchFamily="18" charset="0"/>
                            <a:ea typeface="Cambria" panose="02040503050406030204" pitchFamily="18" charset="0"/>
                          </a:rPr>
                          <m:t> 10</m:t>
                        </m:r>
                      </m:num>
                      <m:den>
                        <m:r>
                          <a:rPr lang="en-US" sz="2800" b="0" i="1" smtClean="0">
                            <a:solidFill>
                              <a:srgbClr val="FF0000"/>
                            </a:solidFill>
                            <a:latin typeface="Cambria Math" panose="02040503050406030204" pitchFamily="18" charset="0"/>
                            <a:ea typeface="Cambria" panose="02040503050406030204" pitchFamily="18" charset="0"/>
                          </a:rPr>
                          <m:t>2</m:t>
                        </m:r>
                      </m:den>
                    </m:f>
                  </m:oMath>
                </a14:m>
                <a:r>
                  <a:rPr lang="en-US" sz="2800" dirty="0">
                    <a:solidFill>
                      <a:srgbClr val="FF0000"/>
                    </a:solidFill>
                    <a:latin typeface="Cambria" panose="02040503050406030204" pitchFamily="18" charset="0"/>
                    <a:ea typeface="Cambria" panose="02040503050406030204" pitchFamily="18" charset="0"/>
                  </a:rPr>
                  <a:t> = </a:t>
                </a:r>
                <a:r>
                  <a:rPr lang="pt-BR" sz="2800" dirty="0">
                    <a:solidFill>
                      <a:srgbClr val="FF0000"/>
                    </a:solidFill>
                    <a:latin typeface="Cambria" panose="02040503050406030204" pitchFamily="18" charset="0"/>
                    <a:ea typeface="Cambria" panose="02040503050406030204" pitchFamily="18" charset="0"/>
                  </a:rPr>
                  <a:t>50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pt-BR" sz="2800" dirty="0">
                    <a:solidFill>
                      <a:srgbClr val="FF0000"/>
                    </a:solidFill>
                    <a:latin typeface="Cambria" panose="02040503050406030204" pitchFamily="18" charset="0"/>
                    <a:ea typeface="Cambria" panose="02040503050406030204" pitchFamily="18" charset="0"/>
                  </a:rPr>
                  <a:t>)</a:t>
                </a:r>
              </a:p>
              <a:p>
                <a:pPr lvl="0"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trong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3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78,5 – 50 = 28,5 </a:t>
                </a:r>
                <a:r>
                  <a:rPr lang="pt-BR" sz="2800" dirty="0">
                    <a:solidFill>
                      <a:srgbClr val="FF0000"/>
                    </a:solidFill>
                    <a:latin typeface="Cambria" panose="02040503050406030204" pitchFamily="18" charset="0"/>
                    <a:ea typeface="Cambria" panose="02040503050406030204" pitchFamily="18" charset="0"/>
                  </a:rPr>
                  <a:t>(</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pt-BR" sz="2800" dirty="0">
                    <a:solidFill>
                      <a:srgbClr val="FF0000"/>
                    </a:solidFill>
                    <a:latin typeface="Cambria" panose="02040503050406030204" pitchFamily="18" charset="0"/>
                    <a:ea typeface="Cambria" panose="02040503050406030204" pitchFamily="18" charset="0"/>
                  </a:rPr>
                  <a:t>)</a:t>
                </a:r>
              </a:p>
            </p:txBody>
          </p:sp>
        </mc:Choice>
        <mc:Fallback xmlns="">
          <p:sp>
            <p:nvSpPr>
              <p:cNvPr id="8" name="TextBox 7">
                <a:extLst>
                  <a:ext uri="{FF2B5EF4-FFF2-40B4-BE49-F238E27FC236}">
                    <a16:creationId xmlns:a16="http://schemas.microsoft.com/office/drawing/2014/main" id="{293AE941-97F3-FB1A-65A2-38D568410FE3}"/>
                  </a:ext>
                </a:extLst>
              </p:cNvPr>
              <p:cNvSpPr txBox="1">
                <a:spLocks noRot="1" noChangeAspect="1" noMove="1" noResize="1" noEditPoints="1" noAdjustHandles="1" noChangeArrowheads="1" noChangeShapeType="1" noTextEdit="1"/>
              </p:cNvSpPr>
              <p:nvPr/>
            </p:nvSpPr>
            <p:spPr>
              <a:xfrm>
                <a:off x="4185920" y="1249680"/>
                <a:ext cx="7315200" cy="5016630"/>
              </a:xfrm>
              <a:prstGeom prst="rect">
                <a:avLst/>
              </a:prstGeom>
              <a:blipFill>
                <a:blip r:embed="rId2"/>
                <a:stretch>
                  <a:fillRect t="-1215" b="-243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37647D7E-9C85-C2A0-1017-C21776F1CF7A}"/>
              </a:ext>
            </a:extLst>
          </p:cNvPr>
          <p:cNvPicPr>
            <a:picLocks noChangeAspect="1"/>
          </p:cNvPicPr>
          <p:nvPr/>
        </p:nvPicPr>
        <p:blipFill>
          <a:blip r:embed="rId3"/>
          <a:stretch>
            <a:fillRect/>
          </a:stretch>
        </p:blipFill>
        <p:spPr>
          <a:xfrm>
            <a:off x="606425" y="1580832"/>
            <a:ext cx="3562350" cy="4143375"/>
          </a:xfrm>
          <a:prstGeom prst="rect">
            <a:avLst/>
          </a:prstGeom>
        </p:spPr>
      </p:pic>
    </p:spTree>
    <p:extLst>
      <p:ext uri="{BB962C8B-B14F-4D97-AF65-F5344CB8AC3E}">
        <p14:creationId xmlns:p14="http://schemas.microsoft.com/office/powerpoint/2010/main" val="24540893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Rectangle 23"/>
          <p:cNvSpPr/>
          <p:nvPr/>
        </p:nvSpPr>
        <p:spPr>
          <a:xfrm>
            <a:off x="1737360" y="1145858"/>
            <a:ext cx="9469120" cy="1754326"/>
          </a:xfrm>
          <a:prstGeom prst="rect">
            <a:avLst/>
          </a:prstGeom>
          <a:noFill/>
        </p:spPr>
        <p:txBody>
          <a:bodyPr wrap="square" lIns="91440" tIns="45720" rIns="91440" bIns="45720">
            <a:spAutoFit/>
          </a:bodyPr>
          <a:lstStyle/>
          <a:p>
            <a:pPr lvl="0" algn="just" defTabSz="457200">
              <a:defRPr/>
            </a:pPr>
            <a:r>
              <a:rPr lang="vi-VN"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Ba hình vuông dưới đây có cùng kích thước. Theo em, diện tích phần được tô màu ở các hình có bằng nhau không? Tại sao?</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9E7DC624-6BF6-16F8-408E-85B18BB60C77}"/>
              </a:ext>
            </a:extLst>
          </p:cNvPr>
          <p:cNvSpPr/>
          <p:nvPr/>
        </p:nvSpPr>
        <p:spPr>
          <a:xfrm>
            <a:off x="955040" y="1300480"/>
            <a:ext cx="690880" cy="660400"/>
          </a:xfrm>
          <a:prstGeom prst="ellipse">
            <a:avLst/>
          </a:prstGeom>
          <a:solidFill>
            <a:srgbClr val="FF0000"/>
          </a:solidFill>
          <a:ln>
            <a:solidFill>
              <a:srgbClr val="E523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4</a:t>
            </a:r>
          </a:p>
        </p:txBody>
      </p:sp>
      <p:pic>
        <p:nvPicPr>
          <p:cNvPr id="7" name="Picture 6">
            <a:extLst>
              <a:ext uri="{FF2B5EF4-FFF2-40B4-BE49-F238E27FC236}">
                <a16:creationId xmlns:a16="http://schemas.microsoft.com/office/drawing/2014/main" id="{AFB076B4-558B-FEC7-5C73-9A5C10F1CE04}"/>
              </a:ext>
            </a:extLst>
          </p:cNvPr>
          <p:cNvPicPr>
            <a:picLocks noChangeAspect="1"/>
          </p:cNvPicPr>
          <p:nvPr/>
        </p:nvPicPr>
        <p:blipFill>
          <a:blip r:embed="rId2"/>
          <a:stretch>
            <a:fillRect/>
          </a:stretch>
        </p:blipFill>
        <p:spPr>
          <a:xfrm>
            <a:off x="1239520" y="2992329"/>
            <a:ext cx="9932670" cy="3080493"/>
          </a:xfrm>
          <a:prstGeom prst="rect">
            <a:avLst/>
          </a:prstGeom>
        </p:spPr>
      </p:pic>
    </p:spTree>
    <p:extLst>
      <p:ext uri="{BB962C8B-B14F-4D97-AF65-F5344CB8AC3E}">
        <p14:creationId xmlns:p14="http://schemas.microsoft.com/office/powerpoint/2010/main" val="1483682957"/>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C35BC0AE-F19B-62CE-35BB-FB553348198D}"/>
              </a:ext>
            </a:extLst>
          </p:cNvPr>
          <p:cNvSpPr txBox="1"/>
          <p:nvPr/>
        </p:nvSpPr>
        <p:spPr>
          <a:xfrm>
            <a:off x="629920" y="1500009"/>
            <a:ext cx="10881360" cy="4662815"/>
          </a:xfrm>
          <a:prstGeom prst="rect">
            <a:avLst/>
          </a:prstGeom>
          <a:noFill/>
        </p:spPr>
        <p:txBody>
          <a:bodyPr wrap="square" rtlCol="0">
            <a:spAutoFit/>
          </a:bodyPr>
          <a:lstStyle/>
          <a:p>
            <a:r>
              <a:rPr lang="vi-VN" sz="3300" dirty="0">
                <a:solidFill>
                  <a:srgbClr val="FF0000"/>
                </a:solidFill>
                <a:latin typeface="Cambria" panose="02040503050406030204" pitchFamily="18" charset="0"/>
                <a:ea typeface="Cambria" panose="02040503050406030204" pitchFamily="18" charset="0"/>
              </a:rPr>
              <a:t>+ Diện tích phần được tô màu ở hình 4 bằng hiệu của diện tích hình vuông và diện tích hình tròn to.</a:t>
            </a:r>
          </a:p>
          <a:p>
            <a:r>
              <a:rPr lang="vi-VN" sz="3300" dirty="0">
                <a:solidFill>
                  <a:srgbClr val="FF0000"/>
                </a:solidFill>
                <a:latin typeface="Cambria" panose="02040503050406030204" pitchFamily="18" charset="0"/>
                <a:ea typeface="Cambria" panose="02040503050406030204" pitchFamily="18" charset="0"/>
              </a:rPr>
              <a:t>+ Diện tích phần được tô màu ở hình 5 bằng hiệu của diện tích hình vuông và diện tích của hai nửa hình tròn to.</a:t>
            </a:r>
          </a:p>
          <a:p>
            <a:r>
              <a:rPr lang="vi-VN" sz="3300" dirty="0">
                <a:solidFill>
                  <a:srgbClr val="FF0000"/>
                </a:solidFill>
                <a:latin typeface="Cambria" panose="02040503050406030204" pitchFamily="18" charset="0"/>
                <a:ea typeface="Cambria" panose="02040503050406030204" pitchFamily="18" charset="0"/>
              </a:rPr>
              <a:t>+ Diện tích phần được tô màu ở hình 6 bằng hiệu của diện tích hình vuông và diện tích của 4 lần diện tích - hình tròn to.</a:t>
            </a:r>
          </a:p>
          <a:p>
            <a:r>
              <a:rPr lang="vi-VN" sz="3300" b="1" dirty="0">
                <a:solidFill>
                  <a:srgbClr val="FF0000"/>
                </a:solidFill>
                <a:latin typeface="Cambria" panose="02040503050406030204" pitchFamily="18" charset="0"/>
                <a:ea typeface="Cambria" panose="02040503050406030204" pitchFamily="18" charset="0"/>
              </a:rPr>
              <a:t>Kết luận: Diện tích phần được tô màu ờ các hình là bằng nhau.</a:t>
            </a:r>
          </a:p>
        </p:txBody>
      </p:sp>
    </p:spTree>
    <p:extLst>
      <p:ext uri="{BB962C8B-B14F-4D97-AF65-F5344CB8AC3E}">
        <p14:creationId xmlns:p14="http://schemas.microsoft.com/office/powerpoint/2010/main" val="230582966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down)">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Rectangle 23"/>
          <p:cNvSpPr/>
          <p:nvPr/>
        </p:nvSpPr>
        <p:spPr>
          <a:xfrm>
            <a:off x="1076960" y="1145858"/>
            <a:ext cx="10129520" cy="3108543"/>
          </a:xfrm>
          <a:prstGeom prst="rect">
            <a:avLst/>
          </a:prstGeom>
          <a:noFill/>
        </p:spPr>
        <p:txBody>
          <a:bodyPr wrap="square" lIns="91440" tIns="45720" rIns="91440" bIns="45720">
            <a:spAutoFit/>
          </a:bodyPr>
          <a:lstStyle/>
          <a:p>
            <a:pPr lvl="0" algn="just" defTabSz="457200">
              <a:defRPr/>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có biết?</a:t>
            </a:r>
            <a:endParaRPr lang="en-US"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just" defTabSz="457200">
              <a:defRPr/>
            </a:pPr>
            <a:r>
              <a:rPr lang="vi-VN"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Đình Yên Thái (phường Hàng Gai, quận Hoàn Kiếm, Hà Nội) là nơi thờ Nguyên phi Ỷ Lan. Trong đình hiện còn giếng cổ khơi mạch từ năm 1063, đến nay nước vẫn còn trong mát.</a:t>
            </a:r>
            <a:endParaRPr lang="en-US"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just" defTabSz="457200">
              <a:defRPr/>
            </a:pPr>
            <a:r>
              <a:rPr lang="vi-VN" sz="28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Miệng giếng là một hình tròn có đường kính 66 cm. Người ta xây thành giếng rộng 22 cm bao quanh miệng giếng. Em hãy tính diện tích của thành giếng.</a:t>
            </a:r>
            <a:endParaRPr kumimoji="0" lang="en-US" sz="280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9E7DC624-6BF6-16F8-408E-85B18BB60C77}"/>
              </a:ext>
            </a:extLst>
          </p:cNvPr>
          <p:cNvSpPr/>
          <p:nvPr/>
        </p:nvSpPr>
        <p:spPr>
          <a:xfrm>
            <a:off x="294640" y="1026160"/>
            <a:ext cx="690880" cy="660400"/>
          </a:xfrm>
          <a:prstGeom prst="ellipse">
            <a:avLst/>
          </a:prstGeom>
          <a:solidFill>
            <a:srgbClr val="FF0000"/>
          </a:solidFill>
          <a:ln>
            <a:solidFill>
              <a:srgbClr val="E523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4</a:t>
            </a:r>
          </a:p>
        </p:txBody>
      </p:sp>
      <p:pic>
        <p:nvPicPr>
          <p:cNvPr id="6" name="Picture 5">
            <a:extLst>
              <a:ext uri="{FF2B5EF4-FFF2-40B4-BE49-F238E27FC236}">
                <a16:creationId xmlns:a16="http://schemas.microsoft.com/office/drawing/2014/main" id="{7C53731C-CD9D-3FD4-879D-0B8AA8A45A78}"/>
              </a:ext>
            </a:extLst>
          </p:cNvPr>
          <p:cNvPicPr>
            <a:picLocks noChangeAspect="1"/>
          </p:cNvPicPr>
          <p:nvPr/>
        </p:nvPicPr>
        <p:blipFill>
          <a:blip r:embed="rId2"/>
          <a:stretch>
            <a:fillRect/>
          </a:stretch>
        </p:blipFill>
        <p:spPr>
          <a:xfrm>
            <a:off x="4307840" y="3830405"/>
            <a:ext cx="5539422" cy="2616432"/>
          </a:xfrm>
          <a:prstGeom prst="rect">
            <a:avLst/>
          </a:prstGeom>
        </p:spPr>
      </p:pic>
    </p:spTree>
    <p:extLst>
      <p:ext uri="{BB962C8B-B14F-4D97-AF65-F5344CB8AC3E}">
        <p14:creationId xmlns:p14="http://schemas.microsoft.com/office/powerpoint/2010/main" val="85644201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C35BC0AE-F19B-62CE-35BB-FB553348198D}"/>
              </a:ext>
            </a:extLst>
          </p:cNvPr>
          <p:cNvSpPr txBox="1"/>
          <p:nvPr/>
        </p:nvSpPr>
        <p:spPr>
          <a:xfrm>
            <a:off x="640080" y="1327289"/>
            <a:ext cx="10881360" cy="5016758"/>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Bài giải</a:t>
            </a:r>
            <a:r>
              <a:rPr lang="en-US" sz="3200" b="1" dirty="0">
                <a:solidFill>
                  <a:srgbClr val="FF0000"/>
                </a:solidFill>
                <a:latin typeface="Cambria" panose="02040503050406030204" pitchFamily="18" charset="0"/>
                <a:ea typeface="Cambria" panose="02040503050406030204" pitchFamily="18" charset="0"/>
              </a:rPr>
              <a:t>:</a:t>
            </a:r>
          </a:p>
          <a:p>
            <a:pPr algn="ctr"/>
            <a:r>
              <a:rPr lang="vi-VN" sz="3200" dirty="0">
                <a:solidFill>
                  <a:srgbClr val="FF0000"/>
                </a:solidFill>
                <a:latin typeface="Cambria" panose="02040503050406030204" pitchFamily="18" charset="0"/>
                <a:ea typeface="Cambria" panose="02040503050406030204" pitchFamily="18" charset="0"/>
              </a:rPr>
              <a:t>Bán kính đường tròn ngoài miệng giếng là:</a:t>
            </a:r>
          </a:p>
          <a:p>
            <a:pPr algn="ctr"/>
            <a:r>
              <a:rPr lang="vi-VN" sz="3200" dirty="0">
                <a:solidFill>
                  <a:srgbClr val="FF0000"/>
                </a:solidFill>
                <a:latin typeface="Cambria" panose="02040503050406030204" pitchFamily="18" charset="0"/>
                <a:ea typeface="Cambria" panose="02040503050406030204" pitchFamily="18" charset="0"/>
              </a:rPr>
              <a:t>66 + 22 = 88 (cm)</a:t>
            </a:r>
          </a:p>
          <a:p>
            <a:pPr algn="ctr"/>
            <a:r>
              <a:rPr lang="vi-VN" sz="3200" dirty="0">
                <a:solidFill>
                  <a:srgbClr val="FF0000"/>
                </a:solidFill>
                <a:latin typeface="Cambria" panose="02040503050406030204" pitchFamily="18" charset="0"/>
                <a:ea typeface="Cambria" panose="02040503050406030204" pitchFamily="18" charset="0"/>
              </a:rPr>
              <a:t>Diện tích đường tròn ngoài miệng giếng là:</a:t>
            </a:r>
          </a:p>
          <a:p>
            <a:pPr algn="ctr"/>
            <a:r>
              <a:rPr lang="vi-VN" sz="3200" dirty="0">
                <a:solidFill>
                  <a:srgbClr val="FF0000"/>
                </a:solidFill>
                <a:latin typeface="Cambria" panose="02040503050406030204" pitchFamily="18" charset="0"/>
                <a:ea typeface="Cambria" panose="02040503050406030204" pitchFamily="18" charset="0"/>
              </a:rPr>
              <a:t>88 x 88 x 3,14 = 24 316,16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pPr algn="ctr"/>
            <a:r>
              <a:rPr lang="vi-VN" sz="3200" dirty="0">
                <a:solidFill>
                  <a:srgbClr val="FF0000"/>
                </a:solidFill>
                <a:latin typeface="Cambria" panose="02040503050406030204" pitchFamily="18" charset="0"/>
                <a:ea typeface="Cambria" panose="02040503050406030204" pitchFamily="18" charset="0"/>
              </a:rPr>
              <a:t>Diện tích đường tròn trong miệng giếng là:</a:t>
            </a:r>
          </a:p>
          <a:p>
            <a:pPr algn="ctr"/>
            <a:r>
              <a:rPr lang="vi-VN" sz="3200" dirty="0">
                <a:solidFill>
                  <a:srgbClr val="FF0000"/>
                </a:solidFill>
                <a:latin typeface="Cambria" panose="02040503050406030204" pitchFamily="18" charset="0"/>
                <a:ea typeface="Cambria" panose="02040503050406030204" pitchFamily="18" charset="0"/>
              </a:rPr>
              <a:t>66 x 66 x 3,14 = 13 677,84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pPr algn="ctr"/>
            <a:r>
              <a:rPr lang="vi-VN" sz="3200" dirty="0">
                <a:solidFill>
                  <a:srgbClr val="FF0000"/>
                </a:solidFill>
                <a:latin typeface="Cambria" panose="02040503050406030204" pitchFamily="18" charset="0"/>
                <a:ea typeface="Cambria" panose="02040503050406030204" pitchFamily="18" charset="0"/>
              </a:rPr>
              <a:t>Diện tích thành giếng là:</a:t>
            </a:r>
          </a:p>
          <a:p>
            <a:pPr algn="ctr"/>
            <a:r>
              <a:rPr lang="vi-VN" sz="3200" dirty="0">
                <a:solidFill>
                  <a:srgbClr val="FF0000"/>
                </a:solidFill>
                <a:latin typeface="Cambria" panose="02040503050406030204" pitchFamily="18" charset="0"/>
                <a:ea typeface="Cambria" panose="02040503050406030204" pitchFamily="18" charset="0"/>
              </a:rPr>
              <a:t>24 316,16 – 13 677,84 = 10 638,32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pPr algn="r"/>
            <a:r>
              <a:rPr lang="vi-VN" sz="3200" dirty="0">
                <a:solidFill>
                  <a:srgbClr val="FF0000"/>
                </a:solidFill>
                <a:latin typeface="Cambria" panose="02040503050406030204" pitchFamily="18" charset="0"/>
                <a:ea typeface="Cambria" panose="02040503050406030204" pitchFamily="18" charset="0"/>
              </a:rPr>
              <a:t>Đáp số: 10 638,32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0532728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3023408" y="-219017"/>
            <a:ext cx="10114157" cy="8041584"/>
          </a:xfrm>
          <a:prstGeom prst="rect">
            <a:avLst/>
          </a:prstGeom>
        </p:spPr>
      </p:pic>
      <p:pic>
        <p:nvPicPr>
          <p:cNvPr id="6" name="图片 5">
            <a:extLst>
              <a:ext uri="{FF2B5EF4-FFF2-40B4-BE49-F238E27FC236}">
                <a16:creationId xmlns:a16="http://schemas.microsoft.com/office/drawing/2014/main" id="{93034F58-6786-4C16-94B9-66D17F4E2C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284" y="1589060"/>
            <a:ext cx="6233507" cy="6233507"/>
          </a:xfrm>
          <a:prstGeom prst="rect">
            <a:avLst/>
          </a:prstGeom>
        </p:spPr>
      </p:pic>
      <p:pic>
        <p:nvPicPr>
          <p:cNvPr id="8" name="图片 7">
            <a:extLst>
              <a:ext uri="{FF2B5EF4-FFF2-40B4-BE49-F238E27FC236}">
                <a16:creationId xmlns:a16="http://schemas.microsoft.com/office/drawing/2014/main" id="{C1842442-198C-4765-A3F3-50FEE06C1481}"/>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0098655" flipV="1">
            <a:off x="552374" y="1954697"/>
            <a:ext cx="987676" cy="1094267"/>
          </a:xfrm>
          <a:prstGeom prst="rect">
            <a:avLst/>
          </a:prstGeom>
        </p:spPr>
      </p:pic>
      <p:pic>
        <p:nvPicPr>
          <p:cNvPr id="9" name="图片 8">
            <a:extLst>
              <a:ext uri="{FF2B5EF4-FFF2-40B4-BE49-F238E27FC236}">
                <a16:creationId xmlns:a16="http://schemas.microsoft.com/office/drawing/2014/main" id="{ACC55913-6440-40C9-8797-7AFD905A196B}"/>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0098655" flipH="1">
            <a:off x="4061291" y="-61490"/>
            <a:ext cx="987676" cy="1094267"/>
          </a:xfrm>
          <a:prstGeom prst="rect">
            <a:avLst/>
          </a:prstGeom>
        </p:spPr>
      </p:pic>
      <p:sp>
        <p:nvSpPr>
          <p:cNvPr id="12" name="文本框 11">
            <a:extLst>
              <a:ext uri="{FF2B5EF4-FFF2-40B4-BE49-F238E27FC236}">
                <a16:creationId xmlns:a16="http://schemas.microsoft.com/office/drawing/2014/main" id="{E89617BE-AB2D-4FEB-9247-E266B1C66281}"/>
              </a:ext>
            </a:extLst>
          </p:cNvPr>
          <p:cNvSpPr txBox="1"/>
          <p:nvPr/>
        </p:nvSpPr>
        <p:spPr>
          <a:xfrm>
            <a:off x="5991619" y="1589060"/>
            <a:ext cx="5368520" cy="901401"/>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Xem lại bài</a:t>
            </a:r>
            <a:endParaRPr kumimoji="0" lang="zh-CN" altLang="en-US" sz="4800" b="1" i="0" u="none" strike="noStrike" kern="1200" cap="none" spc="0" normalizeH="0" baseline="0" noProof="0" dirty="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26" name="图片 25">
            <a:extLst>
              <a:ext uri="{FF2B5EF4-FFF2-40B4-BE49-F238E27FC236}">
                <a16:creationId xmlns:a16="http://schemas.microsoft.com/office/drawing/2014/main" id="{7D160E0F-6050-458E-ADC7-219278658527}"/>
              </a:ext>
            </a:extLst>
          </p:cNvPr>
          <p:cNvPicPr>
            <a:picLocks noChangeAspect="1"/>
          </p:cNvPicPr>
          <p:nvPr/>
        </p:nvPicPr>
        <p:blipFill>
          <a:blip r:embed="rId6"/>
          <a:stretch>
            <a:fillRect/>
          </a:stretch>
        </p:blipFill>
        <p:spPr>
          <a:xfrm>
            <a:off x="3532031" y="2162826"/>
            <a:ext cx="778774" cy="488703"/>
          </a:xfrm>
          <a:prstGeom prst="rect">
            <a:avLst/>
          </a:prstGeom>
        </p:spPr>
      </p:pic>
      <p:pic>
        <p:nvPicPr>
          <p:cNvPr id="27" name="图片 26">
            <a:extLst>
              <a:ext uri="{FF2B5EF4-FFF2-40B4-BE49-F238E27FC236}">
                <a16:creationId xmlns:a16="http://schemas.microsoft.com/office/drawing/2014/main" id="{7EFC6539-613A-455A-A7A0-294934BB49AC}"/>
              </a:ext>
            </a:extLst>
          </p:cNvPr>
          <p:cNvPicPr>
            <a:picLocks noChangeAspect="1"/>
          </p:cNvPicPr>
          <p:nvPr/>
        </p:nvPicPr>
        <p:blipFill>
          <a:blip r:embed="rId6"/>
          <a:stretch>
            <a:fillRect/>
          </a:stretch>
        </p:blipFill>
        <p:spPr>
          <a:xfrm>
            <a:off x="593294" y="491190"/>
            <a:ext cx="1049247" cy="658433"/>
          </a:xfrm>
          <a:prstGeom prst="rect">
            <a:avLst/>
          </a:prstGeom>
        </p:spPr>
      </p:pic>
      <p:sp>
        <p:nvSpPr>
          <p:cNvPr id="19" name="文本框 11">
            <a:extLst>
              <a:ext uri="{FF2B5EF4-FFF2-40B4-BE49-F238E27FC236}">
                <a16:creationId xmlns:a16="http://schemas.microsoft.com/office/drawing/2014/main" id="{E89617BE-AB2D-4FEB-9247-E266B1C66281}"/>
              </a:ext>
            </a:extLst>
          </p:cNvPr>
          <p:cNvSpPr txBox="1"/>
          <p:nvPr/>
        </p:nvSpPr>
        <p:spPr>
          <a:xfrm>
            <a:off x="5991618" y="2494101"/>
            <a:ext cx="6452825" cy="1787797"/>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Thuộc ghi nhớ tính</a:t>
            </a:r>
            <a:r>
              <a:rPr kumimoji="0" lang="en-US" altLang="zh-CN" sz="4800" b="1" i="0" u="none" strike="noStrike" kern="1200" cap="none" spc="0" normalizeH="0" noProof="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diện tích hình tròn</a:t>
            </a:r>
            <a:endParaRPr kumimoji="0" lang="zh-CN" altLang="en-US" sz="4800" b="1" i="0" u="none" strike="noStrike" kern="1200" cap="none" spc="0" normalizeH="0" baseline="0" noProof="0" dirty="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20" name="文本框 11">
            <a:extLst>
              <a:ext uri="{FF2B5EF4-FFF2-40B4-BE49-F238E27FC236}">
                <a16:creationId xmlns:a16="http://schemas.microsoft.com/office/drawing/2014/main" id="{E89617BE-AB2D-4FEB-9247-E266B1C66281}"/>
              </a:ext>
            </a:extLst>
          </p:cNvPr>
          <p:cNvSpPr txBox="1"/>
          <p:nvPr/>
        </p:nvSpPr>
        <p:spPr>
          <a:xfrm>
            <a:off x="5529995" y="4377754"/>
            <a:ext cx="6452825" cy="901401"/>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Chuẩn bị bài tiếp</a:t>
            </a:r>
            <a:r>
              <a:rPr kumimoji="0" lang="en-US" altLang="zh-CN" sz="4800" b="1" i="0" u="none" strike="noStrike" kern="1200" cap="none" spc="0" normalizeH="0" noProof="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theo</a:t>
            </a:r>
            <a:endParaRPr kumimoji="0" lang="zh-CN" altLang="en-US" sz="2800" b="1" i="0" u="none" strike="noStrike" kern="1200" cap="none" spc="0" normalizeH="0" baseline="0" noProof="0" dirty="0">
              <a:ln>
                <a:noFill/>
              </a:ln>
              <a:solidFill>
                <a:srgbClr val="EF874B"/>
              </a:solidFill>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64799">
            <a:off x="5188741" y="1688405"/>
            <a:ext cx="767388" cy="766522"/>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64799">
            <a:off x="5198260" y="2505954"/>
            <a:ext cx="767388" cy="766522"/>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64799">
            <a:off x="5198564" y="3526891"/>
            <a:ext cx="767388" cy="766522"/>
          </a:xfrm>
          <a:prstGeom prst="rect">
            <a:avLst/>
          </a:prstGeom>
        </p:spPr>
      </p:pic>
      <p:pic>
        <p:nvPicPr>
          <p:cNvPr id="14" name="Picture 13"/>
          <p:cNvPicPr>
            <a:picLocks noChangeAspect="1"/>
          </p:cNvPicPr>
          <p:nvPr/>
        </p:nvPicPr>
        <p:blipFill>
          <a:blip r:embed="rId8"/>
          <a:stretch>
            <a:fillRect/>
          </a:stretch>
        </p:blipFill>
        <p:spPr>
          <a:xfrm>
            <a:off x="645791" y="570896"/>
            <a:ext cx="4292246" cy="1951631"/>
          </a:xfrm>
          <a:prstGeom prst="rect">
            <a:avLst/>
          </a:prstGeom>
        </p:spPr>
      </p:pic>
    </p:spTree>
    <p:extLst>
      <p:ext uri="{BB962C8B-B14F-4D97-AF65-F5344CB8AC3E}">
        <p14:creationId xmlns:p14="http://schemas.microsoft.com/office/powerpoint/2010/main" val="213092908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iterate type="wd">
                                    <p:tmPct val="10000"/>
                                  </p:iterate>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nodeType="withEffect">
                                  <p:stCondLst>
                                    <p:cond delay="0"/>
                                  </p:stCondLst>
                                  <p:iterate type="wd">
                                    <p:tmPct val="10000"/>
                                  </p:iterate>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par>
                                <p:cTn id="14" presetID="14" presetClass="entr" presetSubtype="10" fill="hold" nodeType="withEffect">
                                  <p:stCondLst>
                                    <p:cond delay="0"/>
                                  </p:stCondLst>
                                  <p:iterate type="wd">
                                    <p:tmPct val="10000"/>
                                  </p:iterate>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6" presetClass="entr" presetSubtype="16" fill="hold" nodeType="with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Effect transition="in" filter="circle(in)">
                                      <p:cBhvr>
                                        <p:cTn id="19" dur="500"/>
                                        <p:tgtEl>
                                          <p:spTgt spid="9"/>
                                        </p:tgtEl>
                                      </p:cBhvr>
                                    </p:animEffect>
                                  </p:childTnLst>
                                </p:cTn>
                              </p:par>
                              <p:par>
                                <p:cTn id="20" presetID="6" presetClass="entr" presetSubtype="16" fill="hold" nodeType="with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par>
                          <p:cTn id="23" fill="hold">
                            <p:stCondLst>
                              <p:cond delay="500"/>
                            </p:stCondLst>
                            <p:childTnLst>
                              <p:par>
                                <p:cTn id="24" presetID="2" presetClass="entr" presetSubtype="4" fill="hold" nodeType="afterEffect">
                                  <p:stCondLst>
                                    <p:cond delay="0"/>
                                  </p:stCondLst>
                                  <p:iterate type="wd">
                                    <p:tmPct val="10000"/>
                                  </p:iterate>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47" presetClass="entr" presetSubtype="0" fill="hold" grpId="0" nodeType="withEffect">
                                  <p:stCondLst>
                                    <p:cond delay="0"/>
                                  </p:stCondLst>
                                  <p:iterate type="wd">
                                    <p:tmPct val="10000"/>
                                  </p:iterate>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par>
                          <p:cTn id="33" fill="hold">
                            <p:stCondLst>
                              <p:cond delay="1100"/>
                            </p:stCondLst>
                            <p:childTnLst>
                              <p:par>
                                <p:cTn id="34" presetID="2" presetClass="entr" presetSubtype="4" fill="hold" nodeType="afterEffect">
                                  <p:stCondLst>
                                    <p:cond delay="0"/>
                                  </p:stCondLst>
                                  <p:iterate type="wd">
                                    <p:tmPct val="10000"/>
                                  </p:iterate>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par>
                                <p:cTn id="38" presetID="47" presetClass="entr" presetSubtype="0" fill="hold" grpId="0" nodeType="withEffect">
                                  <p:stCondLst>
                                    <p:cond delay="0"/>
                                  </p:stCondLst>
                                  <p:iterate type="wd">
                                    <p:tmPct val="10000"/>
                                  </p:iterate>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anim calcmode="lin" valueType="num">
                                      <p:cBhvr>
                                        <p:cTn id="41" dur="500" fill="hold"/>
                                        <p:tgtEl>
                                          <p:spTgt spid="19"/>
                                        </p:tgtEl>
                                        <p:attrNameLst>
                                          <p:attrName>ppt_x</p:attrName>
                                        </p:attrNameLst>
                                      </p:cBhvr>
                                      <p:tavLst>
                                        <p:tav tm="0">
                                          <p:val>
                                            <p:strVal val="#ppt_x"/>
                                          </p:val>
                                        </p:tav>
                                        <p:tav tm="100000">
                                          <p:val>
                                            <p:strVal val="#ppt_x"/>
                                          </p:val>
                                        </p:tav>
                                      </p:tavLst>
                                    </p:anim>
                                    <p:anim calcmode="lin" valueType="num">
                                      <p:cBhvr>
                                        <p:cTn id="42" dur="500" fill="hold"/>
                                        <p:tgtEl>
                                          <p:spTgt spid="19"/>
                                        </p:tgtEl>
                                        <p:attrNameLst>
                                          <p:attrName>ppt_y</p:attrName>
                                        </p:attrNameLst>
                                      </p:cBhvr>
                                      <p:tavLst>
                                        <p:tav tm="0">
                                          <p:val>
                                            <p:strVal val="#ppt_y-.1"/>
                                          </p:val>
                                        </p:tav>
                                        <p:tav tm="100000">
                                          <p:val>
                                            <p:strVal val="#ppt_y"/>
                                          </p:val>
                                        </p:tav>
                                      </p:tavLst>
                                    </p:anim>
                                  </p:childTnLst>
                                </p:cTn>
                              </p:par>
                            </p:childTnLst>
                          </p:cTn>
                        </p:par>
                        <p:par>
                          <p:cTn id="43" fill="hold">
                            <p:stCondLst>
                              <p:cond delay="1950"/>
                            </p:stCondLst>
                            <p:childTnLst>
                              <p:par>
                                <p:cTn id="44" presetID="2" presetClass="entr" presetSubtype="4" fill="hold" nodeType="afterEffect">
                                  <p:stCondLst>
                                    <p:cond delay="0"/>
                                  </p:stCondLst>
                                  <p:iterate type="wd">
                                    <p:tmPct val="10000"/>
                                  </p:iterate>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47" presetClass="entr" presetSubtype="0" fill="hold" grpId="0" nodeType="withEffect">
                                  <p:stCondLst>
                                    <p:cond delay="0"/>
                                  </p:stCondLst>
                                  <p:iterate type="wd">
                                    <p:tmPct val="10000"/>
                                  </p:iterate>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anim calcmode="lin" valueType="num">
                                      <p:cBhvr>
                                        <p:cTn id="51" dur="500" fill="hold"/>
                                        <p:tgtEl>
                                          <p:spTgt spid="20"/>
                                        </p:tgtEl>
                                        <p:attrNameLst>
                                          <p:attrName>ppt_x</p:attrName>
                                        </p:attrNameLst>
                                      </p:cBhvr>
                                      <p:tavLst>
                                        <p:tav tm="0">
                                          <p:val>
                                            <p:strVal val="#ppt_x"/>
                                          </p:val>
                                        </p:tav>
                                        <p:tav tm="100000">
                                          <p:val>
                                            <p:strVal val="#ppt_x"/>
                                          </p:val>
                                        </p:tav>
                                      </p:tavLst>
                                    </p:anim>
                                    <p:anim calcmode="lin" valueType="num">
                                      <p:cBhvr>
                                        <p:cTn id="52"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E0611EC-B729-4A23-B964-2367E9990731}"/>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899109" y="341424"/>
            <a:ext cx="11501568" cy="6800378"/>
          </a:xfrm>
          <a:prstGeom prst="rect">
            <a:avLst/>
          </a:prstGeom>
        </p:spPr>
      </p:pic>
      <p:pic>
        <p:nvPicPr>
          <p:cNvPr id="2" name="图片 1">
            <a:extLst>
              <a:ext uri="{FF2B5EF4-FFF2-40B4-BE49-F238E27FC236}">
                <a16:creationId xmlns:a16="http://schemas.microsoft.com/office/drawing/2014/main" id="{E9FD2F9B-9A2C-4736-880E-7002AB385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02900" y="2701835"/>
            <a:ext cx="7147080" cy="3730776"/>
          </a:xfrm>
          <a:prstGeom prst="rect">
            <a:avLst/>
          </a:prstGeom>
          <a:effectLst>
            <a:outerShdw blurRad="50800" dist="38100" dir="2700000" algn="tl" rotWithShape="0">
              <a:prstClr val="black">
                <a:alpha val="40000"/>
              </a:prstClr>
            </a:outerShdw>
          </a:effectLst>
        </p:spPr>
      </p:pic>
      <p:pic>
        <p:nvPicPr>
          <p:cNvPr id="6" name="图片 5">
            <a:extLst>
              <a:ext uri="{FF2B5EF4-FFF2-40B4-BE49-F238E27FC236}">
                <a16:creationId xmlns:a16="http://schemas.microsoft.com/office/drawing/2014/main" id="{0DDD9A7E-3BBD-43F6-8FE8-61164FD10088}"/>
              </a:ext>
            </a:extLst>
          </p:cNvPr>
          <p:cNvPicPr>
            <a:picLocks noChangeAspect="1"/>
          </p:cNvPicPr>
          <p:nvPr/>
        </p:nvPicPr>
        <p:blipFill>
          <a:blip r:embed="rId5"/>
          <a:stretch>
            <a:fillRect/>
          </a:stretch>
        </p:blipFill>
        <p:spPr>
          <a:xfrm>
            <a:off x="3516825" y="820406"/>
            <a:ext cx="778774" cy="488703"/>
          </a:xfrm>
          <a:prstGeom prst="rect">
            <a:avLst/>
          </a:prstGeom>
        </p:spPr>
      </p:pic>
      <p:pic>
        <p:nvPicPr>
          <p:cNvPr id="7" name="图片 6">
            <a:extLst>
              <a:ext uri="{FF2B5EF4-FFF2-40B4-BE49-F238E27FC236}">
                <a16:creationId xmlns:a16="http://schemas.microsoft.com/office/drawing/2014/main" id="{B304BD44-C7C1-40B1-B806-A330AD1A2F9E}"/>
              </a:ext>
            </a:extLst>
          </p:cNvPr>
          <p:cNvPicPr>
            <a:picLocks noChangeAspect="1"/>
          </p:cNvPicPr>
          <p:nvPr/>
        </p:nvPicPr>
        <p:blipFill>
          <a:blip r:embed="rId5"/>
          <a:stretch>
            <a:fillRect/>
          </a:stretch>
        </p:blipFill>
        <p:spPr>
          <a:xfrm>
            <a:off x="593294" y="491190"/>
            <a:ext cx="1049247" cy="658433"/>
          </a:xfrm>
          <a:prstGeom prst="rect">
            <a:avLst/>
          </a:prstGeom>
        </p:spPr>
      </p:pic>
      <p:pic>
        <p:nvPicPr>
          <p:cNvPr id="8" name="图片 7">
            <a:extLst>
              <a:ext uri="{FF2B5EF4-FFF2-40B4-BE49-F238E27FC236}">
                <a16:creationId xmlns:a16="http://schemas.microsoft.com/office/drawing/2014/main" id="{08BF177E-73C7-48A6-8FA5-5419A14F3D77}"/>
              </a:ext>
            </a:extLst>
          </p:cNvPr>
          <p:cNvPicPr>
            <a:picLocks noChangeAspect="1"/>
          </p:cNvPicPr>
          <p:nvPr/>
        </p:nvPicPr>
        <p:blipFill>
          <a:blip r:embed="rId5"/>
          <a:stretch>
            <a:fillRect/>
          </a:stretch>
        </p:blipFill>
        <p:spPr>
          <a:xfrm>
            <a:off x="9573047" y="5415255"/>
            <a:ext cx="1755013" cy="1101321"/>
          </a:xfrm>
          <a:prstGeom prst="rect">
            <a:avLst/>
          </a:prstGeom>
        </p:spPr>
      </p:pic>
      <p:pic>
        <p:nvPicPr>
          <p:cNvPr id="9" name="图片 8">
            <a:extLst>
              <a:ext uri="{FF2B5EF4-FFF2-40B4-BE49-F238E27FC236}">
                <a16:creationId xmlns:a16="http://schemas.microsoft.com/office/drawing/2014/main" id="{EB4FEC38-5FFA-4773-AA65-D10DE2A68958}"/>
              </a:ext>
            </a:extLst>
          </p:cNvPr>
          <p:cNvPicPr>
            <a:picLocks noChangeAspect="1"/>
          </p:cNvPicPr>
          <p:nvPr/>
        </p:nvPicPr>
        <p:blipFill>
          <a:blip r:embed="rId5"/>
          <a:stretch>
            <a:fillRect/>
          </a:stretch>
        </p:blipFill>
        <p:spPr>
          <a:xfrm>
            <a:off x="3145390" y="5563891"/>
            <a:ext cx="2062230" cy="1294109"/>
          </a:xfrm>
          <a:prstGeom prst="rect">
            <a:avLst/>
          </a:prstGeom>
        </p:spPr>
      </p:pic>
      <p:grpSp>
        <p:nvGrpSpPr>
          <p:cNvPr id="11" name="组合 10">
            <a:extLst>
              <a:ext uri="{FF2B5EF4-FFF2-40B4-BE49-F238E27FC236}">
                <a16:creationId xmlns:a16="http://schemas.microsoft.com/office/drawing/2014/main" id="{0796BD4E-982C-4898-ADF0-C7D6293F8029}"/>
              </a:ext>
            </a:extLst>
          </p:cNvPr>
          <p:cNvGrpSpPr/>
          <p:nvPr/>
        </p:nvGrpSpPr>
        <p:grpSpPr>
          <a:xfrm>
            <a:off x="7434136" y="760335"/>
            <a:ext cx="1089931" cy="1662867"/>
            <a:chOff x="8683894" y="705760"/>
            <a:chExt cx="1389852" cy="2120445"/>
          </a:xfrm>
        </p:grpSpPr>
        <p:sp>
          <p:nvSpPr>
            <p:cNvPr id="12" name="Freeform 20">
              <a:extLst>
                <a:ext uri="{FF2B5EF4-FFF2-40B4-BE49-F238E27FC236}">
                  <a16:creationId xmlns:a16="http://schemas.microsoft.com/office/drawing/2014/main" id="{676A9548-AEC3-4264-857E-B2A903565E28}"/>
                </a:ext>
              </a:extLst>
            </p:cNvPr>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3" name="Freeform 21">
              <a:extLst>
                <a:ext uri="{FF2B5EF4-FFF2-40B4-BE49-F238E27FC236}">
                  <a16:creationId xmlns:a16="http://schemas.microsoft.com/office/drawing/2014/main" id="{17D1A87D-1F96-4782-809F-5D264B2C916C}"/>
                </a:ext>
              </a:extLst>
            </p:cNvPr>
            <p:cNvSpPr>
              <a:spLocks/>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14" name="Freeform 52">
              <a:extLst>
                <a:ext uri="{FF2B5EF4-FFF2-40B4-BE49-F238E27FC236}">
                  <a16:creationId xmlns:a16="http://schemas.microsoft.com/office/drawing/2014/main" id="{EB479C86-3563-42C3-80E5-2202571B1BD2}"/>
                </a:ext>
              </a:extLst>
            </p:cNvPr>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15" name="Freeform 53">
              <a:extLst>
                <a:ext uri="{FF2B5EF4-FFF2-40B4-BE49-F238E27FC236}">
                  <a16:creationId xmlns:a16="http://schemas.microsoft.com/office/drawing/2014/main" id="{C68F1133-6E97-4EBB-9E9C-A1E6E6ED1FF3}"/>
                </a:ext>
              </a:extLst>
            </p:cNvPr>
            <p:cNvSpPr>
              <a:spLocks/>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16" name="Freeform 54">
              <a:extLst>
                <a:ext uri="{FF2B5EF4-FFF2-40B4-BE49-F238E27FC236}">
                  <a16:creationId xmlns:a16="http://schemas.microsoft.com/office/drawing/2014/main" id="{40514C69-1799-4771-80CF-25E178C035C1}"/>
                </a:ext>
              </a:extLst>
            </p:cNvPr>
            <p:cNvSpPr>
              <a:spLocks/>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17" name="Freeform 55">
              <a:extLst>
                <a:ext uri="{FF2B5EF4-FFF2-40B4-BE49-F238E27FC236}">
                  <a16:creationId xmlns:a16="http://schemas.microsoft.com/office/drawing/2014/main" id="{AA834033-D515-4AB8-B1AC-97177F526810}"/>
                </a:ext>
              </a:extLst>
            </p:cNvPr>
            <p:cNvSpPr>
              <a:spLocks/>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grpSp>
      <p:grpSp>
        <p:nvGrpSpPr>
          <p:cNvPr id="19" name="组合 18">
            <a:extLst>
              <a:ext uri="{FF2B5EF4-FFF2-40B4-BE49-F238E27FC236}">
                <a16:creationId xmlns:a16="http://schemas.microsoft.com/office/drawing/2014/main" id="{4C65C459-9199-4298-A044-9D7EDA28C431}"/>
              </a:ext>
            </a:extLst>
          </p:cNvPr>
          <p:cNvGrpSpPr/>
          <p:nvPr/>
        </p:nvGrpSpPr>
        <p:grpSpPr>
          <a:xfrm rot="406819" flipH="1">
            <a:off x="4527688" y="2161252"/>
            <a:ext cx="1114444" cy="761177"/>
            <a:chOff x="9015984" y="2528554"/>
            <a:chExt cx="2157344" cy="1473489"/>
          </a:xfrm>
        </p:grpSpPr>
        <p:sp>
          <p:nvSpPr>
            <p:cNvPr id="20" name="Freeform 166">
              <a:extLst>
                <a:ext uri="{FF2B5EF4-FFF2-40B4-BE49-F238E27FC236}">
                  <a16:creationId xmlns:a16="http://schemas.microsoft.com/office/drawing/2014/main" id="{7EA3E342-6EBA-4035-AD9A-1F2BF1386483}"/>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67">
              <a:extLst>
                <a:ext uri="{FF2B5EF4-FFF2-40B4-BE49-F238E27FC236}">
                  <a16:creationId xmlns:a16="http://schemas.microsoft.com/office/drawing/2014/main" id="{01878E18-0990-4E4D-BB13-21954E9AE299}"/>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68">
              <a:extLst>
                <a:ext uri="{FF2B5EF4-FFF2-40B4-BE49-F238E27FC236}">
                  <a16:creationId xmlns:a16="http://schemas.microsoft.com/office/drawing/2014/main" id="{925B0D9A-F701-487F-B723-C2A22FE5E277}"/>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Freeform 169">
              <a:extLst>
                <a:ext uri="{FF2B5EF4-FFF2-40B4-BE49-F238E27FC236}">
                  <a16:creationId xmlns:a16="http://schemas.microsoft.com/office/drawing/2014/main" id="{E293F15A-7A04-406D-8215-3E5ADCD956C4}"/>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170">
              <a:extLst>
                <a:ext uri="{FF2B5EF4-FFF2-40B4-BE49-F238E27FC236}">
                  <a16:creationId xmlns:a16="http://schemas.microsoft.com/office/drawing/2014/main" id="{B7D69293-C065-49C6-9DC4-990926A8A584}"/>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175">
              <a:extLst>
                <a:ext uri="{FF2B5EF4-FFF2-40B4-BE49-F238E27FC236}">
                  <a16:creationId xmlns:a16="http://schemas.microsoft.com/office/drawing/2014/main" id="{6B669043-8CD0-47D9-B642-69E9A17D6934}"/>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176">
              <a:extLst>
                <a:ext uri="{FF2B5EF4-FFF2-40B4-BE49-F238E27FC236}">
                  <a16:creationId xmlns:a16="http://schemas.microsoft.com/office/drawing/2014/main" id="{9C69694C-10CC-4BAC-94E0-0E5FCAE776EA}"/>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177">
              <a:extLst>
                <a:ext uri="{FF2B5EF4-FFF2-40B4-BE49-F238E27FC236}">
                  <a16:creationId xmlns:a16="http://schemas.microsoft.com/office/drawing/2014/main" id="{B7196265-DE61-4B2F-828B-A25B8456DE4D}"/>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178">
              <a:extLst>
                <a:ext uri="{FF2B5EF4-FFF2-40B4-BE49-F238E27FC236}">
                  <a16:creationId xmlns:a16="http://schemas.microsoft.com/office/drawing/2014/main" id="{E796D356-FCB3-4807-9439-77D08831A3C7}"/>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179">
              <a:extLst>
                <a:ext uri="{FF2B5EF4-FFF2-40B4-BE49-F238E27FC236}">
                  <a16:creationId xmlns:a16="http://schemas.microsoft.com/office/drawing/2014/main" id="{8D369413-983C-464C-A391-A59C6528B525}"/>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3" name="Picture 2"/>
          <p:cNvPicPr>
            <a:picLocks noChangeAspect="1"/>
          </p:cNvPicPr>
          <p:nvPr/>
        </p:nvPicPr>
        <p:blipFill>
          <a:blip r:embed="rId6"/>
          <a:stretch>
            <a:fillRect/>
          </a:stretch>
        </p:blipFill>
        <p:spPr>
          <a:xfrm>
            <a:off x="3775120" y="2354186"/>
            <a:ext cx="7699991" cy="2156258"/>
          </a:xfrm>
          <a:prstGeom prst="rect">
            <a:avLst/>
          </a:prstGeom>
        </p:spPr>
      </p:pic>
    </p:spTree>
    <p:extLst>
      <p:ext uri="{BB962C8B-B14F-4D97-AF65-F5344CB8AC3E}">
        <p14:creationId xmlns:p14="http://schemas.microsoft.com/office/powerpoint/2010/main" val="1591253206"/>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par>
                          <p:cTn id="23" fill="hold">
                            <p:stCondLst>
                              <p:cond delay="500"/>
                            </p:stCondLst>
                            <p:childTnLst>
                              <p:par>
                                <p:cTn id="24" presetID="14" presetClass="entr" presetSubtype="10" fill="hold" nodeType="after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par>
                          <p:cTn id="27" fill="hold">
                            <p:stCondLst>
                              <p:cond delay="1000"/>
                            </p:stCondLst>
                            <p:childTnLst>
                              <p:par>
                                <p:cTn id="28" presetID="14" presetClass="entr" presetSubtype="10" fill="hold" nodeType="afterEffect">
                                  <p:stCondLst>
                                    <p:cond delay="0"/>
                                  </p:stCondLst>
                                  <p:iterate type="lt">
                                    <p:tmPct val="10000"/>
                                  </p:iterate>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par>
                                <p:cTn id="31" presetID="42"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2613338" y="260803"/>
            <a:ext cx="6418053" cy="60039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10" name="tiếng trò chơi xuất hiện">
            <a:hlinkClick r:id="" action="ppaction://media"/>
            <a:extLst>
              <a:ext uri="{FF2B5EF4-FFF2-40B4-BE49-F238E27FC236}">
                <a16:creationId xmlns:a16="http://schemas.microsoft.com/office/drawing/2014/main" id="{0C8FA431-7443-460A-B17D-A35EAD33D365}"/>
              </a:ext>
            </a:extLst>
          </p:cNvPr>
          <p:cNvPicPr>
            <a:picLocks noChangeAspect="1"/>
          </p:cNvPicPr>
          <p:nvPr>
            <a:audioFile r:link="rId1"/>
            <p:extLst>
              <p:ext uri="{DAA4B4D4-6D71-4841-9C94-3DE7FCFB9230}">
                <p14:media xmlns:p14="http://schemas.microsoft.com/office/powerpoint/2010/main" r:embed="rId2">
                  <p14:trim st="4048" end="3001"/>
                </p14:media>
              </p:ext>
            </p:extLst>
          </p:nvPr>
        </p:nvPicPr>
        <p:blipFill>
          <a:blip r:embed="rId9"/>
          <a:stretch>
            <a:fillRect/>
          </a:stretch>
        </p:blipFill>
        <p:spPr>
          <a:xfrm>
            <a:off x="-861311" y="6322391"/>
            <a:ext cx="406400" cy="406400"/>
          </a:xfrm>
          <a:prstGeom prst="rect">
            <a:avLst/>
          </a:prstGeom>
        </p:spPr>
      </p:pic>
    </p:spTree>
    <p:extLst>
      <p:ext uri="{BB962C8B-B14F-4D97-AF65-F5344CB8AC3E}">
        <p14:creationId xmlns:p14="http://schemas.microsoft.com/office/powerpoint/2010/main" val="47533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71" fill="hold"/>
                                        <p:tgtEl>
                                          <p:spTgt spid="10"/>
                                        </p:tgtEl>
                                      </p:cBhvr>
                                    </p:cmd>
                                  </p:childTnLst>
                                </p:cTn>
                              </p:par>
                              <p:par>
                                <p:cTn id="13" presetID="53"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grpSp>
        <p:nvGrpSpPr>
          <p:cNvPr id="22" name="A"/>
          <p:cNvGrpSpPr/>
          <p:nvPr/>
        </p:nvGrpSpPr>
        <p:grpSpPr>
          <a:xfrm>
            <a:off x="7829963" y="429915"/>
            <a:ext cx="3593563" cy="861774"/>
            <a:chOff x="8422160" y="1454233"/>
            <a:chExt cx="4368664" cy="1047650"/>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873847" y="1454233"/>
              <a:ext cx="2916977" cy="1047650"/>
            </a:xfrm>
            <a:prstGeom prst="rect">
              <a:avLst/>
            </a:prstGeom>
            <a:noFill/>
          </p:spPr>
          <p:txBody>
            <a:bodyPr wrap="none" rtlCol="0">
              <a:spAutoFit/>
            </a:bodyPr>
            <a:lstStyle/>
            <a:p>
              <a:pPr algn="ctr"/>
              <a:r>
                <a:rPr lang="en-US" sz="2500" b="1" dirty="0">
                  <a:latin typeface="Times New Roman" panose="02020603050405020304" pitchFamily="18" charset="0"/>
                  <a:cs typeface="Times New Roman" panose="02020603050405020304" pitchFamily="18" charset="0"/>
                </a:rPr>
                <a:t>Ta </a:t>
              </a:r>
              <a:r>
                <a:rPr lang="en-US" sz="2500" b="1" dirty="0" err="1">
                  <a:latin typeface="Times New Roman" panose="02020603050405020304" pitchFamily="18" charset="0"/>
                  <a:cs typeface="Times New Roman" panose="02020603050405020304" pitchFamily="18" charset="0"/>
                </a:rPr>
                <a:t>lấy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bán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kính</a:t>
              </a:r>
              <a:r>
                <a:rPr lang="en-US" sz="2500" b="1" dirty="0">
                  <a:latin typeface="Times New Roman" panose="02020603050405020304" pitchFamily="18" charset="0"/>
                  <a:cs typeface="Times New Roman" panose="02020603050405020304" pitchFamily="18" charset="0"/>
                </a:rPr>
                <a:t> </a:t>
              </a:r>
            </a:p>
            <a:p>
              <a:pPr algn="ctr"/>
              <a:r>
                <a:rPr lang="en-US" sz="2500" b="1" dirty="0" err="1">
                  <a:latin typeface="Times New Roman" panose="02020603050405020304" pitchFamily="18" charset="0"/>
                  <a:cs typeface="Times New Roman" panose="02020603050405020304" pitchFamily="18" charset="0"/>
                </a:rPr>
                <a:t>nhân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số</a:t>
              </a:r>
              <a:r>
                <a:rPr lang="en-US" sz="2500" b="1" dirty="0">
                  <a:latin typeface="Times New Roman" panose="02020603050405020304" pitchFamily="18" charset="0"/>
                  <a:cs typeface="Times New Roman" panose="02020603050405020304" pitchFamily="18" charset="0"/>
                </a:rPr>
                <a:t> 3,14</a:t>
              </a:r>
            </a:p>
          </p:txBody>
        </p:sp>
      </p:grpSp>
      <p:grpSp>
        <p:nvGrpSpPr>
          <p:cNvPr id="23" name="B"/>
          <p:cNvGrpSpPr/>
          <p:nvPr/>
        </p:nvGrpSpPr>
        <p:grpSpPr>
          <a:xfrm>
            <a:off x="7829986" y="1692243"/>
            <a:ext cx="4108696" cy="1246495"/>
            <a:chOff x="8422168" y="2547159"/>
            <a:chExt cx="4994900" cy="1515354"/>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380807" y="2547159"/>
              <a:ext cx="4036261" cy="1515354"/>
            </a:xfrm>
            <a:prstGeom prst="rect">
              <a:avLst/>
            </a:prstGeom>
            <a:noFill/>
          </p:spPr>
          <p:txBody>
            <a:bodyPr wrap="none" rtlCol="0">
              <a:spAutoFit/>
            </a:bodyPr>
            <a:lstStyle/>
            <a:p>
              <a:pPr algn="ctr"/>
              <a:r>
                <a:rPr lang="en-US" sz="2500" b="1" dirty="0">
                  <a:latin typeface="Times New Roman" panose="02020603050405020304" pitchFamily="18" charset="0"/>
                  <a:cs typeface="Times New Roman" panose="02020603050405020304" pitchFamily="18" charset="0"/>
                </a:rPr>
                <a:t>Ta </a:t>
              </a:r>
              <a:r>
                <a:rPr lang="en-US" sz="2500" b="1" dirty="0" err="1">
                  <a:latin typeface="Times New Roman" panose="02020603050405020304" pitchFamily="18" charset="0"/>
                  <a:cs typeface="Times New Roman" panose="02020603050405020304" pitchFamily="18" charset="0"/>
                </a:rPr>
                <a:t>lấy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đường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kính</a:t>
              </a:r>
              <a:r>
                <a:rPr lang="en-US" sz="2500" b="1" dirty="0">
                  <a:latin typeface="Times New Roman" panose="02020603050405020304" pitchFamily="18" charset="0"/>
                  <a:cs typeface="Times New Roman" panose="02020603050405020304" pitchFamily="18" charset="0"/>
                </a:rPr>
                <a:t> </a:t>
              </a:r>
            </a:p>
            <a:p>
              <a:pPr algn="ctr"/>
              <a:r>
                <a:rPr lang="en-US" sz="2500" b="1" dirty="0" err="1">
                  <a:latin typeface="Times New Roman" panose="02020603050405020304" pitchFamily="18" charset="0"/>
                  <a:cs typeface="Times New Roman" panose="02020603050405020304" pitchFamily="18" charset="0"/>
                </a:rPr>
                <a:t>nhân</a:t>
              </a:r>
              <a:r>
                <a:rPr lang="en-US" sz="2500" b="1" dirty="0">
                  <a:latin typeface="Times New Roman" panose="02020603050405020304" pitchFamily="18" charset="0"/>
                  <a:cs typeface="Times New Roman" panose="02020603050405020304" pitchFamily="18" charset="0"/>
                </a:rPr>
                <a:t> 2 </a:t>
              </a:r>
              <a:r>
                <a:rPr lang="en-US" sz="2500" b="1" dirty="0" err="1">
                  <a:latin typeface="Times New Roman" panose="02020603050405020304" pitchFamily="18" charset="0"/>
                  <a:cs typeface="Times New Roman" panose="02020603050405020304" pitchFamily="18" charset="0"/>
                </a:rPr>
                <a:t>rồi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số</a:t>
              </a:r>
              <a:r>
                <a:rPr lang="en-US" sz="2500" b="1" dirty="0">
                  <a:latin typeface="Times New Roman" panose="02020603050405020304" pitchFamily="18" charset="0"/>
                  <a:cs typeface="Times New Roman" panose="02020603050405020304" pitchFamily="18" charset="0"/>
                </a:rPr>
                <a:t> </a:t>
              </a:r>
            </a:p>
            <a:p>
              <a:pPr algn="ctr"/>
              <a:r>
                <a:rPr lang="en-US" sz="2500" b="1" dirty="0">
                  <a:latin typeface="Times New Roman" panose="02020603050405020304" pitchFamily="18" charset="0"/>
                  <a:cs typeface="Times New Roman" panose="02020603050405020304" pitchFamily="18" charset="0"/>
                </a:rPr>
                <a:t>3,14</a:t>
              </a:r>
            </a:p>
          </p:txBody>
        </p:sp>
      </p:grpSp>
      <p:grpSp>
        <p:nvGrpSpPr>
          <p:cNvPr id="24" name="C"/>
          <p:cNvGrpSpPr/>
          <p:nvPr/>
        </p:nvGrpSpPr>
        <p:grpSpPr>
          <a:xfrm>
            <a:off x="7829980" y="3222135"/>
            <a:ext cx="4227532" cy="1246495"/>
            <a:chOff x="8422168" y="3525232"/>
            <a:chExt cx="5139371" cy="1515351"/>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253151" y="3525232"/>
              <a:ext cx="4308388" cy="1515351"/>
            </a:xfrm>
            <a:prstGeom prst="rect">
              <a:avLst/>
            </a:prstGeom>
            <a:noFill/>
          </p:spPr>
          <p:txBody>
            <a:bodyPr wrap="none" rtlCol="0">
              <a:spAutoFit/>
            </a:bodyPr>
            <a:lstStyle/>
            <a:p>
              <a:pPr algn="ctr"/>
              <a:r>
                <a:rPr lang="en-US" sz="2500" b="1" dirty="0">
                  <a:latin typeface="Times New Roman" panose="02020603050405020304" pitchFamily="18" charset="0"/>
                  <a:cs typeface="Times New Roman" panose="02020603050405020304" pitchFamily="18" charset="0"/>
                </a:rPr>
                <a:t>Ta </a:t>
              </a:r>
              <a:r>
                <a:rPr lang="en-US" sz="2500" b="1" dirty="0" err="1">
                  <a:latin typeface="Times New Roman" panose="02020603050405020304" pitchFamily="18" charset="0"/>
                  <a:cs typeface="Times New Roman" panose="02020603050405020304" pitchFamily="18" charset="0"/>
                </a:rPr>
                <a:t>lấy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đường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kính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nhân</a:t>
              </a:r>
              <a:r>
                <a:rPr lang="en-US" sz="2500" b="1" dirty="0">
                  <a:latin typeface="Times New Roman" panose="02020603050405020304" pitchFamily="18" charset="0"/>
                  <a:cs typeface="Times New Roman" panose="02020603050405020304" pitchFamily="18" charset="0"/>
                </a:rPr>
                <a:t> </a:t>
              </a:r>
            </a:p>
            <a:p>
              <a:pPr algn="ctr"/>
              <a:r>
                <a:rPr lang="en-US" sz="2500" b="1" dirty="0" err="1">
                  <a:latin typeface="Times New Roman" panose="02020603050405020304" pitchFamily="18" charset="0"/>
                  <a:cs typeface="Times New Roman" panose="02020603050405020304" pitchFamily="18" charset="0"/>
                </a:rPr>
                <a:t>với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bán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kính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rồi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nhân</a:t>
              </a:r>
              <a:r>
                <a:rPr lang="en-US" sz="2500" b="1" dirty="0">
                  <a:latin typeface="Times New Roman" panose="02020603050405020304" pitchFamily="18" charset="0"/>
                  <a:cs typeface="Times New Roman" panose="02020603050405020304" pitchFamily="18" charset="0"/>
                </a:rPr>
                <a:t> </a:t>
              </a:r>
            </a:p>
            <a:p>
              <a:pPr algn="ctr"/>
              <a:r>
                <a:rPr lang="en-US" sz="2500" b="1" dirty="0" err="1">
                  <a:latin typeface="Times New Roman" panose="02020603050405020304" pitchFamily="18" charset="0"/>
                  <a:cs typeface="Times New Roman" panose="02020603050405020304" pitchFamily="18" charset="0"/>
                </a:rPr>
                <a:t>với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số</a:t>
              </a:r>
              <a:r>
                <a:rPr lang="en-US" sz="2500" b="1" dirty="0">
                  <a:latin typeface="Times New Roman" panose="02020603050405020304" pitchFamily="18" charset="0"/>
                  <a:cs typeface="Times New Roman" panose="02020603050405020304" pitchFamily="18" charset="0"/>
                </a:rPr>
                <a:t> 3,14 </a:t>
              </a:r>
            </a:p>
          </p:txBody>
        </p:sp>
      </p:grpSp>
      <p:grpSp>
        <p:nvGrpSpPr>
          <p:cNvPr id="25" name="D"/>
          <p:cNvGrpSpPr/>
          <p:nvPr/>
        </p:nvGrpSpPr>
        <p:grpSpPr>
          <a:xfrm>
            <a:off x="7829971" y="4661539"/>
            <a:ext cx="3980493" cy="1246495"/>
            <a:chOff x="8469285" y="4452744"/>
            <a:chExt cx="4839051" cy="1515353"/>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583816" y="4452744"/>
              <a:ext cx="3724520" cy="1515353"/>
            </a:xfrm>
            <a:prstGeom prst="rect">
              <a:avLst/>
            </a:prstGeom>
            <a:noFill/>
          </p:spPr>
          <p:txBody>
            <a:bodyPr wrap="square" rtlCol="0">
              <a:spAutoFit/>
            </a:bodyPr>
            <a:lstStyle/>
            <a:p>
              <a:pPr algn="ctr"/>
              <a:r>
                <a:rPr lang="en-US" sz="2500" b="1">
                  <a:latin typeface="Times New Roman" panose="02020603050405020304" pitchFamily="18" charset="0"/>
                  <a:cs typeface="Times New Roman" panose="02020603050405020304" pitchFamily="18" charset="0"/>
                </a:rPr>
                <a:t>Lấy độ dài bán kính nhân với chính nó rồi nhân với số 3,14. </a:t>
              </a:r>
              <a:endParaRPr lang="en-US" sz="2500" b="1" dirty="0">
                <a:latin typeface="Times New Roman" panose="02020603050405020304" pitchFamily="18" charset="0"/>
                <a:cs typeface="Times New Roman" panose="02020603050405020304" pitchFamily="18" charset="0"/>
              </a:endParaRP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584308" y="2583809"/>
              <a:ext cx="4886511" cy="2169825"/>
            </a:xfrm>
            <a:prstGeom prst="rect">
              <a:avLst/>
            </a:prstGeom>
            <a:noFill/>
          </p:spPr>
          <p:txBody>
            <a:bodyPr wrap="square" rtlCol="0">
              <a:spAutoFit/>
            </a:bodyPr>
            <a:lstStyle/>
            <a:p>
              <a:pPr algn="ctr"/>
              <a:r>
                <a:rPr lang="vi-VN" sz="4500" b="1" dirty="0">
                  <a:latin typeface="Times New Roman" panose="02020603050405020304" pitchFamily="18" charset="0"/>
                  <a:cs typeface="Times New Roman" panose="02020603050405020304" pitchFamily="18" charset="0"/>
                </a:rPr>
                <a:t>Muốn </a:t>
              </a:r>
              <a:r>
                <a:rPr lang="en-US" sz="4500" b="1" err="1">
                  <a:latin typeface="Times New Roman" panose="02020603050405020304" pitchFamily="18" charset="0"/>
                  <a:cs typeface="Times New Roman" panose="02020603050405020304" pitchFamily="18" charset="0"/>
                </a:rPr>
                <a:t>tính</a:t>
              </a:r>
              <a:r>
                <a:rPr lang="en-US" sz="4500" b="1">
                  <a:latin typeface="Times New Roman" panose="02020603050405020304" pitchFamily="18" charset="0"/>
                  <a:cs typeface="Times New Roman" panose="02020603050405020304" pitchFamily="18" charset="0"/>
                </a:rPr>
                <a:t> diện tích </a:t>
              </a:r>
              <a:r>
                <a:rPr lang="en-US" sz="4500" b="1" dirty="0" err="1">
                  <a:latin typeface="Times New Roman" panose="02020603050405020304" pitchFamily="18" charset="0"/>
                  <a:cs typeface="Times New Roman" panose="02020603050405020304" pitchFamily="18" charset="0"/>
                </a:rPr>
                <a:t>hình</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tròn</a:t>
              </a:r>
              <a:r>
                <a:rPr lang="en-US" sz="4500" b="1" dirty="0">
                  <a:latin typeface="Times New Roman" panose="02020603050405020304" pitchFamily="18" charset="0"/>
                  <a:cs typeface="Times New Roman" panose="02020603050405020304" pitchFamily="18" charset="0"/>
                </a:rPr>
                <a:t> ta </a:t>
              </a:r>
              <a:r>
                <a:rPr lang="en-US" sz="4500" b="1" dirty="0" err="1">
                  <a:latin typeface="Times New Roman" panose="02020603050405020304" pitchFamily="18" charset="0"/>
                  <a:cs typeface="Times New Roman" panose="02020603050405020304" pitchFamily="18" charset="0"/>
                </a:rPr>
                <a:t>làm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thế</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nào</a:t>
              </a:r>
              <a:r>
                <a:rPr lang="en-US" sz="4500" b="1" dirty="0">
                  <a:latin typeface="Times New Roman" panose="02020603050405020304" pitchFamily="18"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91DF3D9-338B-4F59-98D1-534185E3A12E}"/>
                </a:ext>
              </a:extLst>
            </p:cNvPr>
            <p:cNvSpPr/>
            <p:nvPr/>
          </p:nvSpPr>
          <p:spPr>
            <a:xfrm>
              <a:off x="6196445" y="1064074"/>
              <a:ext cx="439544" cy="830997"/>
            </a:xfrm>
            <a:prstGeom prst="rect">
              <a:avLst/>
            </a:prstGeom>
            <a:noFill/>
          </p:spPr>
          <p:txBody>
            <a:bodyPr wrap="none" lIns="91440" tIns="45720" rIns="91440" bIns="45720">
              <a:spAutoFit/>
            </a:bodyPr>
            <a:lstStyle/>
            <a:p>
              <a:pPr algn="ctr"/>
              <a:r>
                <a:rPr lang="vi-VN"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rPr>
                <a:t>1</a:t>
              </a:r>
              <a:endParaRPr lang="en-US"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endParaRPr>
            </a:p>
          </p:txBody>
        </p:sp>
      </p:grpSp>
    </p:spTree>
    <p:extLst>
      <p:ext uri="{BB962C8B-B14F-4D97-AF65-F5344CB8AC3E}">
        <p14:creationId xmlns:p14="http://schemas.microsoft.com/office/powerpoint/2010/main" val="3129594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ing WAV.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WAV.wav"/>
                                        </p:tgtEl>
                                      </p:cMediaNode>
                                    </p:audio>
                                  </p:sub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ng WAV.wav"/>
                                        </p:tgtEl>
                                      </p:cMediaNode>
                                    </p:audio>
                                  </p:sub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4" name="5 giay.wav"/>
                                        </p:tgtEl>
                                      </p:cMediaNode>
                                    </p:audio>
                                  </p:subTnLst>
                                </p:cTn>
                              </p:par>
                              <p:par>
                                <p:cTn id="50" presetID="1"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999"/>
                                          </p:stCondLst>
                                        </p:cTn>
                                        <p:tgtEl>
                                          <p:spTgt spid="37"/>
                                        </p:tgtEl>
                                        <p:attrNameLst>
                                          <p:attrName>style.visibility</p:attrName>
                                        </p:attrNameLst>
                                      </p:cBhvr>
                                      <p:to>
                                        <p:strVal val="hidden"/>
                                      </p:to>
                                    </p:set>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par>
                          <p:cTn id="57" fill="hold">
                            <p:stCondLst>
                              <p:cond delay="1000"/>
                            </p:stCondLst>
                            <p:childTnLst>
                              <p:par>
                                <p:cTn id="58" presetID="1" presetClass="exit" presetSubtype="0" fill="hold" nodeType="afterEffect">
                                  <p:stCondLst>
                                    <p:cond delay="0"/>
                                  </p:stCondLst>
                                  <p:childTnLst>
                                    <p:set>
                                      <p:cBhvr>
                                        <p:cTn id="59" dur="1" fill="hold">
                                          <p:stCondLst>
                                            <p:cond delay="999"/>
                                          </p:stCondLst>
                                        </p:cTn>
                                        <p:tgtEl>
                                          <p:spTgt spid="36"/>
                                        </p:tgtEl>
                                        <p:attrNameLst>
                                          <p:attrName>style.visibility</p:attrName>
                                        </p:attrNameLst>
                                      </p:cBhvr>
                                      <p:to>
                                        <p:strVal val="hidden"/>
                                      </p:to>
                                    </p:set>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999"/>
                                          </p:stCondLst>
                                        </p:cTn>
                                        <p:tgtEl>
                                          <p:spTgt spid="35"/>
                                        </p:tgtEl>
                                        <p:attrNameLst>
                                          <p:attrName>style.visibility</p:attrName>
                                        </p:attrNameLst>
                                      </p:cBhvr>
                                      <p:to>
                                        <p:strVal val="hidden"/>
                                      </p:to>
                                    </p:set>
                                  </p:childTnLst>
                                </p:cTn>
                              </p:par>
                            </p:childTnLst>
                          </p:cTn>
                        </p:par>
                        <p:par>
                          <p:cTn id="66" fill="hold">
                            <p:stCondLst>
                              <p:cond delay="3000"/>
                            </p:stCondLst>
                            <p:childTnLst>
                              <p:par>
                                <p:cTn id="67" presetID="1"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nodeType="afterEffect">
                                  <p:stCondLst>
                                    <p:cond delay="0"/>
                                  </p:stCondLst>
                                  <p:childTnLst>
                                    <p:set>
                                      <p:cBhvr>
                                        <p:cTn id="71" dur="1" fill="hold">
                                          <p:stCondLst>
                                            <p:cond delay="999"/>
                                          </p:stCondLst>
                                        </p:cTn>
                                        <p:tgtEl>
                                          <p:spTgt spid="34"/>
                                        </p:tgtEl>
                                        <p:attrNameLst>
                                          <p:attrName>style.visibility</p:attrName>
                                        </p:attrNameLst>
                                      </p:cBhvr>
                                      <p:to>
                                        <p:strVal val="hidden"/>
                                      </p:to>
                                    </p:set>
                                  </p:childTnLst>
                                </p:cTn>
                              </p:par>
                            </p:childTnLst>
                          </p:cTn>
                        </p:par>
                        <p:par>
                          <p:cTn id="72" fill="hold">
                            <p:stCondLst>
                              <p:cond delay="4000"/>
                            </p:stCondLst>
                            <p:childTnLst>
                              <p:par>
                                <p:cTn id="73" presetID="1" presetClass="entr" presetSubtype="0" fill="hold" nodeType="after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par>
                          <p:cTn id="75" fill="hold">
                            <p:stCondLst>
                              <p:cond delay="4000"/>
                            </p:stCondLst>
                            <p:childTnLst>
                              <p:par>
                                <p:cTn id="76" presetID="1" presetClass="exit" presetSubtype="0" fill="hold" nodeType="afterEffect">
                                  <p:stCondLst>
                                    <p:cond delay="0"/>
                                  </p:stCondLst>
                                  <p:childTnLst>
                                    <p:set>
                                      <p:cBhvr>
                                        <p:cTn id="77" dur="1" fill="hold">
                                          <p:stCondLst>
                                            <p:cond delay="999"/>
                                          </p:stCondLst>
                                        </p:cTn>
                                        <p:tgtEl>
                                          <p:spTgt spid="33"/>
                                        </p:tgtEl>
                                        <p:attrNameLst>
                                          <p:attrName>style.visibility</p:attrName>
                                        </p:attrNameLst>
                                      </p:cBhvr>
                                      <p:to>
                                        <p:strVal val="hidden"/>
                                      </p:to>
                                    </p:set>
                                  </p:childTnLst>
                                </p:cTn>
                              </p:par>
                            </p:childTnLst>
                          </p:cTn>
                        </p:par>
                        <p:par>
                          <p:cTn id="78" fill="hold">
                            <p:stCondLst>
                              <p:cond delay="5000"/>
                            </p:stCondLst>
                            <p:childTnLst>
                              <p:par>
                                <p:cTn id="79" presetID="1" presetClass="entr" presetSubtype="0"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29"/>
                    </p:tgtEl>
                  </p:cond>
                </p:stCondLst>
                <p:endSync evt="end" delay="0">
                  <p:rtn val="all"/>
                </p:endSync>
                <p:childTnLst>
                  <p:par>
                    <p:cTn id="82" fill="hold">
                      <p:stCondLst>
                        <p:cond delay="0"/>
                      </p:stCondLst>
                      <p:childTnLst>
                        <p:par>
                          <p:cTn id="83" fill="hold">
                            <p:stCondLst>
                              <p:cond delay="0"/>
                            </p:stCondLst>
                            <p:childTnLst>
                              <p:par>
                                <p:cTn id="84" presetID="9" presetClass="emph" presetSubtype="0" nodeType="clickEffect">
                                  <p:stCondLst>
                                    <p:cond delay="100"/>
                                  </p:stCondLst>
                                  <p:childTnLst>
                                    <p:set>
                                      <p:cBhvr rctx="PPT">
                                        <p:cTn id="85" dur="indefinite"/>
                                        <p:tgtEl>
                                          <p:spTgt spid="22"/>
                                        </p:tgtEl>
                                        <p:attrNameLst>
                                          <p:attrName>style.opacity</p:attrName>
                                        </p:attrNameLst>
                                      </p:cBhvr>
                                      <p:to>
                                        <p:strVal val="0.05"/>
                                      </p:to>
                                    </p:set>
                                    <p:animEffect filter="image" prLst="opacity: 0.05">
                                      <p:cBhvr rctx="IE">
                                        <p:cTn id="86" dur="indefinite"/>
                                        <p:tgtEl>
                                          <p:spTgt spid="22"/>
                                        </p:tgtEl>
                                      </p:cBhvr>
                                    </p:animEffect>
                                  </p:childTnLst>
                                  <p:subTnLst>
                                    <p:audio>
                                      <p:cMediaNode>
                                        <p:cTn display="0" masterRel="sameClick">
                                          <p:stCondLst>
                                            <p:cond evt="begin" delay="0">
                                              <p:tn val="84"/>
                                            </p:cond>
                                          </p:stCondLst>
                                          <p:endCondLst>
                                            <p:cond evt="onStopAudio" delay="0">
                                              <p:tgtEl>
                                                <p:sldTgt/>
                                              </p:tgtEl>
                                            </p:cond>
                                          </p:endCondLst>
                                        </p:cTn>
                                        <p:tgtEl>
                                          <p:sndTgt r:embed="rId5" name="WIN WIN.wav"/>
                                        </p:tgtEl>
                                      </p:cMediaNode>
                                    </p:audio>
                                  </p:subTnLst>
                                </p:cTn>
                              </p:par>
                              <p:par>
                                <p:cTn id="87" presetID="9" presetClass="emph" presetSubtype="0" grpId="1" nodeType="withEffect">
                                  <p:stCondLst>
                                    <p:cond delay="100"/>
                                  </p:stCondLst>
                                  <p:childTnLst>
                                    <p:set>
                                      <p:cBhvr>
                                        <p:cTn id="88" dur="indefinite"/>
                                        <p:tgtEl>
                                          <p:spTgt spid="14"/>
                                        </p:tgtEl>
                                        <p:attrNameLst>
                                          <p:attrName>style.opacity</p:attrName>
                                        </p:attrNameLst>
                                      </p:cBhvr>
                                      <p:to>
                                        <p:strVal val="0.25"/>
                                      </p:to>
                                    </p:set>
                                    <p:animEffect filter="image" prLst="opacity: 0.25">
                                      <p:cBhvr rctx="IE">
                                        <p:cTn id="89" dur="indefinite"/>
                                        <p:tgtEl>
                                          <p:spTgt spid="14"/>
                                        </p:tgtEl>
                                      </p:cBhvr>
                                    </p:animEffect>
                                  </p:childTnLst>
                                </p:cTn>
                              </p:par>
                              <p:par>
                                <p:cTn id="90" presetID="9" presetClass="emph" presetSubtype="0" nodeType="withEffect">
                                  <p:stCondLst>
                                    <p:cond delay="100"/>
                                  </p:stCondLst>
                                  <p:childTnLst>
                                    <p:set>
                                      <p:cBhvr>
                                        <p:cTn id="91" dur="indefinite"/>
                                        <p:tgtEl>
                                          <p:spTgt spid="24"/>
                                        </p:tgtEl>
                                        <p:attrNameLst>
                                          <p:attrName>style.opacity</p:attrName>
                                        </p:attrNameLst>
                                      </p:cBhvr>
                                      <p:to>
                                        <p:strVal val="0.25"/>
                                      </p:to>
                                    </p:set>
                                    <p:animEffect filter="image" prLst="opacity: 0.25">
                                      <p:cBhvr rctx="IE">
                                        <p:cTn id="92" dur="indefinite"/>
                                        <p:tgtEl>
                                          <p:spTgt spid="24"/>
                                        </p:tgtEl>
                                      </p:cBhvr>
                                    </p:animEffect>
                                  </p:childTnLst>
                                </p:cTn>
                              </p:par>
                              <p:par>
                                <p:cTn id="93" presetID="9" presetClass="emph" presetSubtype="0" nodeType="withEffect">
                                  <p:stCondLst>
                                    <p:cond delay="100"/>
                                  </p:stCondLst>
                                  <p:childTnLst>
                                    <p:set>
                                      <p:cBhvr>
                                        <p:cTn id="94" dur="indefinite"/>
                                        <p:tgtEl>
                                          <p:spTgt spid="23"/>
                                        </p:tgtEl>
                                        <p:attrNameLst>
                                          <p:attrName>style.opacity</p:attrName>
                                        </p:attrNameLst>
                                      </p:cBhvr>
                                      <p:to>
                                        <p:strVal val="0.25"/>
                                      </p:to>
                                    </p:set>
                                    <p:animEffect filter="image" prLst="opacity: 0.25">
                                      <p:cBhvr rctx="IE">
                                        <p:cTn id="95" dur="indefinite"/>
                                        <p:tgtEl>
                                          <p:spTgt spid="23"/>
                                        </p:tgtEl>
                                      </p:cBhvr>
                                    </p:animEffect>
                                  </p:childTnLst>
                                </p:cTn>
                              </p:par>
                              <p:par>
                                <p:cTn id="96" presetID="9" presetClass="emph" presetSubtype="0" grpId="1" nodeType="withEffect">
                                  <p:stCondLst>
                                    <p:cond delay="100"/>
                                  </p:stCondLst>
                                  <p:childTnLst>
                                    <p:set>
                                      <p:cBhvr>
                                        <p:cTn id="97" dur="indefinite"/>
                                        <p:tgtEl>
                                          <p:spTgt spid="42"/>
                                        </p:tgtEl>
                                        <p:attrNameLst>
                                          <p:attrName>style.opacity</p:attrName>
                                        </p:attrNameLst>
                                      </p:cBhvr>
                                      <p:to>
                                        <p:strVal val="0.25"/>
                                      </p:to>
                                    </p:set>
                                    <p:animEffect filter="image" prLst="opacity: 0.25">
                                      <p:cBhvr rctx="IE">
                                        <p:cTn id="98" dur="indefinite"/>
                                        <p:tgtEl>
                                          <p:spTgt spid="42"/>
                                        </p:tgtEl>
                                      </p:cBhvr>
                                    </p:animEffect>
                                  </p:childTnLst>
                                </p:cTn>
                              </p:par>
                              <p:par>
                                <p:cTn id="99" presetID="9" presetClass="emph" presetSubtype="0" grpId="1" nodeType="withEffect">
                                  <p:stCondLst>
                                    <p:cond delay="100"/>
                                  </p:stCondLst>
                                  <p:childTnLst>
                                    <p:set>
                                      <p:cBhvr>
                                        <p:cTn id="100" dur="indefinite"/>
                                        <p:tgtEl>
                                          <p:spTgt spid="43"/>
                                        </p:tgtEl>
                                        <p:attrNameLst>
                                          <p:attrName>style.opacity</p:attrName>
                                        </p:attrNameLst>
                                      </p:cBhvr>
                                      <p:to>
                                        <p:strVal val="0.25"/>
                                      </p:to>
                                    </p:set>
                                    <p:animEffect filter="image" prLst="opacity: 0.25">
                                      <p:cBhvr rctx="IE">
                                        <p:cTn id="101" dur="indefinite"/>
                                        <p:tgtEl>
                                          <p:spTgt spid="43"/>
                                        </p:tgtEl>
                                      </p:cBhvr>
                                    </p:animEffect>
                                  </p:childTnLst>
                                </p:cTn>
                              </p:par>
                            </p:childTnLst>
                          </p:cTn>
                        </p:par>
                        <p:par>
                          <p:cTn id="102" fill="hold">
                            <p:stCondLst>
                              <p:cond delay="100"/>
                            </p:stCondLst>
                            <p:childTnLst>
                              <p:par>
                                <p:cTn id="103" presetID="42" presetClass="path" presetSubtype="0" accel="50000" decel="50000" fill="hold" nodeType="afterEffect">
                                  <p:stCondLst>
                                    <p:cond delay="0"/>
                                  </p:stCondLst>
                                  <p:childTnLst>
                                    <p:animMotion origin="layout" path="M -3.95833E-6 -3.7037E-6 L -3.95833E-6 -1 " pathEditMode="relative" rAng="0" ptsTypes="AA">
                                      <p:cBhvr>
                                        <p:cTn id="104"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trike="sngStrike"/>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trike="sngStrike"/>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trike="sngStrike"/>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grpSp>
        <p:nvGrpSpPr>
          <p:cNvPr id="22" name="A"/>
          <p:cNvGrpSpPr/>
          <p:nvPr/>
        </p:nvGrpSpPr>
        <p:grpSpPr>
          <a:xfrm>
            <a:off x="7829982" y="521118"/>
            <a:ext cx="2558109" cy="755506"/>
            <a:chOff x="8422160" y="1565108"/>
            <a:chExt cx="3109866" cy="918460"/>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11095115" y="1565108"/>
              <a:ext cx="436911" cy="767029"/>
            </a:xfrm>
            <a:prstGeom prst="rect">
              <a:avLst/>
            </a:prstGeom>
            <a:noFill/>
          </p:spPr>
          <p:txBody>
            <a:bodyPr wrap="none" rtlCol="0">
              <a:spAutoFit/>
            </a:bodyPr>
            <a:lstStyle/>
            <a:p>
              <a:pPr algn="ctr"/>
              <a:r>
                <a:rPr lang="en-US" sz="3500" b="1">
                  <a:latin typeface="Times New Roman" panose="02020603050405020304" pitchFamily="18" charset="0"/>
                  <a:cs typeface="Times New Roman" panose="02020603050405020304" pitchFamily="18" charset="0"/>
                </a:rPr>
                <a:t>s</a:t>
              </a:r>
              <a:endParaRPr lang="en-US" sz="3500" b="1" dirty="0">
                <a:latin typeface="Times New Roman" panose="02020603050405020304" pitchFamily="18" charset="0"/>
                <a:cs typeface="Times New Roman" panose="02020603050405020304" pitchFamily="18" charset="0"/>
              </a:endParaRPr>
            </a:p>
          </p:txBody>
        </p:sp>
      </p:grpSp>
      <p:grpSp>
        <p:nvGrpSpPr>
          <p:cNvPr id="23" name="B"/>
          <p:cNvGrpSpPr/>
          <p:nvPr/>
        </p:nvGrpSpPr>
        <p:grpSpPr>
          <a:xfrm>
            <a:off x="7829980" y="1977956"/>
            <a:ext cx="2600625" cy="681964"/>
            <a:chOff x="8422168" y="2894499"/>
            <a:chExt cx="3161554" cy="829058"/>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11117580" y="2928296"/>
              <a:ext cx="466142" cy="767031"/>
            </a:xfrm>
            <a:prstGeom prst="rect">
              <a:avLst/>
            </a:prstGeom>
            <a:noFill/>
          </p:spPr>
          <p:txBody>
            <a:bodyPr wrap="none" rtlCol="0">
              <a:spAutoFit/>
            </a:bodyPr>
            <a:lstStyle/>
            <a:p>
              <a:pPr algn="ctr"/>
              <a:r>
                <a:rPr lang="en-US" sz="3500" b="1">
                  <a:latin typeface="Times New Roman" panose="02020603050405020304" pitchFamily="18" charset="0"/>
                  <a:cs typeface="Times New Roman" panose="02020603050405020304" pitchFamily="18" charset="0"/>
                </a:rPr>
                <a:t>r</a:t>
              </a:r>
              <a:endParaRPr lang="en-US" sz="3500" b="1" dirty="0">
                <a:latin typeface="Times New Roman" panose="02020603050405020304" pitchFamily="18" charset="0"/>
                <a:cs typeface="Times New Roman" panose="02020603050405020304" pitchFamily="18" charset="0"/>
              </a:endParaRPr>
            </a:p>
          </p:txBody>
        </p:sp>
      </p:grpSp>
      <p:grpSp>
        <p:nvGrpSpPr>
          <p:cNvPr id="24" name="C"/>
          <p:cNvGrpSpPr/>
          <p:nvPr/>
        </p:nvGrpSpPr>
        <p:grpSpPr>
          <a:xfrm>
            <a:off x="7829987" y="3485331"/>
            <a:ext cx="2607800" cy="681966"/>
            <a:chOff x="8422168" y="3845196"/>
            <a:chExt cx="3170274" cy="829059"/>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11126301" y="3907225"/>
              <a:ext cx="466141" cy="767030"/>
            </a:xfrm>
            <a:prstGeom prst="rect">
              <a:avLst/>
            </a:prstGeom>
            <a:noFill/>
          </p:spPr>
          <p:txBody>
            <a:bodyPr wrap="none" rtlCol="0">
              <a:spAutoFit/>
            </a:bodyPr>
            <a:lstStyle/>
            <a:p>
              <a:pPr algn="ctr"/>
              <a:r>
                <a:rPr lang="en-US" sz="3500" b="1">
                  <a:latin typeface="Times New Roman" panose="02020603050405020304" pitchFamily="18" charset="0"/>
                  <a:cs typeface="Times New Roman" panose="02020603050405020304" pitchFamily="18" charset="0"/>
                </a:rPr>
                <a:t>c</a:t>
              </a:r>
              <a:endParaRPr lang="en-US" sz="3500" b="1" dirty="0">
                <a:latin typeface="Times New Roman" panose="02020603050405020304" pitchFamily="18" charset="0"/>
                <a:cs typeface="Times New Roman" panose="02020603050405020304" pitchFamily="18" charset="0"/>
              </a:endParaRPr>
            </a:p>
          </p:txBody>
        </p:sp>
      </p:grpSp>
      <p:grpSp>
        <p:nvGrpSpPr>
          <p:cNvPr id="25" name="D"/>
          <p:cNvGrpSpPr/>
          <p:nvPr/>
        </p:nvGrpSpPr>
        <p:grpSpPr>
          <a:xfrm>
            <a:off x="7829969" y="4885130"/>
            <a:ext cx="2598383" cy="740640"/>
            <a:chOff x="8469285" y="4724562"/>
            <a:chExt cx="3158832" cy="900389"/>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11130795" y="4724562"/>
              <a:ext cx="497322" cy="767030"/>
            </a:xfrm>
            <a:prstGeom prst="rect">
              <a:avLst/>
            </a:prstGeom>
            <a:noFill/>
          </p:spPr>
          <p:txBody>
            <a:bodyPr wrap="none" rtlCol="0">
              <a:spAutoFit/>
            </a:bodyPr>
            <a:lstStyle/>
            <a:p>
              <a:pPr algn="ctr"/>
              <a:r>
                <a:rPr lang="en-US" sz="3500" b="1">
                  <a:latin typeface="Times New Roman" panose="02020603050405020304" pitchFamily="18" charset="0"/>
                  <a:cs typeface="Times New Roman" panose="02020603050405020304" pitchFamily="18" charset="0"/>
                </a:rPr>
                <a:t>y</a:t>
              </a:r>
              <a:endParaRPr lang="en-US" sz="3500" b="1" dirty="0">
                <a:latin typeface="Times New Roman" panose="02020603050405020304" pitchFamily="18" charset="0"/>
                <a:cs typeface="Times New Roman" panose="02020603050405020304" pitchFamily="18" charset="0"/>
              </a:endParaRP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642077" y="2714304"/>
              <a:ext cx="4886511" cy="1754326"/>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S là diện tích hình tròn</a:t>
              </a:r>
            </a:p>
            <a:p>
              <a:r>
                <a:rPr lang="en-US" sz="3600" b="1">
                  <a:latin typeface="Times New Roman" panose="02020603050405020304" pitchFamily="18" charset="0"/>
                  <a:cs typeface="Times New Roman" panose="02020603050405020304" pitchFamily="18" charset="0"/>
                </a:rPr>
                <a:t>r là bán kính hình tròn</a:t>
              </a:r>
            </a:p>
            <a:p>
              <a:r>
                <a:rPr lang="pt-BR" sz="3600" b="1">
                  <a:latin typeface="Times New Roman" panose="02020603050405020304" pitchFamily="18" charset="0"/>
                  <a:cs typeface="Times New Roman" panose="02020603050405020304" pitchFamily="18" charset="0"/>
                </a:rPr>
                <a:t>S = r x .?. x 3,14</a:t>
              </a:r>
            </a:p>
          </p:txBody>
        </p:sp>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91DF3D9-338B-4F59-98D1-534185E3A12E}"/>
                </a:ext>
              </a:extLst>
            </p:cNvPr>
            <p:cNvSpPr/>
            <p:nvPr/>
          </p:nvSpPr>
          <p:spPr>
            <a:xfrm>
              <a:off x="6182019" y="1064074"/>
              <a:ext cx="468397" cy="830997"/>
            </a:xfrm>
            <a:prstGeom prst="rect">
              <a:avLst/>
            </a:prstGeom>
            <a:noFill/>
          </p:spPr>
          <p:txBody>
            <a:bodyPr wrap="none" lIns="91440" tIns="45720" rIns="91440" bIns="45720">
              <a:spAutoFit/>
            </a:bodyPr>
            <a:lstStyle/>
            <a:p>
              <a:pPr algn="ctr"/>
              <a:r>
                <a:rPr lang="vi-VN"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rPr>
                <a:t>2</a:t>
              </a:r>
              <a:endParaRPr lang="en-US"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endParaRPr>
            </a:p>
          </p:txBody>
        </p:sp>
      </p:grpSp>
    </p:spTree>
    <p:extLst>
      <p:ext uri="{BB962C8B-B14F-4D97-AF65-F5344CB8AC3E}">
        <p14:creationId xmlns:p14="http://schemas.microsoft.com/office/powerpoint/2010/main" val="2567144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ing WAV.wav"/>
                                        </p:tgtEl>
                                      </p:cMediaNode>
                                    </p:audio>
                                  </p:subTnLst>
                                </p:cTn>
                              </p:par>
                              <p:par>
                                <p:cTn id="21" presetID="42"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Ting WAV.wav"/>
                                        </p:tgtEl>
                                      </p:cMediaNode>
                                    </p:audio>
                                  </p:subTnLst>
                                </p:cTn>
                              </p:par>
                              <p:par>
                                <p:cTn id="32" presetID="42"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Ting WAV.wav"/>
                                        </p:tgtEl>
                                      </p:cMediaNode>
                                    </p:audio>
                                  </p:subTnLst>
                                </p:cTn>
                              </p:par>
                              <p:par>
                                <p:cTn id="43" presetID="42"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1000"/>
                                        <p:tgtEl>
                                          <p:spTgt spid="44"/>
                                        </p:tgtEl>
                                      </p:cBhvr>
                                    </p:animEffect>
                                    <p:anim calcmode="lin" valueType="num">
                                      <p:cBhvr>
                                        <p:cTn id="46" dur="1000" fill="hold"/>
                                        <p:tgtEl>
                                          <p:spTgt spid="44"/>
                                        </p:tgtEl>
                                        <p:attrNameLst>
                                          <p:attrName>ppt_x</p:attrName>
                                        </p:attrNameLst>
                                      </p:cBhvr>
                                      <p:tavLst>
                                        <p:tav tm="0">
                                          <p:val>
                                            <p:strVal val="#ppt_x"/>
                                          </p:val>
                                        </p:tav>
                                        <p:tav tm="100000">
                                          <p:val>
                                            <p:strVal val="#ppt_x"/>
                                          </p:val>
                                        </p:tav>
                                      </p:tavLst>
                                    </p:anim>
                                    <p:anim calcmode="lin" valueType="num">
                                      <p:cBhvr>
                                        <p:cTn id="4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4" name="5 giay.wav"/>
                                        </p:tgtEl>
                                      </p:cMediaNode>
                                    </p:audio>
                                  </p:sub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999"/>
                                          </p:stCondLst>
                                        </p:cTn>
                                        <p:tgtEl>
                                          <p:spTgt spid="37"/>
                                        </p:tgtEl>
                                        <p:attrNameLst>
                                          <p:attrName>style.visibility</p:attrName>
                                        </p:attrNameLst>
                                      </p:cBhvr>
                                      <p:to>
                                        <p:strVal val="hidden"/>
                                      </p:to>
                                    </p:set>
                                  </p:childTnLst>
                                </p:cTn>
                              </p:par>
                            </p:childTnLst>
                          </p:cTn>
                        </p:par>
                        <p:par>
                          <p:cTn id="57" fill="hold">
                            <p:stCondLst>
                              <p:cond delay="1000"/>
                            </p:stCondLst>
                            <p:childTnLst>
                              <p:par>
                                <p:cTn id="58" presetID="1" presetClass="entr" presetSubtype="0" fill="hold" nodeType="afterEffect">
                                  <p:stCondLst>
                                    <p:cond delay="0"/>
                                  </p:stCondLst>
                                  <p:childTnLst>
                                    <p:set>
                                      <p:cBhvr>
                                        <p:cTn id="59" dur="1" fill="hold">
                                          <p:stCondLst>
                                            <p:cond delay="0"/>
                                          </p:stCondLst>
                                        </p:cTn>
                                        <p:tgtEl>
                                          <p:spTgt spid="36"/>
                                        </p:tgtEl>
                                        <p:attrNameLst>
                                          <p:attrName>style.visibility</p:attrName>
                                        </p:attrNameLst>
                                      </p:cBhvr>
                                      <p:to>
                                        <p:strVal val="visible"/>
                                      </p:to>
                                    </p:set>
                                  </p:childTnLst>
                                </p:cTn>
                              </p:par>
                            </p:childTnLst>
                          </p:cTn>
                        </p:par>
                        <p:par>
                          <p:cTn id="60" fill="hold">
                            <p:stCondLst>
                              <p:cond delay="1000"/>
                            </p:stCondLst>
                            <p:childTnLst>
                              <p:par>
                                <p:cTn id="61" presetID="1" presetClass="exit" presetSubtype="0" fill="hold" nodeType="afterEffect">
                                  <p:stCondLst>
                                    <p:cond delay="0"/>
                                  </p:stCondLst>
                                  <p:childTnLst>
                                    <p:set>
                                      <p:cBhvr>
                                        <p:cTn id="62" dur="1" fill="hold">
                                          <p:stCondLst>
                                            <p:cond delay="999"/>
                                          </p:stCondLst>
                                        </p:cTn>
                                        <p:tgtEl>
                                          <p:spTgt spid="36"/>
                                        </p:tgtEl>
                                        <p:attrNameLst>
                                          <p:attrName>style.visibility</p:attrName>
                                        </p:attrNameLst>
                                      </p:cBhvr>
                                      <p:to>
                                        <p:strVal val="hidden"/>
                                      </p:to>
                                    </p:set>
                                  </p:childTnLst>
                                </p:cTn>
                              </p:par>
                            </p:childTnLst>
                          </p:cTn>
                        </p:par>
                        <p:par>
                          <p:cTn id="63" fill="hold">
                            <p:stCondLst>
                              <p:cond delay="2000"/>
                            </p:stCondLst>
                            <p:childTnLst>
                              <p:par>
                                <p:cTn id="64" presetID="1" presetClass="entr" presetSubtype="0" fill="hold" nodeType="afterEffect">
                                  <p:stCondLst>
                                    <p:cond delay="0"/>
                                  </p:stCondLst>
                                  <p:childTnLst>
                                    <p:set>
                                      <p:cBhvr>
                                        <p:cTn id="65" dur="1" fill="hold">
                                          <p:stCondLst>
                                            <p:cond delay="0"/>
                                          </p:stCondLst>
                                        </p:cTn>
                                        <p:tgtEl>
                                          <p:spTgt spid="35"/>
                                        </p:tgtEl>
                                        <p:attrNameLst>
                                          <p:attrName>style.visibility</p:attrName>
                                        </p:attrNameLst>
                                      </p:cBhvr>
                                      <p:to>
                                        <p:strVal val="visible"/>
                                      </p:to>
                                    </p:set>
                                  </p:childTnLst>
                                </p:cTn>
                              </p:par>
                            </p:childTnLst>
                          </p:cTn>
                        </p:par>
                        <p:par>
                          <p:cTn id="66" fill="hold">
                            <p:stCondLst>
                              <p:cond delay="2000"/>
                            </p:stCondLst>
                            <p:childTnLst>
                              <p:par>
                                <p:cTn id="67" presetID="1" presetClass="exit" presetSubtype="0" fill="hold" nodeType="afterEffect">
                                  <p:stCondLst>
                                    <p:cond delay="0"/>
                                  </p:stCondLst>
                                  <p:childTnLst>
                                    <p:set>
                                      <p:cBhvr>
                                        <p:cTn id="68" dur="1" fill="hold">
                                          <p:stCondLst>
                                            <p:cond delay="999"/>
                                          </p:stCondLst>
                                        </p:cTn>
                                        <p:tgtEl>
                                          <p:spTgt spid="35"/>
                                        </p:tgtEl>
                                        <p:attrNameLst>
                                          <p:attrName>style.visibility</p:attrName>
                                        </p:attrNameLst>
                                      </p:cBhvr>
                                      <p:to>
                                        <p:strVal val="hidden"/>
                                      </p:to>
                                    </p:set>
                                  </p:childTnLst>
                                </p:cTn>
                              </p:par>
                            </p:childTnLst>
                          </p:cTn>
                        </p:par>
                        <p:par>
                          <p:cTn id="69" fill="hold">
                            <p:stCondLst>
                              <p:cond delay="3000"/>
                            </p:stCondLst>
                            <p:childTnLst>
                              <p:par>
                                <p:cTn id="70" presetID="1" presetClass="entr" presetSubtype="0" fill="hold" nodeType="afterEffect">
                                  <p:stCondLst>
                                    <p:cond delay="0"/>
                                  </p:stCondLst>
                                  <p:childTnLst>
                                    <p:set>
                                      <p:cBhvr>
                                        <p:cTn id="71" dur="1" fill="hold">
                                          <p:stCondLst>
                                            <p:cond delay="0"/>
                                          </p:stCondLst>
                                        </p:cTn>
                                        <p:tgtEl>
                                          <p:spTgt spid="34"/>
                                        </p:tgtEl>
                                        <p:attrNameLst>
                                          <p:attrName>style.visibility</p:attrName>
                                        </p:attrNameLst>
                                      </p:cBhvr>
                                      <p:to>
                                        <p:strVal val="visible"/>
                                      </p:to>
                                    </p:set>
                                  </p:childTnLst>
                                </p:cTn>
                              </p:par>
                            </p:childTnLst>
                          </p:cTn>
                        </p:par>
                        <p:par>
                          <p:cTn id="72" fill="hold">
                            <p:stCondLst>
                              <p:cond delay="3000"/>
                            </p:stCondLst>
                            <p:childTnLst>
                              <p:par>
                                <p:cTn id="73" presetID="1" presetClass="exit" presetSubtype="0" fill="hold" nodeType="afterEffect">
                                  <p:stCondLst>
                                    <p:cond delay="0"/>
                                  </p:stCondLst>
                                  <p:childTnLst>
                                    <p:set>
                                      <p:cBhvr>
                                        <p:cTn id="74" dur="1" fill="hold">
                                          <p:stCondLst>
                                            <p:cond delay="999"/>
                                          </p:stCondLst>
                                        </p:cTn>
                                        <p:tgtEl>
                                          <p:spTgt spid="34"/>
                                        </p:tgtEl>
                                        <p:attrNameLst>
                                          <p:attrName>style.visibility</p:attrName>
                                        </p:attrNameLst>
                                      </p:cBhvr>
                                      <p:to>
                                        <p:strVal val="hidden"/>
                                      </p:to>
                                    </p:set>
                                  </p:childTnLst>
                                </p:cTn>
                              </p:par>
                            </p:childTnLst>
                          </p:cTn>
                        </p:par>
                        <p:par>
                          <p:cTn id="75" fill="hold">
                            <p:stCondLst>
                              <p:cond delay="4000"/>
                            </p:stCondLst>
                            <p:childTnLst>
                              <p:par>
                                <p:cTn id="76" presetID="1" presetClass="entr" presetSubtype="0" fill="hold" nodeType="afterEffect">
                                  <p:stCondLst>
                                    <p:cond delay="0"/>
                                  </p:stCondLst>
                                  <p:childTnLst>
                                    <p:set>
                                      <p:cBhvr>
                                        <p:cTn id="77" dur="1" fill="hold">
                                          <p:stCondLst>
                                            <p:cond delay="0"/>
                                          </p:stCondLst>
                                        </p:cTn>
                                        <p:tgtEl>
                                          <p:spTgt spid="33"/>
                                        </p:tgtEl>
                                        <p:attrNameLst>
                                          <p:attrName>style.visibility</p:attrName>
                                        </p:attrNameLst>
                                      </p:cBhvr>
                                      <p:to>
                                        <p:strVal val="visible"/>
                                      </p:to>
                                    </p:set>
                                  </p:childTnLst>
                                </p:cTn>
                              </p:par>
                            </p:childTnLst>
                          </p:cTn>
                        </p:par>
                        <p:par>
                          <p:cTn id="78" fill="hold">
                            <p:stCondLst>
                              <p:cond delay="4000"/>
                            </p:stCondLst>
                            <p:childTnLst>
                              <p:par>
                                <p:cTn id="79" presetID="1" presetClass="exit" presetSubtype="0" fill="hold" nodeType="afterEffect">
                                  <p:stCondLst>
                                    <p:cond delay="0"/>
                                  </p:stCondLst>
                                  <p:childTnLst>
                                    <p:set>
                                      <p:cBhvr>
                                        <p:cTn id="80" dur="1" fill="hold">
                                          <p:stCondLst>
                                            <p:cond delay="999"/>
                                          </p:stCondLst>
                                        </p:cTn>
                                        <p:tgtEl>
                                          <p:spTgt spid="33"/>
                                        </p:tgtEl>
                                        <p:attrNameLst>
                                          <p:attrName>style.visibility</p:attrName>
                                        </p:attrNameLst>
                                      </p:cBhvr>
                                      <p:to>
                                        <p:strVal val="hidden"/>
                                      </p:to>
                                    </p:set>
                                  </p:childTnLst>
                                </p:cTn>
                              </p:par>
                            </p:childTnLst>
                          </p:cTn>
                        </p:par>
                        <p:par>
                          <p:cTn id="81" fill="hold">
                            <p:stCondLst>
                              <p:cond delay="5000"/>
                            </p:stCondLst>
                            <p:childTnLst>
                              <p:par>
                                <p:cTn id="82" presetID="1" presetClass="entr" presetSubtype="0" fill="hold" nodeType="afterEffect">
                                  <p:stCondLst>
                                    <p:cond delay="0"/>
                                  </p:stCondLst>
                                  <p:childTnLst>
                                    <p:set>
                                      <p:cBhvr>
                                        <p:cTn id="83"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4" restart="whenNotActive" fill="hold" evtFilter="cancelBubble" nodeType="interactiveSeq">
                <p:stCondLst>
                  <p:cond evt="onClick" delay="0">
                    <p:tgtEl>
                      <p:spTgt spid="29"/>
                    </p:tgtEl>
                  </p:cond>
                </p:stCondLst>
                <p:endSync evt="end" delay="0">
                  <p:rtn val="all"/>
                </p:endSync>
                <p:childTnLst>
                  <p:par>
                    <p:cTn id="85" fill="hold">
                      <p:stCondLst>
                        <p:cond delay="0"/>
                      </p:stCondLst>
                      <p:childTnLst>
                        <p:par>
                          <p:cTn id="86" fill="hold">
                            <p:stCondLst>
                              <p:cond delay="0"/>
                            </p:stCondLst>
                            <p:childTnLst>
                              <p:par>
                                <p:cTn id="87" presetID="9" presetClass="emph" presetSubtype="0" nodeType="clickEffect">
                                  <p:stCondLst>
                                    <p:cond delay="100"/>
                                  </p:stCondLst>
                                  <p:childTnLst>
                                    <p:set>
                                      <p:cBhvr rctx="PPT">
                                        <p:cTn id="88" dur="indefinite"/>
                                        <p:tgtEl>
                                          <p:spTgt spid="22"/>
                                        </p:tgtEl>
                                        <p:attrNameLst>
                                          <p:attrName>style.opacity</p:attrName>
                                        </p:attrNameLst>
                                      </p:cBhvr>
                                      <p:to>
                                        <p:strVal val="0.05"/>
                                      </p:to>
                                    </p:set>
                                    <p:animEffect filter="image" prLst="opacity: 0.05">
                                      <p:cBhvr rctx="IE">
                                        <p:cTn id="89" dur="indefinite"/>
                                        <p:tgtEl>
                                          <p:spTgt spid="22"/>
                                        </p:tgtEl>
                                      </p:cBhvr>
                                    </p:animEffect>
                                  </p:childTnLst>
                                  <p:subTnLst>
                                    <p:audio>
                                      <p:cMediaNode>
                                        <p:cTn display="0" masterRel="sameClick">
                                          <p:stCondLst>
                                            <p:cond evt="begin" delay="0">
                                              <p:tn val="87"/>
                                            </p:cond>
                                          </p:stCondLst>
                                          <p:endCondLst>
                                            <p:cond evt="onStopAudio" delay="0">
                                              <p:tgtEl>
                                                <p:sldTgt/>
                                              </p:tgtEl>
                                            </p:cond>
                                          </p:endCondLst>
                                        </p:cTn>
                                        <p:tgtEl>
                                          <p:sndTgt r:embed="rId5" name="WIN WIN.wav"/>
                                        </p:tgtEl>
                                      </p:cMediaNode>
                                    </p:audio>
                                  </p:subTnLst>
                                </p:cTn>
                              </p:par>
                              <p:par>
                                <p:cTn id="90" presetID="9" presetClass="emph" presetSubtype="0" grpId="1" nodeType="withEffect">
                                  <p:stCondLst>
                                    <p:cond delay="100"/>
                                  </p:stCondLst>
                                  <p:childTnLst>
                                    <p:set>
                                      <p:cBhvr>
                                        <p:cTn id="91" dur="indefinite"/>
                                        <p:tgtEl>
                                          <p:spTgt spid="14"/>
                                        </p:tgtEl>
                                        <p:attrNameLst>
                                          <p:attrName>style.opacity</p:attrName>
                                        </p:attrNameLst>
                                      </p:cBhvr>
                                      <p:to>
                                        <p:strVal val="0.25"/>
                                      </p:to>
                                    </p:set>
                                    <p:animEffect filter="image" prLst="opacity: 0.25">
                                      <p:cBhvr rctx="IE">
                                        <p:cTn id="92" dur="indefinite"/>
                                        <p:tgtEl>
                                          <p:spTgt spid="14"/>
                                        </p:tgtEl>
                                      </p:cBhvr>
                                    </p:animEffect>
                                  </p:childTnLst>
                                </p:cTn>
                              </p:par>
                              <p:par>
                                <p:cTn id="93" presetID="9" presetClass="emph" presetSubtype="0" nodeType="withEffect">
                                  <p:stCondLst>
                                    <p:cond delay="100"/>
                                  </p:stCondLst>
                                  <p:childTnLst>
                                    <p:set>
                                      <p:cBhvr>
                                        <p:cTn id="94" dur="indefinite"/>
                                        <p:tgtEl>
                                          <p:spTgt spid="24"/>
                                        </p:tgtEl>
                                        <p:attrNameLst>
                                          <p:attrName>style.opacity</p:attrName>
                                        </p:attrNameLst>
                                      </p:cBhvr>
                                      <p:to>
                                        <p:strVal val="0.25"/>
                                      </p:to>
                                    </p:set>
                                    <p:animEffect filter="image" prLst="opacity: 0.25">
                                      <p:cBhvr rctx="IE">
                                        <p:cTn id="95" dur="indefinite"/>
                                        <p:tgtEl>
                                          <p:spTgt spid="24"/>
                                        </p:tgtEl>
                                      </p:cBhvr>
                                    </p:animEffect>
                                  </p:childTnLst>
                                </p:cTn>
                              </p:par>
                              <p:par>
                                <p:cTn id="96" presetID="9" presetClass="emph" presetSubtype="0" grpId="1" nodeType="withEffect">
                                  <p:stCondLst>
                                    <p:cond delay="100"/>
                                  </p:stCondLst>
                                  <p:childTnLst>
                                    <p:set>
                                      <p:cBhvr>
                                        <p:cTn id="97" dur="indefinite"/>
                                        <p:tgtEl>
                                          <p:spTgt spid="43"/>
                                        </p:tgtEl>
                                        <p:attrNameLst>
                                          <p:attrName>style.opacity</p:attrName>
                                        </p:attrNameLst>
                                      </p:cBhvr>
                                      <p:to>
                                        <p:strVal val="0.25"/>
                                      </p:to>
                                    </p:set>
                                    <p:animEffect filter="image" prLst="opacity: 0.25">
                                      <p:cBhvr rctx="IE">
                                        <p:cTn id="98" dur="indefinite"/>
                                        <p:tgtEl>
                                          <p:spTgt spid="43"/>
                                        </p:tgtEl>
                                      </p:cBhvr>
                                    </p:animEffect>
                                  </p:childTnLst>
                                </p:cTn>
                              </p:par>
                              <p:par>
                                <p:cTn id="99" presetID="9" presetClass="emph" presetSubtype="0" grpId="1" nodeType="withEffect">
                                  <p:stCondLst>
                                    <p:cond delay="100"/>
                                  </p:stCondLst>
                                  <p:childTnLst>
                                    <p:set>
                                      <p:cBhvr>
                                        <p:cTn id="100" dur="indefinite"/>
                                        <p:tgtEl>
                                          <p:spTgt spid="44"/>
                                        </p:tgtEl>
                                        <p:attrNameLst>
                                          <p:attrName>style.opacity</p:attrName>
                                        </p:attrNameLst>
                                      </p:cBhvr>
                                      <p:to>
                                        <p:strVal val="0.25"/>
                                      </p:to>
                                    </p:set>
                                    <p:animEffect filter="image" prLst="opacity: 0.25">
                                      <p:cBhvr rctx="IE">
                                        <p:cTn id="101" dur="indefinite"/>
                                        <p:tgtEl>
                                          <p:spTgt spid="44"/>
                                        </p:tgtEl>
                                      </p:cBhvr>
                                    </p:animEffect>
                                  </p:childTnLst>
                                </p:cTn>
                              </p:par>
                              <p:par>
                                <p:cTn id="102" presetID="9" presetClass="emph" presetSubtype="0" nodeType="withEffect">
                                  <p:stCondLst>
                                    <p:cond delay="0"/>
                                  </p:stCondLst>
                                  <p:childTnLst>
                                    <p:set>
                                      <p:cBhvr rctx="PPT">
                                        <p:cTn id="103" dur="indefinite"/>
                                        <p:tgtEl>
                                          <p:spTgt spid="25"/>
                                        </p:tgtEl>
                                        <p:attrNameLst>
                                          <p:attrName>style.opacity</p:attrName>
                                        </p:attrNameLst>
                                      </p:cBhvr>
                                      <p:to>
                                        <p:strVal val="0.05"/>
                                      </p:to>
                                    </p:set>
                                    <p:animEffect filter="image" prLst="opacity: 0.05">
                                      <p:cBhvr rctx="IE">
                                        <p:cTn id="104" dur="indefinite"/>
                                        <p:tgtEl>
                                          <p:spTgt spid="25"/>
                                        </p:tgtEl>
                                      </p:cBhvr>
                                    </p:animEffect>
                                  </p:childTnLst>
                                  <p:subTnLst>
                                    <p:audio>
                                      <p:cMediaNode>
                                        <p:cTn display="0" masterRel="sameClick">
                                          <p:stCondLst>
                                            <p:cond evt="begin" delay="0">
                                              <p:tn val="102"/>
                                            </p:cond>
                                          </p:stCondLst>
                                          <p:endCondLst>
                                            <p:cond evt="onStopAudio" delay="0">
                                              <p:tgtEl>
                                                <p:sldTgt/>
                                              </p:tgtEl>
                                            </p:cond>
                                          </p:endCondLst>
                                        </p:cTn>
                                        <p:tgtEl>
                                          <p:sndTgt r:embed="rId5" name="WIN WIN.wav"/>
                                        </p:tgtEl>
                                      </p:cMediaNode>
                                    </p:audio>
                                  </p:subTnLst>
                                </p:cTn>
                              </p:par>
                            </p:childTnLst>
                          </p:cTn>
                        </p:par>
                        <p:par>
                          <p:cTn id="105" fill="hold">
                            <p:stCondLst>
                              <p:cond delay="100"/>
                            </p:stCondLst>
                            <p:childTnLst>
                              <p:par>
                                <p:cTn id="106" presetID="42" presetClass="path" presetSubtype="0" accel="50000" decel="50000" fill="hold" nodeType="afterEffect">
                                  <p:stCondLst>
                                    <p:cond delay="0"/>
                                  </p:stCondLst>
                                  <p:childTnLst>
                                    <p:animMotion origin="layout" path="M -3.95833E-6 -3.7037E-6 L -3.95833E-6 -1 " pathEditMode="relative" rAng="0" ptsTypes="AA">
                                      <p:cBhvr>
                                        <p:cTn id="107" dur="2000" fill="hold"/>
                                        <p:tgtEl>
                                          <p:spTgt spid="40"/>
                                        </p:tgtEl>
                                        <p:attrNameLst>
                                          <p:attrName>ppt_x</p:attrName>
                                          <p:attrName>ppt_y</p:attrName>
                                        </p:attrNameLst>
                                      </p:cBhvr>
                                      <p:rCtr x="0" y="-50000"/>
                                    </p:animMotion>
                                  </p:childTnLst>
                                </p:cTn>
                              </p:par>
                            </p:childTnLst>
                          </p:cTn>
                        </p:par>
                      </p:childTnLst>
                    </p:cTn>
                  </p:par>
                </p:childTnLst>
              </p:cTn>
              <p:nextCondLst>
                <p:cond evt="onClick" delay="0">
                  <p:tgtEl>
                    <p:spTgt spid="29"/>
                  </p:tgtEl>
                </p:cond>
              </p:nextCondLst>
            </p:seq>
          </p:childTnLst>
        </p:cTn>
      </p:par>
    </p:tnLst>
    <p:bldLst>
      <p:bldP spid="42" grpId="0" animBg="1"/>
      <p:bldP spid="43" grpId="0" animBg="1"/>
      <p:bldP spid="43" grpId="1" animBg="1"/>
      <p:bldP spid="44" grpId="0" animBg="1"/>
      <p:bldP spid="44" grpId="1"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2613338" y="260803"/>
            <a:ext cx="6418053" cy="60039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3" name="Tieng-yeah-tre-con-www_nhacchuongvui_com (1)">
            <a:hlinkClick r:id="" action="ppaction://media"/>
            <a:extLst>
              <a:ext uri="{FF2B5EF4-FFF2-40B4-BE49-F238E27FC236}">
                <a16:creationId xmlns:a16="http://schemas.microsoft.com/office/drawing/2014/main" id="{5C84E2CE-01A2-4B17-8646-20BF8A854B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3211" y="6119191"/>
            <a:ext cx="406400" cy="406400"/>
          </a:xfrm>
          <a:prstGeom prst="rect">
            <a:avLst/>
          </a:prstGeom>
        </p:spPr>
      </p:pic>
    </p:spTree>
    <p:extLst>
      <p:ext uri="{BB962C8B-B14F-4D97-AF65-F5344CB8AC3E}">
        <p14:creationId xmlns:p14="http://schemas.microsoft.com/office/powerpoint/2010/main" val="824758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8CDA6B29-579F-450E-B056-60C21CC5FA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5472" y="438681"/>
            <a:ext cx="7605569" cy="6186912"/>
          </a:xfrm>
          <a:prstGeom prst="rect">
            <a:avLst/>
          </a:prstGeom>
        </p:spPr>
      </p:pic>
      <p:pic>
        <p:nvPicPr>
          <p:cNvPr id="5" name="图片 4">
            <a:extLst>
              <a:ext uri="{FF2B5EF4-FFF2-40B4-BE49-F238E27FC236}">
                <a16:creationId xmlns:a16="http://schemas.microsoft.com/office/drawing/2014/main" id="{821D6F3C-3B87-4B65-8F02-675E6E8D1D2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000" b="100000" l="0" r="100000">
                        <a14:foregroundMark x1="32494" y1="58731" x2="32314" y2="66896"/>
                        <a14:foregroundMark x1="36571" y1="62813" x2="38369" y2="68351"/>
                        <a14:foregroundMark x1="9472" y1="71706" x2="6595" y2="71221"/>
                        <a14:foregroundMark x1="4796" y1="71099" x2="4796" y2="76637"/>
                        <a14:foregroundMark x1="11451" y1="71948" x2="10911" y2="73646"/>
                        <a14:foregroundMark x1="90168" y1="79790" x2="93705" y2="83023"/>
                        <a14:foregroundMark x1="88909" y1="77728" x2="91966" y2="79790"/>
                        <a14:foregroundMark x1="96403" y1="78092" x2="93525" y2="80639"/>
                      </a14:backgroundRemoval>
                    </a14:imgEffect>
                  </a14:imgLayer>
                </a14:imgProps>
              </a:ext>
              <a:ext uri="{28A0092B-C50C-407E-A947-70E740481C1C}">
                <a14:useLocalDpi xmlns:a14="http://schemas.microsoft.com/office/drawing/2010/main" val="0"/>
              </a:ext>
            </a:extLst>
          </a:blip>
          <a:srcRect t="44524"/>
          <a:stretch/>
        </p:blipFill>
        <p:spPr>
          <a:xfrm>
            <a:off x="-50722" y="2156216"/>
            <a:ext cx="5713104" cy="4701784"/>
          </a:xfrm>
          <a:prstGeom prst="rect">
            <a:avLst/>
          </a:prstGeom>
        </p:spPr>
      </p:pic>
      <p:pic>
        <p:nvPicPr>
          <p:cNvPr id="18" name="图片 17">
            <a:extLst>
              <a:ext uri="{FF2B5EF4-FFF2-40B4-BE49-F238E27FC236}">
                <a16:creationId xmlns:a16="http://schemas.microsoft.com/office/drawing/2014/main" id="{2C471E64-16D1-48A2-B28E-C5D9E64DB5D5}"/>
              </a:ext>
            </a:extLst>
          </p:cNvPr>
          <p:cNvPicPr>
            <a:picLocks noChangeAspect="1"/>
          </p:cNvPicPr>
          <p:nvPr/>
        </p:nvPicPr>
        <p:blipFill>
          <a:blip r:embed="rId6"/>
          <a:stretch>
            <a:fillRect/>
          </a:stretch>
        </p:blipFill>
        <p:spPr>
          <a:xfrm>
            <a:off x="356832" y="610664"/>
            <a:ext cx="1527724" cy="958690"/>
          </a:xfrm>
          <a:prstGeom prst="rect">
            <a:avLst/>
          </a:prstGeom>
        </p:spPr>
      </p:pic>
      <p:pic>
        <p:nvPicPr>
          <p:cNvPr id="20" name="图片 19">
            <a:extLst>
              <a:ext uri="{FF2B5EF4-FFF2-40B4-BE49-F238E27FC236}">
                <a16:creationId xmlns:a16="http://schemas.microsoft.com/office/drawing/2014/main" id="{BCE9ED43-718C-4671-BA22-0FE97591DB6F}"/>
              </a:ext>
            </a:extLst>
          </p:cNvPr>
          <p:cNvPicPr>
            <a:picLocks noChangeAspect="1"/>
          </p:cNvPicPr>
          <p:nvPr/>
        </p:nvPicPr>
        <p:blipFill>
          <a:blip r:embed="rId6"/>
          <a:stretch>
            <a:fillRect/>
          </a:stretch>
        </p:blipFill>
        <p:spPr>
          <a:xfrm>
            <a:off x="2014647" y="1420986"/>
            <a:ext cx="918124" cy="576149"/>
          </a:xfrm>
          <a:prstGeom prst="rect">
            <a:avLst/>
          </a:prstGeom>
        </p:spPr>
      </p:pic>
      <p:pic>
        <p:nvPicPr>
          <p:cNvPr id="21" name="图片 20">
            <a:extLst>
              <a:ext uri="{FF2B5EF4-FFF2-40B4-BE49-F238E27FC236}">
                <a16:creationId xmlns:a16="http://schemas.microsoft.com/office/drawing/2014/main" id="{2FFF2A6A-FAB1-4B22-9290-56A4DF6429C1}"/>
              </a:ext>
            </a:extLst>
          </p:cNvPr>
          <p:cNvPicPr>
            <a:picLocks noChangeAspect="1"/>
          </p:cNvPicPr>
          <p:nvPr/>
        </p:nvPicPr>
        <p:blipFill>
          <a:blip r:embed="rId6"/>
          <a:stretch>
            <a:fillRect/>
          </a:stretch>
        </p:blipFill>
        <p:spPr>
          <a:xfrm>
            <a:off x="2791515" y="408612"/>
            <a:ext cx="918124" cy="576149"/>
          </a:xfrm>
          <a:prstGeom prst="rect">
            <a:avLst/>
          </a:prstGeom>
        </p:spPr>
      </p:pic>
      <p:pic>
        <p:nvPicPr>
          <p:cNvPr id="22" name="图片 21">
            <a:extLst>
              <a:ext uri="{FF2B5EF4-FFF2-40B4-BE49-F238E27FC236}">
                <a16:creationId xmlns:a16="http://schemas.microsoft.com/office/drawing/2014/main" id="{4D17CC2B-43BE-40BC-A754-2A268F91ADAD}"/>
              </a:ext>
            </a:extLst>
          </p:cNvPr>
          <p:cNvPicPr>
            <a:picLocks noChangeAspect="1"/>
          </p:cNvPicPr>
          <p:nvPr/>
        </p:nvPicPr>
        <p:blipFill>
          <a:blip r:embed="rId6"/>
          <a:stretch>
            <a:fillRect/>
          </a:stretch>
        </p:blipFill>
        <p:spPr>
          <a:xfrm>
            <a:off x="2235753" y="2354533"/>
            <a:ext cx="918124" cy="576149"/>
          </a:xfrm>
          <a:prstGeom prst="rect">
            <a:avLst/>
          </a:prstGeom>
        </p:spPr>
      </p:pic>
      <p:grpSp>
        <p:nvGrpSpPr>
          <p:cNvPr id="32" name="组合 31">
            <a:extLst>
              <a:ext uri="{FF2B5EF4-FFF2-40B4-BE49-F238E27FC236}">
                <a16:creationId xmlns:a16="http://schemas.microsoft.com/office/drawing/2014/main" id="{BF10767F-17A8-4157-8A43-655B02057866}"/>
              </a:ext>
            </a:extLst>
          </p:cNvPr>
          <p:cNvGrpSpPr/>
          <p:nvPr/>
        </p:nvGrpSpPr>
        <p:grpSpPr>
          <a:xfrm>
            <a:off x="10058678" y="438681"/>
            <a:ext cx="1665347" cy="2540757"/>
            <a:chOff x="8683894" y="705760"/>
            <a:chExt cx="1389852" cy="2120445"/>
          </a:xfrm>
        </p:grpSpPr>
        <p:sp>
          <p:nvSpPr>
            <p:cNvPr id="26" name="Freeform 20">
              <a:extLst>
                <a:ext uri="{FF2B5EF4-FFF2-40B4-BE49-F238E27FC236}">
                  <a16:creationId xmlns:a16="http://schemas.microsoft.com/office/drawing/2014/main" id="{395676BE-1B23-4052-9055-668D33D2EB24}"/>
                </a:ext>
              </a:extLst>
            </p:cNvPr>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27" name="Freeform 21">
              <a:extLst>
                <a:ext uri="{FF2B5EF4-FFF2-40B4-BE49-F238E27FC236}">
                  <a16:creationId xmlns:a16="http://schemas.microsoft.com/office/drawing/2014/main" id="{8EB20240-469F-4FCE-9F2A-5182A525C20B}"/>
                </a:ext>
              </a:extLst>
            </p:cNvPr>
            <p:cNvSpPr>
              <a:spLocks/>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28" name="Freeform 52">
              <a:extLst>
                <a:ext uri="{FF2B5EF4-FFF2-40B4-BE49-F238E27FC236}">
                  <a16:creationId xmlns:a16="http://schemas.microsoft.com/office/drawing/2014/main" id="{B504A770-B870-4545-A3FE-8D7636F89C69}"/>
                </a:ext>
              </a:extLst>
            </p:cNvPr>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29" name="Freeform 53">
              <a:extLst>
                <a:ext uri="{FF2B5EF4-FFF2-40B4-BE49-F238E27FC236}">
                  <a16:creationId xmlns:a16="http://schemas.microsoft.com/office/drawing/2014/main" id="{852B8215-4E19-41F3-9A97-284B75F1E918}"/>
                </a:ext>
              </a:extLst>
            </p:cNvPr>
            <p:cNvSpPr>
              <a:spLocks/>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30" name="Freeform 54">
              <a:extLst>
                <a:ext uri="{FF2B5EF4-FFF2-40B4-BE49-F238E27FC236}">
                  <a16:creationId xmlns:a16="http://schemas.microsoft.com/office/drawing/2014/main" id="{7AF2A73B-FA50-46F3-A661-231594D0755A}"/>
                </a:ext>
              </a:extLst>
            </p:cNvPr>
            <p:cNvSpPr>
              <a:spLocks/>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
          <p:nvSpPr>
            <p:cNvPr id="31" name="Freeform 55">
              <a:extLst>
                <a:ext uri="{FF2B5EF4-FFF2-40B4-BE49-F238E27FC236}">
                  <a16:creationId xmlns:a16="http://schemas.microsoft.com/office/drawing/2014/main" id="{4C4D7C40-A20D-453A-9C0C-5D2242314AEE}"/>
                </a:ext>
              </a:extLst>
            </p:cNvPr>
            <p:cNvSpPr>
              <a:spLocks/>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grpSp>
      <p:grpSp>
        <p:nvGrpSpPr>
          <p:cNvPr id="37" name="组合 36">
            <a:extLst>
              <a:ext uri="{FF2B5EF4-FFF2-40B4-BE49-F238E27FC236}">
                <a16:creationId xmlns:a16="http://schemas.microsoft.com/office/drawing/2014/main" id="{9B919A15-6CBD-446C-B72E-3F1AD8E694D3}"/>
              </a:ext>
            </a:extLst>
          </p:cNvPr>
          <p:cNvGrpSpPr/>
          <p:nvPr/>
        </p:nvGrpSpPr>
        <p:grpSpPr>
          <a:xfrm rot="1327020">
            <a:off x="4440758" y="2473774"/>
            <a:ext cx="466106" cy="2034468"/>
            <a:chOff x="392752" y="3324665"/>
            <a:chExt cx="637039" cy="2780557"/>
          </a:xfrm>
        </p:grpSpPr>
        <p:sp>
          <p:nvSpPr>
            <p:cNvPr id="38" name="Freeform 22">
              <a:extLst>
                <a:ext uri="{FF2B5EF4-FFF2-40B4-BE49-F238E27FC236}">
                  <a16:creationId xmlns:a16="http://schemas.microsoft.com/office/drawing/2014/main" id="{BBFA8B4E-A900-4A6D-ADD5-07DF6A07870D}"/>
                </a:ext>
              </a:extLst>
            </p:cNvPr>
            <p:cNvSpPr>
              <a:spLocks/>
            </p:cNvSpPr>
            <p:nvPr/>
          </p:nvSpPr>
          <p:spPr bwMode="auto">
            <a:xfrm>
              <a:off x="415578" y="4287484"/>
              <a:ext cx="394258" cy="1745111"/>
            </a:xfrm>
            <a:custGeom>
              <a:avLst/>
              <a:gdLst>
                <a:gd name="T0" fmla="*/ 78 w 80"/>
                <a:gd name="T1" fmla="*/ 29 h 355"/>
                <a:gd name="T2" fmla="*/ 71 w 80"/>
                <a:gd name="T3" fmla="*/ 19 h 355"/>
                <a:gd name="T4" fmla="*/ 71 w 80"/>
                <a:gd name="T5" fmla="*/ 19 h 355"/>
                <a:gd name="T6" fmla="*/ 61 w 80"/>
                <a:gd name="T7" fmla="*/ 12 h 355"/>
                <a:gd name="T8" fmla="*/ 60 w 80"/>
                <a:gd name="T9" fmla="*/ 12 h 355"/>
                <a:gd name="T10" fmla="*/ 56 w 80"/>
                <a:gd name="T11" fmla="*/ 13 h 355"/>
                <a:gd name="T12" fmla="*/ 55 w 80"/>
                <a:gd name="T13" fmla="*/ 13 h 355"/>
                <a:gd name="T14" fmla="*/ 53 w 80"/>
                <a:gd name="T15" fmla="*/ 13 h 355"/>
                <a:gd name="T16" fmla="*/ 44 w 80"/>
                <a:gd name="T17" fmla="*/ 5 h 355"/>
                <a:gd name="T18" fmla="*/ 35 w 80"/>
                <a:gd name="T19" fmla="*/ 12 h 355"/>
                <a:gd name="T20" fmla="*/ 16 w 80"/>
                <a:gd name="T21" fmla="*/ 18 h 355"/>
                <a:gd name="T22" fmla="*/ 21 w 80"/>
                <a:gd name="T23" fmla="*/ 28 h 355"/>
                <a:gd name="T24" fmla="*/ 31 w 80"/>
                <a:gd name="T25" fmla="*/ 26 h 355"/>
                <a:gd name="T26" fmla="*/ 22 w 80"/>
                <a:gd name="T27" fmla="*/ 63 h 355"/>
                <a:gd name="T28" fmla="*/ 18 w 80"/>
                <a:gd name="T29" fmla="*/ 77 h 355"/>
                <a:gd name="T30" fmla="*/ 20 w 80"/>
                <a:gd name="T31" fmla="*/ 84 h 355"/>
                <a:gd name="T32" fmla="*/ 23 w 80"/>
                <a:gd name="T33" fmla="*/ 89 h 355"/>
                <a:gd name="T34" fmla="*/ 13 w 80"/>
                <a:gd name="T35" fmla="*/ 97 h 355"/>
                <a:gd name="T36" fmla="*/ 16 w 80"/>
                <a:gd name="T37" fmla="*/ 173 h 355"/>
                <a:gd name="T38" fmla="*/ 16 w 80"/>
                <a:gd name="T39" fmla="*/ 185 h 355"/>
                <a:gd name="T40" fmla="*/ 18 w 80"/>
                <a:gd name="T41" fmla="*/ 201 h 355"/>
                <a:gd name="T42" fmla="*/ 6 w 80"/>
                <a:gd name="T43" fmla="*/ 257 h 355"/>
                <a:gd name="T44" fmla="*/ 6 w 80"/>
                <a:gd name="T45" fmla="*/ 259 h 355"/>
                <a:gd name="T46" fmla="*/ 0 w 80"/>
                <a:gd name="T47" fmla="*/ 287 h 355"/>
                <a:gd name="T48" fmla="*/ 3 w 80"/>
                <a:gd name="T49" fmla="*/ 292 h 355"/>
                <a:gd name="T50" fmla="*/ 3 w 80"/>
                <a:gd name="T51" fmla="*/ 315 h 355"/>
                <a:gd name="T52" fmla="*/ 6 w 80"/>
                <a:gd name="T53" fmla="*/ 320 h 355"/>
                <a:gd name="T54" fmla="*/ 5 w 80"/>
                <a:gd name="T55" fmla="*/ 327 h 355"/>
                <a:gd name="T56" fmla="*/ 10 w 80"/>
                <a:gd name="T57" fmla="*/ 334 h 355"/>
                <a:gd name="T58" fmla="*/ 8 w 80"/>
                <a:gd name="T59" fmla="*/ 340 h 355"/>
                <a:gd name="T60" fmla="*/ 24 w 80"/>
                <a:gd name="T61" fmla="*/ 345 h 355"/>
                <a:gd name="T62" fmla="*/ 26 w 80"/>
                <a:gd name="T63" fmla="*/ 340 h 355"/>
                <a:gd name="T64" fmla="*/ 32 w 80"/>
                <a:gd name="T65" fmla="*/ 334 h 355"/>
                <a:gd name="T66" fmla="*/ 35 w 80"/>
                <a:gd name="T67" fmla="*/ 321 h 355"/>
                <a:gd name="T68" fmla="*/ 35 w 80"/>
                <a:gd name="T69" fmla="*/ 318 h 355"/>
                <a:gd name="T70" fmla="*/ 37 w 80"/>
                <a:gd name="T71" fmla="*/ 301 h 355"/>
                <a:gd name="T72" fmla="*/ 46 w 80"/>
                <a:gd name="T73" fmla="*/ 276 h 355"/>
                <a:gd name="T74" fmla="*/ 44 w 80"/>
                <a:gd name="T75" fmla="*/ 268 h 355"/>
                <a:gd name="T76" fmla="*/ 46 w 80"/>
                <a:gd name="T77" fmla="*/ 265 h 355"/>
                <a:gd name="T78" fmla="*/ 48 w 80"/>
                <a:gd name="T79" fmla="*/ 253 h 355"/>
                <a:gd name="T80" fmla="*/ 48 w 80"/>
                <a:gd name="T81" fmla="*/ 251 h 355"/>
                <a:gd name="T82" fmla="*/ 49 w 80"/>
                <a:gd name="T83" fmla="*/ 248 h 355"/>
                <a:gd name="T84" fmla="*/ 53 w 80"/>
                <a:gd name="T85" fmla="*/ 213 h 355"/>
                <a:gd name="T86" fmla="*/ 57 w 80"/>
                <a:gd name="T87" fmla="*/ 169 h 355"/>
                <a:gd name="T88" fmla="*/ 55 w 80"/>
                <a:gd name="T89" fmla="*/ 164 h 355"/>
                <a:gd name="T90" fmla="*/ 61 w 80"/>
                <a:gd name="T91" fmla="*/ 147 h 355"/>
                <a:gd name="T92" fmla="*/ 58 w 80"/>
                <a:gd name="T93" fmla="*/ 139 h 355"/>
                <a:gd name="T94" fmla="*/ 59 w 80"/>
                <a:gd name="T95" fmla="*/ 113 h 355"/>
                <a:gd name="T96" fmla="*/ 54 w 80"/>
                <a:gd name="T97" fmla="*/ 107 h 355"/>
                <a:gd name="T98" fmla="*/ 54 w 80"/>
                <a:gd name="T99" fmla="*/ 106 h 355"/>
                <a:gd name="T100" fmla="*/ 69 w 80"/>
                <a:gd name="T101" fmla="*/ 70 h 355"/>
                <a:gd name="T102" fmla="*/ 63 w 80"/>
                <a:gd name="T103" fmla="*/ 61 h 355"/>
                <a:gd name="T104" fmla="*/ 63 w 80"/>
                <a:gd name="T105" fmla="*/ 58 h 355"/>
                <a:gd name="T106" fmla="*/ 65 w 80"/>
                <a:gd name="T107" fmla="*/ 53 h 355"/>
                <a:gd name="T108" fmla="*/ 78 w 80"/>
                <a:gd name="T109" fmla="*/ 2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0" h="355">
                  <a:moveTo>
                    <a:pt x="78" y="29"/>
                  </a:moveTo>
                  <a:cubicBezTo>
                    <a:pt x="80" y="24"/>
                    <a:pt x="77" y="16"/>
                    <a:pt x="71" y="19"/>
                  </a:cubicBezTo>
                  <a:cubicBezTo>
                    <a:pt x="71" y="19"/>
                    <a:pt x="71" y="19"/>
                    <a:pt x="71" y="19"/>
                  </a:cubicBezTo>
                  <a:cubicBezTo>
                    <a:pt x="72" y="14"/>
                    <a:pt x="66" y="9"/>
                    <a:pt x="61" y="12"/>
                  </a:cubicBezTo>
                  <a:cubicBezTo>
                    <a:pt x="60" y="12"/>
                    <a:pt x="60" y="12"/>
                    <a:pt x="60" y="12"/>
                  </a:cubicBezTo>
                  <a:cubicBezTo>
                    <a:pt x="59" y="12"/>
                    <a:pt x="58" y="12"/>
                    <a:pt x="56" y="13"/>
                  </a:cubicBezTo>
                  <a:cubicBezTo>
                    <a:pt x="55" y="13"/>
                    <a:pt x="55" y="13"/>
                    <a:pt x="55" y="13"/>
                  </a:cubicBezTo>
                  <a:cubicBezTo>
                    <a:pt x="55" y="13"/>
                    <a:pt x="54" y="13"/>
                    <a:pt x="53" y="13"/>
                  </a:cubicBezTo>
                  <a:cubicBezTo>
                    <a:pt x="57" y="7"/>
                    <a:pt x="50" y="0"/>
                    <a:pt x="44" y="5"/>
                  </a:cubicBezTo>
                  <a:cubicBezTo>
                    <a:pt x="41" y="8"/>
                    <a:pt x="38" y="10"/>
                    <a:pt x="35" y="12"/>
                  </a:cubicBezTo>
                  <a:cubicBezTo>
                    <a:pt x="28" y="12"/>
                    <a:pt x="23" y="14"/>
                    <a:pt x="16" y="18"/>
                  </a:cubicBezTo>
                  <a:cubicBezTo>
                    <a:pt x="10" y="21"/>
                    <a:pt x="14" y="30"/>
                    <a:pt x="21" y="28"/>
                  </a:cubicBezTo>
                  <a:cubicBezTo>
                    <a:pt x="24" y="28"/>
                    <a:pt x="28" y="27"/>
                    <a:pt x="31" y="26"/>
                  </a:cubicBezTo>
                  <a:cubicBezTo>
                    <a:pt x="23" y="36"/>
                    <a:pt x="20" y="50"/>
                    <a:pt x="22" y="63"/>
                  </a:cubicBezTo>
                  <a:cubicBezTo>
                    <a:pt x="21" y="68"/>
                    <a:pt x="19" y="72"/>
                    <a:pt x="18" y="77"/>
                  </a:cubicBezTo>
                  <a:cubicBezTo>
                    <a:pt x="17" y="80"/>
                    <a:pt x="18" y="82"/>
                    <a:pt x="20" y="84"/>
                  </a:cubicBezTo>
                  <a:cubicBezTo>
                    <a:pt x="20" y="86"/>
                    <a:pt x="21" y="88"/>
                    <a:pt x="23" y="89"/>
                  </a:cubicBezTo>
                  <a:cubicBezTo>
                    <a:pt x="18" y="89"/>
                    <a:pt x="13" y="92"/>
                    <a:pt x="13" y="97"/>
                  </a:cubicBezTo>
                  <a:cubicBezTo>
                    <a:pt x="16" y="122"/>
                    <a:pt x="15" y="147"/>
                    <a:pt x="16" y="173"/>
                  </a:cubicBezTo>
                  <a:cubicBezTo>
                    <a:pt x="16" y="177"/>
                    <a:pt x="16" y="181"/>
                    <a:pt x="16" y="185"/>
                  </a:cubicBezTo>
                  <a:cubicBezTo>
                    <a:pt x="17" y="190"/>
                    <a:pt x="17" y="195"/>
                    <a:pt x="18" y="201"/>
                  </a:cubicBezTo>
                  <a:cubicBezTo>
                    <a:pt x="11" y="219"/>
                    <a:pt x="6" y="238"/>
                    <a:pt x="6" y="257"/>
                  </a:cubicBezTo>
                  <a:cubicBezTo>
                    <a:pt x="6" y="258"/>
                    <a:pt x="6" y="258"/>
                    <a:pt x="6" y="259"/>
                  </a:cubicBezTo>
                  <a:cubicBezTo>
                    <a:pt x="3" y="268"/>
                    <a:pt x="2" y="277"/>
                    <a:pt x="0" y="287"/>
                  </a:cubicBezTo>
                  <a:cubicBezTo>
                    <a:pt x="0" y="289"/>
                    <a:pt x="1" y="291"/>
                    <a:pt x="3" y="292"/>
                  </a:cubicBezTo>
                  <a:cubicBezTo>
                    <a:pt x="2" y="300"/>
                    <a:pt x="2" y="308"/>
                    <a:pt x="3" y="315"/>
                  </a:cubicBezTo>
                  <a:cubicBezTo>
                    <a:pt x="3" y="318"/>
                    <a:pt x="5" y="319"/>
                    <a:pt x="6" y="320"/>
                  </a:cubicBezTo>
                  <a:cubicBezTo>
                    <a:pt x="6" y="322"/>
                    <a:pt x="6" y="324"/>
                    <a:pt x="5" y="327"/>
                  </a:cubicBezTo>
                  <a:cubicBezTo>
                    <a:pt x="5" y="330"/>
                    <a:pt x="7" y="333"/>
                    <a:pt x="10" y="334"/>
                  </a:cubicBezTo>
                  <a:cubicBezTo>
                    <a:pt x="9" y="336"/>
                    <a:pt x="9" y="338"/>
                    <a:pt x="8" y="340"/>
                  </a:cubicBezTo>
                  <a:cubicBezTo>
                    <a:pt x="6" y="351"/>
                    <a:pt x="20" y="355"/>
                    <a:pt x="24" y="345"/>
                  </a:cubicBezTo>
                  <a:cubicBezTo>
                    <a:pt x="25" y="343"/>
                    <a:pt x="26" y="342"/>
                    <a:pt x="26" y="340"/>
                  </a:cubicBezTo>
                  <a:cubicBezTo>
                    <a:pt x="29" y="340"/>
                    <a:pt x="32" y="338"/>
                    <a:pt x="32" y="334"/>
                  </a:cubicBezTo>
                  <a:cubicBezTo>
                    <a:pt x="33" y="330"/>
                    <a:pt x="34" y="325"/>
                    <a:pt x="35" y="321"/>
                  </a:cubicBezTo>
                  <a:cubicBezTo>
                    <a:pt x="35" y="320"/>
                    <a:pt x="35" y="319"/>
                    <a:pt x="35" y="318"/>
                  </a:cubicBezTo>
                  <a:cubicBezTo>
                    <a:pt x="36" y="312"/>
                    <a:pt x="36" y="307"/>
                    <a:pt x="37" y="301"/>
                  </a:cubicBezTo>
                  <a:cubicBezTo>
                    <a:pt x="40" y="293"/>
                    <a:pt x="43" y="284"/>
                    <a:pt x="46" y="276"/>
                  </a:cubicBezTo>
                  <a:cubicBezTo>
                    <a:pt x="47" y="272"/>
                    <a:pt x="46" y="270"/>
                    <a:pt x="44" y="268"/>
                  </a:cubicBezTo>
                  <a:cubicBezTo>
                    <a:pt x="45" y="267"/>
                    <a:pt x="46" y="266"/>
                    <a:pt x="46" y="265"/>
                  </a:cubicBezTo>
                  <a:cubicBezTo>
                    <a:pt x="47" y="261"/>
                    <a:pt x="47" y="257"/>
                    <a:pt x="48" y="253"/>
                  </a:cubicBezTo>
                  <a:cubicBezTo>
                    <a:pt x="48" y="252"/>
                    <a:pt x="48" y="252"/>
                    <a:pt x="48" y="251"/>
                  </a:cubicBezTo>
                  <a:cubicBezTo>
                    <a:pt x="49" y="250"/>
                    <a:pt x="49" y="249"/>
                    <a:pt x="49" y="248"/>
                  </a:cubicBezTo>
                  <a:cubicBezTo>
                    <a:pt x="50" y="237"/>
                    <a:pt x="52" y="225"/>
                    <a:pt x="53" y="213"/>
                  </a:cubicBezTo>
                  <a:cubicBezTo>
                    <a:pt x="56" y="199"/>
                    <a:pt x="57" y="184"/>
                    <a:pt x="57" y="169"/>
                  </a:cubicBezTo>
                  <a:cubicBezTo>
                    <a:pt x="57" y="167"/>
                    <a:pt x="56" y="166"/>
                    <a:pt x="55" y="164"/>
                  </a:cubicBezTo>
                  <a:cubicBezTo>
                    <a:pt x="57" y="159"/>
                    <a:pt x="59" y="153"/>
                    <a:pt x="61" y="147"/>
                  </a:cubicBezTo>
                  <a:cubicBezTo>
                    <a:pt x="63" y="143"/>
                    <a:pt x="61" y="140"/>
                    <a:pt x="58" y="139"/>
                  </a:cubicBezTo>
                  <a:cubicBezTo>
                    <a:pt x="59" y="130"/>
                    <a:pt x="59" y="122"/>
                    <a:pt x="59" y="113"/>
                  </a:cubicBezTo>
                  <a:cubicBezTo>
                    <a:pt x="59" y="111"/>
                    <a:pt x="57" y="108"/>
                    <a:pt x="54" y="107"/>
                  </a:cubicBezTo>
                  <a:cubicBezTo>
                    <a:pt x="54" y="106"/>
                    <a:pt x="54" y="106"/>
                    <a:pt x="54" y="106"/>
                  </a:cubicBezTo>
                  <a:cubicBezTo>
                    <a:pt x="61" y="96"/>
                    <a:pt x="66" y="84"/>
                    <a:pt x="69" y="70"/>
                  </a:cubicBezTo>
                  <a:cubicBezTo>
                    <a:pt x="70" y="65"/>
                    <a:pt x="67" y="62"/>
                    <a:pt x="63" y="61"/>
                  </a:cubicBezTo>
                  <a:cubicBezTo>
                    <a:pt x="63" y="60"/>
                    <a:pt x="63" y="59"/>
                    <a:pt x="63" y="58"/>
                  </a:cubicBezTo>
                  <a:cubicBezTo>
                    <a:pt x="64" y="56"/>
                    <a:pt x="65" y="55"/>
                    <a:pt x="65" y="53"/>
                  </a:cubicBezTo>
                  <a:cubicBezTo>
                    <a:pt x="70" y="45"/>
                    <a:pt x="75" y="37"/>
                    <a:pt x="78" y="29"/>
                  </a:cubicBezTo>
                  <a:close/>
                </a:path>
              </a:pathLst>
            </a:custGeom>
            <a:solidFill>
              <a:srgbClr val="F28C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9" name="Freeform 23">
              <a:extLst>
                <a:ext uri="{FF2B5EF4-FFF2-40B4-BE49-F238E27FC236}">
                  <a16:creationId xmlns:a16="http://schemas.microsoft.com/office/drawing/2014/main" id="{01C2B8AF-109A-46B9-B551-013684C0A683}"/>
                </a:ext>
              </a:extLst>
            </p:cNvPr>
            <p:cNvSpPr>
              <a:spLocks/>
            </p:cNvSpPr>
            <p:nvPr/>
          </p:nvSpPr>
          <p:spPr bwMode="auto">
            <a:xfrm>
              <a:off x="430103" y="4140157"/>
              <a:ext cx="417084" cy="211654"/>
            </a:xfrm>
            <a:custGeom>
              <a:avLst/>
              <a:gdLst>
                <a:gd name="T0" fmla="*/ 77 w 85"/>
                <a:gd name="T1" fmla="*/ 10 h 43"/>
                <a:gd name="T2" fmla="*/ 59 w 85"/>
                <a:gd name="T3" fmla="*/ 5 h 43"/>
                <a:gd name="T4" fmla="*/ 58 w 85"/>
                <a:gd name="T5" fmla="*/ 4 h 43"/>
                <a:gd name="T6" fmla="*/ 47 w 85"/>
                <a:gd name="T7" fmla="*/ 3 h 43"/>
                <a:gd name="T8" fmla="*/ 11 w 85"/>
                <a:gd name="T9" fmla="*/ 2 h 43"/>
                <a:gd name="T10" fmla="*/ 5 w 85"/>
                <a:gd name="T11" fmla="*/ 16 h 43"/>
                <a:gd name="T12" fmla="*/ 9 w 85"/>
                <a:gd name="T13" fmla="*/ 23 h 43"/>
                <a:gd name="T14" fmla="*/ 9 w 85"/>
                <a:gd name="T15" fmla="*/ 24 h 43"/>
                <a:gd name="T16" fmla="*/ 12 w 85"/>
                <a:gd name="T17" fmla="*/ 32 h 43"/>
                <a:gd name="T18" fmla="*/ 64 w 85"/>
                <a:gd name="T19" fmla="*/ 31 h 43"/>
                <a:gd name="T20" fmla="*/ 79 w 85"/>
                <a:gd name="T21" fmla="*/ 25 h 43"/>
                <a:gd name="T22" fmla="*/ 77 w 85"/>
                <a:gd name="T23" fmla="*/ 1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43">
                  <a:moveTo>
                    <a:pt x="77" y="10"/>
                  </a:moveTo>
                  <a:cubicBezTo>
                    <a:pt x="71" y="8"/>
                    <a:pt x="65" y="6"/>
                    <a:pt x="59" y="5"/>
                  </a:cubicBezTo>
                  <a:cubicBezTo>
                    <a:pt x="59" y="5"/>
                    <a:pt x="59" y="5"/>
                    <a:pt x="58" y="4"/>
                  </a:cubicBezTo>
                  <a:cubicBezTo>
                    <a:pt x="55" y="4"/>
                    <a:pt x="52" y="3"/>
                    <a:pt x="47" y="3"/>
                  </a:cubicBezTo>
                  <a:cubicBezTo>
                    <a:pt x="35" y="1"/>
                    <a:pt x="23" y="0"/>
                    <a:pt x="11" y="2"/>
                  </a:cubicBezTo>
                  <a:cubicBezTo>
                    <a:pt x="2" y="3"/>
                    <a:pt x="0" y="12"/>
                    <a:pt x="5" y="16"/>
                  </a:cubicBezTo>
                  <a:cubicBezTo>
                    <a:pt x="4" y="19"/>
                    <a:pt x="5" y="23"/>
                    <a:pt x="9" y="23"/>
                  </a:cubicBezTo>
                  <a:cubicBezTo>
                    <a:pt x="9" y="24"/>
                    <a:pt x="9" y="24"/>
                    <a:pt x="9" y="24"/>
                  </a:cubicBezTo>
                  <a:cubicBezTo>
                    <a:pt x="8" y="27"/>
                    <a:pt x="9" y="31"/>
                    <a:pt x="12" y="32"/>
                  </a:cubicBezTo>
                  <a:cubicBezTo>
                    <a:pt x="30" y="41"/>
                    <a:pt x="49" y="43"/>
                    <a:pt x="64" y="31"/>
                  </a:cubicBezTo>
                  <a:cubicBezTo>
                    <a:pt x="69" y="30"/>
                    <a:pt x="74" y="28"/>
                    <a:pt x="79" y="25"/>
                  </a:cubicBezTo>
                  <a:cubicBezTo>
                    <a:pt x="85" y="21"/>
                    <a:pt x="83" y="12"/>
                    <a:pt x="77" y="10"/>
                  </a:cubicBezTo>
                  <a:close/>
                </a:path>
              </a:pathLst>
            </a:custGeom>
            <a:solidFill>
              <a:srgbClr val="D586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0" name="Freeform 91">
              <a:extLst>
                <a:ext uri="{FF2B5EF4-FFF2-40B4-BE49-F238E27FC236}">
                  <a16:creationId xmlns:a16="http://schemas.microsoft.com/office/drawing/2014/main" id="{917D41A0-F24C-40EB-AE56-E7CBE654ABB1}"/>
                </a:ext>
              </a:extLst>
            </p:cNvPr>
            <p:cNvSpPr>
              <a:spLocks noEditPoints="1"/>
            </p:cNvSpPr>
            <p:nvPr/>
          </p:nvSpPr>
          <p:spPr bwMode="auto">
            <a:xfrm>
              <a:off x="392752" y="3324665"/>
              <a:ext cx="637039" cy="2780557"/>
            </a:xfrm>
            <a:custGeom>
              <a:avLst/>
              <a:gdLst>
                <a:gd name="T0" fmla="*/ 81 w 130"/>
                <a:gd name="T1" fmla="*/ 6 h 566"/>
                <a:gd name="T2" fmla="*/ 77 w 130"/>
                <a:gd name="T3" fmla="*/ 2 h 566"/>
                <a:gd name="T4" fmla="*/ 43 w 130"/>
                <a:gd name="T5" fmla="*/ 64 h 566"/>
                <a:gd name="T6" fmla="*/ 26 w 130"/>
                <a:gd name="T7" fmla="*/ 158 h 566"/>
                <a:gd name="T8" fmla="*/ 80 w 130"/>
                <a:gd name="T9" fmla="*/ 21 h 566"/>
                <a:gd name="T10" fmla="*/ 69 w 130"/>
                <a:gd name="T11" fmla="*/ 165 h 566"/>
                <a:gd name="T12" fmla="*/ 80 w 130"/>
                <a:gd name="T13" fmla="*/ 115 h 566"/>
                <a:gd name="T14" fmla="*/ 58 w 130"/>
                <a:gd name="T15" fmla="*/ 163 h 566"/>
                <a:gd name="T16" fmla="*/ 55 w 130"/>
                <a:gd name="T17" fmla="*/ 163 h 566"/>
                <a:gd name="T18" fmla="*/ 45 w 130"/>
                <a:gd name="T19" fmla="*/ 156 h 566"/>
                <a:gd name="T20" fmla="*/ 42 w 130"/>
                <a:gd name="T21" fmla="*/ 100 h 566"/>
                <a:gd name="T22" fmla="*/ 43 w 130"/>
                <a:gd name="T23" fmla="*/ 162 h 566"/>
                <a:gd name="T24" fmla="*/ 21 w 130"/>
                <a:gd name="T25" fmla="*/ 199 h 566"/>
                <a:gd name="T26" fmla="*/ 20 w 130"/>
                <a:gd name="T27" fmla="*/ 563 h 566"/>
                <a:gd name="T28" fmla="*/ 74 w 130"/>
                <a:gd name="T29" fmla="*/ 317 h 566"/>
                <a:gd name="T30" fmla="*/ 97 w 130"/>
                <a:gd name="T31" fmla="*/ 194 h 566"/>
                <a:gd name="T32" fmla="*/ 63 w 130"/>
                <a:gd name="T33" fmla="*/ 172 h 566"/>
                <a:gd name="T34" fmla="*/ 53 w 130"/>
                <a:gd name="T35" fmla="*/ 195 h 566"/>
                <a:gd name="T36" fmla="*/ 63 w 130"/>
                <a:gd name="T37" fmla="*/ 172 h 566"/>
                <a:gd name="T38" fmla="*/ 47 w 130"/>
                <a:gd name="T39" fmla="*/ 171 h 566"/>
                <a:gd name="T40" fmla="*/ 31 w 130"/>
                <a:gd name="T41" fmla="*/ 194 h 566"/>
                <a:gd name="T42" fmla="*/ 29 w 130"/>
                <a:gd name="T43" fmla="*/ 172 h 566"/>
                <a:gd name="T44" fmla="*/ 28 w 130"/>
                <a:gd name="T45" fmla="*/ 193 h 566"/>
                <a:gd name="T46" fmla="*/ 52 w 130"/>
                <a:gd name="T47" fmla="*/ 231 h 566"/>
                <a:gd name="T48" fmla="*/ 74 w 130"/>
                <a:gd name="T49" fmla="*/ 231 h 566"/>
                <a:gd name="T50" fmla="*/ 54 w 130"/>
                <a:gd name="T51" fmla="*/ 252 h 566"/>
                <a:gd name="T52" fmla="*/ 68 w 130"/>
                <a:gd name="T53" fmla="*/ 278 h 566"/>
                <a:gd name="T54" fmla="*/ 54 w 130"/>
                <a:gd name="T55" fmla="*/ 284 h 566"/>
                <a:gd name="T56" fmla="*/ 65 w 130"/>
                <a:gd name="T57" fmla="*/ 308 h 566"/>
                <a:gd name="T58" fmla="*/ 49 w 130"/>
                <a:gd name="T59" fmla="*/ 311 h 566"/>
                <a:gd name="T60" fmla="*/ 61 w 130"/>
                <a:gd name="T61" fmla="*/ 336 h 566"/>
                <a:gd name="T62" fmla="*/ 49 w 130"/>
                <a:gd name="T63" fmla="*/ 342 h 566"/>
                <a:gd name="T64" fmla="*/ 56 w 130"/>
                <a:gd name="T65" fmla="*/ 375 h 566"/>
                <a:gd name="T66" fmla="*/ 58 w 130"/>
                <a:gd name="T67" fmla="*/ 380 h 566"/>
                <a:gd name="T68" fmla="*/ 49 w 130"/>
                <a:gd name="T69" fmla="*/ 408 h 566"/>
                <a:gd name="T70" fmla="*/ 53 w 130"/>
                <a:gd name="T71" fmla="*/ 441 h 566"/>
                <a:gd name="T72" fmla="*/ 53 w 130"/>
                <a:gd name="T73" fmla="*/ 446 h 566"/>
                <a:gd name="T74" fmla="*/ 37 w 130"/>
                <a:gd name="T75" fmla="*/ 469 h 566"/>
                <a:gd name="T76" fmla="*/ 46 w 130"/>
                <a:gd name="T77" fmla="*/ 495 h 566"/>
                <a:gd name="T78" fmla="*/ 45 w 130"/>
                <a:gd name="T79" fmla="*/ 499 h 566"/>
                <a:gd name="T80" fmla="*/ 31 w 130"/>
                <a:gd name="T81" fmla="*/ 527 h 566"/>
                <a:gd name="T82" fmla="*/ 17 w 130"/>
                <a:gd name="T83" fmla="*/ 489 h 566"/>
                <a:gd name="T84" fmla="*/ 81 w 130"/>
                <a:gd name="T85" fmla="*/ 200 h 566"/>
                <a:gd name="T86" fmla="*/ 83 w 130"/>
                <a:gd name="T87" fmla="*/ 192 h 566"/>
                <a:gd name="T88" fmla="*/ 68 w 130"/>
                <a:gd name="T89" fmla="*/ 184 h 566"/>
                <a:gd name="T90" fmla="*/ 84 w 130"/>
                <a:gd name="T91" fmla="*/ 174 h 566"/>
                <a:gd name="T92" fmla="*/ 86 w 130"/>
                <a:gd name="T93" fmla="*/ 185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0" h="566">
                  <a:moveTo>
                    <a:pt x="95" y="171"/>
                  </a:moveTo>
                  <a:cubicBezTo>
                    <a:pt x="130" y="122"/>
                    <a:pt x="96" y="59"/>
                    <a:pt x="81" y="8"/>
                  </a:cubicBezTo>
                  <a:cubicBezTo>
                    <a:pt x="81" y="7"/>
                    <a:pt x="81" y="7"/>
                    <a:pt x="81" y="6"/>
                  </a:cubicBezTo>
                  <a:cubicBezTo>
                    <a:pt x="81" y="5"/>
                    <a:pt x="80" y="5"/>
                    <a:pt x="80" y="4"/>
                  </a:cubicBezTo>
                  <a:cubicBezTo>
                    <a:pt x="80" y="3"/>
                    <a:pt x="79" y="2"/>
                    <a:pt x="79" y="2"/>
                  </a:cubicBezTo>
                  <a:cubicBezTo>
                    <a:pt x="79" y="0"/>
                    <a:pt x="77" y="1"/>
                    <a:pt x="77" y="2"/>
                  </a:cubicBezTo>
                  <a:cubicBezTo>
                    <a:pt x="77" y="2"/>
                    <a:pt x="77" y="3"/>
                    <a:pt x="77" y="3"/>
                  </a:cubicBezTo>
                  <a:cubicBezTo>
                    <a:pt x="76" y="4"/>
                    <a:pt x="76" y="4"/>
                    <a:pt x="75" y="5"/>
                  </a:cubicBezTo>
                  <a:cubicBezTo>
                    <a:pt x="69" y="30"/>
                    <a:pt x="60" y="46"/>
                    <a:pt x="43" y="64"/>
                  </a:cubicBezTo>
                  <a:cubicBezTo>
                    <a:pt x="32" y="76"/>
                    <a:pt x="22" y="89"/>
                    <a:pt x="15" y="104"/>
                  </a:cubicBezTo>
                  <a:cubicBezTo>
                    <a:pt x="10" y="117"/>
                    <a:pt x="1" y="162"/>
                    <a:pt x="26" y="162"/>
                  </a:cubicBezTo>
                  <a:cubicBezTo>
                    <a:pt x="28" y="161"/>
                    <a:pt x="28" y="159"/>
                    <a:pt x="26" y="158"/>
                  </a:cubicBezTo>
                  <a:cubicBezTo>
                    <a:pt x="13" y="157"/>
                    <a:pt x="20" y="123"/>
                    <a:pt x="21" y="117"/>
                  </a:cubicBezTo>
                  <a:cubicBezTo>
                    <a:pt x="24" y="102"/>
                    <a:pt x="33" y="89"/>
                    <a:pt x="43" y="78"/>
                  </a:cubicBezTo>
                  <a:cubicBezTo>
                    <a:pt x="58" y="60"/>
                    <a:pt x="76" y="44"/>
                    <a:pt x="80" y="21"/>
                  </a:cubicBezTo>
                  <a:cubicBezTo>
                    <a:pt x="83" y="38"/>
                    <a:pt x="88" y="56"/>
                    <a:pt x="93" y="73"/>
                  </a:cubicBezTo>
                  <a:cubicBezTo>
                    <a:pt x="102" y="108"/>
                    <a:pt x="100" y="136"/>
                    <a:pt x="84" y="168"/>
                  </a:cubicBezTo>
                  <a:cubicBezTo>
                    <a:pt x="79" y="167"/>
                    <a:pt x="74" y="166"/>
                    <a:pt x="69" y="165"/>
                  </a:cubicBezTo>
                  <a:cubicBezTo>
                    <a:pt x="69" y="165"/>
                    <a:pt x="69" y="165"/>
                    <a:pt x="69" y="165"/>
                  </a:cubicBezTo>
                  <a:cubicBezTo>
                    <a:pt x="81" y="153"/>
                    <a:pt x="86" y="132"/>
                    <a:pt x="84" y="115"/>
                  </a:cubicBezTo>
                  <a:cubicBezTo>
                    <a:pt x="84" y="113"/>
                    <a:pt x="80" y="113"/>
                    <a:pt x="80" y="115"/>
                  </a:cubicBezTo>
                  <a:cubicBezTo>
                    <a:pt x="77" y="132"/>
                    <a:pt x="76" y="148"/>
                    <a:pt x="67" y="163"/>
                  </a:cubicBezTo>
                  <a:cubicBezTo>
                    <a:pt x="67" y="164"/>
                    <a:pt x="67" y="164"/>
                    <a:pt x="67" y="165"/>
                  </a:cubicBezTo>
                  <a:cubicBezTo>
                    <a:pt x="64" y="164"/>
                    <a:pt x="61" y="164"/>
                    <a:pt x="58" y="163"/>
                  </a:cubicBezTo>
                  <a:cubicBezTo>
                    <a:pt x="68" y="134"/>
                    <a:pt x="77" y="100"/>
                    <a:pt x="75" y="70"/>
                  </a:cubicBezTo>
                  <a:cubicBezTo>
                    <a:pt x="74" y="67"/>
                    <a:pt x="70" y="66"/>
                    <a:pt x="70" y="69"/>
                  </a:cubicBezTo>
                  <a:cubicBezTo>
                    <a:pt x="65" y="100"/>
                    <a:pt x="58" y="132"/>
                    <a:pt x="55" y="163"/>
                  </a:cubicBezTo>
                  <a:cubicBezTo>
                    <a:pt x="52" y="163"/>
                    <a:pt x="48" y="162"/>
                    <a:pt x="45" y="162"/>
                  </a:cubicBezTo>
                  <a:cubicBezTo>
                    <a:pt x="45" y="162"/>
                    <a:pt x="45" y="162"/>
                    <a:pt x="45" y="162"/>
                  </a:cubicBezTo>
                  <a:cubicBezTo>
                    <a:pt x="45" y="160"/>
                    <a:pt x="45" y="158"/>
                    <a:pt x="45" y="156"/>
                  </a:cubicBezTo>
                  <a:cubicBezTo>
                    <a:pt x="44" y="151"/>
                    <a:pt x="43" y="146"/>
                    <a:pt x="43" y="141"/>
                  </a:cubicBezTo>
                  <a:cubicBezTo>
                    <a:pt x="42" y="127"/>
                    <a:pt x="45" y="115"/>
                    <a:pt x="47" y="102"/>
                  </a:cubicBezTo>
                  <a:cubicBezTo>
                    <a:pt x="47" y="100"/>
                    <a:pt x="43" y="98"/>
                    <a:pt x="42" y="100"/>
                  </a:cubicBezTo>
                  <a:cubicBezTo>
                    <a:pt x="34" y="110"/>
                    <a:pt x="34" y="125"/>
                    <a:pt x="35" y="137"/>
                  </a:cubicBezTo>
                  <a:cubicBezTo>
                    <a:pt x="35" y="143"/>
                    <a:pt x="36" y="150"/>
                    <a:pt x="38" y="156"/>
                  </a:cubicBezTo>
                  <a:cubicBezTo>
                    <a:pt x="39" y="159"/>
                    <a:pt x="41" y="160"/>
                    <a:pt x="43" y="162"/>
                  </a:cubicBezTo>
                  <a:cubicBezTo>
                    <a:pt x="31" y="162"/>
                    <a:pt x="19" y="162"/>
                    <a:pt x="7" y="165"/>
                  </a:cubicBezTo>
                  <a:cubicBezTo>
                    <a:pt x="0" y="166"/>
                    <a:pt x="3" y="176"/>
                    <a:pt x="9" y="175"/>
                  </a:cubicBezTo>
                  <a:cubicBezTo>
                    <a:pt x="4" y="188"/>
                    <a:pt x="11" y="195"/>
                    <a:pt x="21" y="199"/>
                  </a:cubicBezTo>
                  <a:cubicBezTo>
                    <a:pt x="19" y="275"/>
                    <a:pt x="15" y="352"/>
                    <a:pt x="11" y="428"/>
                  </a:cubicBezTo>
                  <a:cubicBezTo>
                    <a:pt x="10" y="453"/>
                    <a:pt x="7" y="479"/>
                    <a:pt x="7" y="504"/>
                  </a:cubicBezTo>
                  <a:cubicBezTo>
                    <a:pt x="7" y="523"/>
                    <a:pt x="8" y="546"/>
                    <a:pt x="20" y="563"/>
                  </a:cubicBezTo>
                  <a:cubicBezTo>
                    <a:pt x="21" y="565"/>
                    <a:pt x="25" y="566"/>
                    <a:pt x="28" y="564"/>
                  </a:cubicBezTo>
                  <a:cubicBezTo>
                    <a:pt x="60" y="524"/>
                    <a:pt x="62" y="463"/>
                    <a:pt x="65" y="414"/>
                  </a:cubicBezTo>
                  <a:cubicBezTo>
                    <a:pt x="67" y="382"/>
                    <a:pt x="70" y="349"/>
                    <a:pt x="74" y="317"/>
                  </a:cubicBezTo>
                  <a:cubicBezTo>
                    <a:pt x="78" y="277"/>
                    <a:pt x="86" y="237"/>
                    <a:pt x="92" y="198"/>
                  </a:cubicBezTo>
                  <a:cubicBezTo>
                    <a:pt x="93" y="198"/>
                    <a:pt x="94" y="197"/>
                    <a:pt x="95" y="197"/>
                  </a:cubicBezTo>
                  <a:cubicBezTo>
                    <a:pt x="96" y="197"/>
                    <a:pt x="97" y="195"/>
                    <a:pt x="97" y="194"/>
                  </a:cubicBezTo>
                  <a:cubicBezTo>
                    <a:pt x="98" y="187"/>
                    <a:pt x="98" y="180"/>
                    <a:pt x="97" y="173"/>
                  </a:cubicBezTo>
                  <a:cubicBezTo>
                    <a:pt x="97" y="172"/>
                    <a:pt x="96" y="171"/>
                    <a:pt x="95" y="171"/>
                  </a:cubicBezTo>
                  <a:close/>
                  <a:moveTo>
                    <a:pt x="63" y="172"/>
                  </a:moveTo>
                  <a:cubicBezTo>
                    <a:pt x="64" y="176"/>
                    <a:pt x="64" y="180"/>
                    <a:pt x="64" y="184"/>
                  </a:cubicBezTo>
                  <a:cubicBezTo>
                    <a:pt x="64" y="187"/>
                    <a:pt x="63" y="191"/>
                    <a:pt x="63" y="194"/>
                  </a:cubicBezTo>
                  <a:cubicBezTo>
                    <a:pt x="60" y="195"/>
                    <a:pt x="56" y="195"/>
                    <a:pt x="53" y="195"/>
                  </a:cubicBezTo>
                  <a:cubicBezTo>
                    <a:pt x="53" y="191"/>
                    <a:pt x="52" y="187"/>
                    <a:pt x="52" y="183"/>
                  </a:cubicBezTo>
                  <a:cubicBezTo>
                    <a:pt x="52" y="179"/>
                    <a:pt x="51" y="175"/>
                    <a:pt x="50" y="171"/>
                  </a:cubicBezTo>
                  <a:cubicBezTo>
                    <a:pt x="54" y="172"/>
                    <a:pt x="59" y="172"/>
                    <a:pt x="63" y="172"/>
                  </a:cubicBezTo>
                  <a:close/>
                  <a:moveTo>
                    <a:pt x="31" y="193"/>
                  </a:moveTo>
                  <a:cubicBezTo>
                    <a:pt x="36" y="189"/>
                    <a:pt x="36" y="179"/>
                    <a:pt x="35" y="172"/>
                  </a:cubicBezTo>
                  <a:cubicBezTo>
                    <a:pt x="39" y="171"/>
                    <a:pt x="43" y="171"/>
                    <a:pt x="47" y="171"/>
                  </a:cubicBezTo>
                  <a:cubicBezTo>
                    <a:pt x="48" y="176"/>
                    <a:pt x="48" y="181"/>
                    <a:pt x="47" y="185"/>
                  </a:cubicBezTo>
                  <a:cubicBezTo>
                    <a:pt x="47" y="189"/>
                    <a:pt x="47" y="192"/>
                    <a:pt x="47" y="195"/>
                  </a:cubicBezTo>
                  <a:cubicBezTo>
                    <a:pt x="42" y="195"/>
                    <a:pt x="36" y="195"/>
                    <a:pt x="31" y="194"/>
                  </a:cubicBezTo>
                  <a:lnTo>
                    <a:pt x="31" y="193"/>
                  </a:lnTo>
                  <a:close/>
                  <a:moveTo>
                    <a:pt x="14" y="174"/>
                  </a:moveTo>
                  <a:cubicBezTo>
                    <a:pt x="19" y="173"/>
                    <a:pt x="24" y="173"/>
                    <a:pt x="29" y="172"/>
                  </a:cubicBezTo>
                  <a:cubicBezTo>
                    <a:pt x="29" y="175"/>
                    <a:pt x="29" y="178"/>
                    <a:pt x="28" y="181"/>
                  </a:cubicBezTo>
                  <a:cubicBezTo>
                    <a:pt x="28" y="185"/>
                    <a:pt x="27" y="189"/>
                    <a:pt x="28" y="193"/>
                  </a:cubicBezTo>
                  <a:cubicBezTo>
                    <a:pt x="28" y="193"/>
                    <a:pt x="28" y="193"/>
                    <a:pt x="28" y="193"/>
                  </a:cubicBezTo>
                  <a:cubicBezTo>
                    <a:pt x="20" y="190"/>
                    <a:pt x="14" y="184"/>
                    <a:pt x="14" y="174"/>
                  </a:cubicBezTo>
                  <a:close/>
                  <a:moveTo>
                    <a:pt x="75" y="225"/>
                  </a:moveTo>
                  <a:cubicBezTo>
                    <a:pt x="67" y="224"/>
                    <a:pt x="59" y="228"/>
                    <a:pt x="52" y="231"/>
                  </a:cubicBezTo>
                  <a:cubicBezTo>
                    <a:pt x="51" y="231"/>
                    <a:pt x="51" y="233"/>
                    <a:pt x="52" y="233"/>
                  </a:cubicBezTo>
                  <a:cubicBezTo>
                    <a:pt x="56" y="232"/>
                    <a:pt x="61" y="232"/>
                    <a:pt x="65" y="232"/>
                  </a:cubicBezTo>
                  <a:cubicBezTo>
                    <a:pt x="68" y="231"/>
                    <a:pt x="71" y="231"/>
                    <a:pt x="74" y="231"/>
                  </a:cubicBezTo>
                  <a:cubicBezTo>
                    <a:pt x="73" y="238"/>
                    <a:pt x="72" y="244"/>
                    <a:pt x="71" y="251"/>
                  </a:cubicBezTo>
                  <a:cubicBezTo>
                    <a:pt x="70" y="252"/>
                    <a:pt x="68" y="252"/>
                    <a:pt x="67" y="253"/>
                  </a:cubicBezTo>
                  <a:cubicBezTo>
                    <a:pt x="63" y="254"/>
                    <a:pt x="59" y="253"/>
                    <a:pt x="54" y="252"/>
                  </a:cubicBezTo>
                  <a:cubicBezTo>
                    <a:pt x="52" y="252"/>
                    <a:pt x="51" y="255"/>
                    <a:pt x="54" y="256"/>
                  </a:cubicBezTo>
                  <a:cubicBezTo>
                    <a:pt x="58" y="257"/>
                    <a:pt x="65" y="258"/>
                    <a:pt x="70" y="257"/>
                  </a:cubicBezTo>
                  <a:cubicBezTo>
                    <a:pt x="70" y="264"/>
                    <a:pt x="69" y="271"/>
                    <a:pt x="68" y="278"/>
                  </a:cubicBezTo>
                  <a:cubicBezTo>
                    <a:pt x="67" y="279"/>
                    <a:pt x="65" y="280"/>
                    <a:pt x="63" y="280"/>
                  </a:cubicBezTo>
                  <a:cubicBezTo>
                    <a:pt x="60" y="281"/>
                    <a:pt x="57" y="281"/>
                    <a:pt x="54" y="280"/>
                  </a:cubicBezTo>
                  <a:cubicBezTo>
                    <a:pt x="52" y="280"/>
                    <a:pt x="51" y="283"/>
                    <a:pt x="54" y="284"/>
                  </a:cubicBezTo>
                  <a:cubicBezTo>
                    <a:pt x="58" y="285"/>
                    <a:pt x="63" y="286"/>
                    <a:pt x="67" y="284"/>
                  </a:cubicBezTo>
                  <a:cubicBezTo>
                    <a:pt x="67" y="285"/>
                    <a:pt x="67" y="286"/>
                    <a:pt x="67" y="287"/>
                  </a:cubicBezTo>
                  <a:cubicBezTo>
                    <a:pt x="66" y="294"/>
                    <a:pt x="66" y="301"/>
                    <a:pt x="65" y="308"/>
                  </a:cubicBezTo>
                  <a:cubicBezTo>
                    <a:pt x="64" y="308"/>
                    <a:pt x="64" y="308"/>
                    <a:pt x="63" y="308"/>
                  </a:cubicBezTo>
                  <a:cubicBezTo>
                    <a:pt x="59" y="309"/>
                    <a:pt x="55" y="310"/>
                    <a:pt x="50" y="309"/>
                  </a:cubicBezTo>
                  <a:cubicBezTo>
                    <a:pt x="49" y="308"/>
                    <a:pt x="48" y="310"/>
                    <a:pt x="49" y="311"/>
                  </a:cubicBezTo>
                  <a:cubicBezTo>
                    <a:pt x="54" y="314"/>
                    <a:pt x="60" y="315"/>
                    <a:pt x="64" y="312"/>
                  </a:cubicBezTo>
                  <a:cubicBezTo>
                    <a:pt x="64" y="320"/>
                    <a:pt x="63" y="328"/>
                    <a:pt x="62" y="336"/>
                  </a:cubicBezTo>
                  <a:cubicBezTo>
                    <a:pt x="61" y="336"/>
                    <a:pt x="61" y="336"/>
                    <a:pt x="61" y="336"/>
                  </a:cubicBezTo>
                  <a:cubicBezTo>
                    <a:pt x="59" y="337"/>
                    <a:pt x="58" y="338"/>
                    <a:pt x="56" y="339"/>
                  </a:cubicBezTo>
                  <a:cubicBezTo>
                    <a:pt x="54" y="339"/>
                    <a:pt x="52" y="339"/>
                    <a:pt x="50" y="338"/>
                  </a:cubicBezTo>
                  <a:cubicBezTo>
                    <a:pt x="48" y="338"/>
                    <a:pt x="47" y="341"/>
                    <a:pt x="49" y="342"/>
                  </a:cubicBezTo>
                  <a:cubicBezTo>
                    <a:pt x="53" y="344"/>
                    <a:pt x="58" y="344"/>
                    <a:pt x="62" y="341"/>
                  </a:cubicBezTo>
                  <a:cubicBezTo>
                    <a:pt x="60" y="353"/>
                    <a:pt x="59" y="364"/>
                    <a:pt x="59" y="376"/>
                  </a:cubicBezTo>
                  <a:cubicBezTo>
                    <a:pt x="58" y="375"/>
                    <a:pt x="57" y="375"/>
                    <a:pt x="56" y="375"/>
                  </a:cubicBezTo>
                  <a:cubicBezTo>
                    <a:pt x="54" y="375"/>
                    <a:pt x="53" y="374"/>
                    <a:pt x="52" y="373"/>
                  </a:cubicBezTo>
                  <a:cubicBezTo>
                    <a:pt x="51" y="369"/>
                    <a:pt x="46" y="372"/>
                    <a:pt x="48" y="375"/>
                  </a:cubicBezTo>
                  <a:cubicBezTo>
                    <a:pt x="50" y="379"/>
                    <a:pt x="54" y="381"/>
                    <a:pt x="58" y="380"/>
                  </a:cubicBezTo>
                  <a:cubicBezTo>
                    <a:pt x="58" y="383"/>
                    <a:pt x="58" y="387"/>
                    <a:pt x="57" y="390"/>
                  </a:cubicBezTo>
                  <a:cubicBezTo>
                    <a:pt x="57" y="396"/>
                    <a:pt x="56" y="403"/>
                    <a:pt x="56" y="410"/>
                  </a:cubicBezTo>
                  <a:cubicBezTo>
                    <a:pt x="54" y="409"/>
                    <a:pt x="51" y="409"/>
                    <a:pt x="49" y="408"/>
                  </a:cubicBezTo>
                  <a:cubicBezTo>
                    <a:pt x="46" y="407"/>
                    <a:pt x="44" y="411"/>
                    <a:pt x="47" y="412"/>
                  </a:cubicBezTo>
                  <a:cubicBezTo>
                    <a:pt x="50" y="413"/>
                    <a:pt x="52" y="414"/>
                    <a:pt x="55" y="414"/>
                  </a:cubicBezTo>
                  <a:cubicBezTo>
                    <a:pt x="55" y="423"/>
                    <a:pt x="54" y="432"/>
                    <a:pt x="53" y="441"/>
                  </a:cubicBezTo>
                  <a:cubicBezTo>
                    <a:pt x="52" y="441"/>
                    <a:pt x="51" y="440"/>
                    <a:pt x="50" y="439"/>
                  </a:cubicBezTo>
                  <a:cubicBezTo>
                    <a:pt x="49" y="436"/>
                    <a:pt x="45" y="438"/>
                    <a:pt x="46" y="441"/>
                  </a:cubicBezTo>
                  <a:cubicBezTo>
                    <a:pt x="47" y="444"/>
                    <a:pt x="50" y="446"/>
                    <a:pt x="53" y="446"/>
                  </a:cubicBezTo>
                  <a:cubicBezTo>
                    <a:pt x="52" y="453"/>
                    <a:pt x="51" y="461"/>
                    <a:pt x="50" y="468"/>
                  </a:cubicBezTo>
                  <a:cubicBezTo>
                    <a:pt x="46" y="468"/>
                    <a:pt x="42" y="468"/>
                    <a:pt x="38" y="467"/>
                  </a:cubicBezTo>
                  <a:cubicBezTo>
                    <a:pt x="37" y="466"/>
                    <a:pt x="36" y="468"/>
                    <a:pt x="37" y="469"/>
                  </a:cubicBezTo>
                  <a:cubicBezTo>
                    <a:pt x="41" y="471"/>
                    <a:pt x="45" y="472"/>
                    <a:pt x="50" y="472"/>
                  </a:cubicBezTo>
                  <a:cubicBezTo>
                    <a:pt x="49" y="474"/>
                    <a:pt x="49" y="476"/>
                    <a:pt x="49" y="478"/>
                  </a:cubicBezTo>
                  <a:cubicBezTo>
                    <a:pt x="48" y="484"/>
                    <a:pt x="47" y="489"/>
                    <a:pt x="46" y="495"/>
                  </a:cubicBezTo>
                  <a:cubicBezTo>
                    <a:pt x="44" y="494"/>
                    <a:pt x="42" y="494"/>
                    <a:pt x="40" y="494"/>
                  </a:cubicBezTo>
                  <a:cubicBezTo>
                    <a:pt x="37" y="494"/>
                    <a:pt x="37" y="498"/>
                    <a:pt x="40" y="498"/>
                  </a:cubicBezTo>
                  <a:cubicBezTo>
                    <a:pt x="42" y="498"/>
                    <a:pt x="44" y="499"/>
                    <a:pt x="45" y="499"/>
                  </a:cubicBezTo>
                  <a:cubicBezTo>
                    <a:pt x="43" y="509"/>
                    <a:pt x="41" y="519"/>
                    <a:pt x="37" y="528"/>
                  </a:cubicBezTo>
                  <a:cubicBezTo>
                    <a:pt x="36" y="527"/>
                    <a:pt x="35" y="526"/>
                    <a:pt x="33" y="525"/>
                  </a:cubicBezTo>
                  <a:cubicBezTo>
                    <a:pt x="31" y="523"/>
                    <a:pt x="29" y="525"/>
                    <a:pt x="31" y="527"/>
                  </a:cubicBezTo>
                  <a:cubicBezTo>
                    <a:pt x="32" y="529"/>
                    <a:pt x="34" y="531"/>
                    <a:pt x="35" y="533"/>
                  </a:cubicBezTo>
                  <a:cubicBezTo>
                    <a:pt x="32" y="539"/>
                    <a:pt x="29" y="546"/>
                    <a:pt x="25" y="551"/>
                  </a:cubicBezTo>
                  <a:cubicBezTo>
                    <a:pt x="15" y="533"/>
                    <a:pt x="16" y="508"/>
                    <a:pt x="17" y="489"/>
                  </a:cubicBezTo>
                  <a:cubicBezTo>
                    <a:pt x="17" y="466"/>
                    <a:pt x="20" y="444"/>
                    <a:pt x="21" y="421"/>
                  </a:cubicBezTo>
                  <a:cubicBezTo>
                    <a:pt x="23" y="348"/>
                    <a:pt x="28" y="274"/>
                    <a:pt x="26" y="201"/>
                  </a:cubicBezTo>
                  <a:cubicBezTo>
                    <a:pt x="42" y="204"/>
                    <a:pt x="65" y="202"/>
                    <a:pt x="81" y="200"/>
                  </a:cubicBezTo>
                  <a:cubicBezTo>
                    <a:pt x="79" y="208"/>
                    <a:pt x="77" y="217"/>
                    <a:pt x="75" y="225"/>
                  </a:cubicBezTo>
                  <a:close/>
                  <a:moveTo>
                    <a:pt x="86" y="185"/>
                  </a:moveTo>
                  <a:cubicBezTo>
                    <a:pt x="85" y="187"/>
                    <a:pt x="84" y="190"/>
                    <a:pt x="83" y="192"/>
                  </a:cubicBezTo>
                  <a:cubicBezTo>
                    <a:pt x="81" y="192"/>
                    <a:pt x="79" y="193"/>
                    <a:pt x="76" y="193"/>
                  </a:cubicBezTo>
                  <a:cubicBezTo>
                    <a:pt x="74" y="193"/>
                    <a:pt x="72" y="193"/>
                    <a:pt x="69" y="194"/>
                  </a:cubicBezTo>
                  <a:cubicBezTo>
                    <a:pt x="69" y="191"/>
                    <a:pt x="68" y="187"/>
                    <a:pt x="68" y="184"/>
                  </a:cubicBezTo>
                  <a:cubicBezTo>
                    <a:pt x="67" y="180"/>
                    <a:pt x="67" y="176"/>
                    <a:pt x="66" y="172"/>
                  </a:cubicBezTo>
                  <a:cubicBezTo>
                    <a:pt x="70" y="173"/>
                    <a:pt x="74" y="173"/>
                    <a:pt x="78" y="174"/>
                  </a:cubicBezTo>
                  <a:cubicBezTo>
                    <a:pt x="80" y="174"/>
                    <a:pt x="82" y="174"/>
                    <a:pt x="84" y="174"/>
                  </a:cubicBezTo>
                  <a:cubicBezTo>
                    <a:pt x="85" y="176"/>
                    <a:pt x="87" y="178"/>
                    <a:pt x="90" y="177"/>
                  </a:cubicBezTo>
                  <a:cubicBezTo>
                    <a:pt x="91" y="178"/>
                    <a:pt x="92" y="180"/>
                    <a:pt x="92" y="182"/>
                  </a:cubicBezTo>
                  <a:cubicBezTo>
                    <a:pt x="90" y="181"/>
                    <a:pt x="87" y="182"/>
                    <a:pt x="86" y="18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F5B7C775-1BB8-4D47-9852-E46D4DB3BEF3}"/>
              </a:ext>
            </a:extLst>
          </p:cNvPr>
          <p:cNvPicPr>
            <a:picLocks noChangeAspect="1"/>
          </p:cNvPicPr>
          <p:nvPr/>
        </p:nvPicPr>
        <p:blipFill>
          <a:blip r:embed="rId6"/>
          <a:stretch>
            <a:fillRect/>
          </a:stretch>
        </p:blipFill>
        <p:spPr>
          <a:xfrm>
            <a:off x="3479679" y="1632425"/>
            <a:ext cx="918124" cy="576149"/>
          </a:xfrm>
          <a:prstGeom prst="rect">
            <a:avLst/>
          </a:prstGeom>
        </p:spPr>
      </p:pic>
      <p:pic>
        <p:nvPicPr>
          <p:cNvPr id="42" name="图片 41">
            <a:extLst>
              <a:ext uri="{FF2B5EF4-FFF2-40B4-BE49-F238E27FC236}">
                <a16:creationId xmlns:a16="http://schemas.microsoft.com/office/drawing/2014/main" id="{B0D2A311-69B1-4E81-9F30-C53D93E229A5}"/>
              </a:ext>
            </a:extLst>
          </p:cNvPr>
          <p:cNvPicPr>
            <a:picLocks noChangeAspect="1"/>
          </p:cNvPicPr>
          <p:nvPr/>
        </p:nvPicPr>
        <p:blipFill>
          <a:blip r:embed="rId6"/>
          <a:stretch>
            <a:fillRect/>
          </a:stretch>
        </p:blipFill>
        <p:spPr>
          <a:xfrm>
            <a:off x="4695121" y="500576"/>
            <a:ext cx="771574" cy="484185"/>
          </a:xfrm>
          <a:prstGeom prst="rect">
            <a:avLst/>
          </a:prstGeom>
        </p:spPr>
      </p:pic>
      <p:grpSp>
        <p:nvGrpSpPr>
          <p:cNvPr id="43" name="组合 42">
            <a:extLst>
              <a:ext uri="{FF2B5EF4-FFF2-40B4-BE49-F238E27FC236}">
                <a16:creationId xmlns:a16="http://schemas.microsoft.com/office/drawing/2014/main" id="{E61C2012-0B88-4F45-9994-2A60F45D64C4}"/>
              </a:ext>
            </a:extLst>
          </p:cNvPr>
          <p:cNvGrpSpPr/>
          <p:nvPr/>
        </p:nvGrpSpPr>
        <p:grpSpPr>
          <a:xfrm>
            <a:off x="8107338" y="573477"/>
            <a:ext cx="2448550" cy="987720"/>
            <a:chOff x="4322882" y="5260680"/>
            <a:chExt cx="2448550" cy="987720"/>
          </a:xfrm>
        </p:grpSpPr>
        <p:sp>
          <p:nvSpPr>
            <p:cNvPr id="44" name="Freeform 32">
              <a:extLst>
                <a:ext uri="{FF2B5EF4-FFF2-40B4-BE49-F238E27FC236}">
                  <a16:creationId xmlns:a16="http://schemas.microsoft.com/office/drawing/2014/main" id="{C463D061-99DF-477A-9229-0B7B372E9F71}"/>
                </a:ext>
              </a:extLst>
            </p:cNvPr>
            <p:cNvSpPr>
              <a:spLocks/>
            </p:cNvSpPr>
            <p:nvPr/>
          </p:nvSpPr>
          <p:spPr bwMode="auto">
            <a:xfrm>
              <a:off x="4356083" y="5260680"/>
              <a:ext cx="2415349" cy="973196"/>
            </a:xfrm>
            <a:custGeom>
              <a:avLst/>
              <a:gdLst>
                <a:gd name="T0" fmla="*/ 471 w 492"/>
                <a:gd name="T1" fmla="*/ 63 h 198"/>
                <a:gd name="T2" fmla="*/ 461 w 492"/>
                <a:gd name="T3" fmla="*/ 30 h 198"/>
                <a:gd name="T4" fmla="*/ 440 w 492"/>
                <a:gd name="T5" fmla="*/ 3 h 198"/>
                <a:gd name="T6" fmla="*/ 4 w 492"/>
                <a:gd name="T7" fmla="*/ 125 h 198"/>
                <a:gd name="T8" fmla="*/ 452 w 492"/>
                <a:gd name="T9" fmla="*/ 32 h 198"/>
                <a:gd name="T10" fmla="*/ 468 w 492"/>
                <a:gd name="T11" fmla="*/ 64 h 198"/>
                <a:gd name="T12" fmla="*/ 451 w 492"/>
                <a:gd name="T13" fmla="*/ 69 h 198"/>
                <a:gd name="T14" fmla="*/ 441 w 492"/>
                <a:gd name="T15" fmla="*/ 53 h 198"/>
                <a:gd name="T16" fmla="*/ 441 w 492"/>
                <a:gd name="T17" fmla="*/ 63 h 198"/>
                <a:gd name="T18" fmla="*/ 425 w 492"/>
                <a:gd name="T19" fmla="*/ 76 h 198"/>
                <a:gd name="T20" fmla="*/ 416 w 492"/>
                <a:gd name="T21" fmla="*/ 66 h 198"/>
                <a:gd name="T22" fmla="*/ 398 w 492"/>
                <a:gd name="T23" fmla="*/ 83 h 198"/>
                <a:gd name="T24" fmla="*/ 388 w 492"/>
                <a:gd name="T25" fmla="*/ 75 h 198"/>
                <a:gd name="T26" fmla="*/ 376 w 492"/>
                <a:gd name="T27" fmla="*/ 89 h 198"/>
                <a:gd name="T28" fmla="*/ 372 w 492"/>
                <a:gd name="T29" fmla="*/ 78 h 198"/>
                <a:gd name="T30" fmla="*/ 371 w 492"/>
                <a:gd name="T31" fmla="*/ 91 h 198"/>
                <a:gd name="T32" fmla="*/ 346 w 492"/>
                <a:gd name="T33" fmla="*/ 86 h 198"/>
                <a:gd name="T34" fmla="*/ 334 w 492"/>
                <a:gd name="T35" fmla="*/ 71 h 198"/>
                <a:gd name="T36" fmla="*/ 345 w 492"/>
                <a:gd name="T37" fmla="*/ 98 h 198"/>
                <a:gd name="T38" fmla="*/ 325 w 492"/>
                <a:gd name="T39" fmla="*/ 99 h 198"/>
                <a:gd name="T40" fmla="*/ 315 w 492"/>
                <a:gd name="T41" fmla="*/ 92 h 198"/>
                <a:gd name="T42" fmla="*/ 321 w 492"/>
                <a:gd name="T43" fmla="*/ 104 h 198"/>
                <a:gd name="T44" fmla="*/ 301 w 492"/>
                <a:gd name="T45" fmla="*/ 93 h 198"/>
                <a:gd name="T46" fmla="*/ 302 w 492"/>
                <a:gd name="T47" fmla="*/ 110 h 198"/>
                <a:gd name="T48" fmla="*/ 280 w 492"/>
                <a:gd name="T49" fmla="*/ 116 h 198"/>
                <a:gd name="T50" fmla="*/ 271 w 492"/>
                <a:gd name="T51" fmla="*/ 102 h 198"/>
                <a:gd name="T52" fmla="*/ 256 w 492"/>
                <a:gd name="T53" fmla="*/ 123 h 198"/>
                <a:gd name="T54" fmla="*/ 252 w 492"/>
                <a:gd name="T55" fmla="*/ 109 h 198"/>
                <a:gd name="T56" fmla="*/ 250 w 492"/>
                <a:gd name="T57" fmla="*/ 120 h 198"/>
                <a:gd name="T58" fmla="*/ 232 w 492"/>
                <a:gd name="T59" fmla="*/ 129 h 198"/>
                <a:gd name="T60" fmla="*/ 224 w 492"/>
                <a:gd name="T61" fmla="*/ 105 h 198"/>
                <a:gd name="T62" fmla="*/ 224 w 492"/>
                <a:gd name="T63" fmla="*/ 123 h 198"/>
                <a:gd name="T64" fmla="*/ 210 w 492"/>
                <a:gd name="T65" fmla="*/ 136 h 198"/>
                <a:gd name="T66" fmla="*/ 205 w 492"/>
                <a:gd name="T67" fmla="*/ 124 h 198"/>
                <a:gd name="T68" fmla="*/ 203 w 492"/>
                <a:gd name="T69" fmla="*/ 136 h 198"/>
                <a:gd name="T70" fmla="*/ 186 w 492"/>
                <a:gd name="T71" fmla="*/ 143 h 198"/>
                <a:gd name="T72" fmla="*/ 177 w 492"/>
                <a:gd name="T73" fmla="*/ 133 h 198"/>
                <a:gd name="T74" fmla="*/ 182 w 492"/>
                <a:gd name="T75" fmla="*/ 144 h 198"/>
                <a:gd name="T76" fmla="*/ 165 w 492"/>
                <a:gd name="T77" fmla="*/ 148 h 198"/>
                <a:gd name="T78" fmla="*/ 155 w 492"/>
                <a:gd name="T79" fmla="*/ 138 h 198"/>
                <a:gd name="T80" fmla="*/ 146 w 492"/>
                <a:gd name="T81" fmla="*/ 154 h 198"/>
                <a:gd name="T82" fmla="*/ 138 w 492"/>
                <a:gd name="T83" fmla="*/ 140 h 198"/>
                <a:gd name="T84" fmla="*/ 137 w 492"/>
                <a:gd name="T85" fmla="*/ 150 h 198"/>
                <a:gd name="T86" fmla="*/ 121 w 492"/>
                <a:gd name="T87" fmla="*/ 161 h 198"/>
                <a:gd name="T88" fmla="*/ 114 w 492"/>
                <a:gd name="T89" fmla="*/ 136 h 198"/>
                <a:gd name="T90" fmla="*/ 118 w 492"/>
                <a:gd name="T91" fmla="*/ 162 h 198"/>
                <a:gd name="T92" fmla="*/ 94 w 492"/>
                <a:gd name="T93" fmla="*/ 158 h 198"/>
                <a:gd name="T94" fmla="*/ 96 w 492"/>
                <a:gd name="T95" fmla="*/ 166 h 198"/>
                <a:gd name="T96" fmla="*/ 88 w 492"/>
                <a:gd name="T97" fmla="*/ 171 h 198"/>
                <a:gd name="T98" fmla="*/ 83 w 492"/>
                <a:gd name="T99" fmla="*/ 161 h 198"/>
                <a:gd name="T100" fmla="*/ 82 w 492"/>
                <a:gd name="T101" fmla="*/ 169 h 198"/>
                <a:gd name="T102" fmla="*/ 76 w 492"/>
                <a:gd name="T103" fmla="*/ 175 h 198"/>
                <a:gd name="T104" fmla="*/ 71 w 492"/>
                <a:gd name="T105" fmla="*/ 165 h 198"/>
                <a:gd name="T106" fmla="*/ 69 w 492"/>
                <a:gd name="T107" fmla="*/ 173 h 198"/>
                <a:gd name="T108" fmla="*/ 60 w 492"/>
                <a:gd name="T109" fmla="*/ 180 h 198"/>
                <a:gd name="T110" fmla="*/ 58 w 492"/>
                <a:gd name="T111" fmla="*/ 176 h 198"/>
                <a:gd name="T112" fmla="*/ 49 w 492"/>
                <a:gd name="T113" fmla="*/ 168 h 198"/>
                <a:gd name="T114" fmla="*/ 57 w 492"/>
                <a:gd name="T115" fmla="*/ 181 h 198"/>
                <a:gd name="T116" fmla="*/ 25 w 492"/>
                <a:gd name="T117" fmla="*/ 197 h 198"/>
                <a:gd name="T118" fmla="*/ 209 w 492"/>
                <a:gd name="T119" fmla="*/ 145 h 198"/>
                <a:gd name="T120" fmla="*/ 486 w 492"/>
                <a:gd name="T121" fmla="*/ 7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2" h="198">
                  <a:moveTo>
                    <a:pt x="484" y="60"/>
                  </a:moveTo>
                  <a:cubicBezTo>
                    <a:pt x="479" y="61"/>
                    <a:pt x="475" y="62"/>
                    <a:pt x="471" y="63"/>
                  </a:cubicBezTo>
                  <a:cubicBezTo>
                    <a:pt x="473" y="63"/>
                    <a:pt x="473" y="61"/>
                    <a:pt x="473" y="59"/>
                  </a:cubicBezTo>
                  <a:cubicBezTo>
                    <a:pt x="470" y="49"/>
                    <a:pt x="465" y="40"/>
                    <a:pt x="461" y="30"/>
                  </a:cubicBezTo>
                  <a:cubicBezTo>
                    <a:pt x="456" y="20"/>
                    <a:pt x="452" y="9"/>
                    <a:pt x="443" y="1"/>
                  </a:cubicBezTo>
                  <a:cubicBezTo>
                    <a:pt x="442" y="0"/>
                    <a:pt x="439" y="1"/>
                    <a:pt x="440" y="3"/>
                  </a:cubicBezTo>
                  <a:cubicBezTo>
                    <a:pt x="293" y="35"/>
                    <a:pt x="150" y="87"/>
                    <a:pt x="3" y="119"/>
                  </a:cubicBezTo>
                  <a:cubicBezTo>
                    <a:pt x="0" y="120"/>
                    <a:pt x="1" y="126"/>
                    <a:pt x="4" y="125"/>
                  </a:cubicBezTo>
                  <a:cubicBezTo>
                    <a:pt x="152" y="93"/>
                    <a:pt x="295" y="40"/>
                    <a:pt x="443" y="11"/>
                  </a:cubicBezTo>
                  <a:cubicBezTo>
                    <a:pt x="446" y="18"/>
                    <a:pt x="449" y="25"/>
                    <a:pt x="452" y="32"/>
                  </a:cubicBezTo>
                  <a:cubicBezTo>
                    <a:pt x="456" y="42"/>
                    <a:pt x="460" y="54"/>
                    <a:pt x="466" y="63"/>
                  </a:cubicBezTo>
                  <a:cubicBezTo>
                    <a:pt x="467" y="64"/>
                    <a:pt x="467" y="64"/>
                    <a:pt x="468" y="64"/>
                  </a:cubicBezTo>
                  <a:cubicBezTo>
                    <a:pt x="462" y="66"/>
                    <a:pt x="457" y="67"/>
                    <a:pt x="451" y="69"/>
                  </a:cubicBezTo>
                  <a:cubicBezTo>
                    <a:pt x="451" y="69"/>
                    <a:pt x="451" y="69"/>
                    <a:pt x="451" y="69"/>
                  </a:cubicBezTo>
                  <a:cubicBezTo>
                    <a:pt x="450" y="66"/>
                    <a:pt x="448" y="64"/>
                    <a:pt x="446" y="61"/>
                  </a:cubicBezTo>
                  <a:cubicBezTo>
                    <a:pt x="444" y="59"/>
                    <a:pt x="442" y="56"/>
                    <a:pt x="441" y="53"/>
                  </a:cubicBezTo>
                  <a:cubicBezTo>
                    <a:pt x="439" y="50"/>
                    <a:pt x="434" y="52"/>
                    <a:pt x="436" y="55"/>
                  </a:cubicBezTo>
                  <a:cubicBezTo>
                    <a:pt x="437" y="58"/>
                    <a:pt x="439" y="61"/>
                    <a:pt x="441" y="63"/>
                  </a:cubicBezTo>
                  <a:cubicBezTo>
                    <a:pt x="442" y="65"/>
                    <a:pt x="444" y="68"/>
                    <a:pt x="446" y="70"/>
                  </a:cubicBezTo>
                  <a:cubicBezTo>
                    <a:pt x="439" y="72"/>
                    <a:pt x="432" y="74"/>
                    <a:pt x="425" y="76"/>
                  </a:cubicBezTo>
                  <a:cubicBezTo>
                    <a:pt x="423" y="73"/>
                    <a:pt x="423" y="69"/>
                    <a:pt x="422" y="65"/>
                  </a:cubicBezTo>
                  <a:cubicBezTo>
                    <a:pt x="422" y="61"/>
                    <a:pt x="416" y="62"/>
                    <a:pt x="416" y="66"/>
                  </a:cubicBezTo>
                  <a:cubicBezTo>
                    <a:pt x="417" y="70"/>
                    <a:pt x="418" y="74"/>
                    <a:pt x="419" y="78"/>
                  </a:cubicBezTo>
                  <a:cubicBezTo>
                    <a:pt x="412" y="80"/>
                    <a:pt x="405" y="81"/>
                    <a:pt x="398" y="83"/>
                  </a:cubicBezTo>
                  <a:cubicBezTo>
                    <a:pt x="397" y="79"/>
                    <a:pt x="394" y="75"/>
                    <a:pt x="391" y="72"/>
                  </a:cubicBezTo>
                  <a:cubicBezTo>
                    <a:pt x="390" y="71"/>
                    <a:pt x="387" y="73"/>
                    <a:pt x="388" y="75"/>
                  </a:cubicBezTo>
                  <a:cubicBezTo>
                    <a:pt x="391" y="78"/>
                    <a:pt x="393" y="81"/>
                    <a:pt x="394" y="84"/>
                  </a:cubicBezTo>
                  <a:cubicBezTo>
                    <a:pt x="388" y="86"/>
                    <a:pt x="382" y="88"/>
                    <a:pt x="376" y="89"/>
                  </a:cubicBezTo>
                  <a:cubicBezTo>
                    <a:pt x="375" y="88"/>
                    <a:pt x="374" y="86"/>
                    <a:pt x="373" y="84"/>
                  </a:cubicBezTo>
                  <a:cubicBezTo>
                    <a:pt x="372" y="82"/>
                    <a:pt x="372" y="80"/>
                    <a:pt x="372" y="78"/>
                  </a:cubicBezTo>
                  <a:cubicBezTo>
                    <a:pt x="371" y="75"/>
                    <a:pt x="366" y="76"/>
                    <a:pt x="367" y="79"/>
                  </a:cubicBezTo>
                  <a:cubicBezTo>
                    <a:pt x="367" y="83"/>
                    <a:pt x="368" y="87"/>
                    <a:pt x="371" y="91"/>
                  </a:cubicBezTo>
                  <a:cubicBezTo>
                    <a:pt x="364" y="93"/>
                    <a:pt x="357" y="95"/>
                    <a:pt x="350" y="96"/>
                  </a:cubicBezTo>
                  <a:cubicBezTo>
                    <a:pt x="349" y="93"/>
                    <a:pt x="347" y="89"/>
                    <a:pt x="346" y="86"/>
                  </a:cubicBezTo>
                  <a:cubicBezTo>
                    <a:pt x="344" y="80"/>
                    <a:pt x="342" y="75"/>
                    <a:pt x="340" y="70"/>
                  </a:cubicBezTo>
                  <a:cubicBezTo>
                    <a:pt x="339" y="66"/>
                    <a:pt x="333" y="67"/>
                    <a:pt x="334" y="71"/>
                  </a:cubicBezTo>
                  <a:cubicBezTo>
                    <a:pt x="336" y="76"/>
                    <a:pt x="338" y="81"/>
                    <a:pt x="339" y="85"/>
                  </a:cubicBezTo>
                  <a:cubicBezTo>
                    <a:pt x="341" y="89"/>
                    <a:pt x="342" y="94"/>
                    <a:pt x="345" y="98"/>
                  </a:cubicBezTo>
                  <a:cubicBezTo>
                    <a:pt x="339" y="100"/>
                    <a:pt x="333" y="101"/>
                    <a:pt x="326" y="103"/>
                  </a:cubicBezTo>
                  <a:cubicBezTo>
                    <a:pt x="326" y="102"/>
                    <a:pt x="325" y="100"/>
                    <a:pt x="325" y="99"/>
                  </a:cubicBezTo>
                  <a:cubicBezTo>
                    <a:pt x="323" y="96"/>
                    <a:pt x="321" y="93"/>
                    <a:pt x="319" y="90"/>
                  </a:cubicBezTo>
                  <a:cubicBezTo>
                    <a:pt x="318" y="87"/>
                    <a:pt x="313" y="89"/>
                    <a:pt x="315" y="92"/>
                  </a:cubicBezTo>
                  <a:cubicBezTo>
                    <a:pt x="316" y="95"/>
                    <a:pt x="318" y="98"/>
                    <a:pt x="319" y="100"/>
                  </a:cubicBezTo>
                  <a:cubicBezTo>
                    <a:pt x="320" y="102"/>
                    <a:pt x="321" y="103"/>
                    <a:pt x="321" y="104"/>
                  </a:cubicBezTo>
                  <a:cubicBezTo>
                    <a:pt x="317" y="106"/>
                    <a:pt x="313" y="107"/>
                    <a:pt x="308" y="108"/>
                  </a:cubicBezTo>
                  <a:cubicBezTo>
                    <a:pt x="306" y="103"/>
                    <a:pt x="304" y="98"/>
                    <a:pt x="301" y="93"/>
                  </a:cubicBezTo>
                  <a:cubicBezTo>
                    <a:pt x="300" y="90"/>
                    <a:pt x="294" y="93"/>
                    <a:pt x="296" y="96"/>
                  </a:cubicBezTo>
                  <a:cubicBezTo>
                    <a:pt x="298" y="101"/>
                    <a:pt x="300" y="105"/>
                    <a:pt x="302" y="110"/>
                  </a:cubicBezTo>
                  <a:cubicBezTo>
                    <a:pt x="295" y="112"/>
                    <a:pt x="287" y="114"/>
                    <a:pt x="280" y="116"/>
                  </a:cubicBezTo>
                  <a:cubicBezTo>
                    <a:pt x="280" y="116"/>
                    <a:pt x="280" y="116"/>
                    <a:pt x="280" y="116"/>
                  </a:cubicBezTo>
                  <a:cubicBezTo>
                    <a:pt x="278" y="111"/>
                    <a:pt x="276" y="107"/>
                    <a:pt x="275" y="102"/>
                  </a:cubicBezTo>
                  <a:cubicBezTo>
                    <a:pt x="275" y="99"/>
                    <a:pt x="271" y="99"/>
                    <a:pt x="271" y="102"/>
                  </a:cubicBezTo>
                  <a:cubicBezTo>
                    <a:pt x="271" y="108"/>
                    <a:pt x="273" y="113"/>
                    <a:pt x="275" y="117"/>
                  </a:cubicBezTo>
                  <a:cubicBezTo>
                    <a:pt x="268" y="119"/>
                    <a:pt x="262" y="121"/>
                    <a:pt x="256" y="123"/>
                  </a:cubicBezTo>
                  <a:cubicBezTo>
                    <a:pt x="255" y="121"/>
                    <a:pt x="255" y="120"/>
                    <a:pt x="254" y="118"/>
                  </a:cubicBezTo>
                  <a:cubicBezTo>
                    <a:pt x="254" y="115"/>
                    <a:pt x="253" y="112"/>
                    <a:pt x="252" y="109"/>
                  </a:cubicBezTo>
                  <a:cubicBezTo>
                    <a:pt x="250" y="106"/>
                    <a:pt x="246" y="108"/>
                    <a:pt x="247" y="112"/>
                  </a:cubicBezTo>
                  <a:cubicBezTo>
                    <a:pt x="248" y="114"/>
                    <a:pt x="249" y="117"/>
                    <a:pt x="250" y="120"/>
                  </a:cubicBezTo>
                  <a:cubicBezTo>
                    <a:pt x="250" y="121"/>
                    <a:pt x="250" y="123"/>
                    <a:pt x="251" y="124"/>
                  </a:cubicBezTo>
                  <a:cubicBezTo>
                    <a:pt x="244" y="126"/>
                    <a:pt x="238" y="128"/>
                    <a:pt x="232" y="129"/>
                  </a:cubicBezTo>
                  <a:cubicBezTo>
                    <a:pt x="231" y="127"/>
                    <a:pt x="230" y="124"/>
                    <a:pt x="229" y="121"/>
                  </a:cubicBezTo>
                  <a:cubicBezTo>
                    <a:pt x="227" y="116"/>
                    <a:pt x="226" y="110"/>
                    <a:pt x="224" y="105"/>
                  </a:cubicBezTo>
                  <a:cubicBezTo>
                    <a:pt x="224" y="102"/>
                    <a:pt x="219" y="103"/>
                    <a:pt x="220" y="106"/>
                  </a:cubicBezTo>
                  <a:cubicBezTo>
                    <a:pt x="221" y="111"/>
                    <a:pt x="223" y="117"/>
                    <a:pt x="224" y="123"/>
                  </a:cubicBezTo>
                  <a:cubicBezTo>
                    <a:pt x="225" y="125"/>
                    <a:pt x="226" y="128"/>
                    <a:pt x="227" y="131"/>
                  </a:cubicBezTo>
                  <a:cubicBezTo>
                    <a:pt x="221" y="133"/>
                    <a:pt x="215" y="134"/>
                    <a:pt x="210" y="136"/>
                  </a:cubicBezTo>
                  <a:cubicBezTo>
                    <a:pt x="209" y="135"/>
                    <a:pt x="209" y="134"/>
                    <a:pt x="208" y="134"/>
                  </a:cubicBezTo>
                  <a:cubicBezTo>
                    <a:pt x="207" y="130"/>
                    <a:pt x="206" y="127"/>
                    <a:pt x="205" y="124"/>
                  </a:cubicBezTo>
                  <a:cubicBezTo>
                    <a:pt x="204" y="121"/>
                    <a:pt x="199" y="122"/>
                    <a:pt x="200" y="125"/>
                  </a:cubicBezTo>
                  <a:cubicBezTo>
                    <a:pt x="201" y="129"/>
                    <a:pt x="202" y="133"/>
                    <a:pt x="203" y="136"/>
                  </a:cubicBezTo>
                  <a:cubicBezTo>
                    <a:pt x="203" y="137"/>
                    <a:pt x="204" y="137"/>
                    <a:pt x="204" y="137"/>
                  </a:cubicBezTo>
                  <a:cubicBezTo>
                    <a:pt x="198" y="139"/>
                    <a:pt x="192" y="141"/>
                    <a:pt x="186" y="143"/>
                  </a:cubicBezTo>
                  <a:cubicBezTo>
                    <a:pt x="185" y="139"/>
                    <a:pt x="183" y="135"/>
                    <a:pt x="181" y="131"/>
                  </a:cubicBezTo>
                  <a:cubicBezTo>
                    <a:pt x="180" y="129"/>
                    <a:pt x="176" y="131"/>
                    <a:pt x="177" y="133"/>
                  </a:cubicBezTo>
                  <a:cubicBezTo>
                    <a:pt x="178" y="136"/>
                    <a:pt x="179" y="138"/>
                    <a:pt x="180" y="141"/>
                  </a:cubicBezTo>
                  <a:cubicBezTo>
                    <a:pt x="181" y="142"/>
                    <a:pt x="181" y="143"/>
                    <a:pt x="182" y="144"/>
                  </a:cubicBezTo>
                  <a:cubicBezTo>
                    <a:pt x="176" y="145"/>
                    <a:pt x="171" y="147"/>
                    <a:pt x="165" y="148"/>
                  </a:cubicBezTo>
                  <a:cubicBezTo>
                    <a:pt x="165" y="148"/>
                    <a:pt x="165" y="148"/>
                    <a:pt x="165" y="148"/>
                  </a:cubicBezTo>
                  <a:cubicBezTo>
                    <a:pt x="163" y="145"/>
                    <a:pt x="161" y="141"/>
                    <a:pt x="161" y="137"/>
                  </a:cubicBezTo>
                  <a:cubicBezTo>
                    <a:pt x="160" y="133"/>
                    <a:pt x="155" y="135"/>
                    <a:pt x="155" y="138"/>
                  </a:cubicBezTo>
                  <a:cubicBezTo>
                    <a:pt x="156" y="142"/>
                    <a:pt x="157" y="147"/>
                    <a:pt x="159" y="150"/>
                  </a:cubicBezTo>
                  <a:cubicBezTo>
                    <a:pt x="155" y="151"/>
                    <a:pt x="150" y="153"/>
                    <a:pt x="146" y="154"/>
                  </a:cubicBezTo>
                  <a:cubicBezTo>
                    <a:pt x="145" y="152"/>
                    <a:pt x="144" y="150"/>
                    <a:pt x="142" y="148"/>
                  </a:cubicBezTo>
                  <a:cubicBezTo>
                    <a:pt x="141" y="145"/>
                    <a:pt x="140" y="143"/>
                    <a:pt x="138" y="140"/>
                  </a:cubicBezTo>
                  <a:cubicBezTo>
                    <a:pt x="138" y="137"/>
                    <a:pt x="133" y="137"/>
                    <a:pt x="134" y="141"/>
                  </a:cubicBezTo>
                  <a:cubicBezTo>
                    <a:pt x="135" y="144"/>
                    <a:pt x="136" y="147"/>
                    <a:pt x="137" y="150"/>
                  </a:cubicBezTo>
                  <a:cubicBezTo>
                    <a:pt x="138" y="152"/>
                    <a:pt x="139" y="154"/>
                    <a:pt x="140" y="156"/>
                  </a:cubicBezTo>
                  <a:cubicBezTo>
                    <a:pt x="134" y="158"/>
                    <a:pt x="127" y="160"/>
                    <a:pt x="121" y="161"/>
                  </a:cubicBezTo>
                  <a:cubicBezTo>
                    <a:pt x="120" y="157"/>
                    <a:pt x="118" y="153"/>
                    <a:pt x="116" y="149"/>
                  </a:cubicBezTo>
                  <a:cubicBezTo>
                    <a:pt x="115" y="145"/>
                    <a:pt x="114" y="141"/>
                    <a:pt x="114" y="136"/>
                  </a:cubicBezTo>
                  <a:cubicBezTo>
                    <a:pt x="114" y="134"/>
                    <a:pt x="111" y="134"/>
                    <a:pt x="111" y="136"/>
                  </a:cubicBezTo>
                  <a:cubicBezTo>
                    <a:pt x="110" y="144"/>
                    <a:pt x="111" y="157"/>
                    <a:pt x="118" y="162"/>
                  </a:cubicBezTo>
                  <a:cubicBezTo>
                    <a:pt x="112" y="164"/>
                    <a:pt x="106" y="166"/>
                    <a:pt x="101" y="167"/>
                  </a:cubicBezTo>
                  <a:cubicBezTo>
                    <a:pt x="99" y="164"/>
                    <a:pt x="97" y="161"/>
                    <a:pt x="94" y="158"/>
                  </a:cubicBezTo>
                  <a:cubicBezTo>
                    <a:pt x="93" y="157"/>
                    <a:pt x="91" y="159"/>
                    <a:pt x="92" y="160"/>
                  </a:cubicBezTo>
                  <a:cubicBezTo>
                    <a:pt x="94" y="162"/>
                    <a:pt x="95" y="164"/>
                    <a:pt x="96" y="166"/>
                  </a:cubicBezTo>
                  <a:cubicBezTo>
                    <a:pt x="96" y="167"/>
                    <a:pt x="96" y="168"/>
                    <a:pt x="96" y="169"/>
                  </a:cubicBezTo>
                  <a:cubicBezTo>
                    <a:pt x="94" y="170"/>
                    <a:pt x="91" y="170"/>
                    <a:pt x="88" y="171"/>
                  </a:cubicBezTo>
                  <a:cubicBezTo>
                    <a:pt x="87" y="170"/>
                    <a:pt x="86" y="169"/>
                    <a:pt x="85" y="167"/>
                  </a:cubicBezTo>
                  <a:cubicBezTo>
                    <a:pt x="84" y="165"/>
                    <a:pt x="84" y="163"/>
                    <a:pt x="83" y="161"/>
                  </a:cubicBezTo>
                  <a:cubicBezTo>
                    <a:pt x="83" y="158"/>
                    <a:pt x="79" y="159"/>
                    <a:pt x="79" y="162"/>
                  </a:cubicBezTo>
                  <a:cubicBezTo>
                    <a:pt x="80" y="164"/>
                    <a:pt x="81" y="167"/>
                    <a:pt x="82" y="169"/>
                  </a:cubicBezTo>
                  <a:cubicBezTo>
                    <a:pt x="82" y="170"/>
                    <a:pt x="83" y="171"/>
                    <a:pt x="84" y="173"/>
                  </a:cubicBezTo>
                  <a:cubicBezTo>
                    <a:pt x="81" y="173"/>
                    <a:pt x="79" y="174"/>
                    <a:pt x="76" y="175"/>
                  </a:cubicBezTo>
                  <a:cubicBezTo>
                    <a:pt x="75" y="173"/>
                    <a:pt x="74" y="172"/>
                    <a:pt x="73" y="171"/>
                  </a:cubicBezTo>
                  <a:cubicBezTo>
                    <a:pt x="72" y="169"/>
                    <a:pt x="71" y="167"/>
                    <a:pt x="71" y="165"/>
                  </a:cubicBezTo>
                  <a:cubicBezTo>
                    <a:pt x="70" y="162"/>
                    <a:pt x="66" y="163"/>
                    <a:pt x="66" y="166"/>
                  </a:cubicBezTo>
                  <a:cubicBezTo>
                    <a:pt x="67" y="168"/>
                    <a:pt x="68" y="171"/>
                    <a:pt x="69" y="173"/>
                  </a:cubicBezTo>
                  <a:cubicBezTo>
                    <a:pt x="69" y="174"/>
                    <a:pt x="70" y="175"/>
                    <a:pt x="71" y="176"/>
                  </a:cubicBezTo>
                  <a:cubicBezTo>
                    <a:pt x="67" y="178"/>
                    <a:pt x="63" y="179"/>
                    <a:pt x="60" y="180"/>
                  </a:cubicBezTo>
                  <a:cubicBezTo>
                    <a:pt x="60" y="180"/>
                    <a:pt x="60" y="180"/>
                    <a:pt x="60" y="180"/>
                  </a:cubicBezTo>
                  <a:cubicBezTo>
                    <a:pt x="60" y="178"/>
                    <a:pt x="59" y="177"/>
                    <a:pt x="58" y="176"/>
                  </a:cubicBezTo>
                  <a:cubicBezTo>
                    <a:pt x="56" y="173"/>
                    <a:pt x="54" y="170"/>
                    <a:pt x="52" y="166"/>
                  </a:cubicBezTo>
                  <a:cubicBezTo>
                    <a:pt x="51" y="165"/>
                    <a:pt x="49" y="166"/>
                    <a:pt x="49" y="168"/>
                  </a:cubicBezTo>
                  <a:cubicBezTo>
                    <a:pt x="51" y="172"/>
                    <a:pt x="53" y="177"/>
                    <a:pt x="56" y="180"/>
                  </a:cubicBezTo>
                  <a:cubicBezTo>
                    <a:pt x="57" y="181"/>
                    <a:pt x="57" y="181"/>
                    <a:pt x="57" y="181"/>
                  </a:cubicBezTo>
                  <a:cubicBezTo>
                    <a:pt x="46" y="184"/>
                    <a:pt x="35" y="187"/>
                    <a:pt x="24" y="191"/>
                  </a:cubicBezTo>
                  <a:cubicBezTo>
                    <a:pt x="20" y="192"/>
                    <a:pt x="21" y="198"/>
                    <a:pt x="25" y="197"/>
                  </a:cubicBezTo>
                  <a:cubicBezTo>
                    <a:pt x="86" y="179"/>
                    <a:pt x="148" y="162"/>
                    <a:pt x="209" y="145"/>
                  </a:cubicBezTo>
                  <a:cubicBezTo>
                    <a:pt x="209" y="145"/>
                    <a:pt x="209" y="145"/>
                    <a:pt x="209" y="145"/>
                  </a:cubicBezTo>
                  <a:cubicBezTo>
                    <a:pt x="210" y="145"/>
                    <a:pt x="211" y="145"/>
                    <a:pt x="212" y="144"/>
                  </a:cubicBezTo>
                  <a:cubicBezTo>
                    <a:pt x="303" y="119"/>
                    <a:pt x="394" y="94"/>
                    <a:pt x="486" y="71"/>
                  </a:cubicBezTo>
                  <a:cubicBezTo>
                    <a:pt x="492" y="69"/>
                    <a:pt x="490" y="58"/>
                    <a:pt x="484" y="6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5" name="Freeform 33">
              <a:extLst>
                <a:ext uri="{FF2B5EF4-FFF2-40B4-BE49-F238E27FC236}">
                  <a16:creationId xmlns:a16="http://schemas.microsoft.com/office/drawing/2014/main" id="{6DAC4BC3-4D85-4EFA-9521-C4370C260002}"/>
                </a:ext>
              </a:extLst>
            </p:cNvPr>
            <p:cNvSpPr>
              <a:spLocks/>
            </p:cNvSpPr>
            <p:nvPr/>
          </p:nvSpPr>
          <p:spPr bwMode="auto">
            <a:xfrm>
              <a:off x="4322882" y="5835466"/>
              <a:ext cx="130728" cy="412934"/>
            </a:xfrm>
            <a:custGeom>
              <a:avLst/>
              <a:gdLst>
                <a:gd name="T0" fmla="*/ 26 w 27"/>
                <a:gd name="T1" fmla="*/ 77 h 84"/>
                <a:gd name="T2" fmla="*/ 16 w 27"/>
                <a:gd name="T3" fmla="*/ 40 h 84"/>
                <a:gd name="T4" fmla="*/ 6 w 27"/>
                <a:gd name="T5" fmla="*/ 3 h 84"/>
                <a:gd name="T6" fmla="*/ 0 w 27"/>
                <a:gd name="T7" fmla="*/ 6 h 84"/>
                <a:gd name="T8" fmla="*/ 7 w 27"/>
                <a:gd name="T9" fmla="*/ 46 h 84"/>
                <a:gd name="T10" fmla="*/ 19 w 27"/>
                <a:gd name="T11" fmla="*/ 81 h 84"/>
                <a:gd name="T12" fmla="*/ 26 w 27"/>
                <a:gd name="T13" fmla="*/ 77 h 84"/>
              </a:gdLst>
              <a:ahLst/>
              <a:cxnLst>
                <a:cxn ang="0">
                  <a:pos x="T0" y="T1"/>
                </a:cxn>
                <a:cxn ang="0">
                  <a:pos x="T2" y="T3"/>
                </a:cxn>
                <a:cxn ang="0">
                  <a:pos x="T4" y="T5"/>
                </a:cxn>
                <a:cxn ang="0">
                  <a:pos x="T6" y="T7"/>
                </a:cxn>
                <a:cxn ang="0">
                  <a:pos x="T8" y="T9"/>
                </a:cxn>
                <a:cxn ang="0">
                  <a:pos x="T10" y="T11"/>
                </a:cxn>
                <a:cxn ang="0">
                  <a:pos x="T12" y="T13"/>
                </a:cxn>
              </a:cxnLst>
              <a:rect l="0" t="0" r="r" b="b"/>
              <a:pathLst>
                <a:path w="27" h="84">
                  <a:moveTo>
                    <a:pt x="26" y="77"/>
                  </a:moveTo>
                  <a:cubicBezTo>
                    <a:pt x="24" y="64"/>
                    <a:pt x="19" y="52"/>
                    <a:pt x="16" y="40"/>
                  </a:cubicBezTo>
                  <a:cubicBezTo>
                    <a:pt x="13" y="28"/>
                    <a:pt x="10" y="15"/>
                    <a:pt x="6" y="3"/>
                  </a:cubicBezTo>
                  <a:cubicBezTo>
                    <a:pt x="5" y="0"/>
                    <a:pt x="0" y="2"/>
                    <a:pt x="0" y="6"/>
                  </a:cubicBezTo>
                  <a:cubicBezTo>
                    <a:pt x="2" y="19"/>
                    <a:pt x="4" y="33"/>
                    <a:pt x="7" y="46"/>
                  </a:cubicBezTo>
                  <a:cubicBezTo>
                    <a:pt x="9" y="57"/>
                    <a:pt x="11" y="72"/>
                    <a:pt x="19" y="81"/>
                  </a:cubicBezTo>
                  <a:cubicBezTo>
                    <a:pt x="22" y="84"/>
                    <a:pt x="27" y="81"/>
                    <a:pt x="26" y="7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6" name="Freeform 34">
              <a:extLst>
                <a:ext uri="{FF2B5EF4-FFF2-40B4-BE49-F238E27FC236}">
                  <a16:creationId xmlns:a16="http://schemas.microsoft.com/office/drawing/2014/main" id="{F7EC3034-CE7B-4D05-BC4D-CA6DC15651BD}"/>
                </a:ext>
              </a:extLst>
            </p:cNvPr>
            <p:cNvSpPr>
              <a:spLocks/>
            </p:cNvSpPr>
            <p:nvPr/>
          </p:nvSpPr>
          <p:spPr bwMode="auto">
            <a:xfrm>
              <a:off x="4517936" y="6036746"/>
              <a:ext cx="68477" cy="128653"/>
            </a:xfrm>
            <a:custGeom>
              <a:avLst/>
              <a:gdLst>
                <a:gd name="T0" fmla="*/ 13 w 14"/>
                <a:gd name="T1" fmla="*/ 25 h 26"/>
                <a:gd name="T2" fmla="*/ 7 w 14"/>
                <a:gd name="T3" fmla="*/ 15 h 26"/>
                <a:gd name="T4" fmla="*/ 2 w 14"/>
                <a:gd name="T5" fmla="*/ 1 h 26"/>
                <a:gd name="T6" fmla="*/ 0 w 14"/>
                <a:gd name="T7" fmla="*/ 2 h 26"/>
                <a:gd name="T8" fmla="*/ 4 w 14"/>
                <a:gd name="T9" fmla="*/ 15 h 26"/>
                <a:gd name="T10" fmla="*/ 12 w 14"/>
                <a:gd name="T11" fmla="*/ 26 h 26"/>
                <a:gd name="T12" fmla="*/ 13 w 14"/>
                <a:gd name="T13" fmla="*/ 25 h 26"/>
              </a:gdLst>
              <a:ahLst/>
              <a:cxnLst>
                <a:cxn ang="0">
                  <a:pos x="T0" y="T1"/>
                </a:cxn>
                <a:cxn ang="0">
                  <a:pos x="T2" y="T3"/>
                </a:cxn>
                <a:cxn ang="0">
                  <a:pos x="T4" y="T5"/>
                </a:cxn>
                <a:cxn ang="0">
                  <a:pos x="T6" y="T7"/>
                </a:cxn>
                <a:cxn ang="0">
                  <a:pos x="T8" y="T9"/>
                </a:cxn>
                <a:cxn ang="0">
                  <a:pos x="T10" y="T11"/>
                </a:cxn>
                <a:cxn ang="0">
                  <a:pos x="T12" y="T13"/>
                </a:cxn>
              </a:cxnLst>
              <a:rect l="0" t="0" r="r" b="b"/>
              <a:pathLst>
                <a:path w="14" h="26">
                  <a:moveTo>
                    <a:pt x="13" y="25"/>
                  </a:moveTo>
                  <a:cubicBezTo>
                    <a:pt x="12" y="21"/>
                    <a:pt x="9" y="18"/>
                    <a:pt x="7" y="15"/>
                  </a:cubicBezTo>
                  <a:cubicBezTo>
                    <a:pt x="4" y="11"/>
                    <a:pt x="3" y="6"/>
                    <a:pt x="2" y="1"/>
                  </a:cubicBezTo>
                  <a:cubicBezTo>
                    <a:pt x="1" y="0"/>
                    <a:pt x="0" y="1"/>
                    <a:pt x="0" y="2"/>
                  </a:cubicBezTo>
                  <a:cubicBezTo>
                    <a:pt x="1" y="6"/>
                    <a:pt x="2" y="11"/>
                    <a:pt x="4" y="15"/>
                  </a:cubicBezTo>
                  <a:cubicBezTo>
                    <a:pt x="6" y="18"/>
                    <a:pt x="8" y="24"/>
                    <a:pt x="12" y="26"/>
                  </a:cubicBezTo>
                  <a:cubicBezTo>
                    <a:pt x="13" y="26"/>
                    <a:pt x="14" y="25"/>
                    <a:pt x="13" y="2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4" name="Picture 3">
            <a:extLst>
              <a:ext uri="{FF2B5EF4-FFF2-40B4-BE49-F238E27FC236}">
                <a16:creationId xmlns:a16="http://schemas.microsoft.com/office/drawing/2014/main" id="{BEAB97AF-E9CD-2074-CB57-057C1C2E5712}"/>
              </a:ext>
            </a:extLst>
          </p:cNvPr>
          <p:cNvPicPr>
            <a:picLocks noChangeAspect="1"/>
          </p:cNvPicPr>
          <p:nvPr/>
        </p:nvPicPr>
        <p:blipFill>
          <a:blip r:embed="rId7"/>
          <a:stretch>
            <a:fillRect/>
          </a:stretch>
        </p:blipFill>
        <p:spPr>
          <a:xfrm>
            <a:off x="4998719" y="2793421"/>
            <a:ext cx="5677341" cy="2497822"/>
          </a:xfrm>
          <a:prstGeom prst="rect">
            <a:avLst/>
          </a:prstGeom>
        </p:spPr>
      </p:pic>
      <p:pic>
        <p:nvPicPr>
          <p:cNvPr id="7" name="Picture 6">
            <a:extLst>
              <a:ext uri="{FF2B5EF4-FFF2-40B4-BE49-F238E27FC236}">
                <a16:creationId xmlns:a16="http://schemas.microsoft.com/office/drawing/2014/main" id="{83AD19BA-E528-2973-5A24-FBD3DA6DA30D}"/>
              </a:ext>
            </a:extLst>
          </p:cNvPr>
          <p:cNvPicPr>
            <a:picLocks noChangeAspect="1"/>
          </p:cNvPicPr>
          <p:nvPr/>
        </p:nvPicPr>
        <p:blipFill>
          <a:blip r:embed="rId8"/>
          <a:stretch>
            <a:fillRect/>
          </a:stretch>
        </p:blipFill>
        <p:spPr>
          <a:xfrm>
            <a:off x="5985099" y="1786086"/>
            <a:ext cx="3615241" cy="969348"/>
          </a:xfrm>
          <a:prstGeom prst="rect">
            <a:avLst/>
          </a:prstGeom>
        </p:spPr>
      </p:pic>
    </p:spTree>
    <p:extLst>
      <p:ext uri="{BB962C8B-B14F-4D97-AF65-F5344CB8AC3E}">
        <p14:creationId xmlns:p14="http://schemas.microsoft.com/office/powerpoint/2010/main" val="163902416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18"/>
                                        </p:tgtEl>
                                        <p:attrNameLst>
                                          <p:attrName>ppt_x</p:attrName>
                                          <p:attrName>ppt_y</p:attrName>
                                        </p:attrNameLst>
                                      </p:cBhvr>
                                    </p:animMotion>
                                  </p:childTnLst>
                                </p:cTn>
                              </p:par>
                              <p:par>
                                <p:cTn id="7" presetID="14" presetClass="entr" presetSubtype="1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randombar(horizontal)">
                                      <p:cBhvr>
                                        <p:cTn id="9" dur="500"/>
                                        <p:tgtEl>
                                          <p:spTgt spid="20"/>
                                        </p:tgtEl>
                                      </p:cBhvr>
                                    </p:animEffect>
                                  </p:childTnLst>
                                </p:cTn>
                              </p:par>
                              <p:par>
                                <p:cTn id="10" presetID="14" presetClass="entr" presetSubtype="1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63" presetClass="path" presetSubtype="0" accel="50000" decel="50000" fill="hold" nodeType="withEffect">
                                  <p:stCondLst>
                                    <p:cond delay="0"/>
                                  </p:stCondLst>
                                  <p:childTnLst>
                                    <p:animMotion origin="layout" path="M 3.125E-6 -1.11111E-6 L 0.27083 -0.1588 " pathEditMode="relative" rAng="0" ptsTypes="AA">
                                      <p:cBhvr>
                                        <p:cTn id="17" dur="2000" fill="hold"/>
                                        <p:tgtEl>
                                          <p:spTgt spid="41"/>
                                        </p:tgtEl>
                                        <p:attrNameLst>
                                          <p:attrName>ppt_x</p:attrName>
                                          <p:attrName>ppt_y</p:attrName>
                                        </p:attrNameLst>
                                      </p:cBhvr>
                                      <p:rCtr x="13542" y="-7940"/>
                                    </p:animMotion>
                                  </p:childTnLst>
                                </p:cTn>
                              </p:par>
                              <p:par>
                                <p:cTn id="18" presetID="50" presetClass="path" presetSubtype="0" accel="50000" decel="50000" fill="hold" nodeType="withEffect">
                                  <p:stCondLst>
                                    <p:cond delay="0"/>
                                  </p:stCondLst>
                                  <p:childTnLst>
                                    <p:animMotion origin="layout" path="M 3.125E-6 -1.85185E-6 L 0.06041 -1.85185E-6 C 0.0875 -1.85185E-6 0.12096 0.04746 0.12096 0.08611 L 0.12096 0.17246 " pathEditMode="relative" rAng="0" ptsTypes="AAAA">
                                      <p:cBhvr>
                                        <p:cTn id="19" dur="2000" fill="hold"/>
                                        <p:tgtEl>
                                          <p:spTgt spid="42"/>
                                        </p:tgtEl>
                                        <p:attrNameLst>
                                          <p:attrName>ppt_x</p:attrName>
                                          <p:attrName>ppt_y</p:attrName>
                                        </p:attrNameLst>
                                      </p:cBhvr>
                                      <p:rCtr x="6042" y="8611"/>
                                    </p:animMotion>
                                  </p:childTnLst>
                                </p:cTn>
                              </p:par>
                              <p:par>
                                <p:cTn id="20" presetID="35" presetClass="path" presetSubtype="0" accel="50000" decel="50000" fill="hold" nodeType="withEffect">
                                  <p:stCondLst>
                                    <p:cond delay="0"/>
                                  </p:stCondLst>
                                  <p:childTnLst>
                                    <p:animMotion origin="layout" path="M 3.54167E-6 1.11111E-6 L -0.17461 0.02245 " pathEditMode="relative" rAng="0" ptsTypes="AA">
                                      <p:cBhvr>
                                        <p:cTn id="21" dur="2000" fill="hold"/>
                                        <p:tgtEl>
                                          <p:spTgt spid="21"/>
                                        </p:tgtEl>
                                        <p:attrNameLst>
                                          <p:attrName>ppt_x</p:attrName>
                                          <p:attrName>ppt_y</p:attrName>
                                        </p:attrNameLst>
                                      </p:cBhvr>
                                      <p:rCtr x="-8737" y="1111"/>
                                    </p:animMotion>
                                  </p:childTnLst>
                                </p:cTn>
                              </p:par>
                              <p:par>
                                <p:cTn id="22" presetID="35" presetClass="path" presetSubtype="0" accel="50000" decel="50000" fill="hold" nodeType="withEffect">
                                  <p:stCondLst>
                                    <p:cond delay="0"/>
                                  </p:stCondLst>
                                  <p:childTnLst>
                                    <p:animMotion origin="layout" path="M -3.54167E-6 4.81481E-6 L -0.15494 -0.00834 " pathEditMode="relative" rAng="0" ptsTypes="AA">
                                      <p:cBhvr>
                                        <p:cTn id="23" dur="2000" fill="hold"/>
                                        <p:tgtEl>
                                          <p:spTgt spid="22"/>
                                        </p:tgtEl>
                                        <p:attrNameLst>
                                          <p:attrName>ppt_x</p:attrName>
                                          <p:attrName>ppt_y</p:attrName>
                                        </p:attrNameLst>
                                      </p:cBhvr>
                                      <p:rCtr x="-7747" y="-417"/>
                                    </p:animMotion>
                                  </p:childTnLst>
                                </p:cTn>
                              </p:par>
                              <p:par>
                                <p:cTn id="24" presetID="14" presetClass="entr" presetSubtype="1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randombar(horizontal)">
                                      <p:cBhvr>
                                        <p:cTn id="26" dur="500"/>
                                        <p:tgtEl>
                                          <p:spTgt spid="42"/>
                                        </p:tgtEl>
                                      </p:cBhvr>
                                    </p:animEffect>
                                  </p:childTnLst>
                                </p:cTn>
                              </p:par>
                              <p:par>
                                <p:cTn id="27" presetID="14" presetClass="entr" presetSubtype="1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14" presetClass="entr" presetSubtype="1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randombar(horizontal)">
                                      <p:cBhvr>
                                        <p:cTn id="32" dur="500"/>
                                        <p:tgtEl>
                                          <p:spTgt spid="33"/>
                                        </p:tgtEl>
                                      </p:cBhvr>
                                    </p:animEffect>
                                  </p:childTnLst>
                                </p:cTn>
                              </p:par>
                              <p:par>
                                <p:cTn id="33" presetID="14" presetClass="entr" presetSubtype="1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randombar(horizontal)">
                                      <p:cBhvr>
                                        <p:cTn id="35" dur="500"/>
                                        <p:tgtEl>
                                          <p:spTgt spid="43"/>
                                        </p:tgtEl>
                                      </p:cBhvr>
                                    </p:animEffect>
                                  </p:childTnLst>
                                </p:cTn>
                              </p:par>
                              <p:par>
                                <p:cTn id="36" presetID="14" presetClass="entr" presetSubtype="1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randombar(horizontal)">
                                      <p:cBhvr>
                                        <p:cTn id="38" dur="500"/>
                                        <p:tgtEl>
                                          <p:spTgt spid="37"/>
                                        </p:tgtEl>
                                      </p:cBhvr>
                                    </p:animEffect>
                                  </p:childTnLst>
                                </p:cTn>
                              </p:par>
                              <p:par>
                                <p:cTn id="39" presetID="14" presetClass="entr" presetSubtype="1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randombar(horizont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500"/>
                                        <p:tgtEl>
                                          <p:spTgt spid="4"/>
                                        </p:tgtEl>
                                      </p:cBhvr>
                                    </p:animEffect>
                                  </p:childTnLst>
                                </p:cTn>
                              </p:par>
                              <p:par>
                                <p:cTn id="47" presetID="2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748FBA7-5B3E-4778-A836-3BF82E003F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8643" y="897277"/>
            <a:ext cx="7605569" cy="5143459"/>
          </a:xfrm>
          <a:prstGeom prst="rect">
            <a:avLst/>
          </a:prstGeom>
        </p:spPr>
      </p:pic>
      <p:pic>
        <p:nvPicPr>
          <p:cNvPr id="4" name="图片 3">
            <a:extLst>
              <a:ext uri="{FF2B5EF4-FFF2-40B4-BE49-F238E27FC236}">
                <a16:creationId xmlns:a16="http://schemas.microsoft.com/office/drawing/2014/main" id="{81EAB4AD-5379-433D-90B2-B9041BA7685A}"/>
              </a:ext>
            </a:extLst>
          </p:cNvPr>
          <p:cNvPicPr>
            <a:picLocks noChangeAspect="1"/>
          </p:cNvPicPr>
          <p:nvPr/>
        </p:nvPicPr>
        <p:blipFill>
          <a:blip r:embed="rId5"/>
          <a:stretch>
            <a:fillRect/>
          </a:stretch>
        </p:blipFill>
        <p:spPr>
          <a:xfrm>
            <a:off x="356832" y="610664"/>
            <a:ext cx="1527724" cy="958690"/>
          </a:xfrm>
          <a:prstGeom prst="rect">
            <a:avLst/>
          </a:prstGeom>
        </p:spPr>
      </p:pic>
      <p:pic>
        <p:nvPicPr>
          <p:cNvPr id="5" name="图片 4">
            <a:extLst>
              <a:ext uri="{FF2B5EF4-FFF2-40B4-BE49-F238E27FC236}">
                <a16:creationId xmlns:a16="http://schemas.microsoft.com/office/drawing/2014/main" id="{052B2D19-1C38-488B-BCC7-90E8E0609F12}"/>
              </a:ext>
            </a:extLst>
          </p:cNvPr>
          <p:cNvPicPr>
            <a:picLocks noChangeAspect="1"/>
          </p:cNvPicPr>
          <p:nvPr/>
        </p:nvPicPr>
        <p:blipFill>
          <a:blip r:embed="rId5"/>
          <a:stretch>
            <a:fillRect/>
          </a:stretch>
        </p:blipFill>
        <p:spPr>
          <a:xfrm>
            <a:off x="2014647" y="1420986"/>
            <a:ext cx="918124" cy="576149"/>
          </a:xfrm>
          <a:prstGeom prst="rect">
            <a:avLst/>
          </a:prstGeom>
        </p:spPr>
      </p:pic>
      <p:pic>
        <p:nvPicPr>
          <p:cNvPr id="6" name="图片 5">
            <a:extLst>
              <a:ext uri="{FF2B5EF4-FFF2-40B4-BE49-F238E27FC236}">
                <a16:creationId xmlns:a16="http://schemas.microsoft.com/office/drawing/2014/main" id="{CA309B8D-A611-4386-841D-B959383CD81F}"/>
              </a:ext>
            </a:extLst>
          </p:cNvPr>
          <p:cNvPicPr>
            <a:picLocks noChangeAspect="1"/>
          </p:cNvPicPr>
          <p:nvPr/>
        </p:nvPicPr>
        <p:blipFill>
          <a:blip r:embed="rId5"/>
          <a:stretch>
            <a:fillRect/>
          </a:stretch>
        </p:blipFill>
        <p:spPr>
          <a:xfrm>
            <a:off x="2791515" y="408612"/>
            <a:ext cx="918124" cy="576149"/>
          </a:xfrm>
          <a:prstGeom prst="rect">
            <a:avLst/>
          </a:prstGeom>
        </p:spPr>
      </p:pic>
      <p:pic>
        <p:nvPicPr>
          <p:cNvPr id="7" name="图片 6">
            <a:extLst>
              <a:ext uri="{FF2B5EF4-FFF2-40B4-BE49-F238E27FC236}">
                <a16:creationId xmlns:a16="http://schemas.microsoft.com/office/drawing/2014/main" id="{82773E3F-07E0-4A1B-9887-95AA83CE5393}"/>
              </a:ext>
            </a:extLst>
          </p:cNvPr>
          <p:cNvPicPr>
            <a:picLocks noChangeAspect="1"/>
          </p:cNvPicPr>
          <p:nvPr/>
        </p:nvPicPr>
        <p:blipFill>
          <a:blip r:embed="rId5"/>
          <a:stretch>
            <a:fillRect/>
          </a:stretch>
        </p:blipFill>
        <p:spPr>
          <a:xfrm>
            <a:off x="840052" y="2301881"/>
            <a:ext cx="918124" cy="576149"/>
          </a:xfrm>
          <a:prstGeom prst="rect">
            <a:avLst/>
          </a:prstGeom>
        </p:spPr>
      </p:pic>
      <p:pic>
        <p:nvPicPr>
          <p:cNvPr id="22" name="图片 21">
            <a:extLst>
              <a:ext uri="{FF2B5EF4-FFF2-40B4-BE49-F238E27FC236}">
                <a16:creationId xmlns:a16="http://schemas.microsoft.com/office/drawing/2014/main" id="{51865011-12B3-4B1C-8658-E2CBC7EEC7A2}"/>
              </a:ext>
            </a:extLst>
          </p:cNvPr>
          <p:cNvPicPr>
            <a:picLocks noChangeAspect="1"/>
          </p:cNvPicPr>
          <p:nvPr/>
        </p:nvPicPr>
        <p:blipFill>
          <a:blip r:embed="rId5"/>
          <a:stretch>
            <a:fillRect/>
          </a:stretch>
        </p:blipFill>
        <p:spPr>
          <a:xfrm>
            <a:off x="7010845" y="231722"/>
            <a:ext cx="918124" cy="576149"/>
          </a:xfrm>
          <a:prstGeom prst="rect">
            <a:avLst/>
          </a:prstGeom>
        </p:spPr>
      </p:pic>
      <p:pic>
        <p:nvPicPr>
          <p:cNvPr id="23" name="图片 22">
            <a:extLst>
              <a:ext uri="{FF2B5EF4-FFF2-40B4-BE49-F238E27FC236}">
                <a16:creationId xmlns:a16="http://schemas.microsoft.com/office/drawing/2014/main" id="{556A9F3F-E303-4029-B602-BC9248B832F2}"/>
              </a:ext>
            </a:extLst>
          </p:cNvPr>
          <p:cNvPicPr>
            <a:picLocks noChangeAspect="1"/>
          </p:cNvPicPr>
          <p:nvPr/>
        </p:nvPicPr>
        <p:blipFill>
          <a:blip r:embed="rId5"/>
          <a:stretch>
            <a:fillRect/>
          </a:stretch>
        </p:blipFill>
        <p:spPr>
          <a:xfrm>
            <a:off x="4695121" y="500576"/>
            <a:ext cx="771574" cy="48418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50754">
            <a:off x="8993277" y="138901"/>
            <a:ext cx="2323782" cy="2321158"/>
          </a:xfrm>
          <a:prstGeom prst="rect">
            <a:avLst/>
          </a:prstGeom>
        </p:spPr>
      </p:pic>
      <p:pic>
        <p:nvPicPr>
          <p:cNvPr id="26" name="图片 5">
            <a:extLst>
              <a:ext uri="{FF2B5EF4-FFF2-40B4-BE49-F238E27FC236}">
                <a16:creationId xmlns:a16="http://schemas.microsoft.com/office/drawing/2014/main" id="{CA309B8D-A611-4386-841D-B959383CD81F}"/>
              </a:ext>
            </a:extLst>
          </p:cNvPr>
          <p:cNvPicPr>
            <a:picLocks noChangeAspect="1"/>
          </p:cNvPicPr>
          <p:nvPr/>
        </p:nvPicPr>
        <p:blipFill>
          <a:blip r:embed="rId5"/>
          <a:stretch>
            <a:fillRect/>
          </a:stretch>
        </p:blipFill>
        <p:spPr>
          <a:xfrm>
            <a:off x="661632" y="4004740"/>
            <a:ext cx="918124" cy="576149"/>
          </a:xfrm>
          <a:prstGeom prst="rect">
            <a:avLst/>
          </a:prstGeom>
        </p:spPr>
      </p:pic>
      <p:pic>
        <p:nvPicPr>
          <p:cNvPr id="31" name="图片 5">
            <a:extLst>
              <a:ext uri="{FF2B5EF4-FFF2-40B4-BE49-F238E27FC236}">
                <a16:creationId xmlns:a16="http://schemas.microsoft.com/office/drawing/2014/main" id="{CA309B8D-A611-4386-841D-B959383CD81F}"/>
              </a:ext>
            </a:extLst>
          </p:cNvPr>
          <p:cNvPicPr>
            <a:picLocks noChangeAspect="1"/>
          </p:cNvPicPr>
          <p:nvPr/>
        </p:nvPicPr>
        <p:blipFill>
          <a:blip r:embed="rId5"/>
          <a:stretch>
            <a:fillRect/>
          </a:stretch>
        </p:blipFill>
        <p:spPr>
          <a:xfrm>
            <a:off x="1720869" y="5866007"/>
            <a:ext cx="918124" cy="576149"/>
          </a:xfrm>
          <a:prstGeom prst="rect">
            <a:avLst/>
          </a:prstGeom>
        </p:spPr>
      </p:pic>
      <p:pic>
        <p:nvPicPr>
          <p:cNvPr id="32" name="图片 27">
            <a:extLst>
              <a:ext uri="{FF2B5EF4-FFF2-40B4-BE49-F238E27FC236}">
                <a16:creationId xmlns:a16="http://schemas.microsoft.com/office/drawing/2014/main" id="{7FC34645-D003-4151-AEC3-C5B58A136D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1817" y="2100123"/>
            <a:ext cx="2698244" cy="4512742"/>
          </a:xfrm>
          <a:prstGeom prst="rect">
            <a:avLst/>
          </a:prstGeom>
        </p:spPr>
      </p:pic>
      <p:pic>
        <p:nvPicPr>
          <p:cNvPr id="3" name="Picture 2">
            <a:extLst>
              <a:ext uri="{FF2B5EF4-FFF2-40B4-BE49-F238E27FC236}">
                <a16:creationId xmlns:a16="http://schemas.microsoft.com/office/drawing/2014/main" id="{B36134BE-8881-AB85-C2DA-A482A57B93BA}"/>
              </a:ext>
            </a:extLst>
          </p:cNvPr>
          <p:cNvPicPr>
            <a:picLocks noChangeAspect="1"/>
          </p:cNvPicPr>
          <p:nvPr/>
        </p:nvPicPr>
        <p:blipFill>
          <a:blip r:embed="rId8"/>
          <a:stretch>
            <a:fillRect/>
          </a:stretch>
        </p:blipFill>
        <p:spPr>
          <a:xfrm>
            <a:off x="5237257" y="1790017"/>
            <a:ext cx="5151566" cy="4029805"/>
          </a:xfrm>
          <a:prstGeom prst="rect">
            <a:avLst/>
          </a:prstGeom>
        </p:spPr>
      </p:pic>
    </p:spTree>
    <p:extLst>
      <p:ext uri="{BB962C8B-B14F-4D97-AF65-F5344CB8AC3E}">
        <p14:creationId xmlns:p14="http://schemas.microsoft.com/office/powerpoint/2010/main" val="404582899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5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500"/>
                                        <p:tgtEl>
                                          <p:spTgt spid="5"/>
                                        </p:tgtEl>
                                      </p:cBhvr>
                                    </p:animEffect>
                                  </p:childTnLst>
                                </p:cTn>
                              </p:par>
                              <p:par>
                                <p:cTn id="14" presetID="21" presetClass="entr" presetSubtype="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500"/>
                                        <p:tgtEl>
                                          <p:spTgt spid="6"/>
                                        </p:tgtEl>
                                      </p:cBhvr>
                                    </p:animEffect>
                                  </p:childTnLst>
                                </p:cTn>
                              </p:par>
                              <p:par>
                                <p:cTn id="17" presetID="21"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500"/>
                                        <p:tgtEl>
                                          <p:spTgt spid="7"/>
                                        </p:tgtEl>
                                      </p:cBhvr>
                                    </p:animEffect>
                                  </p:childTnLst>
                                </p:cTn>
                              </p:par>
                              <p:par>
                                <p:cTn id="20" presetID="61" presetClass="path" presetSubtype="0" accel="50000" decel="50000" fill="hold" nodeType="withEffect">
                                  <p:stCondLst>
                                    <p:cond delay="0"/>
                                  </p:stCondLst>
                                  <p:childTnLst>
                                    <p:animMotion origin="layout" path="M 3.54167E-6 4.81481E-6 C -0.0056 -0.00533 -0.01211 -0.01019 -0.01498 -0.01598 C -0.01771 -0.02292 -0.01927 -0.03079 -0.02071 -0.03866 C -0.02214 -0.04676 -0.02071 -0.05325 -0.01927 -0.06065 C -0.01771 -0.06737 -0.01563 -0.07454 -0.01068 -0.08056 C -0.00638 -0.08681 0.00078 -0.09144 0.00859 -0.09514 C 0.01588 -0.09908 0.02435 -0.10139 0.03294 -0.10255 C 0.04166 -0.10371 0.05026 -0.10371 0.05807 -0.10255 C 0.06666 -0.10139 0.07461 -0.09838 0.08112 -0.09329 C 0.0875 -0.08913 0.09323 -0.08357 0.09609 -0.07686 C 0.09974 -0.07084 0.10117 -0.0625 0.10117 -0.05556 C 0.10195 -0.04908 0.10117 -0.04098 0.09739 -0.0345 C 0.09388 -0.02825 0.0875 -0.02338 0.0789 -0.0213 C 0.07031 -0.01899 0.06172 -0.02153 0.05599 -0.0257 C 0.05091 -0.03033 0.04726 -0.03681 0.04661 -0.04468 C 0.04661 -0.05278 0.04726 -0.05996 0.05091 -0.06598 C 0.05455 -0.07223 0.05377 -0.07315 0.06823 -0.08125 C 0.08112 -0.08982 0.09388 -0.0875 0.10195 -0.08797 C 0.10963 -0.08797 0.11614 -0.08542 0.12409 -0.08311 C 0.13268 -0.0801 0.13984 -0.07454 0.14479 -0.06945 C 0.14987 -0.06459 0.15195 -0.05903 0.15494 -0.04908 C 0.15716 -0.03913 0.15716 -0.0345 0.15716 -0.02686 C 0.15716 -0.01991 0.15716 -0.01227 0.15716 -0.00533 " pathEditMode="relative" rAng="0" ptsTypes="AAAAAAAAAAAAAAAAAAAAAAA">
                                      <p:cBhvr>
                                        <p:cTn id="21" dur="2000" fill="hold"/>
                                        <p:tgtEl>
                                          <p:spTgt spid="32"/>
                                        </p:tgtEl>
                                        <p:attrNameLst>
                                          <p:attrName>ppt_x</p:attrName>
                                          <p:attrName>ppt_y</p:attrName>
                                        </p:attrNameLst>
                                      </p:cBhvr>
                                      <p:rCtr x="6784" y="-5185"/>
                                    </p:animMotion>
                                  </p:childTnLst>
                                </p:cTn>
                              </p:par>
                              <p:par>
                                <p:cTn id="22" presetID="6" presetClass="entr" presetSubtype="16"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circle(in)">
                                      <p:cBhvr>
                                        <p:cTn id="24" dur="500"/>
                                        <p:tgtEl>
                                          <p:spTgt spid="32"/>
                                        </p:tgtEl>
                                      </p:cBhvr>
                                    </p:animEffect>
                                  </p:childTnLst>
                                </p:cTn>
                              </p:par>
                              <p:par>
                                <p:cTn id="25" presetID="21" presetClass="entr" presetSubtype="1"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500"/>
                                        <p:tgtEl>
                                          <p:spTgt spid="26"/>
                                        </p:tgtEl>
                                      </p:cBhvr>
                                    </p:animEffect>
                                  </p:childTnLst>
                                </p:cTn>
                              </p:par>
                              <p:par>
                                <p:cTn id="28" presetID="21" presetClass="entr" presetSubtype="1"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500"/>
                                        <p:tgtEl>
                                          <p:spTgt spid="22"/>
                                        </p:tgtEl>
                                      </p:cBhvr>
                                    </p:animEffect>
                                  </p:childTnLst>
                                </p:cTn>
                              </p:par>
                              <p:par>
                                <p:cTn id="31" presetID="21" presetClass="entr" presetSubtype="1"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heel(1)">
                                      <p:cBhvr>
                                        <p:cTn id="33" dur="500"/>
                                        <p:tgtEl>
                                          <p:spTgt spid="31"/>
                                        </p:tgtEl>
                                      </p:cBhvr>
                                    </p:animEffect>
                                  </p:childTnLst>
                                </p:cTn>
                              </p:par>
                              <p:par>
                                <p:cTn id="34" presetID="21" presetClass="entr" presetSubtype="1"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heel(1)">
                                      <p:cBhvr>
                                        <p:cTn id="36" dur="500"/>
                                        <p:tgtEl>
                                          <p:spTgt spid="23"/>
                                        </p:tgtEl>
                                      </p:cBhvr>
                                    </p:animEffect>
                                  </p:childTnLst>
                                </p:cTn>
                              </p:par>
                              <p:par>
                                <p:cTn id="37" presetID="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par>
                          <p:cTn id="41" fill="hold">
                            <p:stCondLst>
                              <p:cond delay="2000"/>
                            </p:stCondLst>
                            <p:childTnLst>
                              <p:par>
                                <p:cTn id="42" presetID="26" presetClass="emph" presetSubtype="0" repeatCount="3000" fill="hold" nodeType="afterEffect">
                                  <p:stCondLst>
                                    <p:cond delay="0"/>
                                  </p:stCondLst>
                                  <p:childTnLst>
                                    <p:animEffect transition="out" filter="fade">
                                      <p:cBhvr>
                                        <p:cTn id="43" dur="500" tmFilter="0, 0; .2, .5; .8, .5; 1, 0"/>
                                        <p:tgtEl>
                                          <p:spTgt spid="16"/>
                                        </p:tgtEl>
                                      </p:cBhvr>
                                    </p:animEffect>
                                    <p:animScale>
                                      <p:cBhvr>
                                        <p:cTn id="44" dur="250" autoRev="1" fill="hold"/>
                                        <p:tgtEl>
                                          <p:spTgt spid="16"/>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Rectangle 23"/>
          <p:cNvSpPr/>
          <p:nvPr/>
        </p:nvSpPr>
        <p:spPr>
          <a:xfrm>
            <a:off x="1737360" y="1145858"/>
            <a:ext cx="9255760" cy="1323439"/>
          </a:xfrm>
          <a:prstGeom prst="rect">
            <a:avLst/>
          </a:prstGeom>
          <a:noFill/>
        </p:spPr>
        <p:txBody>
          <a:bodyPr wrap="square" lIns="91440" tIns="45720" rIns="91440" bIns="45720">
            <a:spAutoFit/>
          </a:bodyPr>
          <a:lstStyle/>
          <a:p>
            <a:pPr lvl="0" algn="just" defTabSz="457200">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Tính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diện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tích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phần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đã</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tô</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màu</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trong</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mỗi</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sau</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9E7DC624-6BF6-16F8-408E-85B18BB60C77}"/>
              </a:ext>
            </a:extLst>
          </p:cNvPr>
          <p:cNvSpPr/>
          <p:nvPr/>
        </p:nvSpPr>
        <p:spPr>
          <a:xfrm>
            <a:off x="955040" y="1300480"/>
            <a:ext cx="690880" cy="660400"/>
          </a:xfrm>
          <a:prstGeom prst="ellipse">
            <a:avLst/>
          </a:prstGeom>
          <a:solidFill>
            <a:srgbClr val="FF0000"/>
          </a:solidFill>
          <a:ln>
            <a:solidFill>
              <a:srgbClr val="E523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t>3</a:t>
            </a:r>
          </a:p>
        </p:txBody>
      </p:sp>
      <p:pic>
        <p:nvPicPr>
          <p:cNvPr id="6" name="Picture 5">
            <a:extLst>
              <a:ext uri="{FF2B5EF4-FFF2-40B4-BE49-F238E27FC236}">
                <a16:creationId xmlns:a16="http://schemas.microsoft.com/office/drawing/2014/main" id="{08F78893-1406-627C-A197-37EC39729D13}"/>
              </a:ext>
            </a:extLst>
          </p:cNvPr>
          <p:cNvPicPr>
            <a:picLocks noChangeAspect="1"/>
          </p:cNvPicPr>
          <p:nvPr/>
        </p:nvPicPr>
        <p:blipFill>
          <a:blip r:embed="rId2"/>
          <a:stretch>
            <a:fillRect/>
          </a:stretch>
        </p:blipFill>
        <p:spPr>
          <a:xfrm>
            <a:off x="1146414" y="2865119"/>
            <a:ext cx="9491106" cy="2939663"/>
          </a:xfrm>
          <a:prstGeom prst="rect">
            <a:avLst/>
          </a:prstGeom>
        </p:spPr>
      </p:pic>
    </p:spTree>
    <p:extLst>
      <p:ext uri="{BB962C8B-B14F-4D97-AF65-F5344CB8AC3E}">
        <p14:creationId xmlns:p14="http://schemas.microsoft.com/office/powerpoint/2010/main" val="63391757"/>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30628" y="191715"/>
            <a:ext cx="11742058" cy="6579199"/>
            <a:chOff x="130628" y="191715"/>
            <a:chExt cx="11742058" cy="6579199"/>
          </a:xfrm>
        </p:grpSpPr>
        <p:sp>
          <p:nvSpPr>
            <p:cNvPr id="3" name="Rounded Rectangular Callout 2"/>
            <p:cNvSpPr/>
            <p:nvPr/>
          </p:nvSpPr>
          <p:spPr>
            <a:xfrm flipV="1">
              <a:off x="130628" y="191715"/>
              <a:ext cx="11742058" cy="6579199"/>
            </a:xfrm>
            <a:custGeom>
              <a:avLst/>
              <a:gdLst>
                <a:gd name="connsiteX0" fmla="*/ 0 w 11742058"/>
                <a:gd name="connsiteY0" fmla="*/ 991829 h 5950857"/>
                <a:gd name="connsiteX1" fmla="*/ 991829 w 11742058"/>
                <a:gd name="connsiteY1" fmla="*/ 0 h 5950857"/>
                <a:gd name="connsiteX2" fmla="*/ 1957010 w 11742058"/>
                <a:gd name="connsiteY2" fmla="*/ 0 h 5950857"/>
                <a:gd name="connsiteX3" fmla="*/ 1957010 w 11742058"/>
                <a:gd name="connsiteY3" fmla="*/ 0 h 5950857"/>
                <a:gd name="connsiteX4" fmla="*/ 4892524 w 11742058"/>
                <a:gd name="connsiteY4" fmla="*/ 0 h 5950857"/>
                <a:gd name="connsiteX5" fmla="*/ 10750229 w 11742058"/>
                <a:gd name="connsiteY5" fmla="*/ 0 h 5950857"/>
                <a:gd name="connsiteX6" fmla="*/ 11742058 w 11742058"/>
                <a:gd name="connsiteY6" fmla="*/ 991829 h 5950857"/>
                <a:gd name="connsiteX7" fmla="*/ 11742058 w 11742058"/>
                <a:gd name="connsiteY7" fmla="*/ 3471333 h 5950857"/>
                <a:gd name="connsiteX8" fmla="*/ 11742058 w 11742058"/>
                <a:gd name="connsiteY8" fmla="*/ 3471333 h 5950857"/>
                <a:gd name="connsiteX9" fmla="*/ 11742058 w 11742058"/>
                <a:gd name="connsiteY9" fmla="*/ 4959048 h 5950857"/>
                <a:gd name="connsiteX10" fmla="*/ 11742058 w 11742058"/>
                <a:gd name="connsiteY10" fmla="*/ 4959028 h 5950857"/>
                <a:gd name="connsiteX11" fmla="*/ 10750229 w 11742058"/>
                <a:gd name="connsiteY11" fmla="*/ 5950857 h 5950857"/>
                <a:gd name="connsiteX12" fmla="*/ 4892524 w 11742058"/>
                <a:gd name="connsiteY12" fmla="*/ 5950857 h 5950857"/>
                <a:gd name="connsiteX13" fmla="*/ 595440 w 11742058"/>
                <a:gd name="connsiteY13" fmla="*/ 6445849 h 5950857"/>
                <a:gd name="connsiteX14" fmla="*/ 1957010 w 11742058"/>
                <a:gd name="connsiteY14" fmla="*/ 5950857 h 5950857"/>
                <a:gd name="connsiteX15" fmla="*/ 991829 w 11742058"/>
                <a:gd name="connsiteY15" fmla="*/ 5950857 h 5950857"/>
                <a:gd name="connsiteX16" fmla="*/ 0 w 11742058"/>
                <a:gd name="connsiteY16" fmla="*/ 4959028 h 5950857"/>
                <a:gd name="connsiteX17" fmla="*/ 0 w 11742058"/>
                <a:gd name="connsiteY17" fmla="*/ 4959048 h 5950857"/>
                <a:gd name="connsiteX18" fmla="*/ 0 w 11742058"/>
                <a:gd name="connsiteY18" fmla="*/ 3471333 h 5950857"/>
                <a:gd name="connsiteX19" fmla="*/ 0 w 11742058"/>
                <a:gd name="connsiteY19" fmla="*/ 3471333 h 5950857"/>
                <a:gd name="connsiteX20" fmla="*/ 0 w 11742058"/>
                <a:gd name="connsiteY20" fmla="*/ 991829 h 5950857"/>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 name="connsiteX0" fmla="*/ 0 w 11742058"/>
                <a:gd name="connsiteY0" fmla="*/ 991829 h 6579199"/>
                <a:gd name="connsiteX1" fmla="*/ 991829 w 11742058"/>
                <a:gd name="connsiteY1" fmla="*/ 0 h 6579199"/>
                <a:gd name="connsiteX2" fmla="*/ 1957010 w 11742058"/>
                <a:gd name="connsiteY2" fmla="*/ 0 h 6579199"/>
                <a:gd name="connsiteX3" fmla="*/ 1957010 w 11742058"/>
                <a:gd name="connsiteY3" fmla="*/ 0 h 6579199"/>
                <a:gd name="connsiteX4" fmla="*/ 4892524 w 11742058"/>
                <a:gd name="connsiteY4" fmla="*/ 0 h 6579199"/>
                <a:gd name="connsiteX5" fmla="*/ 10750229 w 11742058"/>
                <a:gd name="connsiteY5" fmla="*/ 0 h 6579199"/>
                <a:gd name="connsiteX6" fmla="*/ 11742058 w 11742058"/>
                <a:gd name="connsiteY6" fmla="*/ 991829 h 6579199"/>
                <a:gd name="connsiteX7" fmla="*/ 11742058 w 11742058"/>
                <a:gd name="connsiteY7" fmla="*/ 3471333 h 6579199"/>
                <a:gd name="connsiteX8" fmla="*/ 11742058 w 11742058"/>
                <a:gd name="connsiteY8" fmla="*/ 3471333 h 6579199"/>
                <a:gd name="connsiteX9" fmla="*/ 11742058 w 11742058"/>
                <a:gd name="connsiteY9" fmla="*/ 4959048 h 6579199"/>
                <a:gd name="connsiteX10" fmla="*/ 11742058 w 11742058"/>
                <a:gd name="connsiteY10" fmla="*/ 4959028 h 6579199"/>
                <a:gd name="connsiteX11" fmla="*/ 10750229 w 11742058"/>
                <a:gd name="connsiteY11" fmla="*/ 5950857 h 6579199"/>
                <a:gd name="connsiteX12" fmla="*/ 4892524 w 11742058"/>
                <a:gd name="connsiteY12" fmla="*/ 5950857 h 6579199"/>
                <a:gd name="connsiteX13" fmla="*/ 1128840 w 11742058"/>
                <a:gd name="connsiteY13" fmla="*/ 6579199 h 6579199"/>
                <a:gd name="connsiteX14" fmla="*/ 1957010 w 11742058"/>
                <a:gd name="connsiteY14" fmla="*/ 5950857 h 6579199"/>
                <a:gd name="connsiteX15" fmla="*/ 991829 w 11742058"/>
                <a:gd name="connsiteY15" fmla="*/ 5950857 h 6579199"/>
                <a:gd name="connsiteX16" fmla="*/ 0 w 11742058"/>
                <a:gd name="connsiteY16" fmla="*/ 4959028 h 6579199"/>
                <a:gd name="connsiteX17" fmla="*/ 0 w 11742058"/>
                <a:gd name="connsiteY17" fmla="*/ 4959048 h 6579199"/>
                <a:gd name="connsiteX18" fmla="*/ 0 w 11742058"/>
                <a:gd name="connsiteY18" fmla="*/ 3471333 h 6579199"/>
                <a:gd name="connsiteX19" fmla="*/ 0 w 11742058"/>
                <a:gd name="connsiteY19" fmla="*/ 3471333 h 6579199"/>
                <a:gd name="connsiteX20" fmla="*/ 0 w 11742058"/>
                <a:gd name="connsiteY20" fmla="*/ 991829 h 657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2058" h="6579199">
                  <a:moveTo>
                    <a:pt x="0" y="991829"/>
                  </a:moveTo>
                  <a:cubicBezTo>
                    <a:pt x="0" y="444057"/>
                    <a:pt x="444057" y="0"/>
                    <a:pt x="991829" y="0"/>
                  </a:cubicBezTo>
                  <a:lnTo>
                    <a:pt x="1957010" y="0"/>
                  </a:lnTo>
                  <a:lnTo>
                    <a:pt x="1957010" y="0"/>
                  </a:lnTo>
                  <a:lnTo>
                    <a:pt x="4892524" y="0"/>
                  </a:lnTo>
                  <a:lnTo>
                    <a:pt x="10750229" y="0"/>
                  </a:lnTo>
                  <a:cubicBezTo>
                    <a:pt x="11298001" y="0"/>
                    <a:pt x="11742058" y="444057"/>
                    <a:pt x="11742058" y="991829"/>
                  </a:cubicBezTo>
                  <a:lnTo>
                    <a:pt x="11742058" y="3471333"/>
                  </a:lnTo>
                  <a:lnTo>
                    <a:pt x="11742058" y="3471333"/>
                  </a:lnTo>
                  <a:lnTo>
                    <a:pt x="11742058" y="4959048"/>
                  </a:lnTo>
                  <a:lnTo>
                    <a:pt x="11742058" y="4959028"/>
                  </a:lnTo>
                  <a:cubicBezTo>
                    <a:pt x="11742058" y="5506800"/>
                    <a:pt x="11298001" y="5950857"/>
                    <a:pt x="10750229" y="5950857"/>
                  </a:cubicBezTo>
                  <a:lnTo>
                    <a:pt x="4892524" y="5950857"/>
                  </a:lnTo>
                  <a:cubicBezTo>
                    <a:pt x="3637963" y="6160304"/>
                    <a:pt x="2421501" y="6560252"/>
                    <a:pt x="1128840" y="6579199"/>
                  </a:cubicBezTo>
                  <a:cubicBezTo>
                    <a:pt x="1157247" y="6103052"/>
                    <a:pt x="1680953" y="6160304"/>
                    <a:pt x="1957010" y="5950857"/>
                  </a:cubicBezTo>
                  <a:lnTo>
                    <a:pt x="991829" y="5950857"/>
                  </a:lnTo>
                  <a:cubicBezTo>
                    <a:pt x="444057" y="5950857"/>
                    <a:pt x="0" y="5506800"/>
                    <a:pt x="0" y="4959028"/>
                  </a:cubicBezTo>
                  <a:lnTo>
                    <a:pt x="0" y="4959048"/>
                  </a:lnTo>
                  <a:lnTo>
                    <a:pt x="0" y="3471333"/>
                  </a:lnTo>
                  <a:lnTo>
                    <a:pt x="0" y="3471333"/>
                  </a:lnTo>
                  <a:lnTo>
                    <a:pt x="0" y="991829"/>
                  </a:lnTo>
                  <a:close/>
                </a:path>
              </a:pathLst>
            </a:custGeom>
            <a:solidFill>
              <a:schemeClr val="bg1"/>
            </a:solidFill>
            <a:ln w="76200">
              <a:solidFill>
                <a:srgbClr val="463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4" name="Rounded Rectangular Callout 2"/>
            <p:cNvSpPr/>
            <p:nvPr/>
          </p:nvSpPr>
          <p:spPr>
            <a:xfrm>
              <a:off x="421657" y="1060963"/>
              <a:ext cx="11160000" cy="5486400"/>
            </a:xfrm>
            <a:prstGeom prst="roundRect">
              <a:avLst/>
            </a:prstGeom>
            <a:noFill/>
            <a:ln w="38100">
              <a:solidFill>
                <a:srgbClr val="46313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44805FD0-9FBE-FCC8-084A-98AE8DD0AE7F}"/>
              </a:ext>
            </a:extLst>
          </p:cNvPr>
          <p:cNvPicPr>
            <a:picLocks noChangeAspect="1"/>
          </p:cNvPicPr>
          <p:nvPr/>
        </p:nvPicPr>
        <p:blipFill>
          <a:blip r:embed="rId2"/>
          <a:stretch>
            <a:fillRect/>
          </a:stretch>
        </p:blipFill>
        <p:spPr>
          <a:xfrm>
            <a:off x="534035" y="1635760"/>
            <a:ext cx="3524250" cy="4114800"/>
          </a:xfrm>
          <a:prstGeom prst="rect">
            <a:avLst/>
          </a:prstGeom>
        </p:spPr>
      </p:pic>
      <p:sp>
        <p:nvSpPr>
          <p:cNvPr id="8" name="TextBox 7">
            <a:extLst>
              <a:ext uri="{FF2B5EF4-FFF2-40B4-BE49-F238E27FC236}">
                <a16:creationId xmlns:a16="http://schemas.microsoft.com/office/drawing/2014/main" id="{293AE941-97F3-FB1A-65A2-38D568410FE3}"/>
              </a:ext>
            </a:extLst>
          </p:cNvPr>
          <p:cNvSpPr txBox="1"/>
          <p:nvPr/>
        </p:nvSpPr>
        <p:spPr>
          <a:xfrm>
            <a:off x="4124960" y="2143760"/>
            <a:ext cx="7315200" cy="3046988"/>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tròn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lớn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7 × 7 × 3,14 = 153,86 (</a:t>
            </a:r>
            <a:r>
              <a:rPr lang="en-US" sz="3200" b="0" i="0" dirty="0">
                <a:solidFill>
                  <a:srgbClr val="FF0000"/>
                </a:solidFill>
                <a:effectLst/>
                <a:latin typeface="Cambria" panose="02040503050406030204" pitchFamily="18" charset="0"/>
                <a:ea typeface="Cambria" panose="02040503050406030204" pitchFamily="18" charset="0"/>
              </a:rPr>
              <a:t>dm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tròn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bé</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4 x 4 x 3,14 = 50,24 (</a:t>
            </a:r>
            <a:r>
              <a:rPr lang="en-US" sz="3200" b="0" i="0" dirty="0">
                <a:solidFill>
                  <a:srgbClr val="FF0000"/>
                </a:solidFill>
                <a:effectLst/>
                <a:latin typeface="Cambria" panose="02040503050406030204" pitchFamily="18" charset="0"/>
                <a:ea typeface="Cambria" panose="02040503050406030204" pitchFamily="18" charset="0"/>
              </a:rPr>
              <a:t>dm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tô</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trong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1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153,86 – 50,24 = 103,62 (</a:t>
            </a:r>
            <a:r>
              <a:rPr lang="en-US" sz="3200" b="0" i="0" dirty="0">
                <a:solidFill>
                  <a:srgbClr val="FF0000"/>
                </a:solidFill>
                <a:effectLst/>
                <a:latin typeface="Cambria" panose="02040503050406030204" pitchFamily="18" charset="0"/>
                <a:ea typeface="Cambria" panose="02040503050406030204" pitchFamily="18" charset="0"/>
              </a:rPr>
              <a:t>dm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8938441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绿色读书"/>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570</Words>
  <Application>Microsoft Office PowerPoint</Application>
  <PresentationFormat>Widescreen</PresentationFormat>
  <Paragraphs>73</Paragraphs>
  <Slides>17</Slides>
  <Notes>7</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17</vt:i4>
      </vt:variant>
    </vt:vector>
  </HeadingPairs>
  <TitlesOfParts>
    <vt:vector size="32" baseType="lpstr">
      <vt:lpstr>DengXian</vt:lpstr>
      <vt:lpstr>DengXian Light</vt:lpstr>
      <vt:lpstr>Aptos</vt:lpstr>
      <vt:lpstr>Aptos Display</vt:lpstr>
      <vt:lpstr>Arial</vt:lpstr>
      <vt:lpstr>Calibri</vt:lpstr>
      <vt:lpstr>Calibri Light</vt:lpstr>
      <vt:lpstr>Cambria</vt:lpstr>
      <vt:lpstr>Cambria Math</vt:lpstr>
      <vt:lpstr>Times New Roman</vt:lpstr>
      <vt:lpstr>UTM Showcard</vt:lpstr>
      <vt:lpstr>方正喵呜体</vt:lpstr>
      <vt:lpstr>1_Office Theme</vt:lpstr>
      <vt:lpstr>2_Office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2019-07-18T14:56:27Z</dcterms:created>
  <dcterms:modified xsi:type="dcterms:W3CDTF">2025-01-20T10:21:34Z</dcterms:modified>
  <cp:category>9Slide.vn</cp:category>
</cp:coreProperties>
</file>