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fntdata" ContentType="application/x-fontdata"/>
  <Default Extension="wav" ContentType="audio/x-wav"/>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6" r:id="rId4"/>
  </p:sldMasterIdLst>
  <p:notesMasterIdLst>
    <p:notesMasterId r:id="rId21"/>
  </p:notesMasterIdLst>
  <p:sldIdLst>
    <p:sldId id="290" r:id="rId5"/>
    <p:sldId id="306" r:id="rId6"/>
    <p:sldId id="319" r:id="rId7"/>
    <p:sldId id="321" r:id="rId8"/>
    <p:sldId id="322" r:id="rId9"/>
    <p:sldId id="323" r:id="rId10"/>
    <p:sldId id="289" r:id="rId11"/>
    <p:sldId id="355" r:id="rId12"/>
    <p:sldId id="317" r:id="rId13"/>
    <p:sldId id="356" r:id="rId14"/>
    <p:sldId id="357" r:id="rId15"/>
    <p:sldId id="358" r:id="rId16"/>
    <p:sldId id="359" r:id="rId17"/>
    <p:sldId id="360" r:id="rId18"/>
    <p:sldId id="348" r:id="rId19"/>
    <p:sldId id="349" r:id="rId20"/>
  </p:sldIdLst>
  <p:sldSz cx="12192000" cy="6858000"/>
  <p:notesSz cx="6858000" cy="9144000"/>
  <p:embeddedFontLst>
    <p:embeddedFont>
      <p:font typeface="Calibri" panose="020F0502020204030204" pitchFamily="34" charset="0"/>
      <p:regular r:id="rId22"/>
      <p:bold r:id="rId23"/>
      <p:italic r:id="rId24"/>
      <p:boldItalic r:id="rId25"/>
    </p:embeddedFont>
    <p:embeddedFont>
      <p:font typeface="Aptos" panose="020B0604020202020204" charset="0"/>
      <p:regular r:id="rId26"/>
      <p:bold r:id="rId27"/>
      <p:italic r:id="rId28"/>
      <p:boldItalic r:id="rId29"/>
    </p:embeddedFont>
    <p:embeddedFont>
      <p:font typeface="Cambria" panose="02040503050406030204" pitchFamily="18" charset="0"/>
      <p:regular r:id="rId30"/>
      <p:bold r:id="rId31"/>
      <p:italic r:id="rId32"/>
      <p:boldItalic r:id="rId33"/>
    </p:embeddedFont>
    <p:embeddedFont>
      <p:font typeface="Aptos Display" panose="020B0604020202020204" charset="0"/>
      <p:regular r:id="rId34"/>
      <p:bold r:id="rId35"/>
      <p:italic r:id="rId36"/>
      <p:bold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EFFD"/>
    <a:srgbClr val="A19E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76" autoAdjust="0"/>
    <p:restoredTop sz="85010" autoAdjust="0"/>
  </p:normalViewPr>
  <p:slideViewPr>
    <p:cSldViewPr snapToGrid="0">
      <p:cViewPr>
        <p:scale>
          <a:sx n="30" d="100"/>
          <a:sy n="30" d="100"/>
        </p:scale>
        <p:origin x="2036" y="5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39" Type="http://schemas.openxmlformats.org/officeDocument/2006/relationships/viewProps" Target="viewProps.xml"/><Relationship Id="rId21" Type="http://schemas.openxmlformats.org/officeDocument/2006/relationships/notesMaster" Target="notesMasters/notesMaster1.xml"/><Relationship Id="rId34" Type="http://schemas.openxmlformats.org/officeDocument/2006/relationships/font" Target="fonts/font13.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8.fntdata"/><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0.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C444E3-4186-4D73-B362-046AE2B87DF7}" type="datetimeFigureOut">
              <a:rPr lang="en-US" smtClean="0"/>
              <a:t>1/20/2025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FFCC7B-C3ED-420B-9394-D2DCCF22E5D2}" type="slidenum">
              <a:rPr lang="en-US" smtClean="0"/>
              <a:t>‹#›</a:t>
            </a:fld>
            <a:endParaRPr lang="en-US"/>
          </a:p>
        </p:txBody>
      </p:sp>
    </p:spTree>
    <p:extLst>
      <p:ext uri="{BB962C8B-B14F-4D97-AF65-F5344CB8AC3E}">
        <p14:creationId xmlns:p14="http://schemas.microsoft.com/office/powerpoint/2010/main" val="1010626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473EF8-45AF-4F64-A1C1-92B752BBFFE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24912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473EF8-45AF-4F64-A1C1-92B752BBFFE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677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473EF8-45AF-4F64-A1C1-92B752BBFFE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40444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473EF8-45AF-4F64-A1C1-92B752BBFFE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87436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473EF8-45AF-4F64-A1C1-92B752BBFFE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72567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F984A-9D6A-86C0-5DB5-35177D7D68A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DF030A0-8085-7EC8-606A-C95C03C9991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8F1F402-B5AC-1371-9DA2-1ECF9DE24B1D}"/>
              </a:ext>
            </a:extLst>
          </p:cNvPr>
          <p:cNvSpPr>
            <a:spLocks noGrp="1"/>
          </p:cNvSpPr>
          <p:nvPr>
            <p:ph type="dt" sz="half" idx="10"/>
          </p:nvPr>
        </p:nvSpPr>
        <p:spPr>
          <a:xfrm>
            <a:off x="838200" y="6356350"/>
            <a:ext cx="2743200" cy="365125"/>
          </a:xfrm>
          <a:prstGeom prst="rect">
            <a:avLst/>
          </a:prstGeom>
        </p:spPr>
        <p:txBody>
          <a:bodyPr/>
          <a:lstStyle/>
          <a:p>
            <a:fld id="{FE9B9514-8C65-4475-A3F7-F660DCF2F840}" type="datetimeFigureOut">
              <a:rPr lang="en-US" smtClean="0"/>
              <a:t>1/20/2025</a:t>
            </a:fld>
            <a:endParaRPr lang="en-US"/>
          </a:p>
        </p:txBody>
      </p:sp>
      <p:sp>
        <p:nvSpPr>
          <p:cNvPr id="5" name="Footer Placeholder 4">
            <a:extLst>
              <a:ext uri="{FF2B5EF4-FFF2-40B4-BE49-F238E27FC236}">
                <a16:creationId xmlns:a16="http://schemas.microsoft.com/office/drawing/2014/main" id="{0B053B97-9D5F-B6E9-67D5-E50D583CB1E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59BDE36-78A4-D68C-A071-D937815D54DB}"/>
              </a:ext>
            </a:extLst>
          </p:cNvPr>
          <p:cNvSpPr>
            <a:spLocks noGrp="1"/>
          </p:cNvSpPr>
          <p:nvPr>
            <p:ph type="sldNum" sz="quarter" idx="12"/>
          </p:nvPr>
        </p:nvSpPr>
        <p:spPr>
          <a:xfrm>
            <a:off x="8610600" y="6356350"/>
            <a:ext cx="2743200" cy="365125"/>
          </a:xfrm>
          <a:prstGeom prst="rect">
            <a:avLst/>
          </a:prstGeom>
        </p:spPr>
        <p:txBody>
          <a:bodyPr/>
          <a:lstStyle/>
          <a:p>
            <a:fld id="{93FE5200-4FC0-4527-9608-DB07F693A9E2}" type="slidenum">
              <a:rPr lang="en-US" smtClean="0"/>
              <a:t>‹#›</a:t>
            </a:fld>
            <a:endParaRPr lang="en-US"/>
          </a:p>
        </p:txBody>
      </p:sp>
    </p:spTree>
    <p:extLst>
      <p:ext uri="{BB962C8B-B14F-4D97-AF65-F5344CB8AC3E}">
        <p14:creationId xmlns:p14="http://schemas.microsoft.com/office/powerpoint/2010/main" val="22315028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0A418-5FC5-0F64-FF65-FAA21282C43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D3406F9-F395-EB2B-DDEF-D9DA52A2BF6D}"/>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DEA1E3-8AFB-2286-F786-DA9CA71D168B}"/>
              </a:ext>
            </a:extLst>
          </p:cNvPr>
          <p:cNvSpPr>
            <a:spLocks noGrp="1"/>
          </p:cNvSpPr>
          <p:nvPr>
            <p:ph type="dt" sz="half" idx="10"/>
          </p:nvPr>
        </p:nvSpPr>
        <p:spPr>
          <a:xfrm>
            <a:off x="838200" y="6356350"/>
            <a:ext cx="2743200" cy="365125"/>
          </a:xfrm>
          <a:prstGeom prst="rect">
            <a:avLst/>
          </a:prstGeom>
        </p:spPr>
        <p:txBody>
          <a:bodyPr/>
          <a:lstStyle/>
          <a:p>
            <a:fld id="{FE9B9514-8C65-4475-A3F7-F660DCF2F840}" type="datetimeFigureOut">
              <a:rPr lang="en-US" smtClean="0"/>
              <a:t>1/20/2025</a:t>
            </a:fld>
            <a:endParaRPr lang="en-US"/>
          </a:p>
        </p:txBody>
      </p:sp>
      <p:sp>
        <p:nvSpPr>
          <p:cNvPr id="5" name="Footer Placeholder 4">
            <a:extLst>
              <a:ext uri="{FF2B5EF4-FFF2-40B4-BE49-F238E27FC236}">
                <a16:creationId xmlns:a16="http://schemas.microsoft.com/office/drawing/2014/main" id="{ED975107-FE37-A798-9F8F-60D04C3D778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65A4619-E6B7-44D1-8A7E-53C3CDEF7EB4}"/>
              </a:ext>
            </a:extLst>
          </p:cNvPr>
          <p:cNvSpPr>
            <a:spLocks noGrp="1"/>
          </p:cNvSpPr>
          <p:nvPr>
            <p:ph type="sldNum" sz="quarter" idx="12"/>
          </p:nvPr>
        </p:nvSpPr>
        <p:spPr>
          <a:xfrm>
            <a:off x="8610600" y="6356350"/>
            <a:ext cx="2743200" cy="365125"/>
          </a:xfrm>
          <a:prstGeom prst="rect">
            <a:avLst/>
          </a:prstGeom>
        </p:spPr>
        <p:txBody>
          <a:bodyPr/>
          <a:lstStyle/>
          <a:p>
            <a:fld id="{93FE5200-4FC0-4527-9608-DB07F693A9E2}" type="slidenum">
              <a:rPr lang="en-US" smtClean="0"/>
              <a:t>‹#›</a:t>
            </a:fld>
            <a:endParaRPr lang="en-US"/>
          </a:p>
        </p:txBody>
      </p:sp>
    </p:spTree>
    <p:extLst>
      <p:ext uri="{BB962C8B-B14F-4D97-AF65-F5344CB8AC3E}">
        <p14:creationId xmlns:p14="http://schemas.microsoft.com/office/powerpoint/2010/main" val="174170215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3A3831-AA92-F08A-1BBC-AD7D582DCA1A}"/>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D9EAD81-150B-2B88-4750-0A50B8338A1F}"/>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FAD4C4-38AE-9708-9BEB-FBED7B5392DA}"/>
              </a:ext>
            </a:extLst>
          </p:cNvPr>
          <p:cNvSpPr>
            <a:spLocks noGrp="1"/>
          </p:cNvSpPr>
          <p:nvPr>
            <p:ph type="dt" sz="half" idx="10"/>
          </p:nvPr>
        </p:nvSpPr>
        <p:spPr>
          <a:xfrm>
            <a:off x="838200" y="6356350"/>
            <a:ext cx="2743200" cy="365125"/>
          </a:xfrm>
          <a:prstGeom prst="rect">
            <a:avLst/>
          </a:prstGeom>
        </p:spPr>
        <p:txBody>
          <a:bodyPr/>
          <a:lstStyle/>
          <a:p>
            <a:fld id="{FE9B9514-8C65-4475-A3F7-F660DCF2F840}" type="datetimeFigureOut">
              <a:rPr lang="en-US" smtClean="0"/>
              <a:t>1/20/2025</a:t>
            </a:fld>
            <a:endParaRPr lang="en-US"/>
          </a:p>
        </p:txBody>
      </p:sp>
      <p:sp>
        <p:nvSpPr>
          <p:cNvPr id="5" name="Footer Placeholder 4">
            <a:extLst>
              <a:ext uri="{FF2B5EF4-FFF2-40B4-BE49-F238E27FC236}">
                <a16:creationId xmlns:a16="http://schemas.microsoft.com/office/drawing/2014/main" id="{6EBF514F-165A-AAAB-DC8A-57635611985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F4D6D37-9C83-614E-55A9-61A188305D64}"/>
              </a:ext>
            </a:extLst>
          </p:cNvPr>
          <p:cNvSpPr>
            <a:spLocks noGrp="1"/>
          </p:cNvSpPr>
          <p:nvPr>
            <p:ph type="sldNum" sz="quarter" idx="12"/>
          </p:nvPr>
        </p:nvSpPr>
        <p:spPr>
          <a:xfrm>
            <a:off x="8610600" y="6356350"/>
            <a:ext cx="2743200" cy="365125"/>
          </a:xfrm>
          <a:prstGeom prst="rect">
            <a:avLst/>
          </a:prstGeom>
        </p:spPr>
        <p:txBody>
          <a:bodyPr/>
          <a:lstStyle/>
          <a:p>
            <a:fld id="{93FE5200-4FC0-4527-9608-DB07F693A9E2}" type="slidenum">
              <a:rPr lang="en-US" smtClean="0"/>
              <a:t>‹#›</a:t>
            </a:fld>
            <a:endParaRPr lang="en-US"/>
          </a:p>
        </p:txBody>
      </p:sp>
    </p:spTree>
    <p:extLst>
      <p:ext uri="{BB962C8B-B14F-4D97-AF65-F5344CB8AC3E}">
        <p14:creationId xmlns:p14="http://schemas.microsoft.com/office/powerpoint/2010/main" val="356495511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êu đề và Nội dun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316463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A1F37-616D-328B-12DD-1C22DC73A27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D304987-9C0A-6522-A5BB-E56FFCC7382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9C9F54-17DF-6727-6137-D7DC1F23F904}"/>
              </a:ext>
            </a:extLst>
          </p:cNvPr>
          <p:cNvSpPr>
            <a:spLocks noGrp="1"/>
          </p:cNvSpPr>
          <p:nvPr>
            <p:ph type="dt" sz="half" idx="10"/>
          </p:nvPr>
        </p:nvSpPr>
        <p:spPr>
          <a:xfrm>
            <a:off x="838200" y="6356350"/>
            <a:ext cx="2743200" cy="365125"/>
          </a:xfrm>
          <a:prstGeom prst="rect">
            <a:avLst/>
          </a:prstGeom>
        </p:spPr>
        <p:txBody>
          <a:bodyPr/>
          <a:lstStyle/>
          <a:p>
            <a:fld id="{FE9B9514-8C65-4475-A3F7-F660DCF2F840}" type="datetimeFigureOut">
              <a:rPr lang="en-US" smtClean="0"/>
              <a:t>1/20/2025</a:t>
            </a:fld>
            <a:endParaRPr lang="en-US"/>
          </a:p>
        </p:txBody>
      </p:sp>
      <p:sp>
        <p:nvSpPr>
          <p:cNvPr id="5" name="Footer Placeholder 4">
            <a:extLst>
              <a:ext uri="{FF2B5EF4-FFF2-40B4-BE49-F238E27FC236}">
                <a16:creationId xmlns:a16="http://schemas.microsoft.com/office/drawing/2014/main" id="{CFB6A2CF-BCD3-1DD7-0D29-597BEB590E3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F1B61CC-0551-B76A-2356-8980505111BC}"/>
              </a:ext>
            </a:extLst>
          </p:cNvPr>
          <p:cNvSpPr>
            <a:spLocks noGrp="1"/>
          </p:cNvSpPr>
          <p:nvPr>
            <p:ph type="sldNum" sz="quarter" idx="12"/>
          </p:nvPr>
        </p:nvSpPr>
        <p:spPr>
          <a:xfrm>
            <a:off x="8610600" y="6356350"/>
            <a:ext cx="2743200" cy="365125"/>
          </a:xfrm>
          <a:prstGeom prst="rect">
            <a:avLst/>
          </a:prstGeom>
        </p:spPr>
        <p:txBody>
          <a:bodyPr/>
          <a:lstStyle/>
          <a:p>
            <a:fld id="{93FE5200-4FC0-4527-9608-DB07F693A9E2}" type="slidenum">
              <a:rPr lang="en-US" smtClean="0"/>
              <a:t>‹#›</a:t>
            </a:fld>
            <a:endParaRPr lang="en-US"/>
          </a:p>
        </p:txBody>
      </p:sp>
    </p:spTree>
    <p:extLst>
      <p:ext uri="{BB962C8B-B14F-4D97-AF65-F5344CB8AC3E}">
        <p14:creationId xmlns:p14="http://schemas.microsoft.com/office/powerpoint/2010/main" val="422112089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DA5C3-72DB-4FB2-74B3-75FD816950B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7576CFC-EC96-C153-5CC0-243AC20EE92D}"/>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9B342A1-8AE9-FB59-BE3A-9AF003CF98AF}"/>
              </a:ext>
            </a:extLst>
          </p:cNvPr>
          <p:cNvSpPr>
            <a:spLocks noGrp="1"/>
          </p:cNvSpPr>
          <p:nvPr>
            <p:ph type="dt" sz="half" idx="10"/>
          </p:nvPr>
        </p:nvSpPr>
        <p:spPr>
          <a:xfrm>
            <a:off x="838200" y="6356350"/>
            <a:ext cx="2743200" cy="365125"/>
          </a:xfrm>
          <a:prstGeom prst="rect">
            <a:avLst/>
          </a:prstGeom>
        </p:spPr>
        <p:txBody>
          <a:bodyPr/>
          <a:lstStyle/>
          <a:p>
            <a:fld id="{FE9B9514-8C65-4475-A3F7-F660DCF2F840}" type="datetimeFigureOut">
              <a:rPr lang="en-US" smtClean="0"/>
              <a:t>1/20/2025</a:t>
            </a:fld>
            <a:endParaRPr lang="en-US"/>
          </a:p>
        </p:txBody>
      </p:sp>
      <p:sp>
        <p:nvSpPr>
          <p:cNvPr id="5" name="Footer Placeholder 4">
            <a:extLst>
              <a:ext uri="{FF2B5EF4-FFF2-40B4-BE49-F238E27FC236}">
                <a16:creationId xmlns:a16="http://schemas.microsoft.com/office/drawing/2014/main" id="{9787E93D-42E9-E752-E807-A61B3523F5D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B32559D-BAA2-E7BB-1F9E-227575F13E93}"/>
              </a:ext>
            </a:extLst>
          </p:cNvPr>
          <p:cNvSpPr>
            <a:spLocks noGrp="1"/>
          </p:cNvSpPr>
          <p:nvPr>
            <p:ph type="sldNum" sz="quarter" idx="12"/>
          </p:nvPr>
        </p:nvSpPr>
        <p:spPr>
          <a:xfrm>
            <a:off x="8610600" y="6356350"/>
            <a:ext cx="2743200" cy="365125"/>
          </a:xfrm>
          <a:prstGeom prst="rect">
            <a:avLst/>
          </a:prstGeom>
        </p:spPr>
        <p:txBody>
          <a:bodyPr/>
          <a:lstStyle/>
          <a:p>
            <a:fld id="{93FE5200-4FC0-4527-9608-DB07F693A9E2}" type="slidenum">
              <a:rPr lang="en-US" smtClean="0"/>
              <a:t>‹#›</a:t>
            </a:fld>
            <a:endParaRPr lang="en-US"/>
          </a:p>
        </p:txBody>
      </p:sp>
    </p:spTree>
    <p:extLst>
      <p:ext uri="{BB962C8B-B14F-4D97-AF65-F5344CB8AC3E}">
        <p14:creationId xmlns:p14="http://schemas.microsoft.com/office/powerpoint/2010/main" val="288000167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50D2E-F6CD-F67D-6284-3C03A0C651B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2DE1462-5CE8-A89C-7C0B-3A6F724EE019}"/>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CB5129E-2AD6-17F4-D07E-3FBE19C9D0FD}"/>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D630C0E-F0BC-3CFE-91C6-E0A69C09C458}"/>
              </a:ext>
            </a:extLst>
          </p:cNvPr>
          <p:cNvSpPr>
            <a:spLocks noGrp="1"/>
          </p:cNvSpPr>
          <p:nvPr>
            <p:ph type="dt" sz="half" idx="10"/>
          </p:nvPr>
        </p:nvSpPr>
        <p:spPr>
          <a:xfrm>
            <a:off x="838200" y="6356350"/>
            <a:ext cx="2743200" cy="365125"/>
          </a:xfrm>
          <a:prstGeom prst="rect">
            <a:avLst/>
          </a:prstGeom>
        </p:spPr>
        <p:txBody>
          <a:bodyPr/>
          <a:lstStyle/>
          <a:p>
            <a:fld id="{FE9B9514-8C65-4475-A3F7-F660DCF2F840}" type="datetimeFigureOut">
              <a:rPr lang="en-US" smtClean="0"/>
              <a:t>1/20/2025</a:t>
            </a:fld>
            <a:endParaRPr lang="en-US"/>
          </a:p>
        </p:txBody>
      </p:sp>
      <p:sp>
        <p:nvSpPr>
          <p:cNvPr id="6" name="Footer Placeholder 5">
            <a:extLst>
              <a:ext uri="{FF2B5EF4-FFF2-40B4-BE49-F238E27FC236}">
                <a16:creationId xmlns:a16="http://schemas.microsoft.com/office/drawing/2014/main" id="{9D1EA6E7-70AA-406D-6482-DEE1923115B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D0263FF-2A71-7E91-2DAB-315D9B9B59A7}"/>
              </a:ext>
            </a:extLst>
          </p:cNvPr>
          <p:cNvSpPr>
            <a:spLocks noGrp="1"/>
          </p:cNvSpPr>
          <p:nvPr>
            <p:ph type="sldNum" sz="quarter" idx="12"/>
          </p:nvPr>
        </p:nvSpPr>
        <p:spPr>
          <a:xfrm>
            <a:off x="8610600" y="6356350"/>
            <a:ext cx="2743200" cy="365125"/>
          </a:xfrm>
          <a:prstGeom prst="rect">
            <a:avLst/>
          </a:prstGeom>
        </p:spPr>
        <p:txBody>
          <a:bodyPr/>
          <a:lstStyle/>
          <a:p>
            <a:fld id="{93FE5200-4FC0-4527-9608-DB07F693A9E2}" type="slidenum">
              <a:rPr lang="en-US" smtClean="0"/>
              <a:t>‹#›</a:t>
            </a:fld>
            <a:endParaRPr lang="en-US"/>
          </a:p>
        </p:txBody>
      </p:sp>
    </p:spTree>
    <p:extLst>
      <p:ext uri="{BB962C8B-B14F-4D97-AF65-F5344CB8AC3E}">
        <p14:creationId xmlns:p14="http://schemas.microsoft.com/office/powerpoint/2010/main" val="350159921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5B422-2D72-B789-9053-1B7C0D53524F}"/>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E93BA920-8637-BC37-4F5C-658FF484645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DAA43E0-6893-7187-C9CC-A42AE17494D1}"/>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26C8C6-4C28-2AD7-FFA2-D4AD4262EE6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41B732F-1083-DF73-43D1-1E58796F6BD1}"/>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84F36FC-8037-4E49-7738-9E87726FBB52}"/>
              </a:ext>
            </a:extLst>
          </p:cNvPr>
          <p:cNvSpPr>
            <a:spLocks noGrp="1"/>
          </p:cNvSpPr>
          <p:nvPr>
            <p:ph type="dt" sz="half" idx="10"/>
          </p:nvPr>
        </p:nvSpPr>
        <p:spPr>
          <a:xfrm>
            <a:off x="838200" y="6356350"/>
            <a:ext cx="2743200" cy="365125"/>
          </a:xfrm>
          <a:prstGeom prst="rect">
            <a:avLst/>
          </a:prstGeom>
        </p:spPr>
        <p:txBody>
          <a:bodyPr/>
          <a:lstStyle/>
          <a:p>
            <a:fld id="{FE9B9514-8C65-4475-A3F7-F660DCF2F840}" type="datetimeFigureOut">
              <a:rPr lang="en-US" smtClean="0"/>
              <a:t>1/20/2025</a:t>
            </a:fld>
            <a:endParaRPr lang="en-US"/>
          </a:p>
        </p:txBody>
      </p:sp>
      <p:sp>
        <p:nvSpPr>
          <p:cNvPr id="8" name="Footer Placeholder 7">
            <a:extLst>
              <a:ext uri="{FF2B5EF4-FFF2-40B4-BE49-F238E27FC236}">
                <a16:creationId xmlns:a16="http://schemas.microsoft.com/office/drawing/2014/main" id="{85A30B8B-9460-3E38-83DD-4BFBE28BC41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6A9ACDAE-5EB1-9A3B-B348-7A53D781F020}"/>
              </a:ext>
            </a:extLst>
          </p:cNvPr>
          <p:cNvSpPr>
            <a:spLocks noGrp="1"/>
          </p:cNvSpPr>
          <p:nvPr>
            <p:ph type="sldNum" sz="quarter" idx="12"/>
          </p:nvPr>
        </p:nvSpPr>
        <p:spPr>
          <a:xfrm>
            <a:off x="8610600" y="6356350"/>
            <a:ext cx="2743200" cy="365125"/>
          </a:xfrm>
          <a:prstGeom prst="rect">
            <a:avLst/>
          </a:prstGeom>
        </p:spPr>
        <p:txBody>
          <a:bodyPr/>
          <a:lstStyle/>
          <a:p>
            <a:fld id="{93FE5200-4FC0-4527-9608-DB07F693A9E2}" type="slidenum">
              <a:rPr lang="en-US" smtClean="0"/>
              <a:t>‹#›</a:t>
            </a:fld>
            <a:endParaRPr lang="en-US"/>
          </a:p>
        </p:txBody>
      </p:sp>
    </p:spTree>
    <p:extLst>
      <p:ext uri="{BB962C8B-B14F-4D97-AF65-F5344CB8AC3E}">
        <p14:creationId xmlns:p14="http://schemas.microsoft.com/office/powerpoint/2010/main" val="50136346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671D1-2AB4-74FE-4694-AB5B9E1F1D1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F82936C8-D998-AD97-4FC2-013E9D6B1A4A}"/>
              </a:ext>
            </a:extLst>
          </p:cNvPr>
          <p:cNvSpPr>
            <a:spLocks noGrp="1"/>
          </p:cNvSpPr>
          <p:nvPr>
            <p:ph type="dt" sz="half" idx="10"/>
          </p:nvPr>
        </p:nvSpPr>
        <p:spPr>
          <a:xfrm>
            <a:off x="838200" y="6356350"/>
            <a:ext cx="2743200" cy="365125"/>
          </a:xfrm>
          <a:prstGeom prst="rect">
            <a:avLst/>
          </a:prstGeom>
        </p:spPr>
        <p:txBody>
          <a:bodyPr/>
          <a:lstStyle/>
          <a:p>
            <a:fld id="{FE9B9514-8C65-4475-A3F7-F660DCF2F840}" type="datetimeFigureOut">
              <a:rPr lang="en-US" smtClean="0"/>
              <a:t>1/20/2025</a:t>
            </a:fld>
            <a:endParaRPr lang="en-US"/>
          </a:p>
        </p:txBody>
      </p:sp>
      <p:sp>
        <p:nvSpPr>
          <p:cNvPr id="4" name="Footer Placeholder 3">
            <a:extLst>
              <a:ext uri="{FF2B5EF4-FFF2-40B4-BE49-F238E27FC236}">
                <a16:creationId xmlns:a16="http://schemas.microsoft.com/office/drawing/2014/main" id="{816AE97A-41D9-2A5C-3A89-F4243EFF5C7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4C7BCB25-B8CE-4478-F43E-A558E3E55443}"/>
              </a:ext>
            </a:extLst>
          </p:cNvPr>
          <p:cNvSpPr>
            <a:spLocks noGrp="1"/>
          </p:cNvSpPr>
          <p:nvPr>
            <p:ph type="sldNum" sz="quarter" idx="12"/>
          </p:nvPr>
        </p:nvSpPr>
        <p:spPr>
          <a:xfrm>
            <a:off x="8610600" y="6356350"/>
            <a:ext cx="2743200" cy="365125"/>
          </a:xfrm>
          <a:prstGeom prst="rect">
            <a:avLst/>
          </a:prstGeom>
        </p:spPr>
        <p:txBody>
          <a:bodyPr/>
          <a:lstStyle/>
          <a:p>
            <a:fld id="{93FE5200-4FC0-4527-9608-DB07F693A9E2}" type="slidenum">
              <a:rPr lang="en-US" smtClean="0"/>
              <a:t>‹#›</a:t>
            </a:fld>
            <a:endParaRPr lang="en-US"/>
          </a:p>
        </p:txBody>
      </p:sp>
    </p:spTree>
    <p:extLst>
      <p:ext uri="{BB962C8B-B14F-4D97-AF65-F5344CB8AC3E}">
        <p14:creationId xmlns:p14="http://schemas.microsoft.com/office/powerpoint/2010/main" val="97694075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E124EE-73B6-4AD7-0C6E-ED5C31F7D55C}"/>
              </a:ext>
            </a:extLst>
          </p:cNvPr>
          <p:cNvSpPr>
            <a:spLocks noGrp="1"/>
          </p:cNvSpPr>
          <p:nvPr>
            <p:ph type="dt" sz="half" idx="10"/>
          </p:nvPr>
        </p:nvSpPr>
        <p:spPr>
          <a:xfrm>
            <a:off x="838200" y="6356350"/>
            <a:ext cx="2743200" cy="365125"/>
          </a:xfrm>
          <a:prstGeom prst="rect">
            <a:avLst/>
          </a:prstGeom>
        </p:spPr>
        <p:txBody>
          <a:bodyPr/>
          <a:lstStyle/>
          <a:p>
            <a:fld id="{FE9B9514-8C65-4475-A3F7-F660DCF2F840}" type="datetimeFigureOut">
              <a:rPr lang="en-US" smtClean="0"/>
              <a:t>1/20/2025</a:t>
            </a:fld>
            <a:endParaRPr lang="en-US"/>
          </a:p>
        </p:txBody>
      </p:sp>
      <p:sp>
        <p:nvSpPr>
          <p:cNvPr id="3" name="Footer Placeholder 2">
            <a:extLst>
              <a:ext uri="{FF2B5EF4-FFF2-40B4-BE49-F238E27FC236}">
                <a16:creationId xmlns:a16="http://schemas.microsoft.com/office/drawing/2014/main" id="{E724E902-35F0-96CB-7269-88F28B93768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6D2BD39D-5352-006C-E5E5-834BAADCAFB9}"/>
              </a:ext>
            </a:extLst>
          </p:cNvPr>
          <p:cNvSpPr>
            <a:spLocks noGrp="1"/>
          </p:cNvSpPr>
          <p:nvPr>
            <p:ph type="sldNum" sz="quarter" idx="12"/>
          </p:nvPr>
        </p:nvSpPr>
        <p:spPr>
          <a:xfrm>
            <a:off x="8610600" y="6356350"/>
            <a:ext cx="2743200" cy="365125"/>
          </a:xfrm>
          <a:prstGeom prst="rect">
            <a:avLst/>
          </a:prstGeom>
        </p:spPr>
        <p:txBody>
          <a:bodyPr/>
          <a:lstStyle/>
          <a:p>
            <a:fld id="{93FE5200-4FC0-4527-9608-DB07F693A9E2}" type="slidenum">
              <a:rPr lang="en-US" smtClean="0"/>
              <a:t>‹#›</a:t>
            </a:fld>
            <a:endParaRPr lang="en-US"/>
          </a:p>
        </p:txBody>
      </p:sp>
    </p:spTree>
    <p:extLst>
      <p:ext uri="{BB962C8B-B14F-4D97-AF65-F5344CB8AC3E}">
        <p14:creationId xmlns:p14="http://schemas.microsoft.com/office/powerpoint/2010/main" val="252288866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BE5B9-7AF6-F5F7-8AD0-35890B7C9A1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DD85F55-E9BF-5C87-659B-8F6F95F164A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E13FDC7-34A2-C10A-8E1B-A9D7DAD9E32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0B4EFB-EDC1-364D-B5A8-FE313073677E}"/>
              </a:ext>
            </a:extLst>
          </p:cNvPr>
          <p:cNvSpPr>
            <a:spLocks noGrp="1"/>
          </p:cNvSpPr>
          <p:nvPr>
            <p:ph type="dt" sz="half" idx="10"/>
          </p:nvPr>
        </p:nvSpPr>
        <p:spPr>
          <a:xfrm>
            <a:off x="838200" y="6356350"/>
            <a:ext cx="2743200" cy="365125"/>
          </a:xfrm>
          <a:prstGeom prst="rect">
            <a:avLst/>
          </a:prstGeom>
        </p:spPr>
        <p:txBody>
          <a:bodyPr/>
          <a:lstStyle/>
          <a:p>
            <a:fld id="{FE9B9514-8C65-4475-A3F7-F660DCF2F840}" type="datetimeFigureOut">
              <a:rPr lang="en-US" smtClean="0"/>
              <a:t>1/20/2025</a:t>
            </a:fld>
            <a:endParaRPr lang="en-US"/>
          </a:p>
        </p:txBody>
      </p:sp>
      <p:sp>
        <p:nvSpPr>
          <p:cNvPr id="6" name="Footer Placeholder 5">
            <a:extLst>
              <a:ext uri="{FF2B5EF4-FFF2-40B4-BE49-F238E27FC236}">
                <a16:creationId xmlns:a16="http://schemas.microsoft.com/office/drawing/2014/main" id="{74AF61A4-7A6B-F815-C13A-F4EE4BD70B1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BEF0A8C-00B2-A435-8A30-A5E4DE8F4D18}"/>
              </a:ext>
            </a:extLst>
          </p:cNvPr>
          <p:cNvSpPr>
            <a:spLocks noGrp="1"/>
          </p:cNvSpPr>
          <p:nvPr>
            <p:ph type="sldNum" sz="quarter" idx="12"/>
          </p:nvPr>
        </p:nvSpPr>
        <p:spPr>
          <a:xfrm>
            <a:off x="8610600" y="6356350"/>
            <a:ext cx="2743200" cy="365125"/>
          </a:xfrm>
          <a:prstGeom prst="rect">
            <a:avLst/>
          </a:prstGeom>
        </p:spPr>
        <p:txBody>
          <a:bodyPr/>
          <a:lstStyle/>
          <a:p>
            <a:fld id="{93FE5200-4FC0-4527-9608-DB07F693A9E2}" type="slidenum">
              <a:rPr lang="en-US" smtClean="0"/>
              <a:t>‹#›</a:t>
            </a:fld>
            <a:endParaRPr lang="en-US"/>
          </a:p>
        </p:txBody>
      </p:sp>
    </p:spTree>
    <p:extLst>
      <p:ext uri="{BB962C8B-B14F-4D97-AF65-F5344CB8AC3E}">
        <p14:creationId xmlns:p14="http://schemas.microsoft.com/office/powerpoint/2010/main" val="267134296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48645-3A18-71EA-EF13-754ACD786B9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6C3495-9E25-CB37-8054-13BEB175A87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FF5AA01-E6AA-C0A9-3BC1-63FB407A556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1249F1-8577-079D-6107-E02DA24DB254}"/>
              </a:ext>
            </a:extLst>
          </p:cNvPr>
          <p:cNvSpPr>
            <a:spLocks noGrp="1"/>
          </p:cNvSpPr>
          <p:nvPr>
            <p:ph type="dt" sz="half" idx="10"/>
          </p:nvPr>
        </p:nvSpPr>
        <p:spPr>
          <a:xfrm>
            <a:off x="838200" y="6356350"/>
            <a:ext cx="2743200" cy="365125"/>
          </a:xfrm>
          <a:prstGeom prst="rect">
            <a:avLst/>
          </a:prstGeom>
        </p:spPr>
        <p:txBody>
          <a:bodyPr/>
          <a:lstStyle/>
          <a:p>
            <a:fld id="{FE9B9514-8C65-4475-A3F7-F660DCF2F840}" type="datetimeFigureOut">
              <a:rPr lang="en-US" smtClean="0"/>
              <a:t>1/20/2025</a:t>
            </a:fld>
            <a:endParaRPr lang="en-US"/>
          </a:p>
        </p:txBody>
      </p:sp>
      <p:sp>
        <p:nvSpPr>
          <p:cNvPr id="6" name="Footer Placeholder 5">
            <a:extLst>
              <a:ext uri="{FF2B5EF4-FFF2-40B4-BE49-F238E27FC236}">
                <a16:creationId xmlns:a16="http://schemas.microsoft.com/office/drawing/2014/main" id="{0522EE87-6FDD-ACCD-397F-799EAD1D70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C72E2C8-19FB-DD3B-D087-510EA569208C}"/>
              </a:ext>
            </a:extLst>
          </p:cNvPr>
          <p:cNvSpPr>
            <a:spLocks noGrp="1"/>
          </p:cNvSpPr>
          <p:nvPr>
            <p:ph type="sldNum" sz="quarter" idx="12"/>
          </p:nvPr>
        </p:nvSpPr>
        <p:spPr>
          <a:xfrm>
            <a:off x="8610600" y="6356350"/>
            <a:ext cx="2743200" cy="365125"/>
          </a:xfrm>
          <a:prstGeom prst="rect">
            <a:avLst/>
          </a:prstGeom>
        </p:spPr>
        <p:txBody>
          <a:bodyPr/>
          <a:lstStyle/>
          <a:p>
            <a:fld id="{93FE5200-4FC0-4527-9608-DB07F693A9E2}" type="slidenum">
              <a:rPr lang="en-US" smtClean="0"/>
              <a:t>‹#›</a:t>
            </a:fld>
            <a:endParaRPr lang="en-US"/>
          </a:p>
        </p:txBody>
      </p:sp>
    </p:spTree>
    <p:extLst>
      <p:ext uri="{BB962C8B-B14F-4D97-AF65-F5344CB8AC3E}">
        <p14:creationId xmlns:p14="http://schemas.microsoft.com/office/powerpoint/2010/main" val="32702661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720059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85"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audio" Target="NUL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7.pn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7E04C3A-54AB-F1C6-1CA3-C2D977D04D4A}"/>
              </a:ext>
            </a:extLst>
          </p:cNvPr>
          <p:cNvPicPr>
            <a:picLocks noChangeAspect="1"/>
          </p:cNvPicPr>
          <p:nvPr/>
        </p:nvPicPr>
        <p:blipFill rotWithShape="1">
          <a:blip r:embed="rId2"/>
          <a:srcRect t="5648" b="3042"/>
          <a:stretch/>
        </p:blipFill>
        <p:spPr>
          <a:xfrm>
            <a:off x="0" y="0"/>
            <a:ext cx="12192000" cy="6857999"/>
          </a:xfrm>
          <a:prstGeom prst="rect">
            <a:avLst/>
          </a:prstGeom>
        </p:spPr>
      </p:pic>
      <p:pic>
        <p:nvPicPr>
          <p:cNvPr id="7" name="Picture 6">
            <a:extLst>
              <a:ext uri="{FF2B5EF4-FFF2-40B4-BE49-F238E27FC236}">
                <a16:creationId xmlns:a16="http://schemas.microsoft.com/office/drawing/2014/main" id="{8E8A0F0B-3E6F-540A-EC61-F4AB4F485C4A}"/>
              </a:ext>
            </a:extLst>
          </p:cNvPr>
          <p:cNvPicPr>
            <a:picLocks noChangeAspect="1"/>
          </p:cNvPicPr>
          <p:nvPr/>
        </p:nvPicPr>
        <p:blipFill>
          <a:blip r:embed="rId3"/>
          <a:stretch>
            <a:fillRect/>
          </a:stretch>
        </p:blipFill>
        <p:spPr>
          <a:xfrm>
            <a:off x="8495931" y="2938055"/>
            <a:ext cx="3125065" cy="3827951"/>
          </a:xfrm>
          <a:prstGeom prst="rect">
            <a:avLst/>
          </a:prstGeom>
        </p:spPr>
      </p:pic>
      <p:pic>
        <p:nvPicPr>
          <p:cNvPr id="5" name="Picture 4">
            <a:extLst>
              <a:ext uri="{FF2B5EF4-FFF2-40B4-BE49-F238E27FC236}">
                <a16:creationId xmlns:a16="http://schemas.microsoft.com/office/drawing/2014/main" id="{B0EDC0C0-C754-15FA-E4A9-3D98FEDBB09D}"/>
              </a:ext>
            </a:extLst>
          </p:cNvPr>
          <p:cNvPicPr>
            <a:picLocks noChangeAspect="1"/>
          </p:cNvPicPr>
          <p:nvPr/>
        </p:nvPicPr>
        <p:blipFill>
          <a:blip r:embed="rId4"/>
          <a:stretch>
            <a:fillRect/>
          </a:stretch>
        </p:blipFill>
        <p:spPr>
          <a:xfrm>
            <a:off x="3696070" y="2697349"/>
            <a:ext cx="5383451" cy="3467768"/>
          </a:xfrm>
          <a:prstGeom prst="rect">
            <a:avLst/>
          </a:prstGeom>
        </p:spPr>
      </p:pic>
    </p:spTree>
    <p:extLst>
      <p:ext uri="{BB962C8B-B14F-4D97-AF65-F5344CB8AC3E}">
        <p14:creationId xmlns:p14="http://schemas.microsoft.com/office/powerpoint/2010/main" val="435986335"/>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6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60000">
                                          <p:cBhvr additive="base">
                                            <p:cTn id="7" dur="1000" fill="hold"/>
                                            <p:tgtEl>
                                              <p:spTgt spid="7"/>
                                            </p:tgtEl>
                                            <p:attrNameLst>
                                              <p:attrName>ppt_x</p:attrName>
                                            </p:attrNameLst>
                                          </p:cBhvr>
                                          <p:tavLst>
                                            <p:tav tm="0">
                                              <p:val>
                                                <p:strVal val="1+#ppt_w/2"/>
                                              </p:val>
                                            </p:tav>
                                            <p:tav tm="100000">
                                              <p:val>
                                                <p:strVal val="#ppt_x"/>
                                              </p:val>
                                            </p:tav>
                                          </p:tavLst>
                                        </p:anim>
                                        <p:anim calcmode="lin" valueType="num" p14:bounceEnd="60000">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subTnLst>
                                        <p:audio>
                                          <p:cMediaNode>
                                            <p:cTn display="0" masterRel="sameClick">
                                              <p:stCondLst>
                                                <p:cond evt="begin" delay="0">
                                                  <p:tn val="10"/>
                                                </p:cond>
                                              </p:stCondLst>
                                              <p:endCondLst>
                                                <p:cond evt="onStopAudio" delay="0">
                                                  <p:tgtEl>
                                                    <p:sldTgt/>
                                                  </p:tgtEl>
                                                </p:cond>
                                              </p:endCondLst>
                                            </p:cTn>
                                            <p:tgtEl>
                                              <p:sndTgt r:embed="rId5" name="laser.wav"/>
                                            </p:tgtEl>
                                          </p:cMediaNode>
                                        </p:audio>
                                      </p:subTnLst>
                                    </p:cTn>
                                  </p:par>
                                  <p:par>
                                    <p:cTn id="15" presetID="32" presetClass="emph" presetSubtype="0" fill="hold" nodeType="withEffect">
                                      <p:stCondLst>
                                        <p:cond delay="0"/>
                                      </p:stCondLst>
                                      <p:childTnLst>
                                        <p:animRot by="120000">
                                          <p:cBhvr>
                                            <p:cTn id="16" dur="100" fill="hold">
                                              <p:stCondLst>
                                                <p:cond delay="0"/>
                                              </p:stCondLst>
                                            </p:cTn>
                                            <p:tgtEl>
                                              <p:spTgt spid="2"/>
                                            </p:tgtEl>
                                            <p:attrNameLst>
                                              <p:attrName>r</p:attrName>
                                            </p:attrNameLst>
                                          </p:cBhvr>
                                        </p:animRot>
                                        <p:animRot by="-240000">
                                          <p:cBhvr>
                                            <p:cTn id="17" dur="200" fill="hold">
                                              <p:stCondLst>
                                                <p:cond delay="200"/>
                                              </p:stCondLst>
                                            </p:cTn>
                                            <p:tgtEl>
                                              <p:spTgt spid="2"/>
                                            </p:tgtEl>
                                            <p:attrNameLst>
                                              <p:attrName>r</p:attrName>
                                            </p:attrNameLst>
                                          </p:cBhvr>
                                        </p:animRot>
                                        <p:animRot by="240000">
                                          <p:cBhvr>
                                            <p:cTn id="18" dur="200" fill="hold">
                                              <p:stCondLst>
                                                <p:cond delay="400"/>
                                              </p:stCondLst>
                                            </p:cTn>
                                            <p:tgtEl>
                                              <p:spTgt spid="2"/>
                                            </p:tgtEl>
                                            <p:attrNameLst>
                                              <p:attrName>r</p:attrName>
                                            </p:attrNameLst>
                                          </p:cBhvr>
                                        </p:animRot>
                                        <p:animRot by="-240000">
                                          <p:cBhvr>
                                            <p:cTn id="19" dur="200" fill="hold">
                                              <p:stCondLst>
                                                <p:cond delay="600"/>
                                              </p:stCondLst>
                                            </p:cTn>
                                            <p:tgtEl>
                                              <p:spTgt spid="2"/>
                                            </p:tgtEl>
                                            <p:attrNameLst>
                                              <p:attrName>r</p:attrName>
                                            </p:attrNameLst>
                                          </p:cBhvr>
                                        </p:animRot>
                                        <p:animRot by="120000">
                                          <p:cBhvr>
                                            <p:cTn id="2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F723582-02EE-7D8A-4307-F8E3DC6E2E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Hình chữ nhật: Góc Tròn 5">
            <a:extLst>
              <a:ext uri="{FF2B5EF4-FFF2-40B4-BE49-F238E27FC236}">
                <a16:creationId xmlns:a16="http://schemas.microsoft.com/office/drawing/2014/main" id="{2BE5A722-3B69-1C46-9C28-705002A2AB35}"/>
              </a:ext>
            </a:extLst>
          </p:cNvPr>
          <p:cNvSpPr/>
          <p:nvPr/>
        </p:nvSpPr>
        <p:spPr>
          <a:xfrm>
            <a:off x="485510" y="464234"/>
            <a:ext cx="11176607" cy="6006904"/>
          </a:xfrm>
          <a:prstGeom prst="roundRect">
            <a:avLst/>
          </a:prstGeom>
          <a:solidFill>
            <a:schemeClr val="bg1"/>
          </a:solidFill>
          <a:ln w="38100">
            <a:no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21540DD4-1C0F-60CE-1FCD-51B86115182D}"/>
              </a:ext>
            </a:extLst>
          </p:cNvPr>
          <p:cNvSpPr txBox="1"/>
          <p:nvPr/>
        </p:nvSpPr>
        <p:spPr>
          <a:xfrm>
            <a:off x="961903" y="1021278"/>
            <a:ext cx="10343406" cy="4401205"/>
          </a:xfrm>
          <a:prstGeom prst="rect">
            <a:avLst/>
          </a:prstGeom>
          <a:noFill/>
        </p:spPr>
        <p:txBody>
          <a:bodyPr wrap="square" rtlCol="0">
            <a:spAutoFit/>
          </a:bodyPr>
          <a:lstStyle/>
          <a:p>
            <a:pPr lvl="0" algn="ctr"/>
            <a:r>
              <a:rPr lang="vi-VN" sz="4000" dirty="0">
                <a:solidFill>
                  <a:srgbClr val="FF0000"/>
                </a:solidFill>
                <a:latin typeface="Cambria" panose="02040503050406030204" pitchFamily="18" charset="0"/>
                <a:ea typeface="Cambria" panose="02040503050406030204" pitchFamily="18" charset="0"/>
              </a:rPr>
              <a:t>a) Chu vi bánh xe đó là:</a:t>
            </a:r>
            <a:endParaRPr lang="en-US" sz="4000" dirty="0">
              <a:solidFill>
                <a:srgbClr val="FF0000"/>
              </a:solidFill>
              <a:latin typeface="Cambria" panose="02040503050406030204" pitchFamily="18" charset="0"/>
              <a:ea typeface="Cambria" panose="02040503050406030204" pitchFamily="18" charset="0"/>
            </a:endParaRPr>
          </a:p>
          <a:p>
            <a:pPr lvl="0" algn="ctr"/>
            <a:r>
              <a:rPr lang="vi-VN" sz="4000" dirty="0">
                <a:solidFill>
                  <a:srgbClr val="FF0000"/>
                </a:solidFill>
                <a:latin typeface="Cambria" panose="02040503050406030204" pitchFamily="18" charset="0"/>
                <a:ea typeface="Cambria" panose="02040503050406030204" pitchFamily="18" charset="0"/>
              </a:rPr>
              <a:t>0,6 x 3,14 = 1,884 (m)</a:t>
            </a:r>
            <a:endParaRPr lang="en-US" sz="4000" dirty="0">
              <a:solidFill>
                <a:srgbClr val="FF0000"/>
              </a:solidFill>
              <a:latin typeface="Cambria" panose="02040503050406030204" pitchFamily="18" charset="0"/>
              <a:ea typeface="Cambria" panose="02040503050406030204" pitchFamily="18" charset="0"/>
            </a:endParaRPr>
          </a:p>
          <a:p>
            <a:pPr lvl="0" algn="ctr"/>
            <a:r>
              <a:rPr lang="vi-VN" sz="4000" dirty="0">
                <a:solidFill>
                  <a:srgbClr val="FF0000"/>
                </a:solidFill>
                <a:latin typeface="Cambria" panose="02040503050406030204" pitchFamily="18" charset="0"/>
                <a:ea typeface="Cambria" panose="02040503050406030204" pitchFamily="18" charset="0"/>
              </a:rPr>
              <a:t>b) Chu vi của một vòng đu quay là:</a:t>
            </a:r>
            <a:endParaRPr lang="en-US" sz="4000" dirty="0">
              <a:solidFill>
                <a:srgbClr val="FF0000"/>
              </a:solidFill>
              <a:latin typeface="Cambria" panose="02040503050406030204" pitchFamily="18" charset="0"/>
              <a:ea typeface="Cambria" panose="02040503050406030204" pitchFamily="18" charset="0"/>
            </a:endParaRPr>
          </a:p>
          <a:p>
            <a:pPr lvl="0" algn="ctr"/>
            <a:r>
              <a:rPr lang="vi-VN" sz="4000" dirty="0">
                <a:solidFill>
                  <a:srgbClr val="FF0000"/>
                </a:solidFill>
                <a:latin typeface="Cambria" panose="02040503050406030204" pitchFamily="18" charset="0"/>
                <a:ea typeface="Cambria" panose="02040503050406030204" pitchFamily="18" charset="0"/>
              </a:rPr>
              <a:t>10 x 2 x 3,14 = 62,8 (m)</a:t>
            </a:r>
            <a:endParaRPr lang="en-US" sz="4000" dirty="0">
              <a:solidFill>
                <a:srgbClr val="FF0000"/>
              </a:solidFill>
              <a:latin typeface="Cambria" panose="02040503050406030204" pitchFamily="18" charset="0"/>
              <a:ea typeface="Cambria" panose="02040503050406030204" pitchFamily="18" charset="0"/>
            </a:endParaRPr>
          </a:p>
          <a:p>
            <a:pPr lvl="0" algn="ctr"/>
            <a:r>
              <a:rPr lang="vi-VN" sz="4000" dirty="0">
                <a:solidFill>
                  <a:srgbClr val="FF0000"/>
                </a:solidFill>
                <a:latin typeface="Cambria" panose="02040503050406030204" pitchFamily="18" charset="0"/>
                <a:ea typeface="Cambria" panose="02040503050406030204" pitchFamily="18" charset="0"/>
              </a:rPr>
              <a:t>Nếu ngồi trên đu quay đó và quay đúng 1 vòng thì quãng đường đi được chính là chu vi hình tròn.</a:t>
            </a:r>
            <a:r>
              <a:rPr lang="en-US" sz="4000" dirty="0">
                <a:solidFill>
                  <a:srgbClr val="FF0000"/>
                </a:solidFill>
                <a:latin typeface="Cambria" panose="02040503050406030204" pitchFamily="18" charset="0"/>
                <a:ea typeface="Cambria" panose="02040503050406030204" pitchFamily="18" charset="0"/>
              </a:rPr>
              <a:t> </a:t>
            </a:r>
            <a:r>
              <a:rPr lang="vi-VN" sz="4000" dirty="0">
                <a:solidFill>
                  <a:srgbClr val="FF0000"/>
                </a:solidFill>
                <a:latin typeface="Cambria" panose="02040503050406030204" pitchFamily="18" charset="0"/>
                <a:ea typeface="Cambria" panose="02040503050406030204" pitchFamily="18" charset="0"/>
              </a:rPr>
              <a:t>Vậy bạn đã di chuyển được 62,8 m.</a:t>
            </a:r>
            <a:endParaRPr kumimoji="0" lang="en-US" sz="4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853137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down)">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down)">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ipe(down)">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wipe(down)">
                                      <p:cBhvr>
                                        <p:cTn id="2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F723582-02EE-7D8A-4307-F8E3DC6E2E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Hình chữ nhật: Góc Tròn 5">
            <a:extLst>
              <a:ext uri="{FF2B5EF4-FFF2-40B4-BE49-F238E27FC236}">
                <a16:creationId xmlns:a16="http://schemas.microsoft.com/office/drawing/2014/main" id="{2BE5A722-3B69-1C46-9C28-705002A2AB35}"/>
              </a:ext>
            </a:extLst>
          </p:cNvPr>
          <p:cNvSpPr/>
          <p:nvPr/>
        </p:nvSpPr>
        <p:spPr>
          <a:xfrm>
            <a:off x="485510" y="464234"/>
            <a:ext cx="11176607" cy="6006904"/>
          </a:xfrm>
          <a:prstGeom prst="roundRect">
            <a:avLst/>
          </a:prstGeom>
          <a:solidFill>
            <a:schemeClr val="bg1"/>
          </a:solidFill>
          <a:ln w="38100">
            <a:no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18CE7700-29FC-3E70-D46F-DCA0CCA45E29}"/>
              </a:ext>
            </a:extLst>
          </p:cNvPr>
          <p:cNvSpPr/>
          <p:nvPr/>
        </p:nvSpPr>
        <p:spPr>
          <a:xfrm>
            <a:off x="700644" y="724394"/>
            <a:ext cx="736270" cy="641268"/>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4</a:t>
            </a:r>
          </a:p>
        </p:txBody>
      </p:sp>
      <p:sp>
        <p:nvSpPr>
          <p:cNvPr id="9" name="TextBox 8">
            <a:extLst>
              <a:ext uri="{FF2B5EF4-FFF2-40B4-BE49-F238E27FC236}">
                <a16:creationId xmlns:a16="http://schemas.microsoft.com/office/drawing/2014/main" id="{21540DD4-1C0F-60CE-1FCD-51B86115182D}"/>
              </a:ext>
            </a:extLst>
          </p:cNvPr>
          <p:cNvSpPr txBox="1"/>
          <p:nvPr/>
        </p:nvSpPr>
        <p:spPr>
          <a:xfrm>
            <a:off x="1413164" y="605642"/>
            <a:ext cx="9939645" cy="1569660"/>
          </a:xfrm>
          <a:prstGeom prst="rect">
            <a:avLst/>
          </a:prstGeom>
          <a:noFill/>
        </p:spPr>
        <p:txBody>
          <a:bodyPr wrap="square" rtlCol="0">
            <a:spAutoFit/>
          </a:bodyPr>
          <a:lstStyle/>
          <a:p>
            <a:pPr lvl="0" algn="just"/>
            <a:r>
              <a:rPr lang="vi-VN" sz="3200" dirty="0">
                <a:solidFill>
                  <a:prstClr val="black"/>
                </a:solidFill>
                <a:latin typeface="Cambria" panose="02040503050406030204" pitchFamily="18" charset="0"/>
                <a:ea typeface="Cambria" panose="02040503050406030204" pitchFamily="18" charset="0"/>
              </a:rPr>
              <a:t>Hai con kiến bò một vòng xung quanh một hình vuông  và một hình tròn như hình vẽ dưới đây. Theo em, con kiến nào đã bò được quãng đường dài hơn? Tại sao?</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3" name="Picture 2">
            <a:extLst>
              <a:ext uri="{FF2B5EF4-FFF2-40B4-BE49-F238E27FC236}">
                <a16:creationId xmlns:a16="http://schemas.microsoft.com/office/drawing/2014/main" id="{DCAB2296-B8BF-3E4C-ADB8-B9DC4C6BEDD5}"/>
              </a:ext>
            </a:extLst>
          </p:cNvPr>
          <p:cNvPicPr>
            <a:picLocks noChangeAspect="1"/>
          </p:cNvPicPr>
          <p:nvPr/>
        </p:nvPicPr>
        <p:blipFill>
          <a:blip r:embed="rId4"/>
          <a:stretch>
            <a:fillRect/>
          </a:stretch>
        </p:blipFill>
        <p:spPr>
          <a:xfrm>
            <a:off x="2257239" y="2626673"/>
            <a:ext cx="7820025" cy="3314700"/>
          </a:xfrm>
          <a:prstGeom prst="rect">
            <a:avLst/>
          </a:prstGeom>
        </p:spPr>
      </p:pic>
    </p:spTree>
    <p:extLst>
      <p:ext uri="{BB962C8B-B14F-4D97-AF65-F5344CB8AC3E}">
        <p14:creationId xmlns:p14="http://schemas.microsoft.com/office/powerpoint/2010/main" val="39422844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F723582-02EE-7D8A-4307-F8E3DC6E2E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Hình chữ nhật: Góc Tròn 5">
            <a:extLst>
              <a:ext uri="{FF2B5EF4-FFF2-40B4-BE49-F238E27FC236}">
                <a16:creationId xmlns:a16="http://schemas.microsoft.com/office/drawing/2014/main" id="{2BE5A722-3B69-1C46-9C28-705002A2AB35}"/>
              </a:ext>
            </a:extLst>
          </p:cNvPr>
          <p:cNvSpPr/>
          <p:nvPr/>
        </p:nvSpPr>
        <p:spPr>
          <a:xfrm>
            <a:off x="485510" y="464234"/>
            <a:ext cx="11176607" cy="6006904"/>
          </a:xfrm>
          <a:prstGeom prst="roundRect">
            <a:avLst/>
          </a:prstGeom>
          <a:solidFill>
            <a:schemeClr val="bg1"/>
          </a:solidFill>
          <a:ln w="38100">
            <a:no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21540DD4-1C0F-60CE-1FCD-51B86115182D}"/>
              </a:ext>
            </a:extLst>
          </p:cNvPr>
          <p:cNvSpPr txBox="1"/>
          <p:nvPr/>
        </p:nvSpPr>
        <p:spPr>
          <a:xfrm>
            <a:off x="961903" y="1021278"/>
            <a:ext cx="10343406" cy="4524315"/>
          </a:xfrm>
          <a:prstGeom prst="rect">
            <a:avLst/>
          </a:prstGeom>
          <a:noFill/>
        </p:spPr>
        <p:txBody>
          <a:bodyPr wrap="square" rtlCol="0">
            <a:spAutoFit/>
          </a:bodyPr>
          <a:lstStyle/>
          <a:p>
            <a:pPr lvl="0" algn="ctr"/>
            <a:r>
              <a:rPr lang="vi-VN" sz="3600" dirty="0">
                <a:solidFill>
                  <a:srgbClr val="FF0000"/>
                </a:solidFill>
                <a:latin typeface="Cambria" panose="02040503050406030204" pitchFamily="18" charset="0"/>
                <a:ea typeface="Cambria" panose="02040503050406030204" pitchFamily="18" charset="0"/>
              </a:rPr>
              <a:t>Quãng đường con kiến bò một vòng xung quanh một hình vuông là:</a:t>
            </a:r>
            <a:endParaRPr lang="en-US" sz="3600" dirty="0">
              <a:solidFill>
                <a:srgbClr val="FF0000"/>
              </a:solidFill>
              <a:latin typeface="Cambria" panose="02040503050406030204" pitchFamily="18" charset="0"/>
              <a:ea typeface="Cambria" panose="02040503050406030204" pitchFamily="18" charset="0"/>
            </a:endParaRPr>
          </a:p>
          <a:p>
            <a:pPr lvl="0" algn="ctr"/>
            <a:r>
              <a:rPr lang="vi-VN" sz="3600" dirty="0">
                <a:solidFill>
                  <a:srgbClr val="FF0000"/>
                </a:solidFill>
                <a:latin typeface="Cambria" panose="02040503050406030204" pitchFamily="18" charset="0"/>
                <a:ea typeface="Cambria" panose="02040503050406030204" pitchFamily="18" charset="0"/>
              </a:rPr>
              <a:t>2 x 4 = 8 (cm)</a:t>
            </a:r>
            <a:endParaRPr lang="en-US" sz="3600" dirty="0">
              <a:solidFill>
                <a:srgbClr val="FF0000"/>
              </a:solidFill>
              <a:latin typeface="Cambria" panose="02040503050406030204" pitchFamily="18" charset="0"/>
              <a:ea typeface="Cambria" panose="02040503050406030204" pitchFamily="18" charset="0"/>
            </a:endParaRPr>
          </a:p>
          <a:p>
            <a:pPr lvl="0" algn="ctr"/>
            <a:r>
              <a:rPr lang="vi-VN" sz="3600" dirty="0">
                <a:solidFill>
                  <a:srgbClr val="FF0000"/>
                </a:solidFill>
                <a:latin typeface="Cambria" panose="02040503050406030204" pitchFamily="18" charset="0"/>
                <a:ea typeface="Cambria" panose="02040503050406030204" pitchFamily="18" charset="0"/>
              </a:rPr>
              <a:t>Quãng đường con kiến bò một vòng xung quanh một hình tròn là:</a:t>
            </a:r>
            <a:endParaRPr lang="en-US" sz="3600" dirty="0">
              <a:solidFill>
                <a:srgbClr val="FF0000"/>
              </a:solidFill>
              <a:latin typeface="Cambria" panose="02040503050406030204" pitchFamily="18" charset="0"/>
              <a:ea typeface="Cambria" panose="02040503050406030204" pitchFamily="18" charset="0"/>
            </a:endParaRPr>
          </a:p>
          <a:p>
            <a:pPr lvl="0" algn="ctr"/>
            <a:r>
              <a:rPr lang="vi-VN" sz="3600" dirty="0">
                <a:solidFill>
                  <a:srgbClr val="FF0000"/>
                </a:solidFill>
                <a:latin typeface="Cambria" panose="02040503050406030204" pitchFamily="18" charset="0"/>
                <a:ea typeface="Cambria" panose="02040503050406030204" pitchFamily="18" charset="0"/>
              </a:rPr>
              <a:t>2 x 3,14 = 6,28 (cm)</a:t>
            </a:r>
            <a:endParaRPr lang="en-US" sz="3600" dirty="0">
              <a:solidFill>
                <a:srgbClr val="FF0000"/>
              </a:solidFill>
              <a:latin typeface="Cambria" panose="02040503050406030204" pitchFamily="18" charset="0"/>
              <a:ea typeface="Cambria" panose="02040503050406030204" pitchFamily="18" charset="0"/>
            </a:endParaRPr>
          </a:p>
          <a:p>
            <a:pPr lvl="0" algn="ctr"/>
            <a:r>
              <a:rPr lang="vi-VN" sz="3600" dirty="0">
                <a:solidFill>
                  <a:srgbClr val="FF0000"/>
                </a:solidFill>
                <a:latin typeface="Cambria" panose="02040503050406030204" pitchFamily="18" charset="0"/>
                <a:ea typeface="Cambria" panose="02040503050406030204" pitchFamily="18" charset="0"/>
              </a:rPr>
              <a:t>Vì 8 &gt; 6,28 nên con kiến bò một vòng xung quanh một hình vuông đã bò được quãng đường dài hơn.</a:t>
            </a:r>
            <a:endParaRPr kumimoji="0" lang="en-US"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7959883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down)">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down)">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ipe(down)">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wipe(down)">
                                      <p:cBhvr>
                                        <p:cTn id="2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7E04C3A-54AB-F1C6-1CA3-C2D977D04D4A}"/>
              </a:ext>
            </a:extLst>
          </p:cNvPr>
          <p:cNvPicPr>
            <a:picLocks noChangeAspect="1"/>
          </p:cNvPicPr>
          <p:nvPr/>
        </p:nvPicPr>
        <p:blipFill rotWithShape="1">
          <a:blip r:embed="rId2"/>
          <a:srcRect t="5648" b="3042"/>
          <a:stretch/>
        </p:blipFill>
        <p:spPr>
          <a:xfrm>
            <a:off x="0" y="0"/>
            <a:ext cx="12192000" cy="6857999"/>
          </a:xfrm>
          <a:prstGeom prst="rect">
            <a:avLst/>
          </a:prstGeom>
        </p:spPr>
      </p:pic>
      <p:pic>
        <p:nvPicPr>
          <p:cNvPr id="7" name="Picture 6">
            <a:extLst>
              <a:ext uri="{FF2B5EF4-FFF2-40B4-BE49-F238E27FC236}">
                <a16:creationId xmlns:a16="http://schemas.microsoft.com/office/drawing/2014/main" id="{8E8A0F0B-3E6F-540A-EC61-F4AB4F485C4A}"/>
              </a:ext>
            </a:extLst>
          </p:cNvPr>
          <p:cNvPicPr>
            <a:picLocks noChangeAspect="1"/>
          </p:cNvPicPr>
          <p:nvPr/>
        </p:nvPicPr>
        <p:blipFill>
          <a:blip r:embed="rId3"/>
          <a:stretch>
            <a:fillRect/>
          </a:stretch>
        </p:blipFill>
        <p:spPr>
          <a:xfrm>
            <a:off x="8495931" y="2938055"/>
            <a:ext cx="3125065" cy="3827951"/>
          </a:xfrm>
          <a:prstGeom prst="rect">
            <a:avLst/>
          </a:prstGeom>
        </p:spPr>
      </p:pic>
      <p:pic>
        <p:nvPicPr>
          <p:cNvPr id="3" name="Picture 2" descr="A close up of a black background&#10;&#10;Description automatically generated">
            <a:extLst>
              <a:ext uri="{FF2B5EF4-FFF2-40B4-BE49-F238E27FC236}">
                <a16:creationId xmlns:a16="http://schemas.microsoft.com/office/drawing/2014/main" id="{24491950-1D67-4444-48C1-5B363984FA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098735"/>
            <a:ext cx="12192000" cy="2940592"/>
          </a:xfrm>
          <a:prstGeom prst="rect">
            <a:avLst/>
          </a:prstGeom>
        </p:spPr>
      </p:pic>
    </p:spTree>
    <p:extLst>
      <p:ext uri="{BB962C8B-B14F-4D97-AF65-F5344CB8AC3E}">
        <p14:creationId xmlns:p14="http://schemas.microsoft.com/office/powerpoint/2010/main" val="470764418"/>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6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60000">
                                          <p:cBhvr additive="base">
                                            <p:cTn id="7" dur="1000" fill="hold"/>
                                            <p:tgtEl>
                                              <p:spTgt spid="7"/>
                                            </p:tgtEl>
                                            <p:attrNameLst>
                                              <p:attrName>ppt_x</p:attrName>
                                            </p:attrNameLst>
                                          </p:cBhvr>
                                          <p:tavLst>
                                            <p:tav tm="0">
                                              <p:val>
                                                <p:strVal val="1+#ppt_w/2"/>
                                              </p:val>
                                            </p:tav>
                                            <p:tav tm="100000">
                                              <p:val>
                                                <p:strVal val="#ppt_x"/>
                                              </p:val>
                                            </p:tav>
                                          </p:tavLst>
                                        </p:anim>
                                        <p:anim calcmode="lin" valueType="num" p14:bounceEnd="60000">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F723582-02EE-7D8A-4307-F8E3DC6E2E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Hình chữ nhật: Góc Tròn 5">
            <a:extLst>
              <a:ext uri="{FF2B5EF4-FFF2-40B4-BE49-F238E27FC236}">
                <a16:creationId xmlns:a16="http://schemas.microsoft.com/office/drawing/2014/main" id="{2BE5A722-3B69-1C46-9C28-705002A2AB35}"/>
              </a:ext>
            </a:extLst>
          </p:cNvPr>
          <p:cNvSpPr/>
          <p:nvPr/>
        </p:nvSpPr>
        <p:spPr>
          <a:xfrm>
            <a:off x="485510" y="464234"/>
            <a:ext cx="11176607" cy="6006904"/>
          </a:xfrm>
          <a:prstGeom prst="roundRect">
            <a:avLst/>
          </a:prstGeom>
          <a:solidFill>
            <a:schemeClr val="bg1"/>
          </a:solidFill>
          <a:ln w="38100">
            <a:no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18CE7700-29FC-3E70-D46F-DCA0CCA45E29}"/>
              </a:ext>
            </a:extLst>
          </p:cNvPr>
          <p:cNvSpPr/>
          <p:nvPr/>
        </p:nvSpPr>
        <p:spPr>
          <a:xfrm>
            <a:off x="700644" y="724394"/>
            <a:ext cx="736270" cy="641268"/>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5</a:t>
            </a:r>
          </a:p>
        </p:txBody>
      </p:sp>
      <p:sp>
        <p:nvSpPr>
          <p:cNvPr id="9" name="TextBox 8">
            <a:extLst>
              <a:ext uri="{FF2B5EF4-FFF2-40B4-BE49-F238E27FC236}">
                <a16:creationId xmlns:a16="http://schemas.microsoft.com/office/drawing/2014/main" id="{21540DD4-1C0F-60CE-1FCD-51B86115182D}"/>
              </a:ext>
            </a:extLst>
          </p:cNvPr>
          <p:cNvSpPr txBox="1"/>
          <p:nvPr/>
        </p:nvSpPr>
        <p:spPr>
          <a:xfrm>
            <a:off x="1413164" y="605642"/>
            <a:ext cx="9939645" cy="1569660"/>
          </a:xfrm>
          <a:prstGeom prst="rect">
            <a:avLst/>
          </a:prstGeom>
          <a:noFill/>
        </p:spPr>
        <p:txBody>
          <a:bodyPr wrap="square" rtlCol="0">
            <a:spAutoFit/>
          </a:bodyPr>
          <a:lstStyle/>
          <a:p>
            <a:pPr lvl="0" algn="just"/>
            <a:r>
              <a:rPr lang="vi-VN" sz="3200" dirty="0">
                <a:solidFill>
                  <a:prstClr val="black"/>
                </a:solidFill>
                <a:latin typeface="Cambria" panose="02040503050406030204" pitchFamily="18" charset="0"/>
                <a:ea typeface="Cambria" panose="02040503050406030204" pitchFamily="18" charset="0"/>
              </a:rPr>
              <a:t>Thực hành: Tìm trong sân trường một cây to, đo độ dài một vòng quanh thân cây rồi ước lượng độ dài đường kính của thân cây.</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5" name="Picture 4">
            <a:extLst>
              <a:ext uri="{FF2B5EF4-FFF2-40B4-BE49-F238E27FC236}">
                <a16:creationId xmlns:a16="http://schemas.microsoft.com/office/drawing/2014/main" id="{FE5A1094-0EA5-DF3E-4DCF-DC46DD440CC7}"/>
              </a:ext>
            </a:extLst>
          </p:cNvPr>
          <p:cNvPicPr>
            <a:picLocks noChangeAspect="1"/>
          </p:cNvPicPr>
          <p:nvPr/>
        </p:nvPicPr>
        <p:blipFill>
          <a:blip r:embed="rId4"/>
          <a:stretch>
            <a:fillRect/>
          </a:stretch>
        </p:blipFill>
        <p:spPr>
          <a:xfrm>
            <a:off x="1555666" y="2139665"/>
            <a:ext cx="9064955" cy="4130629"/>
          </a:xfrm>
          <a:prstGeom prst="rect">
            <a:avLst/>
          </a:prstGeom>
        </p:spPr>
      </p:pic>
    </p:spTree>
    <p:extLst>
      <p:ext uri="{BB962C8B-B14F-4D97-AF65-F5344CB8AC3E}">
        <p14:creationId xmlns:p14="http://schemas.microsoft.com/office/powerpoint/2010/main" val="13507680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87E98DE-7436-FD29-1183-E967EA415A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Rounded Corners 2">
            <a:extLst>
              <a:ext uri="{FF2B5EF4-FFF2-40B4-BE49-F238E27FC236}">
                <a16:creationId xmlns:a16="http://schemas.microsoft.com/office/drawing/2014/main" id="{51FE4D03-D41B-2DAE-20C5-0A41CCE51599}"/>
              </a:ext>
            </a:extLst>
          </p:cNvPr>
          <p:cNvSpPr/>
          <p:nvPr/>
        </p:nvSpPr>
        <p:spPr>
          <a:xfrm>
            <a:off x="323850" y="332509"/>
            <a:ext cx="11544300" cy="6348845"/>
          </a:xfrm>
          <a:prstGeom prst="roundRect">
            <a:avLst>
              <a:gd name="adj" fmla="val 13230"/>
            </a:avLst>
          </a:prstGeom>
          <a:solidFill>
            <a:schemeClr val="bg1">
              <a:alpha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3" descr="A picture containing text&#10;&#10;Description automatically generated">
            <a:extLst>
              <a:ext uri="{FF2B5EF4-FFF2-40B4-BE49-F238E27FC236}">
                <a16:creationId xmlns:a16="http://schemas.microsoft.com/office/drawing/2014/main" id="{A936326D-8580-8AA8-4A39-E71F03D954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271590" y="3226427"/>
            <a:ext cx="2920409" cy="3454927"/>
          </a:xfrm>
          <a:prstGeom prst="rect">
            <a:avLst/>
          </a:prstGeom>
        </p:spPr>
      </p:pic>
      <p:sp>
        <p:nvSpPr>
          <p:cNvPr id="10" name="TextBox 6">
            <a:extLst>
              <a:ext uri="{FF2B5EF4-FFF2-40B4-BE49-F238E27FC236}">
                <a16:creationId xmlns:a16="http://schemas.microsoft.com/office/drawing/2014/main" id="{B479511B-9DE7-DBD4-0D5C-F94E72A3A845}"/>
              </a:ext>
            </a:extLst>
          </p:cNvPr>
          <p:cNvSpPr txBox="1"/>
          <p:nvPr/>
        </p:nvSpPr>
        <p:spPr>
          <a:xfrm>
            <a:off x="3496491" y="390593"/>
            <a:ext cx="5199017"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VN Banh Mi" pitchFamily="2" charset="0"/>
                <a:ea typeface="+mn-ea"/>
                <a:cs typeface="+mn-cs"/>
              </a:rPr>
              <a:t>DẶN DÒ</a:t>
            </a:r>
          </a:p>
        </p:txBody>
      </p:sp>
      <p:sp>
        <p:nvSpPr>
          <p:cNvPr id="12" name="TextBox 16">
            <a:extLst>
              <a:ext uri="{FF2B5EF4-FFF2-40B4-BE49-F238E27FC236}">
                <a16:creationId xmlns:a16="http://schemas.microsoft.com/office/drawing/2014/main" id="{ADCA8C38-5CE4-5082-18D1-1B48E0BF2F36}"/>
              </a:ext>
            </a:extLst>
          </p:cNvPr>
          <p:cNvSpPr txBox="1"/>
          <p:nvPr/>
        </p:nvSpPr>
        <p:spPr>
          <a:xfrm>
            <a:off x="1863363" y="1978000"/>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19" name="Picture 17">
            <a:extLst>
              <a:ext uri="{FF2B5EF4-FFF2-40B4-BE49-F238E27FC236}">
                <a16:creationId xmlns:a16="http://schemas.microsoft.com/office/drawing/2014/main" id="{3F75EB71-E161-933B-30B4-80CE26765C27}"/>
              </a:ext>
            </a:extLst>
          </p:cNvPr>
          <p:cNvPicPr>
            <a:picLocks noChangeAspect="1"/>
          </p:cNvPicPr>
          <p:nvPr/>
        </p:nvPicPr>
        <p:blipFill>
          <a:blip r:embed="rId4"/>
          <a:stretch>
            <a:fillRect/>
          </a:stretch>
        </p:blipFill>
        <p:spPr>
          <a:xfrm rot="737208" flipH="1">
            <a:off x="671249" y="1895349"/>
            <a:ext cx="919996" cy="919996"/>
          </a:xfrm>
          <a:prstGeom prst="rect">
            <a:avLst/>
          </a:prstGeom>
        </p:spPr>
      </p:pic>
      <p:sp>
        <p:nvSpPr>
          <p:cNvPr id="20" name="TextBox 18">
            <a:extLst>
              <a:ext uri="{FF2B5EF4-FFF2-40B4-BE49-F238E27FC236}">
                <a16:creationId xmlns:a16="http://schemas.microsoft.com/office/drawing/2014/main" id="{1EEFD748-97BD-DE20-F380-786658474199}"/>
              </a:ext>
            </a:extLst>
          </p:cNvPr>
          <p:cNvSpPr txBox="1"/>
          <p:nvPr/>
        </p:nvSpPr>
        <p:spPr>
          <a:xfrm>
            <a:off x="1863363" y="2959012"/>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21" name="Picture 19">
            <a:extLst>
              <a:ext uri="{FF2B5EF4-FFF2-40B4-BE49-F238E27FC236}">
                <a16:creationId xmlns:a16="http://schemas.microsoft.com/office/drawing/2014/main" id="{46A38A4B-027A-98C1-C183-4AF2340CCA9E}"/>
              </a:ext>
            </a:extLst>
          </p:cNvPr>
          <p:cNvPicPr>
            <a:picLocks noChangeAspect="1"/>
          </p:cNvPicPr>
          <p:nvPr/>
        </p:nvPicPr>
        <p:blipFill>
          <a:blip r:embed="rId4"/>
          <a:stretch>
            <a:fillRect/>
          </a:stretch>
        </p:blipFill>
        <p:spPr>
          <a:xfrm rot="737208" flipH="1">
            <a:off x="671249" y="2876361"/>
            <a:ext cx="919996" cy="919996"/>
          </a:xfrm>
          <a:prstGeom prst="rect">
            <a:avLst/>
          </a:prstGeom>
        </p:spPr>
      </p:pic>
      <p:sp>
        <p:nvSpPr>
          <p:cNvPr id="22" name="TextBox 20">
            <a:extLst>
              <a:ext uri="{FF2B5EF4-FFF2-40B4-BE49-F238E27FC236}">
                <a16:creationId xmlns:a16="http://schemas.microsoft.com/office/drawing/2014/main" id="{24208FB0-9CC6-F754-DBF8-30566A520571}"/>
              </a:ext>
            </a:extLst>
          </p:cNvPr>
          <p:cNvSpPr txBox="1"/>
          <p:nvPr/>
        </p:nvSpPr>
        <p:spPr>
          <a:xfrm>
            <a:off x="1863363" y="3940024"/>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23" name="Picture 21">
            <a:extLst>
              <a:ext uri="{FF2B5EF4-FFF2-40B4-BE49-F238E27FC236}">
                <a16:creationId xmlns:a16="http://schemas.microsoft.com/office/drawing/2014/main" id="{8A119A21-055C-024C-0131-3C9FBED3B348}"/>
              </a:ext>
            </a:extLst>
          </p:cNvPr>
          <p:cNvPicPr>
            <a:picLocks noChangeAspect="1"/>
          </p:cNvPicPr>
          <p:nvPr/>
        </p:nvPicPr>
        <p:blipFill>
          <a:blip r:embed="rId4"/>
          <a:stretch>
            <a:fillRect/>
          </a:stretch>
        </p:blipFill>
        <p:spPr>
          <a:xfrm rot="737208" flipH="1">
            <a:off x="671249" y="3857373"/>
            <a:ext cx="919996" cy="919996"/>
          </a:xfrm>
          <a:prstGeom prst="rect">
            <a:avLst/>
          </a:prstGeom>
        </p:spPr>
      </p:pic>
      <p:sp>
        <p:nvSpPr>
          <p:cNvPr id="24" name="TextBox 22">
            <a:extLst>
              <a:ext uri="{FF2B5EF4-FFF2-40B4-BE49-F238E27FC236}">
                <a16:creationId xmlns:a16="http://schemas.microsoft.com/office/drawing/2014/main" id="{7E094762-D1F3-7946-B639-4782AADBE722}"/>
              </a:ext>
            </a:extLst>
          </p:cNvPr>
          <p:cNvSpPr txBox="1"/>
          <p:nvPr/>
        </p:nvSpPr>
        <p:spPr>
          <a:xfrm>
            <a:off x="1863363" y="4921036"/>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25" name="Picture 23">
            <a:extLst>
              <a:ext uri="{FF2B5EF4-FFF2-40B4-BE49-F238E27FC236}">
                <a16:creationId xmlns:a16="http://schemas.microsoft.com/office/drawing/2014/main" id="{4453358C-132B-3540-E548-15DC4988536F}"/>
              </a:ext>
            </a:extLst>
          </p:cNvPr>
          <p:cNvPicPr>
            <a:picLocks noChangeAspect="1"/>
          </p:cNvPicPr>
          <p:nvPr/>
        </p:nvPicPr>
        <p:blipFill>
          <a:blip r:embed="rId4"/>
          <a:stretch>
            <a:fillRect/>
          </a:stretch>
        </p:blipFill>
        <p:spPr>
          <a:xfrm rot="737208" flipH="1">
            <a:off x="671249" y="4838385"/>
            <a:ext cx="919996" cy="919996"/>
          </a:xfrm>
          <a:prstGeom prst="rect">
            <a:avLst/>
          </a:prstGeom>
        </p:spPr>
      </p:pic>
    </p:spTree>
    <p:extLst>
      <p:ext uri="{BB962C8B-B14F-4D97-AF65-F5344CB8AC3E}">
        <p14:creationId xmlns:p14="http://schemas.microsoft.com/office/powerpoint/2010/main" val="115479797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8"/>
                                        </p:tgtEl>
                                        <p:attrNameLst>
                                          <p:attrName>r</p:attrName>
                                        </p:attrNameLst>
                                      </p:cBhvr>
                                    </p:animRot>
                                    <p:animRot by="-240000">
                                      <p:cBhvr>
                                        <p:cTn id="7" dur="200" fill="hold">
                                          <p:stCondLst>
                                            <p:cond delay="200"/>
                                          </p:stCondLst>
                                        </p:cTn>
                                        <p:tgtEl>
                                          <p:spTgt spid="8"/>
                                        </p:tgtEl>
                                        <p:attrNameLst>
                                          <p:attrName>r</p:attrName>
                                        </p:attrNameLst>
                                      </p:cBhvr>
                                    </p:animRot>
                                    <p:animRot by="240000">
                                      <p:cBhvr>
                                        <p:cTn id="8" dur="200" fill="hold">
                                          <p:stCondLst>
                                            <p:cond delay="400"/>
                                          </p:stCondLst>
                                        </p:cTn>
                                        <p:tgtEl>
                                          <p:spTgt spid="8"/>
                                        </p:tgtEl>
                                        <p:attrNameLst>
                                          <p:attrName>r</p:attrName>
                                        </p:attrNameLst>
                                      </p:cBhvr>
                                    </p:animRot>
                                    <p:animRot by="-240000">
                                      <p:cBhvr>
                                        <p:cTn id="9" dur="200" fill="hold">
                                          <p:stCondLst>
                                            <p:cond delay="600"/>
                                          </p:stCondLst>
                                        </p:cTn>
                                        <p:tgtEl>
                                          <p:spTgt spid="8"/>
                                        </p:tgtEl>
                                        <p:attrNameLst>
                                          <p:attrName>r</p:attrName>
                                        </p:attrNameLst>
                                      </p:cBhvr>
                                    </p:animRot>
                                    <p:animRot by="120000">
                                      <p:cBhvr>
                                        <p:cTn id="10" dur="200" fill="hold">
                                          <p:stCondLst>
                                            <p:cond delay="800"/>
                                          </p:stCondLst>
                                        </p:cTn>
                                        <p:tgtEl>
                                          <p:spTgt spid="8"/>
                                        </p:tgtEl>
                                        <p:attrNameLst>
                                          <p:attrName>r</p:attrName>
                                        </p:attrNameLst>
                                      </p:cBhvr>
                                    </p:animRo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left)">
                                      <p:cBhvr>
                                        <p:cTn id="14" dur="500"/>
                                        <p:tgtEl>
                                          <p:spTgt spid="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2">
                                            <p:txEl>
                                              <p:pRg st="0" end="0"/>
                                            </p:txEl>
                                          </p:spTgt>
                                        </p:tgtEl>
                                        <p:attrNameLst>
                                          <p:attrName>style.visibility</p:attrName>
                                        </p:attrNameLst>
                                      </p:cBhvr>
                                      <p:to>
                                        <p:strVal val="visible"/>
                                      </p:to>
                                    </p:set>
                                    <p:animEffect transition="in" filter="wipe(left)">
                                      <p:cBhvr>
                                        <p:cTn id="18" dur="500"/>
                                        <p:tgtEl>
                                          <p:spTgt spid="12">
                                            <p:txEl>
                                              <p:pRg st="0" end="0"/>
                                            </p:txEl>
                                          </p:spTgt>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500"/>
                                        <p:tgtEl>
                                          <p:spTgt spid="21"/>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20">
                                            <p:txEl>
                                              <p:pRg st="0" end="0"/>
                                            </p:txEl>
                                          </p:spTgt>
                                        </p:tgtEl>
                                        <p:attrNameLst>
                                          <p:attrName>style.visibility</p:attrName>
                                        </p:attrNameLst>
                                      </p:cBhvr>
                                      <p:to>
                                        <p:strVal val="visible"/>
                                      </p:to>
                                    </p:set>
                                    <p:animEffect transition="in" filter="wipe(left)">
                                      <p:cBhvr>
                                        <p:cTn id="26" dur="500"/>
                                        <p:tgtEl>
                                          <p:spTgt spid="20">
                                            <p:txEl>
                                              <p:pRg st="0" end="0"/>
                                            </p:txEl>
                                          </p:spTgt>
                                        </p:tgtEl>
                                      </p:cBhvr>
                                    </p:animEffect>
                                  </p:childTnLst>
                                </p:cTn>
                              </p:par>
                            </p:childTnLst>
                          </p:cTn>
                        </p:par>
                        <p:par>
                          <p:cTn id="27" fill="hold">
                            <p:stCondLst>
                              <p:cond delay="3000"/>
                            </p:stCondLst>
                            <p:childTnLst>
                              <p:par>
                                <p:cTn id="28" presetID="22" presetClass="entr" presetSubtype="8" fill="hold"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left)">
                                      <p:cBhvr>
                                        <p:cTn id="30" dur="500"/>
                                        <p:tgtEl>
                                          <p:spTgt spid="23"/>
                                        </p:tgtEl>
                                      </p:cBhvr>
                                    </p:animEffect>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22">
                                            <p:txEl>
                                              <p:pRg st="0" end="0"/>
                                            </p:txEl>
                                          </p:spTgt>
                                        </p:tgtEl>
                                        <p:attrNameLst>
                                          <p:attrName>style.visibility</p:attrName>
                                        </p:attrNameLst>
                                      </p:cBhvr>
                                      <p:to>
                                        <p:strVal val="visible"/>
                                      </p:to>
                                    </p:set>
                                    <p:animEffect transition="in" filter="wipe(left)">
                                      <p:cBhvr>
                                        <p:cTn id="34" dur="500"/>
                                        <p:tgtEl>
                                          <p:spTgt spid="22">
                                            <p:txEl>
                                              <p:pRg st="0" end="0"/>
                                            </p:txEl>
                                          </p:spTgt>
                                        </p:tgtEl>
                                      </p:cBhvr>
                                    </p:animEffect>
                                  </p:childTnLst>
                                </p:cTn>
                              </p:par>
                            </p:childTnLst>
                          </p:cTn>
                        </p:par>
                        <p:par>
                          <p:cTn id="35" fill="hold">
                            <p:stCondLst>
                              <p:cond delay="4000"/>
                            </p:stCondLst>
                            <p:childTnLst>
                              <p:par>
                                <p:cTn id="36" presetID="22" presetClass="entr" presetSubtype="8" fill="hold"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4500"/>
                            </p:stCondLst>
                            <p:childTnLst>
                              <p:par>
                                <p:cTn id="40" presetID="22" presetClass="entr" presetSubtype="8" fill="hold" grpId="0" nodeType="afterEffect">
                                  <p:stCondLst>
                                    <p:cond delay="0"/>
                                  </p:stCondLst>
                                  <p:childTnLst>
                                    <p:set>
                                      <p:cBhvr>
                                        <p:cTn id="41" dur="1" fill="hold">
                                          <p:stCondLst>
                                            <p:cond delay="0"/>
                                          </p:stCondLst>
                                        </p:cTn>
                                        <p:tgtEl>
                                          <p:spTgt spid="24">
                                            <p:txEl>
                                              <p:pRg st="0" end="0"/>
                                            </p:txEl>
                                          </p:spTgt>
                                        </p:tgtEl>
                                        <p:attrNameLst>
                                          <p:attrName>style.visibility</p:attrName>
                                        </p:attrNameLst>
                                      </p:cBhvr>
                                      <p:to>
                                        <p:strVal val="visible"/>
                                      </p:to>
                                    </p:set>
                                    <p:animEffect transition="in" filter="wipe(left)">
                                      <p:cBhvr>
                                        <p:cTn id="42"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P spid="20" grpId="0" uiExpand="1" build="p"/>
      <p:bldP spid="22" grpId="0" uiExpand="1" build="p"/>
      <p:bldP spid="24"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6D013E3-A5ED-8D40-77FE-A7BF8A9F45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Tieng-yeah-tre-con-www_tiengdong_com">
            <a:hlinkClick r:id="" action="ppaction://media"/>
            <a:extLst>
              <a:ext uri="{FF2B5EF4-FFF2-40B4-BE49-F238E27FC236}">
                <a16:creationId xmlns:a16="http://schemas.microsoft.com/office/drawing/2014/main" id="{E7EBE92D-084A-108D-8908-EBADBE4F7EC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11835" y="-487363"/>
            <a:ext cx="487363" cy="487363"/>
          </a:xfrm>
          <a:prstGeom prst="rect">
            <a:avLst/>
          </a:prstGeom>
        </p:spPr>
      </p:pic>
      <p:pic>
        <p:nvPicPr>
          <p:cNvPr id="2" name="Picture 19">
            <a:extLst>
              <a:ext uri="{FF2B5EF4-FFF2-40B4-BE49-F238E27FC236}">
                <a16:creationId xmlns:a16="http://schemas.microsoft.com/office/drawing/2014/main" id="{7E71D27E-2A33-0BAF-78F2-BCAB2EAE79E9}"/>
              </a:ext>
            </a:extLst>
          </p:cNvPr>
          <p:cNvPicPr>
            <a:picLocks noChangeAspect="1"/>
          </p:cNvPicPr>
          <p:nvPr/>
        </p:nvPicPr>
        <p:blipFill>
          <a:blip r:embed="rId6"/>
          <a:stretch>
            <a:fillRect/>
          </a:stretch>
        </p:blipFill>
        <p:spPr>
          <a:xfrm>
            <a:off x="8162948" y="2744795"/>
            <a:ext cx="3125065" cy="3827951"/>
          </a:xfrm>
          <a:prstGeom prst="rect">
            <a:avLst/>
          </a:prstGeom>
        </p:spPr>
      </p:pic>
      <p:pic>
        <p:nvPicPr>
          <p:cNvPr id="3" name="Picture 2">
            <a:extLst>
              <a:ext uri="{FF2B5EF4-FFF2-40B4-BE49-F238E27FC236}">
                <a16:creationId xmlns:a16="http://schemas.microsoft.com/office/drawing/2014/main" id="{3727A419-4FFA-3D18-CCF5-00C77D291A65}"/>
              </a:ext>
            </a:extLst>
          </p:cNvPr>
          <p:cNvPicPr>
            <a:picLocks noChangeAspect="1"/>
          </p:cNvPicPr>
          <p:nvPr/>
        </p:nvPicPr>
        <p:blipFill>
          <a:blip r:embed="rId7"/>
          <a:stretch>
            <a:fillRect/>
          </a:stretch>
        </p:blipFill>
        <p:spPr>
          <a:xfrm>
            <a:off x="555926" y="1154995"/>
            <a:ext cx="7456054" cy="4548010"/>
          </a:xfrm>
          <a:prstGeom prst="rect">
            <a:avLst/>
          </a:prstGeom>
        </p:spPr>
      </p:pic>
    </p:spTree>
    <p:extLst>
      <p:ext uri="{BB962C8B-B14F-4D97-AF65-F5344CB8AC3E}">
        <p14:creationId xmlns:p14="http://schemas.microsoft.com/office/powerpoint/2010/main" val="1393828423"/>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414" fill="hold"/>
                                            <p:tgtEl>
                                              <p:spTgt spid="8"/>
                                            </p:tgtEl>
                                          </p:cBhvr>
                                        </p:cmd>
                                      </p:childTnLst>
                                    </p:cTn>
                                  </p:par>
                                </p:childTnLst>
                              </p:cTn>
                            </p:par>
                            <p:par>
                              <p:cTn id="7" fill="hold">
                                <p:stCondLst>
                                  <p:cond delay="4414"/>
                                </p:stCondLst>
                                <p:childTnLst>
                                  <p:par>
                                    <p:cTn id="8" presetID="2" presetClass="entr" presetSubtype="12" fill="hold" nodeType="afterEffect" p14:presetBounceEnd="60000">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14:bounceEnd="60000">
                                          <p:cBhvr additive="base">
                                            <p:cTn id="10" dur="1000" fill="hold"/>
                                            <p:tgtEl>
                                              <p:spTgt spid="2"/>
                                            </p:tgtEl>
                                            <p:attrNameLst>
                                              <p:attrName>ppt_x</p:attrName>
                                            </p:attrNameLst>
                                          </p:cBhvr>
                                          <p:tavLst>
                                            <p:tav tm="0">
                                              <p:val>
                                                <p:strVal val="0-#ppt_w/2"/>
                                              </p:val>
                                            </p:tav>
                                            <p:tav tm="100000">
                                              <p:val>
                                                <p:strVal val="#ppt_x"/>
                                              </p:val>
                                            </p:tav>
                                          </p:tavLst>
                                        </p:anim>
                                        <p:anim calcmode="lin" valueType="num" p14:bounceEnd="60000">
                                          <p:cBhvr additive="base">
                                            <p:cTn id="11" dur="1000" fill="hold"/>
                                            <p:tgtEl>
                                              <p:spTgt spid="2"/>
                                            </p:tgtEl>
                                            <p:attrNameLst>
                                              <p:attrName>ppt_y</p:attrName>
                                            </p:attrNameLst>
                                          </p:cBhvr>
                                          <p:tavLst>
                                            <p:tav tm="0">
                                              <p:val>
                                                <p:strVal val="1+#ppt_h/2"/>
                                              </p:val>
                                            </p:tav>
                                            <p:tav tm="100000">
                                              <p:val>
                                                <p:strVal val="#ppt_y"/>
                                              </p:val>
                                            </p:tav>
                                          </p:tavLst>
                                        </p:anim>
                                      </p:childTnLst>
                                    </p:cTn>
                                  </p:par>
                                  <p:par>
                                    <p:cTn id="12" presetID="31" presetClass="entr" presetSubtype="0"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 fill="hold" display="0">
                      <p:stCondLst>
                        <p:cond delay="indefinite"/>
                      </p:stCondLst>
                      <p:endCondLst>
                        <p:cond evt="onStopAudio" delay="0">
                          <p:tgtEl>
                            <p:sldTgt/>
                          </p:tgtEl>
                        </p:cond>
                      </p:endCondLst>
                    </p:cTn>
                    <p:tgtEl>
                      <p:spTgt spid="8"/>
                    </p:tgtEl>
                  </p:cMediaNode>
                </p:audio>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414" fill="hold"/>
                                            <p:tgtEl>
                                              <p:spTgt spid="8"/>
                                            </p:tgtEl>
                                          </p:cBhvr>
                                        </p:cmd>
                                      </p:childTnLst>
                                    </p:cTn>
                                  </p:par>
                                </p:childTnLst>
                              </p:cTn>
                            </p:par>
                            <p:par>
                              <p:cTn id="7" fill="hold">
                                <p:stCondLst>
                                  <p:cond delay="4414"/>
                                </p:stCondLst>
                                <p:childTnLst>
                                  <p:par>
                                    <p:cTn id="8" presetID="2" presetClass="entr" presetSubtype="12" fill="hold"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1000" fill="hold"/>
                                            <p:tgtEl>
                                              <p:spTgt spid="2"/>
                                            </p:tgtEl>
                                            <p:attrNameLst>
                                              <p:attrName>ppt_x</p:attrName>
                                            </p:attrNameLst>
                                          </p:cBhvr>
                                          <p:tavLst>
                                            <p:tav tm="0">
                                              <p:val>
                                                <p:strVal val="0-#ppt_w/2"/>
                                              </p:val>
                                            </p:tav>
                                            <p:tav tm="100000">
                                              <p:val>
                                                <p:strVal val="#ppt_x"/>
                                              </p:val>
                                            </p:tav>
                                          </p:tavLst>
                                        </p:anim>
                                        <p:anim calcmode="lin" valueType="num">
                                          <p:cBhvr additive="base">
                                            <p:cTn id="11" dur="1000" fill="hold"/>
                                            <p:tgtEl>
                                              <p:spTgt spid="2"/>
                                            </p:tgtEl>
                                            <p:attrNameLst>
                                              <p:attrName>ppt_y</p:attrName>
                                            </p:attrNameLst>
                                          </p:cBhvr>
                                          <p:tavLst>
                                            <p:tav tm="0">
                                              <p:val>
                                                <p:strVal val="1+#ppt_h/2"/>
                                              </p:val>
                                            </p:tav>
                                            <p:tav tm="100000">
                                              <p:val>
                                                <p:strVal val="#ppt_y"/>
                                              </p:val>
                                            </p:tav>
                                          </p:tavLst>
                                        </p:anim>
                                      </p:childTnLst>
                                    </p:cTn>
                                  </p:par>
                                  <p:par>
                                    <p:cTn id="12" presetID="31" presetClass="entr" presetSubtype="0"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 fill="hold" display="0">
                      <p:stCondLst>
                        <p:cond delay="indefinite"/>
                      </p:stCondLst>
                      <p:endCondLst>
                        <p:cond evt="onStopAudio" delay="0">
                          <p:tgtEl>
                            <p:sldTgt/>
                          </p:tgtEl>
                        </p:cond>
                      </p:endCondLst>
                    </p:cTn>
                    <p:tgtEl>
                      <p:spTgt spid="8"/>
                    </p:tgtEl>
                  </p:cMediaNode>
                </p:audio>
              </p:childTnLst>
            </p:cTn>
          </p:par>
        </p:tn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7E04C3A-54AB-F1C6-1CA3-C2D977D04D4A}"/>
              </a:ext>
            </a:extLst>
          </p:cNvPr>
          <p:cNvPicPr>
            <a:picLocks noChangeAspect="1"/>
          </p:cNvPicPr>
          <p:nvPr/>
        </p:nvPicPr>
        <p:blipFill rotWithShape="1">
          <a:blip r:embed="rId2"/>
          <a:srcRect t="5648" b="3042"/>
          <a:stretch/>
        </p:blipFill>
        <p:spPr>
          <a:xfrm>
            <a:off x="0" y="0"/>
            <a:ext cx="12192000" cy="6857999"/>
          </a:xfrm>
          <a:prstGeom prst="rect">
            <a:avLst/>
          </a:prstGeom>
        </p:spPr>
      </p:pic>
      <p:pic>
        <p:nvPicPr>
          <p:cNvPr id="7" name="Picture 6">
            <a:extLst>
              <a:ext uri="{FF2B5EF4-FFF2-40B4-BE49-F238E27FC236}">
                <a16:creationId xmlns:a16="http://schemas.microsoft.com/office/drawing/2014/main" id="{8E8A0F0B-3E6F-540A-EC61-F4AB4F485C4A}"/>
              </a:ext>
            </a:extLst>
          </p:cNvPr>
          <p:cNvPicPr>
            <a:picLocks noChangeAspect="1"/>
          </p:cNvPicPr>
          <p:nvPr/>
        </p:nvPicPr>
        <p:blipFill>
          <a:blip r:embed="rId3"/>
          <a:stretch>
            <a:fillRect/>
          </a:stretch>
        </p:blipFill>
        <p:spPr>
          <a:xfrm>
            <a:off x="8891716" y="2938053"/>
            <a:ext cx="3125065" cy="3827951"/>
          </a:xfrm>
          <a:prstGeom prst="rect">
            <a:avLst/>
          </a:prstGeom>
        </p:spPr>
      </p:pic>
      <p:pic>
        <p:nvPicPr>
          <p:cNvPr id="4" name="Picture 3">
            <a:extLst>
              <a:ext uri="{FF2B5EF4-FFF2-40B4-BE49-F238E27FC236}">
                <a16:creationId xmlns:a16="http://schemas.microsoft.com/office/drawing/2014/main" id="{6886E50E-3010-93CA-73D4-309C46631BC1}"/>
              </a:ext>
            </a:extLst>
          </p:cNvPr>
          <p:cNvPicPr>
            <a:picLocks noChangeAspect="1"/>
          </p:cNvPicPr>
          <p:nvPr/>
        </p:nvPicPr>
        <p:blipFill>
          <a:blip r:embed="rId4"/>
          <a:stretch>
            <a:fillRect/>
          </a:stretch>
        </p:blipFill>
        <p:spPr>
          <a:xfrm>
            <a:off x="3233941" y="2464096"/>
            <a:ext cx="5913633" cy="3664014"/>
          </a:xfrm>
          <a:prstGeom prst="rect">
            <a:avLst/>
          </a:prstGeom>
        </p:spPr>
      </p:pic>
    </p:spTree>
    <p:extLst>
      <p:ext uri="{BB962C8B-B14F-4D97-AF65-F5344CB8AC3E}">
        <p14:creationId xmlns:p14="http://schemas.microsoft.com/office/powerpoint/2010/main" val="1756980718"/>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6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60000">
                                          <p:cBhvr additive="base">
                                            <p:cTn id="7" dur="1000" fill="hold"/>
                                            <p:tgtEl>
                                              <p:spTgt spid="7"/>
                                            </p:tgtEl>
                                            <p:attrNameLst>
                                              <p:attrName>ppt_x</p:attrName>
                                            </p:attrNameLst>
                                          </p:cBhvr>
                                          <p:tavLst>
                                            <p:tav tm="0">
                                              <p:val>
                                                <p:strVal val="1+#ppt_w/2"/>
                                              </p:val>
                                            </p:tav>
                                            <p:tav tm="100000">
                                              <p:val>
                                                <p:strVal val="#ppt_x"/>
                                              </p:val>
                                            </p:tav>
                                          </p:tavLst>
                                        </p:anim>
                                        <p:anim calcmode="lin" valueType="num" p14:bounceEnd="60000">
                                          <p:cBhvr additive="base">
                                            <p:cTn id="8" dur="1000" fill="hold"/>
                                            <p:tgtEl>
                                              <p:spTgt spid="7"/>
                                            </p:tgtEl>
                                            <p:attrNameLst>
                                              <p:attrName>ppt_y</p:attrName>
                                            </p:attrNameLst>
                                          </p:cBhvr>
                                          <p:tavLst>
                                            <p:tav tm="0">
                                              <p:val>
                                                <p:strVal val="#ppt_y"/>
                                              </p:val>
                                            </p:tav>
                                            <p:tav tm="100000">
                                              <p:val>
                                                <p:strVal val="#ppt_y"/>
                                              </p:val>
                                            </p:tav>
                                          </p:tavLst>
                                        </p:anim>
                                      </p:childTnLst>
                                    </p:cTn>
                                  </p:par>
                                  <p:par>
                                    <p:cTn id="9" presetID="3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par>
                                    <p:cTn id="9" presetID="3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C39B9BD-D613-D637-0244-DD759961D0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Hình chữ nhật: Góc Tròn 5">
            <a:extLst>
              <a:ext uri="{FF2B5EF4-FFF2-40B4-BE49-F238E27FC236}">
                <a16:creationId xmlns:a16="http://schemas.microsoft.com/office/drawing/2014/main" id="{40A055E0-C4A1-CB61-8535-82DF132CCD0E}"/>
              </a:ext>
            </a:extLst>
          </p:cNvPr>
          <p:cNvSpPr/>
          <p:nvPr/>
        </p:nvSpPr>
        <p:spPr>
          <a:xfrm>
            <a:off x="485510" y="464234"/>
            <a:ext cx="11441548" cy="6006904"/>
          </a:xfrm>
          <a:prstGeom prst="roundRect">
            <a:avLst/>
          </a:prstGeom>
          <a:solidFill>
            <a:schemeClr val="bg1"/>
          </a:solidFill>
          <a:ln w="38100">
            <a:no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Rounded Corners 11">
            <a:extLst>
              <a:ext uri="{FF2B5EF4-FFF2-40B4-BE49-F238E27FC236}">
                <a16:creationId xmlns:a16="http://schemas.microsoft.com/office/drawing/2014/main" id="{4A4453CE-82E1-42D3-A9AE-D85AAA565B6A}"/>
              </a:ext>
            </a:extLst>
          </p:cNvPr>
          <p:cNvSpPr/>
          <p:nvPr/>
        </p:nvSpPr>
        <p:spPr>
          <a:xfrm>
            <a:off x="1187824" y="403412"/>
            <a:ext cx="9244851" cy="1344706"/>
          </a:xfrm>
          <a:custGeom>
            <a:avLst/>
            <a:gdLst>
              <a:gd name="connsiteX0" fmla="*/ 0 w 9244851"/>
              <a:gd name="connsiteY0" fmla="*/ 224122 h 1344706"/>
              <a:gd name="connsiteX1" fmla="*/ 224122 w 9244851"/>
              <a:gd name="connsiteY1" fmla="*/ 0 h 1344706"/>
              <a:gd name="connsiteX2" fmla="*/ 722596 w 9244851"/>
              <a:gd name="connsiteY2" fmla="*/ 0 h 1344706"/>
              <a:gd name="connsiteX3" fmla="*/ 1484969 w 9244851"/>
              <a:gd name="connsiteY3" fmla="*/ 0 h 1344706"/>
              <a:gd name="connsiteX4" fmla="*/ 1895477 w 9244851"/>
              <a:gd name="connsiteY4" fmla="*/ 0 h 1344706"/>
              <a:gd name="connsiteX5" fmla="*/ 2218020 w 9244851"/>
              <a:gd name="connsiteY5" fmla="*/ 0 h 1344706"/>
              <a:gd name="connsiteX6" fmla="*/ 2716494 w 9244851"/>
              <a:gd name="connsiteY6" fmla="*/ 0 h 1344706"/>
              <a:gd name="connsiteX7" fmla="*/ 3127002 w 9244851"/>
              <a:gd name="connsiteY7" fmla="*/ 0 h 1344706"/>
              <a:gd name="connsiteX8" fmla="*/ 3801409 w 9244851"/>
              <a:gd name="connsiteY8" fmla="*/ 0 h 1344706"/>
              <a:gd name="connsiteX9" fmla="*/ 4211917 w 9244851"/>
              <a:gd name="connsiteY9" fmla="*/ 0 h 1344706"/>
              <a:gd name="connsiteX10" fmla="*/ 4798358 w 9244851"/>
              <a:gd name="connsiteY10" fmla="*/ 0 h 1344706"/>
              <a:gd name="connsiteX11" fmla="*/ 5560730 w 9244851"/>
              <a:gd name="connsiteY11" fmla="*/ 0 h 1344706"/>
              <a:gd name="connsiteX12" fmla="*/ 6235137 w 9244851"/>
              <a:gd name="connsiteY12" fmla="*/ 0 h 1344706"/>
              <a:gd name="connsiteX13" fmla="*/ 6997509 w 9244851"/>
              <a:gd name="connsiteY13" fmla="*/ 0 h 1344706"/>
              <a:gd name="connsiteX14" fmla="*/ 7408018 w 9244851"/>
              <a:gd name="connsiteY14" fmla="*/ 0 h 1344706"/>
              <a:gd name="connsiteX15" fmla="*/ 7818526 w 9244851"/>
              <a:gd name="connsiteY15" fmla="*/ 0 h 1344706"/>
              <a:gd name="connsiteX16" fmla="*/ 8404967 w 9244851"/>
              <a:gd name="connsiteY16" fmla="*/ 0 h 1344706"/>
              <a:gd name="connsiteX17" fmla="*/ 9020729 w 9244851"/>
              <a:gd name="connsiteY17" fmla="*/ 0 h 1344706"/>
              <a:gd name="connsiteX18" fmla="*/ 9244851 w 9244851"/>
              <a:gd name="connsiteY18" fmla="*/ 224122 h 1344706"/>
              <a:gd name="connsiteX19" fmla="*/ 9244851 w 9244851"/>
              <a:gd name="connsiteY19" fmla="*/ 663388 h 1344706"/>
              <a:gd name="connsiteX20" fmla="*/ 9244851 w 9244851"/>
              <a:gd name="connsiteY20" fmla="*/ 1120584 h 1344706"/>
              <a:gd name="connsiteX21" fmla="*/ 9020729 w 9244851"/>
              <a:gd name="connsiteY21" fmla="*/ 1344706 h 1344706"/>
              <a:gd name="connsiteX22" fmla="*/ 8258356 w 9244851"/>
              <a:gd name="connsiteY22" fmla="*/ 1344706 h 1344706"/>
              <a:gd name="connsiteX23" fmla="*/ 7671916 w 9244851"/>
              <a:gd name="connsiteY23" fmla="*/ 1344706 h 1344706"/>
              <a:gd name="connsiteX24" fmla="*/ 7085475 w 9244851"/>
              <a:gd name="connsiteY24" fmla="*/ 1344706 h 1344706"/>
              <a:gd name="connsiteX25" fmla="*/ 6499035 w 9244851"/>
              <a:gd name="connsiteY25" fmla="*/ 1344706 h 1344706"/>
              <a:gd name="connsiteX26" fmla="*/ 5824628 w 9244851"/>
              <a:gd name="connsiteY26" fmla="*/ 1344706 h 1344706"/>
              <a:gd name="connsiteX27" fmla="*/ 5502086 w 9244851"/>
              <a:gd name="connsiteY27" fmla="*/ 1344706 h 1344706"/>
              <a:gd name="connsiteX28" fmla="*/ 4827680 w 9244851"/>
              <a:gd name="connsiteY28" fmla="*/ 1344706 h 1344706"/>
              <a:gd name="connsiteX29" fmla="*/ 4329205 w 9244851"/>
              <a:gd name="connsiteY29" fmla="*/ 1344706 h 1344706"/>
              <a:gd name="connsiteX30" fmla="*/ 3830731 w 9244851"/>
              <a:gd name="connsiteY30" fmla="*/ 1344706 h 1344706"/>
              <a:gd name="connsiteX31" fmla="*/ 3332256 w 9244851"/>
              <a:gd name="connsiteY31" fmla="*/ 1344706 h 1344706"/>
              <a:gd name="connsiteX32" fmla="*/ 2745816 w 9244851"/>
              <a:gd name="connsiteY32" fmla="*/ 1344706 h 1344706"/>
              <a:gd name="connsiteX33" fmla="*/ 2423274 w 9244851"/>
              <a:gd name="connsiteY33" fmla="*/ 1344706 h 1344706"/>
              <a:gd name="connsiteX34" fmla="*/ 1924799 w 9244851"/>
              <a:gd name="connsiteY34" fmla="*/ 1344706 h 1344706"/>
              <a:gd name="connsiteX35" fmla="*/ 1514291 w 9244851"/>
              <a:gd name="connsiteY35" fmla="*/ 1344706 h 1344706"/>
              <a:gd name="connsiteX36" fmla="*/ 839884 w 9244851"/>
              <a:gd name="connsiteY36" fmla="*/ 1344706 h 1344706"/>
              <a:gd name="connsiteX37" fmla="*/ 224122 w 9244851"/>
              <a:gd name="connsiteY37" fmla="*/ 1344706 h 1344706"/>
              <a:gd name="connsiteX38" fmla="*/ 0 w 9244851"/>
              <a:gd name="connsiteY38" fmla="*/ 1120584 h 1344706"/>
              <a:gd name="connsiteX39" fmla="*/ 0 w 9244851"/>
              <a:gd name="connsiteY39" fmla="*/ 654424 h 1344706"/>
              <a:gd name="connsiteX40" fmla="*/ 0 w 9244851"/>
              <a:gd name="connsiteY40" fmla="*/ 224122 h 134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244851" h="1344706" fill="none" extrusionOk="0">
                <a:moveTo>
                  <a:pt x="0" y="224122"/>
                </a:moveTo>
                <a:cubicBezTo>
                  <a:pt x="-6209" y="98608"/>
                  <a:pt x="111153" y="33064"/>
                  <a:pt x="224122" y="0"/>
                </a:cubicBezTo>
                <a:cubicBezTo>
                  <a:pt x="363023" y="-25011"/>
                  <a:pt x="555414" y="54220"/>
                  <a:pt x="722596" y="0"/>
                </a:cubicBezTo>
                <a:cubicBezTo>
                  <a:pt x="889778" y="-54220"/>
                  <a:pt x="1228514" y="19004"/>
                  <a:pt x="1484969" y="0"/>
                </a:cubicBezTo>
                <a:cubicBezTo>
                  <a:pt x="1741424" y="-19004"/>
                  <a:pt x="1772547" y="30921"/>
                  <a:pt x="1895477" y="0"/>
                </a:cubicBezTo>
                <a:cubicBezTo>
                  <a:pt x="2018407" y="-30921"/>
                  <a:pt x="2115190" y="35549"/>
                  <a:pt x="2218020" y="0"/>
                </a:cubicBezTo>
                <a:cubicBezTo>
                  <a:pt x="2320850" y="-35549"/>
                  <a:pt x="2479086" y="50895"/>
                  <a:pt x="2716494" y="0"/>
                </a:cubicBezTo>
                <a:cubicBezTo>
                  <a:pt x="2953902" y="-50895"/>
                  <a:pt x="2958972" y="16130"/>
                  <a:pt x="3127002" y="0"/>
                </a:cubicBezTo>
                <a:cubicBezTo>
                  <a:pt x="3295032" y="-16130"/>
                  <a:pt x="3602127" y="26606"/>
                  <a:pt x="3801409" y="0"/>
                </a:cubicBezTo>
                <a:cubicBezTo>
                  <a:pt x="4000691" y="-26606"/>
                  <a:pt x="4123368" y="25023"/>
                  <a:pt x="4211917" y="0"/>
                </a:cubicBezTo>
                <a:cubicBezTo>
                  <a:pt x="4300466" y="-25023"/>
                  <a:pt x="4553969" y="19311"/>
                  <a:pt x="4798358" y="0"/>
                </a:cubicBezTo>
                <a:cubicBezTo>
                  <a:pt x="5042747" y="-19311"/>
                  <a:pt x="5378801" y="69741"/>
                  <a:pt x="5560730" y="0"/>
                </a:cubicBezTo>
                <a:cubicBezTo>
                  <a:pt x="5742659" y="-69741"/>
                  <a:pt x="5905896" y="16386"/>
                  <a:pt x="6235137" y="0"/>
                </a:cubicBezTo>
                <a:cubicBezTo>
                  <a:pt x="6564378" y="-16386"/>
                  <a:pt x="6706705" y="75538"/>
                  <a:pt x="6997509" y="0"/>
                </a:cubicBezTo>
                <a:cubicBezTo>
                  <a:pt x="7288313" y="-75538"/>
                  <a:pt x="7304433" y="1606"/>
                  <a:pt x="7408018" y="0"/>
                </a:cubicBezTo>
                <a:cubicBezTo>
                  <a:pt x="7511603" y="-1606"/>
                  <a:pt x="7635909" y="42862"/>
                  <a:pt x="7818526" y="0"/>
                </a:cubicBezTo>
                <a:cubicBezTo>
                  <a:pt x="8001143" y="-42862"/>
                  <a:pt x="8120286" y="1975"/>
                  <a:pt x="8404967" y="0"/>
                </a:cubicBezTo>
                <a:cubicBezTo>
                  <a:pt x="8689648" y="-1975"/>
                  <a:pt x="8890398" y="1756"/>
                  <a:pt x="9020729" y="0"/>
                </a:cubicBezTo>
                <a:cubicBezTo>
                  <a:pt x="9150342" y="-7444"/>
                  <a:pt x="9239998" y="99483"/>
                  <a:pt x="9244851" y="224122"/>
                </a:cubicBezTo>
                <a:cubicBezTo>
                  <a:pt x="9290136" y="401785"/>
                  <a:pt x="9198601" y="518682"/>
                  <a:pt x="9244851" y="663388"/>
                </a:cubicBezTo>
                <a:cubicBezTo>
                  <a:pt x="9291101" y="808094"/>
                  <a:pt x="9223597" y="989491"/>
                  <a:pt x="9244851" y="1120584"/>
                </a:cubicBezTo>
                <a:cubicBezTo>
                  <a:pt x="9238991" y="1215229"/>
                  <a:pt x="9137551" y="1324241"/>
                  <a:pt x="9020729" y="1344706"/>
                </a:cubicBezTo>
                <a:cubicBezTo>
                  <a:pt x="8744721" y="1346666"/>
                  <a:pt x="8428981" y="1331627"/>
                  <a:pt x="8258356" y="1344706"/>
                </a:cubicBezTo>
                <a:cubicBezTo>
                  <a:pt x="8087731" y="1357785"/>
                  <a:pt x="7920632" y="1314955"/>
                  <a:pt x="7671916" y="1344706"/>
                </a:cubicBezTo>
                <a:cubicBezTo>
                  <a:pt x="7423200" y="1374457"/>
                  <a:pt x="7338559" y="1324018"/>
                  <a:pt x="7085475" y="1344706"/>
                </a:cubicBezTo>
                <a:cubicBezTo>
                  <a:pt x="6832391" y="1365394"/>
                  <a:pt x="6681296" y="1319012"/>
                  <a:pt x="6499035" y="1344706"/>
                </a:cubicBezTo>
                <a:cubicBezTo>
                  <a:pt x="6316774" y="1370400"/>
                  <a:pt x="6075042" y="1284362"/>
                  <a:pt x="5824628" y="1344706"/>
                </a:cubicBezTo>
                <a:cubicBezTo>
                  <a:pt x="5574214" y="1405050"/>
                  <a:pt x="5658106" y="1308423"/>
                  <a:pt x="5502086" y="1344706"/>
                </a:cubicBezTo>
                <a:cubicBezTo>
                  <a:pt x="5346066" y="1380989"/>
                  <a:pt x="5144024" y="1291225"/>
                  <a:pt x="4827680" y="1344706"/>
                </a:cubicBezTo>
                <a:cubicBezTo>
                  <a:pt x="4511336" y="1398187"/>
                  <a:pt x="4555003" y="1328268"/>
                  <a:pt x="4329205" y="1344706"/>
                </a:cubicBezTo>
                <a:cubicBezTo>
                  <a:pt x="4103408" y="1361144"/>
                  <a:pt x="3940369" y="1312017"/>
                  <a:pt x="3830731" y="1344706"/>
                </a:cubicBezTo>
                <a:cubicBezTo>
                  <a:pt x="3721093" y="1377395"/>
                  <a:pt x="3503231" y="1306660"/>
                  <a:pt x="3332256" y="1344706"/>
                </a:cubicBezTo>
                <a:cubicBezTo>
                  <a:pt x="3161281" y="1382752"/>
                  <a:pt x="3033541" y="1293880"/>
                  <a:pt x="2745816" y="1344706"/>
                </a:cubicBezTo>
                <a:cubicBezTo>
                  <a:pt x="2458091" y="1395532"/>
                  <a:pt x="2569260" y="1315510"/>
                  <a:pt x="2423274" y="1344706"/>
                </a:cubicBezTo>
                <a:cubicBezTo>
                  <a:pt x="2277288" y="1373902"/>
                  <a:pt x="2064784" y="1336696"/>
                  <a:pt x="1924799" y="1344706"/>
                </a:cubicBezTo>
                <a:cubicBezTo>
                  <a:pt x="1784815" y="1352716"/>
                  <a:pt x="1605351" y="1304320"/>
                  <a:pt x="1514291" y="1344706"/>
                </a:cubicBezTo>
                <a:cubicBezTo>
                  <a:pt x="1423231" y="1385092"/>
                  <a:pt x="1083769" y="1333803"/>
                  <a:pt x="839884" y="1344706"/>
                </a:cubicBezTo>
                <a:cubicBezTo>
                  <a:pt x="595999" y="1355609"/>
                  <a:pt x="501905" y="1279017"/>
                  <a:pt x="224122" y="1344706"/>
                </a:cubicBezTo>
                <a:cubicBezTo>
                  <a:pt x="72712" y="1339590"/>
                  <a:pt x="-3644" y="1243933"/>
                  <a:pt x="0" y="1120584"/>
                </a:cubicBezTo>
                <a:cubicBezTo>
                  <a:pt x="-33142" y="940859"/>
                  <a:pt x="23908" y="836650"/>
                  <a:pt x="0" y="654424"/>
                </a:cubicBezTo>
                <a:cubicBezTo>
                  <a:pt x="-23908" y="472198"/>
                  <a:pt x="8944" y="388230"/>
                  <a:pt x="0" y="224122"/>
                </a:cubicBezTo>
                <a:close/>
              </a:path>
              <a:path w="9244851" h="1344706" stroke="0" extrusionOk="0">
                <a:moveTo>
                  <a:pt x="0" y="224122"/>
                </a:moveTo>
                <a:cubicBezTo>
                  <a:pt x="3125" y="81661"/>
                  <a:pt x="103302" y="-1416"/>
                  <a:pt x="224122" y="0"/>
                </a:cubicBezTo>
                <a:cubicBezTo>
                  <a:pt x="355101" y="-26755"/>
                  <a:pt x="503211" y="48696"/>
                  <a:pt x="722596" y="0"/>
                </a:cubicBezTo>
                <a:cubicBezTo>
                  <a:pt x="941981" y="-48696"/>
                  <a:pt x="966834" y="3177"/>
                  <a:pt x="1045139" y="0"/>
                </a:cubicBezTo>
                <a:cubicBezTo>
                  <a:pt x="1123444" y="-3177"/>
                  <a:pt x="1316495" y="3965"/>
                  <a:pt x="1543613" y="0"/>
                </a:cubicBezTo>
                <a:cubicBezTo>
                  <a:pt x="1770731" y="-3965"/>
                  <a:pt x="1890812" y="20922"/>
                  <a:pt x="2042087" y="0"/>
                </a:cubicBezTo>
                <a:cubicBezTo>
                  <a:pt x="2193362" y="-20922"/>
                  <a:pt x="2503103" y="849"/>
                  <a:pt x="2628528" y="0"/>
                </a:cubicBezTo>
                <a:cubicBezTo>
                  <a:pt x="2753953" y="-849"/>
                  <a:pt x="2844176" y="6537"/>
                  <a:pt x="2951070" y="0"/>
                </a:cubicBezTo>
                <a:cubicBezTo>
                  <a:pt x="3057964" y="-6537"/>
                  <a:pt x="3220649" y="9234"/>
                  <a:pt x="3361578" y="0"/>
                </a:cubicBezTo>
                <a:cubicBezTo>
                  <a:pt x="3502507" y="-9234"/>
                  <a:pt x="3947195" y="19482"/>
                  <a:pt x="4123951" y="0"/>
                </a:cubicBezTo>
                <a:cubicBezTo>
                  <a:pt x="4300707" y="-19482"/>
                  <a:pt x="4391465" y="14973"/>
                  <a:pt x="4534459" y="0"/>
                </a:cubicBezTo>
                <a:cubicBezTo>
                  <a:pt x="4677453" y="-14973"/>
                  <a:pt x="4879780" y="78514"/>
                  <a:pt x="5208866" y="0"/>
                </a:cubicBezTo>
                <a:cubicBezTo>
                  <a:pt x="5537952" y="-78514"/>
                  <a:pt x="5766603" y="30623"/>
                  <a:pt x="5971239" y="0"/>
                </a:cubicBezTo>
                <a:cubicBezTo>
                  <a:pt x="6175875" y="-30623"/>
                  <a:pt x="6187942" y="3009"/>
                  <a:pt x="6293781" y="0"/>
                </a:cubicBezTo>
                <a:cubicBezTo>
                  <a:pt x="6399620" y="-3009"/>
                  <a:pt x="6588206" y="25784"/>
                  <a:pt x="6704289" y="0"/>
                </a:cubicBezTo>
                <a:cubicBezTo>
                  <a:pt x="6820372" y="-25784"/>
                  <a:pt x="7139710" y="35684"/>
                  <a:pt x="7466662" y="0"/>
                </a:cubicBezTo>
                <a:cubicBezTo>
                  <a:pt x="7793614" y="-35684"/>
                  <a:pt x="7822549" y="936"/>
                  <a:pt x="8053102" y="0"/>
                </a:cubicBezTo>
                <a:cubicBezTo>
                  <a:pt x="8283655" y="-936"/>
                  <a:pt x="8759009" y="73446"/>
                  <a:pt x="9020729" y="0"/>
                </a:cubicBezTo>
                <a:cubicBezTo>
                  <a:pt x="9166775" y="2922"/>
                  <a:pt x="9252054" y="99846"/>
                  <a:pt x="9244851" y="224122"/>
                </a:cubicBezTo>
                <a:cubicBezTo>
                  <a:pt x="9267245" y="382037"/>
                  <a:pt x="9217761" y="535262"/>
                  <a:pt x="9244851" y="663388"/>
                </a:cubicBezTo>
                <a:cubicBezTo>
                  <a:pt x="9271941" y="791514"/>
                  <a:pt x="9230580" y="894737"/>
                  <a:pt x="9244851" y="1120584"/>
                </a:cubicBezTo>
                <a:cubicBezTo>
                  <a:pt x="9254041" y="1243116"/>
                  <a:pt x="9136931" y="1329522"/>
                  <a:pt x="9020729" y="1344706"/>
                </a:cubicBezTo>
                <a:cubicBezTo>
                  <a:pt x="8868905" y="1362565"/>
                  <a:pt x="8802830" y="1332792"/>
                  <a:pt x="8610221" y="1344706"/>
                </a:cubicBezTo>
                <a:cubicBezTo>
                  <a:pt x="8417612" y="1356620"/>
                  <a:pt x="8096824" y="1279709"/>
                  <a:pt x="7935814" y="1344706"/>
                </a:cubicBezTo>
                <a:cubicBezTo>
                  <a:pt x="7774804" y="1409703"/>
                  <a:pt x="7397039" y="1316557"/>
                  <a:pt x="7261408" y="1344706"/>
                </a:cubicBezTo>
                <a:cubicBezTo>
                  <a:pt x="7125777" y="1372855"/>
                  <a:pt x="6710278" y="1299525"/>
                  <a:pt x="6499035" y="1344706"/>
                </a:cubicBezTo>
                <a:cubicBezTo>
                  <a:pt x="6287792" y="1389887"/>
                  <a:pt x="6165565" y="1317672"/>
                  <a:pt x="6000561" y="1344706"/>
                </a:cubicBezTo>
                <a:cubicBezTo>
                  <a:pt x="5835557" y="1371740"/>
                  <a:pt x="5824521" y="1318148"/>
                  <a:pt x="5678018" y="1344706"/>
                </a:cubicBezTo>
                <a:cubicBezTo>
                  <a:pt x="5531515" y="1371264"/>
                  <a:pt x="5398289" y="1311181"/>
                  <a:pt x="5179544" y="1344706"/>
                </a:cubicBezTo>
                <a:cubicBezTo>
                  <a:pt x="4960799" y="1378231"/>
                  <a:pt x="4848937" y="1301756"/>
                  <a:pt x="4681070" y="1344706"/>
                </a:cubicBezTo>
                <a:cubicBezTo>
                  <a:pt x="4513203" y="1387656"/>
                  <a:pt x="4253941" y="1323311"/>
                  <a:pt x="4094629" y="1344706"/>
                </a:cubicBezTo>
                <a:cubicBezTo>
                  <a:pt x="3935317" y="1366101"/>
                  <a:pt x="3840932" y="1288185"/>
                  <a:pt x="3596155" y="1344706"/>
                </a:cubicBezTo>
                <a:cubicBezTo>
                  <a:pt x="3351378" y="1401227"/>
                  <a:pt x="3059963" y="1305707"/>
                  <a:pt x="2921748" y="1344706"/>
                </a:cubicBezTo>
                <a:cubicBezTo>
                  <a:pt x="2783533" y="1383705"/>
                  <a:pt x="2586121" y="1301109"/>
                  <a:pt x="2423274" y="1344706"/>
                </a:cubicBezTo>
                <a:cubicBezTo>
                  <a:pt x="2260427" y="1388303"/>
                  <a:pt x="2125200" y="1320622"/>
                  <a:pt x="1924799" y="1344706"/>
                </a:cubicBezTo>
                <a:cubicBezTo>
                  <a:pt x="1724398" y="1368790"/>
                  <a:pt x="1689211" y="1337239"/>
                  <a:pt x="1602257" y="1344706"/>
                </a:cubicBezTo>
                <a:cubicBezTo>
                  <a:pt x="1515303" y="1352173"/>
                  <a:pt x="1399497" y="1333552"/>
                  <a:pt x="1279715" y="1344706"/>
                </a:cubicBezTo>
                <a:cubicBezTo>
                  <a:pt x="1159933" y="1355860"/>
                  <a:pt x="491451" y="1221592"/>
                  <a:pt x="224122" y="1344706"/>
                </a:cubicBezTo>
                <a:cubicBezTo>
                  <a:pt x="86105" y="1349755"/>
                  <a:pt x="-4726" y="1252877"/>
                  <a:pt x="0" y="1120584"/>
                </a:cubicBezTo>
                <a:cubicBezTo>
                  <a:pt x="-37236" y="906112"/>
                  <a:pt x="33805" y="806324"/>
                  <a:pt x="0" y="690282"/>
                </a:cubicBezTo>
                <a:cubicBezTo>
                  <a:pt x="-33805" y="574240"/>
                  <a:pt x="47493" y="375994"/>
                  <a:pt x="0" y="224122"/>
                </a:cubicBezTo>
                <a:close/>
              </a:path>
            </a:pathLst>
          </a:custGeom>
          <a:solidFill>
            <a:schemeClr val="accent6">
              <a:lumMod val="40000"/>
              <a:lumOff val="60000"/>
            </a:schemeClr>
          </a:solidFill>
          <a:ln>
            <a:solidFill>
              <a:schemeClr val="accent6">
                <a:lumMod val="75000"/>
              </a:schemeClr>
            </a:solidFill>
            <a:extLst>
              <a:ext uri="{C807C97D-BFC1-408E-A445-0C87EB9F89A2}">
                <ask:lineSketchStyleProps xmlns="" xmlns:ask="http://schemas.microsoft.com/office/drawing/2018/sketchyshapes" sd="2563014195">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3460" rtl="0" eaLnBrk="1" fontAlgn="auto" latinLnBrk="0" hangingPunct="1">
              <a:lnSpc>
                <a:spcPct val="100000"/>
              </a:lnSpc>
              <a:spcBef>
                <a:spcPts val="0"/>
              </a:spcBef>
              <a:spcAft>
                <a:spcPts val="0"/>
              </a:spcAft>
              <a:buClrTx/>
              <a:buSzTx/>
              <a:buFontTx/>
              <a:buNone/>
              <a:tabLst/>
              <a:defRPr/>
            </a:pPr>
            <a:r>
              <a:rPr kumimoji="0" lang="en-US" sz="353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1. Viết kí hiệu còn thiếu vào chỗ chấm: </a:t>
            </a:r>
          </a:p>
          <a:p>
            <a:pPr marL="0" marR="0" lvl="0" indent="0" algn="ctr" defTabSz="1083460" rtl="0" eaLnBrk="1" fontAlgn="auto" latinLnBrk="0" hangingPunct="1">
              <a:lnSpc>
                <a:spcPct val="100000"/>
              </a:lnSpc>
              <a:spcBef>
                <a:spcPts val="0"/>
              </a:spcBef>
              <a:spcAft>
                <a:spcPts val="0"/>
              </a:spcAft>
              <a:buClrTx/>
              <a:buSzTx/>
              <a:buFontTx/>
              <a:buNone/>
              <a:tabLst/>
              <a:defRPr/>
            </a:pPr>
            <a:r>
              <a:rPr kumimoji="0" lang="en-US" sz="353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Bán kính hình tròn được kí hiệu là: … </a:t>
            </a:r>
          </a:p>
        </p:txBody>
      </p:sp>
      <p:grpSp>
        <p:nvGrpSpPr>
          <p:cNvPr id="17" name="Group 16">
            <a:extLst>
              <a:ext uri="{FF2B5EF4-FFF2-40B4-BE49-F238E27FC236}">
                <a16:creationId xmlns:a16="http://schemas.microsoft.com/office/drawing/2014/main" id="{875DA000-0D73-4ED8-BB07-4EA7C0304F47}"/>
              </a:ext>
            </a:extLst>
          </p:cNvPr>
          <p:cNvGrpSpPr/>
          <p:nvPr/>
        </p:nvGrpSpPr>
        <p:grpSpPr>
          <a:xfrm>
            <a:off x="1860177" y="1886564"/>
            <a:ext cx="3697940" cy="2229829"/>
            <a:chOff x="2057400" y="2138106"/>
            <a:chExt cx="4190999" cy="2527140"/>
          </a:xfrm>
        </p:grpSpPr>
        <p:pic>
          <p:nvPicPr>
            <p:cNvPr id="3" name="Picture 2" descr="Graphical user interface, application&#10;&#10;Description automatically generated">
              <a:extLst>
                <a:ext uri="{FF2B5EF4-FFF2-40B4-BE49-F238E27FC236}">
                  <a16:creationId xmlns:a16="http://schemas.microsoft.com/office/drawing/2014/main" id="{121435EE-BC00-4C13-8A64-486557312214}"/>
                </a:ext>
              </a:extLst>
            </p:cNvPr>
            <p:cNvPicPr>
              <a:picLocks noChangeAspect="1"/>
            </p:cNvPicPr>
            <p:nvPr/>
          </p:nvPicPr>
          <p:blipFill rotWithShape="1">
            <a:blip r:embed="rId4">
              <a:extLst>
                <a:ext uri="{28A0092B-C50C-407E-A947-70E740481C1C}">
                  <a14:useLocalDpi xmlns:a14="http://schemas.microsoft.com/office/drawing/2010/main" val="0"/>
                </a:ext>
              </a:extLst>
            </a:blip>
            <a:srcRect t="8185" r="49656" b="67136"/>
            <a:stretch/>
          </p:blipFill>
          <p:spPr>
            <a:xfrm>
              <a:off x="2057400" y="2138106"/>
              <a:ext cx="4190999" cy="2527140"/>
            </a:xfrm>
            <a:prstGeom prst="rect">
              <a:avLst/>
            </a:prstGeom>
          </p:spPr>
        </p:pic>
        <p:sp>
          <p:nvSpPr>
            <p:cNvPr id="13" name="Rectangle 12">
              <a:extLst>
                <a:ext uri="{FF2B5EF4-FFF2-40B4-BE49-F238E27FC236}">
                  <a16:creationId xmlns:a16="http://schemas.microsoft.com/office/drawing/2014/main" id="{EF7AF74A-4A8E-4588-BD7D-05E28C196C24}"/>
                </a:ext>
              </a:extLst>
            </p:cNvPr>
            <p:cNvSpPr/>
            <p:nvPr/>
          </p:nvSpPr>
          <p:spPr>
            <a:xfrm>
              <a:off x="3894034" y="3312791"/>
              <a:ext cx="426292" cy="923381"/>
            </a:xfrm>
            <a:prstGeom prst="rect">
              <a:avLst/>
            </a:prstGeom>
            <a:noFill/>
          </p:spPr>
          <p:txBody>
            <a:bodyPr wrap="none" lIns="80682" tIns="40341" rIns="80682" bIns="40341">
              <a:spAutoFit/>
            </a:bodyPr>
            <a:lstStyle/>
            <a:p>
              <a:pPr marL="0" marR="0" lvl="0" indent="0" algn="ctr" defTabSz="1083460" rtl="0" eaLnBrk="1" fontAlgn="auto" latinLnBrk="0" hangingPunct="1">
                <a:lnSpc>
                  <a:spcPct val="100000"/>
                </a:lnSpc>
                <a:spcBef>
                  <a:spcPts val="0"/>
                </a:spcBef>
                <a:spcAft>
                  <a:spcPts val="0"/>
                </a:spcAft>
                <a:buClrTx/>
                <a:buSzTx/>
                <a:buFontTx/>
                <a:buNone/>
                <a:tabLst/>
                <a:defRPr/>
              </a:pPr>
              <a:r>
                <a:rPr kumimoji="0" lang="en-US" sz="4765"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a:ea typeface="+mn-ea"/>
                  <a:cs typeface="+mn-cs"/>
                </a:rPr>
                <a:t>r</a:t>
              </a:r>
            </a:p>
          </p:txBody>
        </p:sp>
      </p:grpSp>
      <p:grpSp>
        <p:nvGrpSpPr>
          <p:cNvPr id="18" name="Group 17">
            <a:extLst>
              <a:ext uri="{FF2B5EF4-FFF2-40B4-BE49-F238E27FC236}">
                <a16:creationId xmlns:a16="http://schemas.microsoft.com/office/drawing/2014/main" id="{699E7C29-B089-40F7-A002-8D78633BB8E1}"/>
              </a:ext>
            </a:extLst>
          </p:cNvPr>
          <p:cNvGrpSpPr/>
          <p:nvPr/>
        </p:nvGrpSpPr>
        <p:grpSpPr>
          <a:xfrm>
            <a:off x="1847430" y="4166981"/>
            <a:ext cx="3656707" cy="2545396"/>
            <a:chOff x="2042954" y="4722578"/>
            <a:chExt cx="4144268" cy="2884782"/>
          </a:xfrm>
        </p:grpSpPr>
        <p:pic>
          <p:nvPicPr>
            <p:cNvPr id="4" name="Picture 3" descr="Graphical user interface, application&#10;&#10;Description automatically generated">
              <a:extLst>
                <a:ext uri="{FF2B5EF4-FFF2-40B4-BE49-F238E27FC236}">
                  <a16:creationId xmlns:a16="http://schemas.microsoft.com/office/drawing/2014/main" id="{F5F2D859-A266-4FE7-A979-32598759B16B}"/>
                </a:ext>
              </a:extLst>
            </p:cNvPr>
            <p:cNvPicPr>
              <a:picLocks noChangeAspect="1"/>
            </p:cNvPicPr>
            <p:nvPr/>
          </p:nvPicPr>
          <p:blipFill rotWithShape="1">
            <a:blip r:embed="rId4">
              <a:extLst>
                <a:ext uri="{28A0092B-C50C-407E-A947-70E740481C1C}">
                  <a14:useLocalDpi xmlns:a14="http://schemas.microsoft.com/office/drawing/2010/main" val="0"/>
                </a:ext>
              </a:extLst>
            </a:blip>
            <a:srcRect t="60612" r="50217" b="11215"/>
            <a:stretch/>
          </p:blipFill>
          <p:spPr>
            <a:xfrm>
              <a:off x="2042954" y="4722578"/>
              <a:ext cx="4144268" cy="2884782"/>
            </a:xfrm>
            <a:prstGeom prst="rect">
              <a:avLst/>
            </a:prstGeom>
          </p:spPr>
        </p:pic>
        <p:sp>
          <p:nvSpPr>
            <p:cNvPr id="14" name="Rectangle 13">
              <a:extLst>
                <a:ext uri="{FF2B5EF4-FFF2-40B4-BE49-F238E27FC236}">
                  <a16:creationId xmlns:a16="http://schemas.microsoft.com/office/drawing/2014/main" id="{F05F335D-1D67-41EB-A23D-7FBCF7AA1E47}"/>
                </a:ext>
              </a:extLst>
            </p:cNvPr>
            <p:cNvSpPr/>
            <p:nvPr/>
          </p:nvSpPr>
          <p:spPr>
            <a:xfrm>
              <a:off x="3798690" y="6391870"/>
              <a:ext cx="548012" cy="923381"/>
            </a:xfrm>
            <a:prstGeom prst="rect">
              <a:avLst/>
            </a:prstGeom>
            <a:noFill/>
          </p:spPr>
          <p:txBody>
            <a:bodyPr wrap="none" lIns="80682" tIns="40341" rIns="80682" bIns="40341">
              <a:spAutoFit/>
            </a:bodyPr>
            <a:lstStyle/>
            <a:p>
              <a:pPr marL="0" marR="0" lvl="0" indent="0" algn="ctr" defTabSz="1083460" rtl="0" eaLnBrk="1" fontAlgn="auto" latinLnBrk="0" hangingPunct="1">
                <a:lnSpc>
                  <a:spcPct val="100000"/>
                </a:lnSpc>
                <a:spcBef>
                  <a:spcPts val="0"/>
                </a:spcBef>
                <a:spcAft>
                  <a:spcPts val="0"/>
                </a:spcAft>
                <a:buClrTx/>
                <a:buSzTx/>
                <a:buFontTx/>
                <a:buNone/>
                <a:tabLst/>
                <a:defRPr/>
              </a:pPr>
              <a:r>
                <a:rPr kumimoji="0" lang="en-US" sz="4765"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a:ea typeface="+mn-ea"/>
                  <a:cs typeface="+mn-cs"/>
                </a:rPr>
                <a:t>d</a:t>
              </a:r>
            </a:p>
          </p:txBody>
        </p:sp>
      </p:grpSp>
      <p:grpSp>
        <p:nvGrpSpPr>
          <p:cNvPr id="19" name="Group 18">
            <a:extLst>
              <a:ext uri="{FF2B5EF4-FFF2-40B4-BE49-F238E27FC236}">
                <a16:creationId xmlns:a16="http://schemas.microsoft.com/office/drawing/2014/main" id="{8ED60F66-EDD1-4D71-A035-1D56F6F14ADB}"/>
              </a:ext>
            </a:extLst>
          </p:cNvPr>
          <p:cNvGrpSpPr/>
          <p:nvPr/>
        </p:nvGrpSpPr>
        <p:grpSpPr>
          <a:xfrm>
            <a:off x="6902823" y="1617623"/>
            <a:ext cx="3697940" cy="2376593"/>
            <a:chOff x="7772399" y="1833306"/>
            <a:chExt cx="4190999" cy="2693472"/>
          </a:xfrm>
        </p:grpSpPr>
        <p:pic>
          <p:nvPicPr>
            <p:cNvPr id="5" name="Picture 4" descr="Graphical user interface, application&#10;&#10;Description automatically generated">
              <a:extLst>
                <a:ext uri="{FF2B5EF4-FFF2-40B4-BE49-F238E27FC236}">
                  <a16:creationId xmlns:a16="http://schemas.microsoft.com/office/drawing/2014/main" id="{108866F8-174B-4947-8E24-B617681BFBB8}"/>
                </a:ext>
              </a:extLst>
            </p:cNvPr>
            <p:cNvPicPr>
              <a:picLocks noChangeAspect="1"/>
            </p:cNvPicPr>
            <p:nvPr/>
          </p:nvPicPr>
          <p:blipFill rotWithShape="1">
            <a:blip r:embed="rId4">
              <a:extLst>
                <a:ext uri="{28A0092B-C50C-407E-A947-70E740481C1C}">
                  <a14:useLocalDpi xmlns:a14="http://schemas.microsoft.com/office/drawing/2010/main" val="0"/>
                </a:ext>
              </a:extLst>
            </a:blip>
            <a:srcRect l="49656" t="6561" b="67135"/>
            <a:stretch/>
          </p:blipFill>
          <p:spPr>
            <a:xfrm>
              <a:off x="7772399" y="1833306"/>
              <a:ext cx="4190999" cy="2693472"/>
            </a:xfrm>
            <a:prstGeom prst="rect">
              <a:avLst/>
            </a:prstGeom>
          </p:spPr>
        </p:pic>
        <p:sp>
          <p:nvSpPr>
            <p:cNvPr id="15" name="Rectangle 14">
              <a:extLst>
                <a:ext uri="{FF2B5EF4-FFF2-40B4-BE49-F238E27FC236}">
                  <a16:creationId xmlns:a16="http://schemas.microsoft.com/office/drawing/2014/main" id="{BCB71C14-9D3A-4B76-B25F-8222E3CCB18F}"/>
                </a:ext>
              </a:extLst>
            </p:cNvPr>
            <p:cNvSpPr/>
            <p:nvPr/>
          </p:nvSpPr>
          <p:spPr>
            <a:xfrm>
              <a:off x="9567801" y="3357306"/>
              <a:ext cx="553463" cy="923381"/>
            </a:xfrm>
            <a:prstGeom prst="rect">
              <a:avLst/>
            </a:prstGeom>
            <a:noFill/>
          </p:spPr>
          <p:txBody>
            <a:bodyPr wrap="none" lIns="80682" tIns="40341" rIns="80682" bIns="40341">
              <a:spAutoFit/>
            </a:bodyPr>
            <a:lstStyle/>
            <a:p>
              <a:pPr marL="0" marR="0" lvl="0" indent="0" algn="ctr" defTabSz="1083460" rtl="0" eaLnBrk="1" fontAlgn="auto" latinLnBrk="0" hangingPunct="1">
                <a:lnSpc>
                  <a:spcPct val="100000"/>
                </a:lnSpc>
                <a:spcBef>
                  <a:spcPts val="0"/>
                </a:spcBef>
                <a:spcAft>
                  <a:spcPts val="0"/>
                </a:spcAft>
                <a:buClrTx/>
                <a:buSzTx/>
                <a:buFontTx/>
                <a:buNone/>
                <a:tabLst/>
                <a:defRPr/>
              </a:pPr>
              <a:r>
                <a:rPr kumimoji="0" lang="en-US" sz="4765"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a:ea typeface="+mn-ea"/>
                  <a:cs typeface="+mn-cs"/>
                </a:rPr>
                <a:t>C</a:t>
              </a:r>
            </a:p>
          </p:txBody>
        </p:sp>
      </p:grpSp>
      <p:grpSp>
        <p:nvGrpSpPr>
          <p:cNvPr id="20" name="Group 19">
            <a:extLst>
              <a:ext uri="{FF2B5EF4-FFF2-40B4-BE49-F238E27FC236}">
                <a16:creationId xmlns:a16="http://schemas.microsoft.com/office/drawing/2014/main" id="{DC714B48-B272-494D-8047-07B64FBF64AF}"/>
              </a:ext>
            </a:extLst>
          </p:cNvPr>
          <p:cNvGrpSpPr/>
          <p:nvPr/>
        </p:nvGrpSpPr>
        <p:grpSpPr>
          <a:xfrm>
            <a:off x="6861588" y="4044803"/>
            <a:ext cx="3739175" cy="2545396"/>
            <a:chOff x="7725666" y="4584110"/>
            <a:chExt cx="4237732" cy="2884782"/>
          </a:xfrm>
        </p:grpSpPr>
        <p:pic>
          <p:nvPicPr>
            <p:cNvPr id="6" name="Picture 5" descr="Graphical user interface, application&#10;&#10;Description automatically generated">
              <a:extLst>
                <a:ext uri="{FF2B5EF4-FFF2-40B4-BE49-F238E27FC236}">
                  <a16:creationId xmlns:a16="http://schemas.microsoft.com/office/drawing/2014/main" id="{2612B9B7-926D-4E51-A5E6-C5521D320EDB}"/>
                </a:ext>
              </a:extLst>
            </p:cNvPr>
            <p:cNvPicPr>
              <a:picLocks noChangeAspect="1"/>
            </p:cNvPicPr>
            <p:nvPr/>
          </p:nvPicPr>
          <p:blipFill rotWithShape="1">
            <a:blip r:embed="rId4">
              <a:extLst>
                <a:ext uri="{28A0092B-C50C-407E-A947-70E740481C1C}">
                  <a14:useLocalDpi xmlns:a14="http://schemas.microsoft.com/office/drawing/2010/main" val="0"/>
                </a:ext>
              </a:extLst>
            </a:blip>
            <a:srcRect l="49094" t="60612" b="11215"/>
            <a:stretch/>
          </p:blipFill>
          <p:spPr>
            <a:xfrm>
              <a:off x="7725666" y="4584110"/>
              <a:ext cx="4237732" cy="2884782"/>
            </a:xfrm>
            <a:prstGeom prst="rect">
              <a:avLst/>
            </a:prstGeom>
          </p:spPr>
        </p:pic>
        <p:sp>
          <p:nvSpPr>
            <p:cNvPr id="16" name="Rectangle 15">
              <a:extLst>
                <a:ext uri="{FF2B5EF4-FFF2-40B4-BE49-F238E27FC236}">
                  <a16:creationId xmlns:a16="http://schemas.microsoft.com/office/drawing/2014/main" id="{FF586F46-9E82-448D-BDA4-E9F2A732C0C5}"/>
                </a:ext>
              </a:extLst>
            </p:cNvPr>
            <p:cNvSpPr/>
            <p:nvPr/>
          </p:nvSpPr>
          <p:spPr>
            <a:xfrm>
              <a:off x="9563057" y="6321926"/>
              <a:ext cx="502595" cy="923381"/>
            </a:xfrm>
            <a:prstGeom prst="rect">
              <a:avLst/>
            </a:prstGeom>
            <a:noFill/>
          </p:spPr>
          <p:txBody>
            <a:bodyPr wrap="none" lIns="80682" tIns="40341" rIns="80682" bIns="40341">
              <a:spAutoFit/>
            </a:bodyPr>
            <a:lstStyle/>
            <a:p>
              <a:pPr marL="0" marR="0" lvl="0" indent="0" algn="ctr" defTabSz="1083460" rtl="0" eaLnBrk="1" fontAlgn="auto" latinLnBrk="0" hangingPunct="1">
                <a:lnSpc>
                  <a:spcPct val="100000"/>
                </a:lnSpc>
                <a:spcBef>
                  <a:spcPts val="0"/>
                </a:spcBef>
                <a:spcAft>
                  <a:spcPts val="0"/>
                </a:spcAft>
                <a:buClrTx/>
                <a:buSzTx/>
                <a:buFontTx/>
                <a:buNone/>
                <a:tabLst/>
                <a:defRPr/>
              </a:pPr>
              <a:r>
                <a:rPr kumimoji="0" lang="en-US" sz="4765"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a:ea typeface="+mn-ea"/>
                  <a:cs typeface="+mn-cs"/>
                </a:rPr>
                <a:t>S</a:t>
              </a:r>
            </a:p>
          </p:txBody>
        </p:sp>
      </p:grpSp>
      <p:pic>
        <p:nvPicPr>
          <p:cNvPr id="22" name="Picture 21" descr="Icon&#10;&#10;Description automatically generated with medium confidence">
            <a:extLst>
              <a:ext uri="{FF2B5EF4-FFF2-40B4-BE49-F238E27FC236}">
                <a16:creationId xmlns:a16="http://schemas.microsoft.com/office/drawing/2014/main" id="{2F71835E-1CFB-4353-9D2F-073BEB6FB27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34555" y="2036075"/>
            <a:ext cx="2261162" cy="2218765"/>
          </a:xfrm>
          <a:prstGeom prst="rect">
            <a:avLst/>
          </a:prstGeom>
        </p:spPr>
      </p:pic>
    </p:spTree>
    <p:extLst>
      <p:ext uri="{BB962C8B-B14F-4D97-AF65-F5344CB8AC3E}">
        <p14:creationId xmlns:p14="http://schemas.microsoft.com/office/powerpoint/2010/main" val="24500400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fill="hold"/>
                                        <p:tgtEl>
                                          <p:spTgt spid="19"/>
                                        </p:tgtEl>
                                        <p:attrNameLst>
                                          <p:attrName>ppt_x</p:attrName>
                                        </p:attrNameLst>
                                      </p:cBhvr>
                                      <p:tavLst>
                                        <p:tav tm="0">
                                          <p:val>
                                            <p:strVal val="#ppt_x"/>
                                          </p:val>
                                        </p:tav>
                                        <p:tav tm="100000">
                                          <p:val>
                                            <p:strVal val="#ppt_x"/>
                                          </p:val>
                                        </p:tav>
                                      </p:tavLst>
                                    </p:anim>
                                    <p:anim calcmode="lin" valueType="num">
                                      <p:cBhvr additive="base">
                                        <p:cTn id="1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500" fill="hold"/>
                                        <p:tgtEl>
                                          <p:spTgt spid="18"/>
                                        </p:tgtEl>
                                        <p:attrNameLst>
                                          <p:attrName>ppt_x</p:attrName>
                                        </p:attrNameLst>
                                      </p:cBhvr>
                                      <p:tavLst>
                                        <p:tav tm="0">
                                          <p:val>
                                            <p:strVal val="#ppt_x"/>
                                          </p:val>
                                        </p:tav>
                                        <p:tav tm="100000">
                                          <p:val>
                                            <p:strVal val="#ppt_x"/>
                                          </p:val>
                                        </p:tav>
                                      </p:tavLst>
                                    </p:anim>
                                    <p:anim calcmode="lin" valueType="num">
                                      <p:cBhvr additive="base">
                                        <p:cTn id="2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500" fill="hold"/>
                                        <p:tgtEl>
                                          <p:spTgt spid="20"/>
                                        </p:tgtEl>
                                        <p:attrNameLst>
                                          <p:attrName>ppt_x</p:attrName>
                                        </p:attrNameLst>
                                      </p:cBhvr>
                                      <p:tavLst>
                                        <p:tav tm="0">
                                          <p:val>
                                            <p:strVal val="#ppt_x"/>
                                          </p:val>
                                        </p:tav>
                                        <p:tav tm="100000">
                                          <p:val>
                                            <p:strVal val="#ppt_x"/>
                                          </p:val>
                                        </p:tav>
                                      </p:tavLst>
                                    </p:anim>
                                    <p:anim calcmode="lin" valueType="num">
                                      <p:cBhvr additive="base">
                                        <p:cTn id="3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p:cTn id="36" dur="500" fill="hold"/>
                                        <p:tgtEl>
                                          <p:spTgt spid="22"/>
                                        </p:tgtEl>
                                        <p:attrNameLst>
                                          <p:attrName>ppt_w</p:attrName>
                                        </p:attrNameLst>
                                      </p:cBhvr>
                                      <p:tavLst>
                                        <p:tav tm="0">
                                          <p:val>
                                            <p:fltVal val="0"/>
                                          </p:val>
                                        </p:tav>
                                        <p:tav tm="100000">
                                          <p:val>
                                            <p:strVal val="#ppt_w"/>
                                          </p:val>
                                        </p:tav>
                                      </p:tavLst>
                                    </p:anim>
                                    <p:anim calcmode="lin" valueType="num">
                                      <p:cBhvr>
                                        <p:cTn id="37" dur="500" fill="hold"/>
                                        <p:tgtEl>
                                          <p:spTgt spid="22"/>
                                        </p:tgtEl>
                                        <p:attrNameLst>
                                          <p:attrName>ppt_h</p:attrName>
                                        </p:attrNameLst>
                                      </p:cBhvr>
                                      <p:tavLst>
                                        <p:tav tm="0">
                                          <p:val>
                                            <p:fltVal val="0"/>
                                          </p:val>
                                        </p:tav>
                                        <p:tav tm="100000">
                                          <p:val>
                                            <p:strVal val="#ppt_h"/>
                                          </p:val>
                                        </p:tav>
                                      </p:tavLst>
                                    </p:anim>
                                    <p:animEffect transition="in" filter="fade">
                                      <p:cBhvr>
                                        <p:cTn id="38" dur="500"/>
                                        <p:tgtEl>
                                          <p:spTgt spid="22"/>
                                        </p:tgtEl>
                                      </p:cBhvr>
                                    </p:animEffect>
                                  </p:childTnLst>
                                  <p:subTnLst>
                                    <p:audio>
                                      <p:cMediaNode>
                                        <p:cTn display="0" masterRel="sameClick">
                                          <p:stCondLst>
                                            <p:cond evt="begin" delay="0">
                                              <p:tn val="34"/>
                                            </p:cond>
                                          </p:stCondLst>
                                          <p:endCondLst>
                                            <p:cond evt="onStopAudio" delay="0">
                                              <p:tgtEl>
                                                <p:sldTgt/>
                                              </p:tgtEl>
                                            </p:cond>
                                          </p:endCondLst>
                                        </p:cTn>
                                        <p:tgtEl>
                                          <p:sndTgt r:embed="rId2"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F4ADE6F-4FA8-02FA-6D63-FA3F3432F7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Hình chữ nhật: Góc Tròn 5">
            <a:extLst>
              <a:ext uri="{FF2B5EF4-FFF2-40B4-BE49-F238E27FC236}">
                <a16:creationId xmlns:a16="http://schemas.microsoft.com/office/drawing/2014/main" id="{B8E40984-9470-5E82-9667-280CE21D660A}"/>
              </a:ext>
            </a:extLst>
          </p:cNvPr>
          <p:cNvSpPr/>
          <p:nvPr/>
        </p:nvSpPr>
        <p:spPr>
          <a:xfrm>
            <a:off x="485510" y="464234"/>
            <a:ext cx="11441548" cy="6006904"/>
          </a:xfrm>
          <a:prstGeom prst="roundRect">
            <a:avLst/>
          </a:prstGeom>
          <a:solidFill>
            <a:schemeClr val="bg1"/>
          </a:solidFill>
          <a:ln w="38100">
            <a:no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Rounded Corners 11">
            <a:extLst>
              <a:ext uri="{FF2B5EF4-FFF2-40B4-BE49-F238E27FC236}">
                <a16:creationId xmlns:a16="http://schemas.microsoft.com/office/drawing/2014/main" id="{4A4453CE-82E1-42D3-A9AE-D85AAA565B6A}"/>
              </a:ext>
            </a:extLst>
          </p:cNvPr>
          <p:cNvSpPr/>
          <p:nvPr/>
        </p:nvSpPr>
        <p:spPr>
          <a:xfrm>
            <a:off x="1187824" y="403412"/>
            <a:ext cx="9244851" cy="1344706"/>
          </a:xfrm>
          <a:custGeom>
            <a:avLst/>
            <a:gdLst>
              <a:gd name="connsiteX0" fmla="*/ 0 w 9244851"/>
              <a:gd name="connsiteY0" fmla="*/ 224122 h 1344706"/>
              <a:gd name="connsiteX1" fmla="*/ 224122 w 9244851"/>
              <a:gd name="connsiteY1" fmla="*/ 0 h 1344706"/>
              <a:gd name="connsiteX2" fmla="*/ 722596 w 9244851"/>
              <a:gd name="connsiteY2" fmla="*/ 0 h 1344706"/>
              <a:gd name="connsiteX3" fmla="*/ 1484969 w 9244851"/>
              <a:gd name="connsiteY3" fmla="*/ 0 h 1344706"/>
              <a:gd name="connsiteX4" fmla="*/ 1895477 w 9244851"/>
              <a:gd name="connsiteY4" fmla="*/ 0 h 1344706"/>
              <a:gd name="connsiteX5" fmla="*/ 2218020 w 9244851"/>
              <a:gd name="connsiteY5" fmla="*/ 0 h 1344706"/>
              <a:gd name="connsiteX6" fmla="*/ 2716494 w 9244851"/>
              <a:gd name="connsiteY6" fmla="*/ 0 h 1344706"/>
              <a:gd name="connsiteX7" fmla="*/ 3127002 w 9244851"/>
              <a:gd name="connsiteY7" fmla="*/ 0 h 1344706"/>
              <a:gd name="connsiteX8" fmla="*/ 3801409 w 9244851"/>
              <a:gd name="connsiteY8" fmla="*/ 0 h 1344706"/>
              <a:gd name="connsiteX9" fmla="*/ 4211917 w 9244851"/>
              <a:gd name="connsiteY9" fmla="*/ 0 h 1344706"/>
              <a:gd name="connsiteX10" fmla="*/ 4798358 w 9244851"/>
              <a:gd name="connsiteY10" fmla="*/ 0 h 1344706"/>
              <a:gd name="connsiteX11" fmla="*/ 5560730 w 9244851"/>
              <a:gd name="connsiteY11" fmla="*/ 0 h 1344706"/>
              <a:gd name="connsiteX12" fmla="*/ 6235137 w 9244851"/>
              <a:gd name="connsiteY12" fmla="*/ 0 h 1344706"/>
              <a:gd name="connsiteX13" fmla="*/ 6997509 w 9244851"/>
              <a:gd name="connsiteY13" fmla="*/ 0 h 1344706"/>
              <a:gd name="connsiteX14" fmla="*/ 7408018 w 9244851"/>
              <a:gd name="connsiteY14" fmla="*/ 0 h 1344706"/>
              <a:gd name="connsiteX15" fmla="*/ 7818526 w 9244851"/>
              <a:gd name="connsiteY15" fmla="*/ 0 h 1344706"/>
              <a:gd name="connsiteX16" fmla="*/ 8404967 w 9244851"/>
              <a:gd name="connsiteY16" fmla="*/ 0 h 1344706"/>
              <a:gd name="connsiteX17" fmla="*/ 9020729 w 9244851"/>
              <a:gd name="connsiteY17" fmla="*/ 0 h 1344706"/>
              <a:gd name="connsiteX18" fmla="*/ 9244851 w 9244851"/>
              <a:gd name="connsiteY18" fmla="*/ 224122 h 1344706"/>
              <a:gd name="connsiteX19" fmla="*/ 9244851 w 9244851"/>
              <a:gd name="connsiteY19" fmla="*/ 663388 h 1344706"/>
              <a:gd name="connsiteX20" fmla="*/ 9244851 w 9244851"/>
              <a:gd name="connsiteY20" fmla="*/ 1120584 h 1344706"/>
              <a:gd name="connsiteX21" fmla="*/ 9020729 w 9244851"/>
              <a:gd name="connsiteY21" fmla="*/ 1344706 h 1344706"/>
              <a:gd name="connsiteX22" fmla="*/ 8258356 w 9244851"/>
              <a:gd name="connsiteY22" fmla="*/ 1344706 h 1344706"/>
              <a:gd name="connsiteX23" fmla="*/ 7671916 w 9244851"/>
              <a:gd name="connsiteY23" fmla="*/ 1344706 h 1344706"/>
              <a:gd name="connsiteX24" fmla="*/ 7085475 w 9244851"/>
              <a:gd name="connsiteY24" fmla="*/ 1344706 h 1344706"/>
              <a:gd name="connsiteX25" fmla="*/ 6499035 w 9244851"/>
              <a:gd name="connsiteY25" fmla="*/ 1344706 h 1344706"/>
              <a:gd name="connsiteX26" fmla="*/ 5824628 w 9244851"/>
              <a:gd name="connsiteY26" fmla="*/ 1344706 h 1344706"/>
              <a:gd name="connsiteX27" fmla="*/ 5502086 w 9244851"/>
              <a:gd name="connsiteY27" fmla="*/ 1344706 h 1344706"/>
              <a:gd name="connsiteX28" fmla="*/ 4827680 w 9244851"/>
              <a:gd name="connsiteY28" fmla="*/ 1344706 h 1344706"/>
              <a:gd name="connsiteX29" fmla="*/ 4329205 w 9244851"/>
              <a:gd name="connsiteY29" fmla="*/ 1344706 h 1344706"/>
              <a:gd name="connsiteX30" fmla="*/ 3830731 w 9244851"/>
              <a:gd name="connsiteY30" fmla="*/ 1344706 h 1344706"/>
              <a:gd name="connsiteX31" fmla="*/ 3332256 w 9244851"/>
              <a:gd name="connsiteY31" fmla="*/ 1344706 h 1344706"/>
              <a:gd name="connsiteX32" fmla="*/ 2745816 w 9244851"/>
              <a:gd name="connsiteY32" fmla="*/ 1344706 h 1344706"/>
              <a:gd name="connsiteX33" fmla="*/ 2423274 w 9244851"/>
              <a:gd name="connsiteY33" fmla="*/ 1344706 h 1344706"/>
              <a:gd name="connsiteX34" fmla="*/ 1924799 w 9244851"/>
              <a:gd name="connsiteY34" fmla="*/ 1344706 h 1344706"/>
              <a:gd name="connsiteX35" fmla="*/ 1514291 w 9244851"/>
              <a:gd name="connsiteY35" fmla="*/ 1344706 h 1344706"/>
              <a:gd name="connsiteX36" fmla="*/ 839884 w 9244851"/>
              <a:gd name="connsiteY36" fmla="*/ 1344706 h 1344706"/>
              <a:gd name="connsiteX37" fmla="*/ 224122 w 9244851"/>
              <a:gd name="connsiteY37" fmla="*/ 1344706 h 1344706"/>
              <a:gd name="connsiteX38" fmla="*/ 0 w 9244851"/>
              <a:gd name="connsiteY38" fmla="*/ 1120584 h 1344706"/>
              <a:gd name="connsiteX39" fmla="*/ 0 w 9244851"/>
              <a:gd name="connsiteY39" fmla="*/ 654424 h 1344706"/>
              <a:gd name="connsiteX40" fmla="*/ 0 w 9244851"/>
              <a:gd name="connsiteY40" fmla="*/ 224122 h 134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244851" h="1344706" fill="none" extrusionOk="0">
                <a:moveTo>
                  <a:pt x="0" y="224122"/>
                </a:moveTo>
                <a:cubicBezTo>
                  <a:pt x="-6209" y="98608"/>
                  <a:pt x="111153" y="33064"/>
                  <a:pt x="224122" y="0"/>
                </a:cubicBezTo>
                <a:cubicBezTo>
                  <a:pt x="363023" y="-25011"/>
                  <a:pt x="555414" y="54220"/>
                  <a:pt x="722596" y="0"/>
                </a:cubicBezTo>
                <a:cubicBezTo>
                  <a:pt x="889778" y="-54220"/>
                  <a:pt x="1228514" y="19004"/>
                  <a:pt x="1484969" y="0"/>
                </a:cubicBezTo>
                <a:cubicBezTo>
                  <a:pt x="1741424" y="-19004"/>
                  <a:pt x="1772547" y="30921"/>
                  <a:pt x="1895477" y="0"/>
                </a:cubicBezTo>
                <a:cubicBezTo>
                  <a:pt x="2018407" y="-30921"/>
                  <a:pt x="2115190" y="35549"/>
                  <a:pt x="2218020" y="0"/>
                </a:cubicBezTo>
                <a:cubicBezTo>
                  <a:pt x="2320850" y="-35549"/>
                  <a:pt x="2479086" y="50895"/>
                  <a:pt x="2716494" y="0"/>
                </a:cubicBezTo>
                <a:cubicBezTo>
                  <a:pt x="2953902" y="-50895"/>
                  <a:pt x="2958972" y="16130"/>
                  <a:pt x="3127002" y="0"/>
                </a:cubicBezTo>
                <a:cubicBezTo>
                  <a:pt x="3295032" y="-16130"/>
                  <a:pt x="3602127" y="26606"/>
                  <a:pt x="3801409" y="0"/>
                </a:cubicBezTo>
                <a:cubicBezTo>
                  <a:pt x="4000691" y="-26606"/>
                  <a:pt x="4123368" y="25023"/>
                  <a:pt x="4211917" y="0"/>
                </a:cubicBezTo>
                <a:cubicBezTo>
                  <a:pt x="4300466" y="-25023"/>
                  <a:pt x="4553969" y="19311"/>
                  <a:pt x="4798358" y="0"/>
                </a:cubicBezTo>
                <a:cubicBezTo>
                  <a:pt x="5042747" y="-19311"/>
                  <a:pt x="5378801" y="69741"/>
                  <a:pt x="5560730" y="0"/>
                </a:cubicBezTo>
                <a:cubicBezTo>
                  <a:pt x="5742659" y="-69741"/>
                  <a:pt x="5905896" y="16386"/>
                  <a:pt x="6235137" y="0"/>
                </a:cubicBezTo>
                <a:cubicBezTo>
                  <a:pt x="6564378" y="-16386"/>
                  <a:pt x="6706705" y="75538"/>
                  <a:pt x="6997509" y="0"/>
                </a:cubicBezTo>
                <a:cubicBezTo>
                  <a:pt x="7288313" y="-75538"/>
                  <a:pt x="7304433" y="1606"/>
                  <a:pt x="7408018" y="0"/>
                </a:cubicBezTo>
                <a:cubicBezTo>
                  <a:pt x="7511603" y="-1606"/>
                  <a:pt x="7635909" y="42862"/>
                  <a:pt x="7818526" y="0"/>
                </a:cubicBezTo>
                <a:cubicBezTo>
                  <a:pt x="8001143" y="-42862"/>
                  <a:pt x="8120286" y="1975"/>
                  <a:pt x="8404967" y="0"/>
                </a:cubicBezTo>
                <a:cubicBezTo>
                  <a:pt x="8689648" y="-1975"/>
                  <a:pt x="8890398" y="1756"/>
                  <a:pt x="9020729" y="0"/>
                </a:cubicBezTo>
                <a:cubicBezTo>
                  <a:pt x="9150342" y="-7444"/>
                  <a:pt x="9239998" y="99483"/>
                  <a:pt x="9244851" y="224122"/>
                </a:cubicBezTo>
                <a:cubicBezTo>
                  <a:pt x="9290136" y="401785"/>
                  <a:pt x="9198601" y="518682"/>
                  <a:pt x="9244851" y="663388"/>
                </a:cubicBezTo>
                <a:cubicBezTo>
                  <a:pt x="9291101" y="808094"/>
                  <a:pt x="9223597" y="989491"/>
                  <a:pt x="9244851" y="1120584"/>
                </a:cubicBezTo>
                <a:cubicBezTo>
                  <a:pt x="9238991" y="1215229"/>
                  <a:pt x="9137551" y="1324241"/>
                  <a:pt x="9020729" y="1344706"/>
                </a:cubicBezTo>
                <a:cubicBezTo>
                  <a:pt x="8744721" y="1346666"/>
                  <a:pt x="8428981" y="1331627"/>
                  <a:pt x="8258356" y="1344706"/>
                </a:cubicBezTo>
                <a:cubicBezTo>
                  <a:pt x="8087731" y="1357785"/>
                  <a:pt x="7920632" y="1314955"/>
                  <a:pt x="7671916" y="1344706"/>
                </a:cubicBezTo>
                <a:cubicBezTo>
                  <a:pt x="7423200" y="1374457"/>
                  <a:pt x="7338559" y="1324018"/>
                  <a:pt x="7085475" y="1344706"/>
                </a:cubicBezTo>
                <a:cubicBezTo>
                  <a:pt x="6832391" y="1365394"/>
                  <a:pt x="6681296" y="1319012"/>
                  <a:pt x="6499035" y="1344706"/>
                </a:cubicBezTo>
                <a:cubicBezTo>
                  <a:pt x="6316774" y="1370400"/>
                  <a:pt x="6075042" y="1284362"/>
                  <a:pt x="5824628" y="1344706"/>
                </a:cubicBezTo>
                <a:cubicBezTo>
                  <a:pt x="5574214" y="1405050"/>
                  <a:pt x="5658106" y="1308423"/>
                  <a:pt x="5502086" y="1344706"/>
                </a:cubicBezTo>
                <a:cubicBezTo>
                  <a:pt x="5346066" y="1380989"/>
                  <a:pt x="5144024" y="1291225"/>
                  <a:pt x="4827680" y="1344706"/>
                </a:cubicBezTo>
                <a:cubicBezTo>
                  <a:pt x="4511336" y="1398187"/>
                  <a:pt x="4555003" y="1328268"/>
                  <a:pt x="4329205" y="1344706"/>
                </a:cubicBezTo>
                <a:cubicBezTo>
                  <a:pt x="4103408" y="1361144"/>
                  <a:pt x="3940369" y="1312017"/>
                  <a:pt x="3830731" y="1344706"/>
                </a:cubicBezTo>
                <a:cubicBezTo>
                  <a:pt x="3721093" y="1377395"/>
                  <a:pt x="3503231" y="1306660"/>
                  <a:pt x="3332256" y="1344706"/>
                </a:cubicBezTo>
                <a:cubicBezTo>
                  <a:pt x="3161281" y="1382752"/>
                  <a:pt x="3033541" y="1293880"/>
                  <a:pt x="2745816" y="1344706"/>
                </a:cubicBezTo>
                <a:cubicBezTo>
                  <a:pt x="2458091" y="1395532"/>
                  <a:pt x="2569260" y="1315510"/>
                  <a:pt x="2423274" y="1344706"/>
                </a:cubicBezTo>
                <a:cubicBezTo>
                  <a:pt x="2277288" y="1373902"/>
                  <a:pt x="2064784" y="1336696"/>
                  <a:pt x="1924799" y="1344706"/>
                </a:cubicBezTo>
                <a:cubicBezTo>
                  <a:pt x="1784815" y="1352716"/>
                  <a:pt x="1605351" y="1304320"/>
                  <a:pt x="1514291" y="1344706"/>
                </a:cubicBezTo>
                <a:cubicBezTo>
                  <a:pt x="1423231" y="1385092"/>
                  <a:pt x="1083769" y="1333803"/>
                  <a:pt x="839884" y="1344706"/>
                </a:cubicBezTo>
                <a:cubicBezTo>
                  <a:pt x="595999" y="1355609"/>
                  <a:pt x="501905" y="1279017"/>
                  <a:pt x="224122" y="1344706"/>
                </a:cubicBezTo>
                <a:cubicBezTo>
                  <a:pt x="72712" y="1339590"/>
                  <a:pt x="-3644" y="1243933"/>
                  <a:pt x="0" y="1120584"/>
                </a:cubicBezTo>
                <a:cubicBezTo>
                  <a:pt x="-33142" y="940859"/>
                  <a:pt x="23908" y="836650"/>
                  <a:pt x="0" y="654424"/>
                </a:cubicBezTo>
                <a:cubicBezTo>
                  <a:pt x="-23908" y="472198"/>
                  <a:pt x="8944" y="388230"/>
                  <a:pt x="0" y="224122"/>
                </a:cubicBezTo>
                <a:close/>
              </a:path>
              <a:path w="9244851" h="1344706" stroke="0" extrusionOk="0">
                <a:moveTo>
                  <a:pt x="0" y="224122"/>
                </a:moveTo>
                <a:cubicBezTo>
                  <a:pt x="3125" y="81661"/>
                  <a:pt x="103302" y="-1416"/>
                  <a:pt x="224122" y="0"/>
                </a:cubicBezTo>
                <a:cubicBezTo>
                  <a:pt x="355101" y="-26755"/>
                  <a:pt x="503211" y="48696"/>
                  <a:pt x="722596" y="0"/>
                </a:cubicBezTo>
                <a:cubicBezTo>
                  <a:pt x="941981" y="-48696"/>
                  <a:pt x="966834" y="3177"/>
                  <a:pt x="1045139" y="0"/>
                </a:cubicBezTo>
                <a:cubicBezTo>
                  <a:pt x="1123444" y="-3177"/>
                  <a:pt x="1316495" y="3965"/>
                  <a:pt x="1543613" y="0"/>
                </a:cubicBezTo>
                <a:cubicBezTo>
                  <a:pt x="1770731" y="-3965"/>
                  <a:pt x="1890812" y="20922"/>
                  <a:pt x="2042087" y="0"/>
                </a:cubicBezTo>
                <a:cubicBezTo>
                  <a:pt x="2193362" y="-20922"/>
                  <a:pt x="2503103" y="849"/>
                  <a:pt x="2628528" y="0"/>
                </a:cubicBezTo>
                <a:cubicBezTo>
                  <a:pt x="2753953" y="-849"/>
                  <a:pt x="2844176" y="6537"/>
                  <a:pt x="2951070" y="0"/>
                </a:cubicBezTo>
                <a:cubicBezTo>
                  <a:pt x="3057964" y="-6537"/>
                  <a:pt x="3220649" y="9234"/>
                  <a:pt x="3361578" y="0"/>
                </a:cubicBezTo>
                <a:cubicBezTo>
                  <a:pt x="3502507" y="-9234"/>
                  <a:pt x="3947195" y="19482"/>
                  <a:pt x="4123951" y="0"/>
                </a:cubicBezTo>
                <a:cubicBezTo>
                  <a:pt x="4300707" y="-19482"/>
                  <a:pt x="4391465" y="14973"/>
                  <a:pt x="4534459" y="0"/>
                </a:cubicBezTo>
                <a:cubicBezTo>
                  <a:pt x="4677453" y="-14973"/>
                  <a:pt x="4879780" y="78514"/>
                  <a:pt x="5208866" y="0"/>
                </a:cubicBezTo>
                <a:cubicBezTo>
                  <a:pt x="5537952" y="-78514"/>
                  <a:pt x="5766603" y="30623"/>
                  <a:pt x="5971239" y="0"/>
                </a:cubicBezTo>
                <a:cubicBezTo>
                  <a:pt x="6175875" y="-30623"/>
                  <a:pt x="6187942" y="3009"/>
                  <a:pt x="6293781" y="0"/>
                </a:cubicBezTo>
                <a:cubicBezTo>
                  <a:pt x="6399620" y="-3009"/>
                  <a:pt x="6588206" y="25784"/>
                  <a:pt x="6704289" y="0"/>
                </a:cubicBezTo>
                <a:cubicBezTo>
                  <a:pt x="6820372" y="-25784"/>
                  <a:pt x="7139710" y="35684"/>
                  <a:pt x="7466662" y="0"/>
                </a:cubicBezTo>
                <a:cubicBezTo>
                  <a:pt x="7793614" y="-35684"/>
                  <a:pt x="7822549" y="936"/>
                  <a:pt x="8053102" y="0"/>
                </a:cubicBezTo>
                <a:cubicBezTo>
                  <a:pt x="8283655" y="-936"/>
                  <a:pt x="8759009" y="73446"/>
                  <a:pt x="9020729" y="0"/>
                </a:cubicBezTo>
                <a:cubicBezTo>
                  <a:pt x="9166775" y="2922"/>
                  <a:pt x="9252054" y="99846"/>
                  <a:pt x="9244851" y="224122"/>
                </a:cubicBezTo>
                <a:cubicBezTo>
                  <a:pt x="9267245" y="382037"/>
                  <a:pt x="9217761" y="535262"/>
                  <a:pt x="9244851" y="663388"/>
                </a:cubicBezTo>
                <a:cubicBezTo>
                  <a:pt x="9271941" y="791514"/>
                  <a:pt x="9230580" y="894737"/>
                  <a:pt x="9244851" y="1120584"/>
                </a:cubicBezTo>
                <a:cubicBezTo>
                  <a:pt x="9254041" y="1243116"/>
                  <a:pt x="9136931" y="1329522"/>
                  <a:pt x="9020729" y="1344706"/>
                </a:cubicBezTo>
                <a:cubicBezTo>
                  <a:pt x="8868905" y="1362565"/>
                  <a:pt x="8802830" y="1332792"/>
                  <a:pt x="8610221" y="1344706"/>
                </a:cubicBezTo>
                <a:cubicBezTo>
                  <a:pt x="8417612" y="1356620"/>
                  <a:pt x="8096824" y="1279709"/>
                  <a:pt x="7935814" y="1344706"/>
                </a:cubicBezTo>
                <a:cubicBezTo>
                  <a:pt x="7774804" y="1409703"/>
                  <a:pt x="7397039" y="1316557"/>
                  <a:pt x="7261408" y="1344706"/>
                </a:cubicBezTo>
                <a:cubicBezTo>
                  <a:pt x="7125777" y="1372855"/>
                  <a:pt x="6710278" y="1299525"/>
                  <a:pt x="6499035" y="1344706"/>
                </a:cubicBezTo>
                <a:cubicBezTo>
                  <a:pt x="6287792" y="1389887"/>
                  <a:pt x="6165565" y="1317672"/>
                  <a:pt x="6000561" y="1344706"/>
                </a:cubicBezTo>
                <a:cubicBezTo>
                  <a:pt x="5835557" y="1371740"/>
                  <a:pt x="5824521" y="1318148"/>
                  <a:pt x="5678018" y="1344706"/>
                </a:cubicBezTo>
                <a:cubicBezTo>
                  <a:pt x="5531515" y="1371264"/>
                  <a:pt x="5398289" y="1311181"/>
                  <a:pt x="5179544" y="1344706"/>
                </a:cubicBezTo>
                <a:cubicBezTo>
                  <a:pt x="4960799" y="1378231"/>
                  <a:pt x="4848937" y="1301756"/>
                  <a:pt x="4681070" y="1344706"/>
                </a:cubicBezTo>
                <a:cubicBezTo>
                  <a:pt x="4513203" y="1387656"/>
                  <a:pt x="4253941" y="1323311"/>
                  <a:pt x="4094629" y="1344706"/>
                </a:cubicBezTo>
                <a:cubicBezTo>
                  <a:pt x="3935317" y="1366101"/>
                  <a:pt x="3840932" y="1288185"/>
                  <a:pt x="3596155" y="1344706"/>
                </a:cubicBezTo>
                <a:cubicBezTo>
                  <a:pt x="3351378" y="1401227"/>
                  <a:pt x="3059963" y="1305707"/>
                  <a:pt x="2921748" y="1344706"/>
                </a:cubicBezTo>
                <a:cubicBezTo>
                  <a:pt x="2783533" y="1383705"/>
                  <a:pt x="2586121" y="1301109"/>
                  <a:pt x="2423274" y="1344706"/>
                </a:cubicBezTo>
                <a:cubicBezTo>
                  <a:pt x="2260427" y="1388303"/>
                  <a:pt x="2125200" y="1320622"/>
                  <a:pt x="1924799" y="1344706"/>
                </a:cubicBezTo>
                <a:cubicBezTo>
                  <a:pt x="1724398" y="1368790"/>
                  <a:pt x="1689211" y="1337239"/>
                  <a:pt x="1602257" y="1344706"/>
                </a:cubicBezTo>
                <a:cubicBezTo>
                  <a:pt x="1515303" y="1352173"/>
                  <a:pt x="1399497" y="1333552"/>
                  <a:pt x="1279715" y="1344706"/>
                </a:cubicBezTo>
                <a:cubicBezTo>
                  <a:pt x="1159933" y="1355860"/>
                  <a:pt x="491451" y="1221592"/>
                  <a:pt x="224122" y="1344706"/>
                </a:cubicBezTo>
                <a:cubicBezTo>
                  <a:pt x="86105" y="1349755"/>
                  <a:pt x="-4726" y="1252877"/>
                  <a:pt x="0" y="1120584"/>
                </a:cubicBezTo>
                <a:cubicBezTo>
                  <a:pt x="-37236" y="906112"/>
                  <a:pt x="33805" y="806324"/>
                  <a:pt x="0" y="690282"/>
                </a:cubicBezTo>
                <a:cubicBezTo>
                  <a:pt x="-33805" y="574240"/>
                  <a:pt x="47493" y="375994"/>
                  <a:pt x="0" y="224122"/>
                </a:cubicBezTo>
                <a:close/>
              </a:path>
            </a:pathLst>
          </a:custGeom>
          <a:solidFill>
            <a:schemeClr val="accent6">
              <a:lumMod val="40000"/>
              <a:lumOff val="60000"/>
            </a:schemeClr>
          </a:solidFill>
          <a:ln>
            <a:solidFill>
              <a:schemeClr val="accent6">
                <a:lumMod val="75000"/>
              </a:schemeClr>
            </a:solidFill>
            <a:extLst>
              <a:ext uri="{C807C97D-BFC1-408E-A445-0C87EB9F89A2}">
                <ask:lineSketchStyleProps xmlns="" xmlns:ask="http://schemas.microsoft.com/office/drawing/2018/sketchyshapes" sd="2563014195">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3460" rtl="0" eaLnBrk="1" fontAlgn="auto" latinLnBrk="0" hangingPunct="1">
              <a:lnSpc>
                <a:spcPct val="100000"/>
              </a:lnSpc>
              <a:spcBef>
                <a:spcPts val="0"/>
              </a:spcBef>
              <a:spcAft>
                <a:spcPts val="0"/>
              </a:spcAft>
              <a:buClrTx/>
              <a:buSzTx/>
              <a:buFontTx/>
              <a:buNone/>
              <a:tabLst/>
              <a:defRPr/>
            </a:pPr>
            <a:r>
              <a:rPr kumimoji="0" lang="en-US" sz="353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2. Viết kí hiệu còn thiếu vào chỗ chấm: </a:t>
            </a:r>
          </a:p>
          <a:p>
            <a:pPr marL="0" marR="0" lvl="0" indent="0" algn="ctr" defTabSz="1083460" rtl="0" eaLnBrk="1" fontAlgn="auto" latinLnBrk="0" hangingPunct="1">
              <a:lnSpc>
                <a:spcPct val="100000"/>
              </a:lnSpc>
              <a:spcBef>
                <a:spcPts val="0"/>
              </a:spcBef>
              <a:spcAft>
                <a:spcPts val="0"/>
              </a:spcAft>
              <a:buClrTx/>
              <a:buSzTx/>
              <a:buFontTx/>
              <a:buNone/>
              <a:tabLst/>
              <a:defRPr/>
            </a:pPr>
            <a:r>
              <a:rPr kumimoji="0" lang="en-US" sz="353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Đường kính hình tròn được kí hiệu là: … </a:t>
            </a:r>
          </a:p>
        </p:txBody>
      </p:sp>
      <p:grpSp>
        <p:nvGrpSpPr>
          <p:cNvPr id="17" name="Group 16">
            <a:extLst>
              <a:ext uri="{FF2B5EF4-FFF2-40B4-BE49-F238E27FC236}">
                <a16:creationId xmlns:a16="http://schemas.microsoft.com/office/drawing/2014/main" id="{875DA000-0D73-4ED8-BB07-4EA7C0304F47}"/>
              </a:ext>
            </a:extLst>
          </p:cNvPr>
          <p:cNvGrpSpPr/>
          <p:nvPr/>
        </p:nvGrpSpPr>
        <p:grpSpPr>
          <a:xfrm>
            <a:off x="1860177" y="1886564"/>
            <a:ext cx="3697940" cy="2229829"/>
            <a:chOff x="2057400" y="2138106"/>
            <a:chExt cx="4190999" cy="2527140"/>
          </a:xfrm>
        </p:grpSpPr>
        <p:pic>
          <p:nvPicPr>
            <p:cNvPr id="3" name="Picture 2" descr="Graphical user interface, application&#10;&#10;Description automatically generated">
              <a:extLst>
                <a:ext uri="{FF2B5EF4-FFF2-40B4-BE49-F238E27FC236}">
                  <a16:creationId xmlns:a16="http://schemas.microsoft.com/office/drawing/2014/main" id="{121435EE-BC00-4C13-8A64-486557312214}"/>
                </a:ext>
              </a:extLst>
            </p:cNvPr>
            <p:cNvPicPr>
              <a:picLocks noChangeAspect="1"/>
            </p:cNvPicPr>
            <p:nvPr/>
          </p:nvPicPr>
          <p:blipFill rotWithShape="1">
            <a:blip r:embed="rId4">
              <a:extLst>
                <a:ext uri="{28A0092B-C50C-407E-A947-70E740481C1C}">
                  <a14:useLocalDpi xmlns:a14="http://schemas.microsoft.com/office/drawing/2010/main" val="0"/>
                </a:ext>
              </a:extLst>
            </a:blip>
            <a:srcRect t="8185" r="49656" b="67136"/>
            <a:stretch/>
          </p:blipFill>
          <p:spPr>
            <a:xfrm>
              <a:off x="2057400" y="2138106"/>
              <a:ext cx="4190999" cy="2527140"/>
            </a:xfrm>
            <a:prstGeom prst="rect">
              <a:avLst/>
            </a:prstGeom>
          </p:spPr>
        </p:pic>
        <p:sp>
          <p:nvSpPr>
            <p:cNvPr id="13" name="Rectangle 12">
              <a:extLst>
                <a:ext uri="{FF2B5EF4-FFF2-40B4-BE49-F238E27FC236}">
                  <a16:creationId xmlns:a16="http://schemas.microsoft.com/office/drawing/2014/main" id="{EF7AF74A-4A8E-4588-BD7D-05E28C196C24}"/>
                </a:ext>
              </a:extLst>
            </p:cNvPr>
            <p:cNvSpPr/>
            <p:nvPr/>
          </p:nvSpPr>
          <p:spPr>
            <a:xfrm>
              <a:off x="3894034" y="3312791"/>
              <a:ext cx="426292" cy="923381"/>
            </a:xfrm>
            <a:prstGeom prst="rect">
              <a:avLst/>
            </a:prstGeom>
            <a:noFill/>
          </p:spPr>
          <p:txBody>
            <a:bodyPr wrap="none" lIns="80682" tIns="40341" rIns="80682" bIns="40341">
              <a:spAutoFit/>
            </a:bodyPr>
            <a:lstStyle/>
            <a:p>
              <a:pPr marL="0" marR="0" lvl="0" indent="0" algn="ctr" defTabSz="1083460" rtl="0" eaLnBrk="1" fontAlgn="auto" latinLnBrk="0" hangingPunct="1">
                <a:lnSpc>
                  <a:spcPct val="100000"/>
                </a:lnSpc>
                <a:spcBef>
                  <a:spcPts val="0"/>
                </a:spcBef>
                <a:spcAft>
                  <a:spcPts val="0"/>
                </a:spcAft>
                <a:buClrTx/>
                <a:buSzTx/>
                <a:buFontTx/>
                <a:buNone/>
                <a:tabLst/>
                <a:defRPr/>
              </a:pPr>
              <a:r>
                <a:rPr kumimoji="0" lang="en-US" sz="4765"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a:ea typeface="+mn-ea"/>
                  <a:cs typeface="+mn-cs"/>
                </a:rPr>
                <a:t>r</a:t>
              </a:r>
            </a:p>
          </p:txBody>
        </p:sp>
      </p:grpSp>
      <p:grpSp>
        <p:nvGrpSpPr>
          <p:cNvPr id="18" name="Group 17">
            <a:extLst>
              <a:ext uri="{FF2B5EF4-FFF2-40B4-BE49-F238E27FC236}">
                <a16:creationId xmlns:a16="http://schemas.microsoft.com/office/drawing/2014/main" id="{699E7C29-B089-40F7-A002-8D78633BB8E1}"/>
              </a:ext>
            </a:extLst>
          </p:cNvPr>
          <p:cNvGrpSpPr/>
          <p:nvPr/>
        </p:nvGrpSpPr>
        <p:grpSpPr>
          <a:xfrm>
            <a:off x="1847430" y="4166981"/>
            <a:ext cx="3656707" cy="2545396"/>
            <a:chOff x="2042954" y="4722578"/>
            <a:chExt cx="4144268" cy="2884782"/>
          </a:xfrm>
        </p:grpSpPr>
        <p:pic>
          <p:nvPicPr>
            <p:cNvPr id="4" name="Picture 3" descr="Graphical user interface, application&#10;&#10;Description automatically generated">
              <a:extLst>
                <a:ext uri="{FF2B5EF4-FFF2-40B4-BE49-F238E27FC236}">
                  <a16:creationId xmlns:a16="http://schemas.microsoft.com/office/drawing/2014/main" id="{F5F2D859-A266-4FE7-A979-32598759B16B}"/>
                </a:ext>
              </a:extLst>
            </p:cNvPr>
            <p:cNvPicPr>
              <a:picLocks noChangeAspect="1"/>
            </p:cNvPicPr>
            <p:nvPr/>
          </p:nvPicPr>
          <p:blipFill rotWithShape="1">
            <a:blip r:embed="rId4">
              <a:extLst>
                <a:ext uri="{28A0092B-C50C-407E-A947-70E740481C1C}">
                  <a14:useLocalDpi xmlns:a14="http://schemas.microsoft.com/office/drawing/2010/main" val="0"/>
                </a:ext>
              </a:extLst>
            </a:blip>
            <a:srcRect t="60612" r="50217" b="11215"/>
            <a:stretch/>
          </p:blipFill>
          <p:spPr>
            <a:xfrm>
              <a:off x="2042954" y="4722578"/>
              <a:ext cx="4144268" cy="2884782"/>
            </a:xfrm>
            <a:prstGeom prst="rect">
              <a:avLst/>
            </a:prstGeom>
          </p:spPr>
        </p:pic>
        <p:sp>
          <p:nvSpPr>
            <p:cNvPr id="14" name="Rectangle 13">
              <a:extLst>
                <a:ext uri="{FF2B5EF4-FFF2-40B4-BE49-F238E27FC236}">
                  <a16:creationId xmlns:a16="http://schemas.microsoft.com/office/drawing/2014/main" id="{F05F335D-1D67-41EB-A23D-7FBCF7AA1E47}"/>
                </a:ext>
              </a:extLst>
            </p:cNvPr>
            <p:cNvSpPr/>
            <p:nvPr/>
          </p:nvSpPr>
          <p:spPr>
            <a:xfrm>
              <a:off x="3798690" y="6391870"/>
              <a:ext cx="548012" cy="923381"/>
            </a:xfrm>
            <a:prstGeom prst="rect">
              <a:avLst/>
            </a:prstGeom>
            <a:noFill/>
          </p:spPr>
          <p:txBody>
            <a:bodyPr wrap="none" lIns="80682" tIns="40341" rIns="80682" bIns="40341">
              <a:spAutoFit/>
            </a:bodyPr>
            <a:lstStyle/>
            <a:p>
              <a:pPr marL="0" marR="0" lvl="0" indent="0" algn="ctr" defTabSz="1083460" rtl="0" eaLnBrk="1" fontAlgn="auto" latinLnBrk="0" hangingPunct="1">
                <a:lnSpc>
                  <a:spcPct val="100000"/>
                </a:lnSpc>
                <a:spcBef>
                  <a:spcPts val="0"/>
                </a:spcBef>
                <a:spcAft>
                  <a:spcPts val="0"/>
                </a:spcAft>
                <a:buClrTx/>
                <a:buSzTx/>
                <a:buFontTx/>
                <a:buNone/>
                <a:tabLst/>
                <a:defRPr/>
              </a:pPr>
              <a:r>
                <a:rPr kumimoji="0" lang="en-US" sz="4765"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a:ea typeface="+mn-ea"/>
                  <a:cs typeface="+mn-cs"/>
                </a:rPr>
                <a:t>d</a:t>
              </a:r>
            </a:p>
          </p:txBody>
        </p:sp>
      </p:grpSp>
      <p:grpSp>
        <p:nvGrpSpPr>
          <p:cNvPr id="19" name="Group 18">
            <a:extLst>
              <a:ext uri="{FF2B5EF4-FFF2-40B4-BE49-F238E27FC236}">
                <a16:creationId xmlns:a16="http://schemas.microsoft.com/office/drawing/2014/main" id="{8ED60F66-EDD1-4D71-A035-1D56F6F14ADB}"/>
              </a:ext>
            </a:extLst>
          </p:cNvPr>
          <p:cNvGrpSpPr/>
          <p:nvPr/>
        </p:nvGrpSpPr>
        <p:grpSpPr>
          <a:xfrm>
            <a:off x="6902823" y="1617623"/>
            <a:ext cx="3697940" cy="2376593"/>
            <a:chOff x="7772399" y="1833306"/>
            <a:chExt cx="4190999" cy="2693472"/>
          </a:xfrm>
        </p:grpSpPr>
        <p:pic>
          <p:nvPicPr>
            <p:cNvPr id="5" name="Picture 4" descr="Graphical user interface, application&#10;&#10;Description automatically generated">
              <a:extLst>
                <a:ext uri="{FF2B5EF4-FFF2-40B4-BE49-F238E27FC236}">
                  <a16:creationId xmlns:a16="http://schemas.microsoft.com/office/drawing/2014/main" id="{108866F8-174B-4947-8E24-B617681BFBB8}"/>
                </a:ext>
              </a:extLst>
            </p:cNvPr>
            <p:cNvPicPr>
              <a:picLocks noChangeAspect="1"/>
            </p:cNvPicPr>
            <p:nvPr/>
          </p:nvPicPr>
          <p:blipFill rotWithShape="1">
            <a:blip r:embed="rId4">
              <a:extLst>
                <a:ext uri="{28A0092B-C50C-407E-A947-70E740481C1C}">
                  <a14:useLocalDpi xmlns:a14="http://schemas.microsoft.com/office/drawing/2010/main" val="0"/>
                </a:ext>
              </a:extLst>
            </a:blip>
            <a:srcRect l="49656" t="6561" b="67135"/>
            <a:stretch/>
          </p:blipFill>
          <p:spPr>
            <a:xfrm>
              <a:off x="7772399" y="1833306"/>
              <a:ext cx="4190999" cy="2693472"/>
            </a:xfrm>
            <a:prstGeom prst="rect">
              <a:avLst/>
            </a:prstGeom>
          </p:spPr>
        </p:pic>
        <p:sp>
          <p:nvSpPr>
            <p:cNvPr id="15" name="Rectangle 14">
              <a:extLst>
                <a:ext uri="{FF2B5EF4-FFF2-40B4-BE49-F238E27FC236}">
                  <a16:creationId xmlns:a16="http://schemas.microsoft.com/office/drawing/2014/main" id="{BCB71C14-9D3A-4B76-B25F-8222E3CCB18F}"/>
                </a:ext>
              </a:extLst>
            </p:cNvPr>
            <p:cNvSpPr/>
            <p:nvPr/>
          </p:nvSpPr>
          <p:spPr>
            <a:xfrm>
              <a:off x="9567801" y="3357306"/>
              <a:ext cx="553463" cy="923381"/>
            </a:xfrm>
            <a:prstGeom prst="rect">
              <a:avLst/>
            </a:prstGeom>
            <a:noFill/>
          </p:spPr>
          <p:txBody>
            <a:bodyPr wrap="none" lIns="80682" tIns="40341" rIns="80682" bIns="40341">
              <a:spAutoFit/>
            </a:bodyPr>
            <a:lstStyle/>
            <a:p>
              <a:pPr marL="0" marR="0" lvl="0" indent="0" algn="ctr" defTabSz="1083460" rtl="0" eaLnBrk="1" fontAlgn="auto" latinLnBrk="0" hangingPunct="1">
                <a:lnSpc>
                  <a:spcPct val="100000"/>
                </a:lnSpc>
                <a:spcBef>
                  <a:spcPts val="0"/>
                </a:spcBef>
                <a:spcAft>
                  <a:spcPts val="0"/>
                </a:spcAft>
                <a:buClrTx/>
                <a:buSzTx/>
                <a:buFontTx/>
                <a:buNone/>
                <a:tabLst/>
                <a:defRPr/>
              </a:pPr>
              <a:r>
                <a:rPr kumimoji="0" lang="en-US" sz="4765"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a:ea typeface="+mn-ea"/>
                  <a:cs typeface="+mn-cs"/>
                </a:rPr>
                <a:t>C</a:t>
              </a:r>
            </a:p>
          </p:txBody>
        </p:sp>
      </p:grpSp>
      <p:grpSp>
        <p:nvGrpSpPr>
          <p:cNvPr id="20" name="Group 19">
            <a:extLst>
              <a:ext uri="{FF2B5EF4-FFF2-40B4-BE49-F238E27FC236}">
                <a16:creationId xmlns:a16="http://schemas.microsoft.com/office/drawing/2014/main" id="{DC714B48-B272-494D-8047-07B64FBF64AF}"/>
              </a:ext>
            </a:extLst>
          </p:cNvPr>
          <p:cNvGrpSpPr/>
          <p:nvPr/>
        </p:nvGrpSpPr>
        <p:grpSpPr>
          <a:xfrm>
            <a:off x="6861588" y="4044803"/>
            <a:ext cx="3739175" cy="2545396"/>
            <a:chOff x="7725666" y="4584110"/>
            <a:chExt cx="4237732" cy="2884782"/>
          </a:xfrm>
        </p:grpSpPr>
        <p:pic>
          <p:nvPicPr>
            <p:cNvPr id="6" name="Picture 5" descr="Graphical user interface, application&#10;&#10;Description automatically generated">
              <a:extLst>
                <a:ext uri="{FF2B5EF4-FFF2-40B4-BE49-F238E27FC236}">
                  <a16:creationId xmlns:a16="http://schemas.microsoft.com/office/drawing/2014/main" id="{2612B9B7-926D-4E51-A5E6-C5521D320EDB}"/>
                </a:ext>
              </a:extLst>
            </p:cNvPr>
            <p:cNvPicPr>
              <a:picLocks noChangeAspect="1"/>
            </p:cNvPicPr>
            <p:nvPr/>
          </p:nvPicPr>
          <p:blipFill rotWithShape="1">
            <a:blip r:embed="rId4">
              <a:extLst>
                <a:ext uri="{28A0092B-C50C-407E-A947-70E740481C1C}">
                  <a14:useLocalDpi xmlns:a14="http://schemas.microsoft.com/office/drawing/2010/main" val="0"/>
                </a:ext>
              </a:extLst>
            </a:blip>
            <a:srcRect l="49094" t="60612" b="11215"/>
            <a:stretch/>
          </p:blipFill>
          <p:spPr>
            <a:xfrm>
              <a:off x="7725666" y="4584110"/>
              <a:ext cx="4237732" cy="2884782"/>
            </a:xfrm>
            <a:prstGeom prst="rect">
              <a:avLst/>
            </a:prstGeom>
          </p:spPr>
        </p:pic>
        <p:sp>
          <p:nvSpPr>
            <p:cNvPr id="16" name="Rectangle 15">
              <a:extLst>
                <a:ext uri="{FF2B5EF4-FFF2-40B4-BE49-F238E27FC236}">
                  <a16:creationId xmlns:a16="http://schemas.microsoft.com/office/drawing/2014/main" id="{FF586F46-9E82-448D-BDA4-E9F2A732C0C5}"/>
                </a:ext>
              </a:extLst>
            </p:cNvPr>
            <p:cNvSpPr/>
            <p:nvPr/>
          </p:nvSpPr>
          <p:spPr>
            <a:xfrm>
              <a:off x="9563057" y="6321926"/>
              <a:ext cx="502595" cy="923381"/>
            </a:xfrm>
            <a:prstGeom prst="rect">
              <a:avLst/>
            </a:prstGeom>
            <a:noFill/>
          </p:spPr>
          <p:txBody>
            <a:bodyPr wrap="none" lIns="80682" tIns="40341" rIns="80682" bIns="40341">
              <a:spAutoFit/>
            </a:bodyPr>
            <a:lstStyle/>
            <a:p>
              <a:pPr marL="0" marR="0" lvl="0" indent="0" algn="ctr" defTabSz="1083460" rtl="0" eaLnBrk="1" fontAlgn="auto" latinLnBrk="0" hangingPunct="1">
                <a:lnSpc>
                  <a:spcPct val="100000"/>
                </a:lnSpc>
                <a:spcBef>
                  <a:spcPts val="0"/>
                </a:spcBef>
                <a:spcAft>
                  <a:spcPts val="0"/>
                </a:spcAft>
                <a:buClrTx/>
                <a:buSzTx/>
                <a:buFontTx/>
                <a:buNone/>
                <a:tabLst/>
                <a:defRPr/>
              </a:pPr>
              <a:r>
                <a:rPr kumimoji="0" lang="en-US" sz="4765"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a:ea typeface="+mn-ea"/>
                  <a:cs typeface="+mn-cs"/>
                </a:rPr>
                <a:t>S</a:t>
              </a:r>
            </a:p>
          </p:txBody>
        </p:sp>
      </p:grpSp>
      <p:pic>
        <p:nvPicPr>
          <p:cNvPr id="22" name="Picture 21" descr="Icon&#10;&#10;Description automatically generated with medium confidence">
            <a:extLst>
              <a:ext uri="{FF2B5EF4-FFF2-40B4-BE49-F238E27FC236}">
                <a16:creationId xmlns:a16="http://schemas.microsoft.com/office/drawing/2014/main" id="{2F71835E-1CFB-4353-9D2F-073BEB6FB27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60010" y="4422021"/>
            <a:ext cx="2261162" cy="2218765"/>
          </a:xfrm>
          <a:prstGeom prst="rect">
            <a:avLst/>
          </a:prstGeom>
        </p:spPr>
      </p:pic>
    </p:spTree>
    <p:extLst>
      <p:ext uri="{BB962C8B-B14F-4D97-AF65-F5344CB8AC3E}">
        <p14:creationId xmlns:p14="http://schemas.microsoft.com/office/powerpoint/2010/main" val="21173738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fill="hold"/>
                                        <p:tgtEl>
                                          <p:spTgt spid="19"/>
                                        </p:tgtEl>
                                        <p:attrNameLst>
                                          <p:attrName>ppt_x</p:attrName>
                                        </p:attrNameLst>
                                      </p:cBhvr>
                                      <p:tavLst>
                                        <p:tav tm="0">
                                          <p:val>
                                            <p:strVal val="#ppt_x"/>
                                          </p:val>
                                        </p:tav>
                                        <p:tav tm="100000">
                                          <p:val>
                                            <p:strVal val="#ppt_x"/>
                                          </p:val>
                                        </p:tav>
                                      </p:tavLst>
                                    </p:anim>
                                    <p:anim calcmode="lin" valueType="num">
                                      <p:cBhvr additive="base">
                                        <p:cTn id="1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500" fill="hold"/>
                                        <p:tgtEl>
                                          <p:spTgt spid="18"/>
                                        </p:tgtEl>
                                        <p:attrNameLst>
                                          <p:attrName>ppt_x</p:attrName>
                                        </p:attrNameLst>
                                      </p:cBhvr>
                                      <p:tavLst>
                                        <p:tav tm="0">
                                          <p:val>
                                            <p:strVal val="#ppt_x"/>
                                          </p:val>
                                        </p:tav>
                                        <p:tav tm="100000">
                                          <p:val>
                                            <p:strVal val="#ppt_x"/>
                                          </p:val>
                                        </p:tav>
                                      </p:tavLst>
                                    </p:anim>
                                    <p:anim calcmode="lin" valueType="num">
                                      <p:cBhvr additive="base">
                                        <p:cTn id="2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500" fill="hold"/>
                                        <p:tgtEl>
                                          <p:spTgt spid="20"/>
                                        </p:tgtEl>
                                        <p:attrNameLst>
                                          <p:attrName>ppt_x</p:attrName>
                                        </p:attrNameLst>
                                      </p:cBhvr>
                                      <p:tavLst>
                                        <p:tav tm="0">
                                          <p:val>
                                            <p:strVal val="#ppt_x"/>
                                          </p:val>
                                        </p:tav>
                                        <p:tav tm="100000">
                                          <p:val>
                                            <p:strVal val="#ppt_x"/>
                                          </p:val>
                                        </p:tav>
                                      </p:tavLst>
                                    </p:anim>
                                    <p:anim calcmode="lin" valueType="num">
                                      <p:cBhvr additive="base">
                                        <p:cTn id="3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p:cTn id="36" dur="500" fill="hold"/>
                                        <p:tgtEl>
                                          <p:spTgt spid="22"/>
                                        </p:tgtEl>
                                        <p:attrNameLst>
                                          <p:attrName>ppt_w</p:attrName>
                                        </p:attrNameLst>
                                      </p:cBhvr>
                                      <p:tavLst>
                                        <p:tav tm="0">
                                          <p:val>
                                            <p:fltVal val="0"/>
                                          </p:val>
                                        </p:tav>
                                        <p:tav tm="100000">
                                          <p:val>
                                            <p:strVal val="#ppt_w"/>
                                          </p:val>
                                        </p:tav>
                                      </p:tavLst>
                                    </p:anim>
                                    <p:anim calcmode="lin" valueType="num">
                                      <p:cBhvr>
                                        <p:cTn id="37" dur="500" fill="hold"/>
                                        <p:tgtEl>
                                          <p:spTgt spid="22"/>
                                        </p:tgtEl>
                                        <p:attrNameLst>
                                          <p:attrName>ppt_h</p:attrName>
                                        </p:attrNameLst>
                                      </p:cBhvr>
                                      <p:tavLst>
                                        <p:tav tm="0">
                                          <p:val>
                                            <p:fltVal val="0"/>
                                          </p:val>
                                        </p:tav>
                                        <p:tav tm="100000">
                                          <p:val>
                                            <p:strVal val="#ppt_h"/>
                                          </p:val>
                                        </p:tav>
                                      </p:tavLst>
                                    </p:anim>
                                    <p:animEffect transition="in" filter="fade">
                                      <p:cBhvr>
                                        <p:cTn id="38" dur="500"/>
                                        <p:tgtEl>
                                          <p:spTgt spid="22"/>
                                        </p:tgtEl>
                                      </p:cBhvr>
                                    </p:animEffect>
                                  </p:childTnLst>
                                  <p:subTnLst>
                                    <p:audio>
                                      <p:cMediaNode>
                                        <p:cTn display="0" masterRel="sameClick">
                                          <p:stCondLst>
                                            <p:cond evt="begin" delay="0">
                                              <p:tn val="34"/>
                                            </p:cond>
                                          </p:stCondLst>
                                          <p:endCondLst>
                                            <p:cond evt="onStopAudio" delay="0">
                                              <p:tgtEl>
                                                <p:sldTgt/>
                                              </p:tgtEl>
                                            </p:cond>
                                          </p:endCondLst>
                                        </p:cTn>
                                        <p:tgtEl>
                                          <p:sndTgt r:embed="rId2"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765AC00-4CDD-4D33-1B17-515A13D2FF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Hình chữ nhật: Góc Tròn 5">
            <a:extLst>
              <a:ext uri="{FF2B5EF4-FFF2-40B4-BE49-F238E27FC236}">
                <a16:creationId xmlns:a16="http://schemas.microsoft.com/office/drawing/2014/main" id="{ADE334B9-900D-8B7E-88C9-21D74E2ADABF}"/>
              </a:ext>
            </a:extLst>
          </p:cNvPr>
          <p:cNvSpPr/>
          <p:nvPr/>
        </p:nvSpPr>
        <p:spPr>
          <a:xfrm>
            <a:off x="485510" y="464234"/>
            <a:ext cx="11441548" cy="6006904"/>
          </a:xfrm>
          <a:prstGeom prst="roundRect">
            <a:avLst/>
          </a:prstGeom>
          <a:solidFill>
            <a:schemeClr val="bg1"/>
          </a:solidFill>
          <a:ln w="38100">
            <a:no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Rounded Corners 11">
            <a:extLst>
              <a:ext uri="{FF2B5EF4-FFF2-40B4-BE49-F238E27FC236}">
                <a16:creationId xmlns:a16="http://schemas.microsoft.com/office/drawing/2014/main" id="{4A4453CE-82E1-42D3-A9AE-D85AAA565B6A}"/>
              </a:ext>
            </a:extLst>
          </p:cNvPr>
          <p:cNvSpPr/>
          <p:nvPr/>
        </p:nvSpPr>
        <p:spPr>
          <a:xfrm>
            <a:off x="1187824" y="403412"/>
            <a:ext cx="9244851" cy="1344706"/>
          </a:xfrm>
          <a:custGeom>
            <a:avLst/>
            <a:gdLst>
              <a:gd name="connsiteX0" fmla="*/ 0 w 9244851"/>
              <a:gd name="connsiteY0" fmla="*/ 224122 h 1344706"/>
              <a:gd name="connsiteX1" fmla="*/ 224122 w 9244851"/>
              <a:gd name="connsiteY1" fmla="*/ 0 h 1344706"/>
              <a:gd name="connsiteX2" fmla="*/ 722596 w 9244851"/>
              <a:gd name="connsiteY2" fmla="*/ 0 h 1344706"/>
              <a:gd name="connsiteX3" fmla="*/ 1484969 w 9244851"/>
              <a:gd name="connsiteY3" fmla="*/ 0 h 1344706"/>
              <a:gd name="connsiteX4" fmla="*/ 1895477 w 9244851"/>
              <a:gd name="connsiteY4" fmla="*/ 0 h 1344706"/>
              <a:gd name="connsiteX5" fmla="*/ 2218020 w 9244851"/>
              <a:gd name="connsiteY5" fmla="*/ 0 h 1344706"/>
              <a:gd name="connsiteX6" fmla="*/ 2716494 w 9244851"/>
              <a:gd name="connsiteY6" fmla="*/ 0 h 1344706"/>
              <a:gd name="connsiteX7" fmla="*/ 3127002 w 9244851"/>
              <a:gd name="connsiteY7" fmla="*/ 0 h 1344706"/>
              <a:gd name="connsiteX8" fmla="*/ 3801409 w 9244851"/>
              <a:gd name="connsiteY8" fmla="*/ 0 h 1344706"/>
              <a:gd name="connsiteX9" fmla="*/ 4211917 w 9244851"/>
              <a:gd name="connsiteY9" fmla="*/ 0 h 1344706"/>
              <a:gd name="connsiteX10" fmla="*/ 4798358 w 9244851"/>
              <a:gd name="connsiteY10" fmla="*/ 0 h 1344706"/>
              <a:gd name="connsiteX11" fmla="*/ 5560730 w 9244851"/>
              <a:gd name="connsiteY11" fmla="*/ 0 h 1344706"/>
              <a:gd name="connsiteX12" fmla="*/ 6235137 w 9244851"/>
              <a:gd name="connsiteY12" fmla="*/ 0 h 1344706"/>
              <a:gd name="connsiteX13" fmla="*/ 6997509 w 9244851"/>
              <a:gd name="connsiteY13" fmla="*/ 0 h 1344706"/>
              <a:gd name="connsiteX14" fmla="*/ 7408018 w 9244851"/>
              <a:gd name="connsiteY14" fmla="*/ 0 h 1344706"/>
              <a:gd name="connsiteX15" fmla="*/ 7818526 w 9244851"/>
              <a:gd name="connsiteY15" fmla="*/ 0 h 1344706"/>
              <a:gd name="connsiteX16" fmla="*/ 8404967 w 9244851"/>
              <a:gd name="connsiteY16" fmla="*/ 0 h 1344706"/>
              <a:gd name="connsiteX17" fmla="*/ 9020729 w 9244851"/>
              <a:gd name="connsiteY17" fmla="*/ 0 h 1344706"/>
              <a:gd name="connsiteX18" fmla="*/ 9244851 w 9244851"/>
              <a:gd name="connsiteY18" fmla="*/ 224122 h 1344706"/>
              <a:gd name="connsiteX19" fmla="*/ 9244851 w 9244851"/>
              <a:gd name="connsiteY19" fmla="*/ 663388 h 1344706"/>
              <a:gd name="connsiteX20" fmla="*/ 9244851 w 9244851"/>
              <a:gd name="connsiteY20" fmla="*/ 1120584 h 1344706"/>
              <a:gd name="connsiteX21" fmla="*/ 9020729 w 9244851"/>
              <a:gd name="connsiteY21" fmla="*/ 1344706 h 1344706"/>
              <a:gd name="connsiteX22" fmla="*/ 8258356 w 9244851"/>
              <a:gd name="connsiteY22" fmla="*/ 1344706 h 1344706"/>
              <a:gd name="connsiteX23" fmla="*/ 7671916 w 9244851"/>
              <a:gd name="connsiteY23" fmla="*/ 1344706 h 1344706"/>
              <a:gd name="connsiteX24" fmla="*/ 7085475 w 9244851"/>
              <a:gd name="connsiteY24" fmla="*/ 1344706 h 1344706"/>
              <a:gd name="connsiteX25" fmla="*/ 6499035 w 9244851"/>
              <a:gd name="connsiteY25" fmla="*/ 1344706 h 1344706"/>
              <a:gd name="connsiteX26" fmla="*/ 5824628 w 9244851"/>
              <a:gd name="connsiteY26" fmla="*/ 1344706 h 1344706"/>
              <a:gd name="connsiteX27" fmla="*/ 5502086 w 9244851"/>
              <a:gd name="connsiteY27" fmla="*/ 1344706 h 1344706"/>
              <a:gd name="connsiteX28" fmla="*/ 4827680 w 9244851"/>
              <a:gd name="connsiteY28" fmla="*/ 1344706 h 1344706"/>
              <a:gd name="connsiteX29" fmla="*/ 4329205 w 9244851"/>
              <a:gd name="connsiteY29" fmla="*/ 1344706 h 1344706"/>
              <a:gd name="connsiteX30" fmla="*/ 3830731 w 9244851"/>
              <a:gd name="connsiteY30" fmla="*/ 1344706 h 1344706"/>
              <a:gd name="connsiteX31" fmla="*/ 3332256 w 9244851"/>
              <a:gd name="connsiteY31" fmla="*/ 1344706 h 1344706"/>
              <a:gd name="connsiteX32" fmla="*/ 2745816 w 9244851"/>
              <a:gd name="connsiteY32" fmla="*/ 1344706 h 1344706"/>
              <a:gd name="connsiteX33" fmla="*/ 2423274 w 9244851"/>
              <a:gd name="connsiteY33" fmla="*/ 1344706 h 1344706"/>
              <a:gd name="connsiteX34" fmla="*/ 1924799 w 9244851"/>
              <a:gd name="connsiteY34" fmla="*/ 1344706 h 1344706"/>
              <a:gd name="connsiteX35" fmla="*/ 1514291 w 9244851"/>
              <a:gd name="connsiteY35" fmla="*/ 1344706 h 1344706"/>
              <a:gd name="connsiteX36" fmla="*/ 839884 w 9244851"/>
              <a:gd name="connsiteY36" fmla="*/ 1344706 h 1344706"/>
              <a:gd name="connsiteX37" fmla="*/ 224122 w 9244851"/>
              <a:gd name="connsiteY37" fmla="*/ 1344706 h 1344706"/>
              <a:gd name="connsiteX38" fmla="*/ 0 w 9244851"/>
              <a:gd name="connsiteY38" fmla="*/ 1120584 h 1344706"/>
              <a:gd name="connsiteX39" fmla="*/ 0 w 9244851"/>
              <a:gd name="connsiteY39" fmla="*/ 654424 h 1344706"/>
              <a:gd name="connsiteX40" fmla="*/ 0 w 9244851"/>
              <a:gd name="connsiteY40" fmla="*/ 224122 h 134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244851" h="1344706" fill="none" extrusionOk="0">
                <a:moveTo>
                  <a:pt x="0" y="224122"/>
                </a:moveTo>
                <a:cubicBezTo>
                  <a:pt x="-6209" y="98608"/>
                  <a:pt x="111153" y="33064"/>
                  <a:pt x="224122" y="0"/>
                </a:cubicBezTo>
                <a:cubicBezTo>
                  <a:pt x="363023" y="-25011"/>
                  <a:pt x="555414" y="54220"/>
                  <a:pt x="722596" y="0"/>
                </a:cubicBezTo>
                <a:cubicBezTo>
                  <a:pt x="889778" y="-54220"/>
                  <a:pt x="1228514" y="19004"/>
                  <a:pt x="1484969" y="0"/>
                </a:cubicBezTo>
                <a:cubicBezTo>
                  <a:pt x="1741424" y="-19004"/>
                  <a:pt x="1772547" y="30921"/>
                  <a:pt x="1895477" y="0"/>
                </a:cubicBezTo>
                <a:cubicBezTo>
                  <a:pt x="2018407" y="-30921"/>
                  <a:pt x="2115190" y="35549"/>
                  <a:pt x="2218020" y="0"/>
                </a:cubicBezTo>
                <a:cubicBezTo>
                  <a:pt x="2320850" y="-35549"/>
                  <a:pt x="2479086" y="50895"/>
                  <a:pt x="2716494" y="0"/>
                </a:cubicBezTo>
                <a:cubicBezTo>
                  <a:pt x="2953902" y="-50895"/>
                  <a:pt x="2958972" y="16130"/>
                  <a:pt x="3127002" y="0"/>
                </a:cubicBezTo>
                <a:cubicBezTo>
                  <a:pt x="3295032" y="-16130"/>
                  <a:pt x="3602127" y="26606"/>
                  <a:pt x="3801409" y="0"/>
                </a:cubicBezTo>
                <a:cubicBezTo>
                  <a:pt x="4000691" y="-26606"/>
                  <a:pt x="4123368" y="25023"/>
                  <a:pt x="4211917" y="0"/>
                </a:cubicBezTo>
                <a:cubicBezTo>
                  <a:pt x="4300466" y="-25023"/>
                  <a:pt x="4553969" y="19311"/>
                  <a:pt x="4798358" y="0"/>
                </a:cubicBezTo>
                <a:cubicBezTo>
                  <a:pt x="5042747" y="-19311"/>
                  <a:pt x="5378801" y="69741"/>
                  <a:pt x="5560730" y="0"/>
                </a:cubicBezTo>
                <a:cubicBezTo>
                  <a:pt x="5742659" y="-69741"/>
                  <a:pt x="5905896" y="16386"/>
                  <a:pt x="6235137" y="0"/>
                </a:cubicBezTo>
                <a:cubicBezTo>
                  <a:pt x="6564378" y="-16386"/>
                  <a:pt x="6706705" y="75538"/>
                  <a:pt x="6997509" y="0"/>
                </a:cubicBezTo>
                <a:cubicBezTo>
                  <a:pt x="7288313" y="-75538"/>
                  <a:pt x="7304433" y="1606"/>
                  <a:pt x="7408018" y="0"/>
                </a:cubicBezTo>
                <a:cubicBezTo>
                  <a:pt x="7511603" y="-1606"/>
                  <a:pt x="7635909" y="42862"/>
                  <a:pt x="7818526" y="0"/>
                </a:cubicBezTo>
                <a:cubicBezTo>
                  <a:pt x="8001143" y="-42862"/>
                  <a:pt x="8120286" y="1975"/>
                  <a:pt x="8404967" y="0"/>
                </a:cubicBezTo>
                <a:cubicBezTo>
                  <a:pt x="8689648" y="-1975"/>
                  <a:pt x="8890398" y="1756"/>
                  <a:pt x="9020729" y="0"/>
                </a:cubicBezTo>
                <a:cubicBezTo>
                  <a:pt x="9150342" y="-7444"/>
                  <a:pt x="9239998" y="99483"/>
                  <a:pt x="9244851" y="224122"/>
                </a:cubicBezTo>
                <a:cubicBezTo>
                  <a:pt x="9290136" y="401785"/>
                  <a:pt x="9198601" y="518682"/>
                  <a:pt x="9244851" y="663388"/>
                </a:cubicBezTo>
                <a:cubicBezTo>
                  <a:pt x="9291101" y="808094"/>
                  <a:pt x="9223597" y="989491"/>
                  <a:pt x="9244851" y="1120584"/>
                </a:cubicBezTo>
                <a:cubicBezTo>
                  <a:pt x="9238991" y="1215229"/>
                  <a:pt x="9137551" y="1324241"/>
                  <a:pt x="9020729" y="1344706"/>
                </a:cubicBezTo>
                <a:cubicBezTo>
                  <a:pt x="8744721" y="1346666"/>
                  <a:pt x="8428981" y="1331627"/>
                  <a:pt x="8258356" y="1344706"/>
                </a:cubicBezTo>
                <a:cubicBezTo>
                  <a:pt x="8087731" y="1357785"/>
                  <a:pt x="7920632" y="1314955"/>
                  <a:pt x="7671916" y="1344706"/>
                </a:cubicBezTo>
                <a:cubicBezTo>
                  <a:pt x="7423200" y="1374457"/>
                  <a:pt x="7338559" y="1324018"/>
                  <a:pt x="7085475" y="1344706"/>
                </a:cubicBezTo>
                <a:cubicBezTo>
                  <a:pt x="6832391" y="1365394"/>
                  <a:pt x="6681296" y="1319012"/>
                  <a:pt x="6499035" y="1344706"/>
                </a:cubicBezTo>
                <a:cubicBezTo>
                  <a:pt x="6316774" y="1370400"/>
                  <a:pt x="6075042" y="1284362"/>
                  <a:pt x="5824628" y="1344706"/>
                </a:cubicBezTo>
                <a:cubicBezTo>
                  <a:pt x="5574214" y="1405050"/>
                  <a:pt x="5658106" y="1308423"/>
                  <a:pt x="5502086" y="1344706"/>
                </a:cubicBezTo>
                <a:cubicBezTo>
                  <a:pt x="5346066" y="1380989"/>
                  <a:pt x="5144024" y="1291225"/>
                  <a:pt x="4827680" y="1344706"/>
                </a:cubicBezTo>
                <a:cubicBezTo>
                  <a:pt x="4511336" y="1398187"/>
                  <a:pt x="4555003" y="1328268"/>
                  <a:pt x="4329205" y="1344706"/>
                </a:cubicBezTo>
                <a:cubicBezTo>
                  <a:pt x="4103408" y="1361144"/>
                  <a:pt x="3940369" y="1312017"/>
                  <a:pt x="3830731" y="1344706"/>
                </a:cubicBezTo>
                <a:cubicBezTo>
                  <a:pt x="3721093" y="1377395"/>
                  <a:pt x="3503231" y="1306660"/>
                  <a:pt x="3332256" y="1344706"/>
                </a:cubicBezTo>
                <a:cubicBezTo>
                  <a:pt x="3161281" y="1382752"/>
                  <a:pt x="3033541" y="1293880"/>
                  <a:pt x="2745816" y="1344706"/>
                </a:cubicBezTo>
                <a:cubicBezTo>
                  <a:pt x="2458091" y="1395532"/>
                  <a:pt x="2569260" y="1315510"/>
                  <a:pt x="2423274" y="1344706"/>
                </a:cubicBezTo>
                <a:cubicBezTo>
                  <a:pt x="2277288" y="1373902"/>
                  <a:pt x="2064784" y="1336696"/>
                  <a:pt x="1924799" y="1344706"/>
                </a:cubicBezTo>
                <a:cubicBezTo>
                  <a:pt x="1784815" y="1352716"/>
                  <a:pt x="1605351" y="1304320"/>
                  <a:pt x="1514291" y="1344706"/>
                </a:cubicBezTo>
                <a:cubicBezTo>
                  <a:pt x="1423231" y="1385092"/>
                  <a:pt x="1083769" y="1333803"/>
                  <a:pt x="839884" y="1344706"/>
                </a:cubicBezTo>
                <a:cubicBezTo>
                  <a:pt x="595999" y="1355609"/>
                  <a:pt x="501905" y="1279017"/>
                  <a:pt x="224122" y="1344706"/>
                </a:cubicBezTo>
                <a:cubicBezTo>
                  <a:pt x="72712" y="1339590"/>
                  <a:pt x="-3644" y="1243933"/>
                  <a:pt x="0" y="1120584"/>
                </a:cubicBezTo>
                <a:cubicBezTo>
                  <a:pt x="-33142" y="940859"/>
                  <a:pt x="23908" y="836650"/>
                  <a:pt x="0" y="654424"/>
                </a:cubicBezTo>
                <a:cubicBezTo>
                  <a:pt x="-23908" y="472198"/>
                  <a:pt x="8944" y="388230"/>
                  <a:pt x="0" y="224122"/>
                </a:cubicBezTo>
                <a:close/>
              </a:path>
              <a:path w="9244851" h="1344706" stroke="0" extrusionOk="0">
                <a:moveTo>
                  <a:pt x="0" y="224122"/>
                </a:moveTo>
                <a:cubicBezTo>
                  <a:pt x="3125" y="81661"/>
                  <a:pt x="103302" y="-1416"/>
                  <a:pt x="224122" y="0"/>
                </a:cubicBezTo>
                <a:cubicBezTo>
                  <a:pt x="355101" y="-26755"/>
                  <a:pt x="503211" y="48696"/>
                  <a:pt x="722596" y="0"/>
                </a:cubicBezTo>
                <a:cubicBezTo>
                  <a:pt x="941981" y="-48696"/>
                  <a:pt x="966834" y="3177"/>
                  <a:pt x="1045139" y="0"/>
                </a:cubicBezTo>
                <a:cubicBezTo>
                  <a:pt x="1123444" y="-3177"/>
                  <a:pt x="1316495" y="3965"/>
                  <a:pt x="1543613" y="0"/>
                </a:cubicBezTo>
                <a:cubicBezTo>
                  <a:pt x="1770731" y="-3965"/>
                  <a:pt x="1890812" y="20922"/>
                  <a:pt x="2042087" y="0"/>
                </a:cubicBezTo>
                <a:cubicBezTo>
                  <a:pt x="2193362" y="-20922"/>
                  <a:pt x="2503103" y="849"/>
                  <a:pt x="2628528" y="0"/>
                </a:cubicBezTo>
                <a:cubicBezTo>
                  <a:pt x="2753953" y="-849"/>
                  <a:pt x="2844176" y="6537"/>
                  <a:pt x="2951070" y="0"/>
                </a:cubicBezTo>
                <a:cubicBezTo>
                  <a:pt x="3057964" y="-6537"/>
                  <a:pt x="3220649" y="9234"/>
                  <a:pt x="3361578" y="0"/>
                </a:cubicBezTo>
                <a:cubicBezTo>
                  <a:pt x="3502507" y="-9234"/>
                  <a:pt x="3947195" y="19482"/>
                  <a:pt x="4123951" y="0"/>
                </a:cubicBezTo>
                <a:cubicBezTo>
                  <a:pt x="4300707" y="-19482"/>
                  <a:pt x="4391465" y="14973"/>
                  <a:pt x="4534459" y="0"/>
                </a:cubicBezTo>
                <a:cubicBezTo>
                  <a:pt x="4677453" y="-14973"/>
                  <a:pt x="4879780" y="78514"/>
                  <a:pt x="5208866" y="0"/>
                </a:cubicBezTo>
                <a:cubicBezTo>
                  <a:pt x="5537952" y="-78514"/>
                  <a:pt x="5766603" y="30623"/>
                  <a:pt x="5971239" y="0"/>
                </a:cubicBezTo>
                <a:cubicBezTo>
                  <a:pt x="6175875" y="-30623"/>
                  <a:pt x="6187942" y="3009"/>
                  <a:pt x="6293781" y="0"/>
                </a:cubicBezTo>
                <a:cubicBezTo>
                  <a:pt x="6399620" y="-3009"/>
                  <a:pt x="6588206" y="25784"/>
                  <a:pt x="6704289" y="0"/>
                </a:cubicBezTo>
                <a:cubicBezTo>
                  <a:pt x="6820372" y="-25784"/>
                  <a:pt x="7139710" y="35684"/>
                  <a:pt x="7466662" y="0"/>
                </a:cubicBezTo>
                <a:cubicBezTo>
                  <a:pt x="7793614" y="-35684"/>
                  <a:pt x="7822549" y="936"/>
                  <a:pt x="8053102" y="0"/>
                </a:cubicBezTo>
                <a:cubicBezTo>
                  <a:pt x="8283655" y="-936"/>
                  <a:pt x="8759009" y="73446"/>
                  <a:pt x="9020729" y="0"/>
                </a:cubicBezTo>
                <a:cubicBezTo>
                  <a:pt x="9166775" y="2922"/>
                  <a:pt x="9252054" y="99846"/>
                  <a:pt x="9244851" y="224122"/>
                </a:cubicBezTo>
                <a:cubicBezTo>
                  <a:pt x="9267245" y="382037"/>
                  <a:pt x="9217761" y="535262"/>
                  <a:pt x="9244851" y="663388"/>
                </a:cubicBezTo>
                <a:cubicBezTo>
                  <a:pt x="9271941" y="791514"/>
                  <a:pt x="9230580" y="894737"/>
                  <a:pt x="9244851" y="1120584"/>
                </a:cubicBezTo>
                <a:cubicBezTo>
                  <a:pt x="9254041" y="1243116"/>
                  <a:pt x="9136931" y="1329522"/>
                  <a:pt x="9020729" y="1344706"/>
                </a:cubicBezTo>
                <a:cubicBezTo>
                  <a:pt x="8868905" y="1362565"/>
                  <a:pt x="8802830" y="1332792"/>
                  <a:pt x="8610221" y="1344706"/>
                </a:cubicBezTo>
                <a:cubicBezTo>
                  <a:pt x="8417612" y="1356620"/>
                  <a:pt x="8096824" y="1279709"/>
                  <a:pt x="7935814" y="1344706"/>
                </a:cubicBezTo>
                <a:cubicBezTo>
                  <a:pt x="7774804" y="1409703"/>
                  <a:pt x="7397039" y="1316557"/>
                  <a:pt x="7261408" y="1344706"/>
                </a:cubicBezTo>
                <a:cubicBezTo>
                  <a:pt x="7125777" y="1372855"/>
                  <a:pt x="6710278" y="1299525"/>
                  <a:pt x="6499035" y="1344706"/>
                </a:cubicBezTo>
                <a:cubicBezTo>
                  <a:pt x="6287792" y="1389887"/>
                  <a:pt x="6165565" y="1317672"/>
                  <a:pt x="6000561" y="1344706"/>
                </a:cubicBezTo>
                <a:cubicBezTo>
                  <a:pt x="5835557" y="1371740"/>
                  <a:pt x="5824521" y="1318148"/>
                  <a:pt x="5678018" y="1344706"/>
                </a:cubicBezTo>
                <a:cubicBezTo>
                  <a:pt x="5531515" y="1371264"/>
                  <a:pt x="5398289" y="1311181"/>
                  <a:pt x="5179544" y="1344706"/>
                </a:cubicBezTo>
                <a:cubicBezTo>
                  <a:pt x="4960799" y="1378231"/>
                  <a:pt x="4848937" y="1301756"/>
                  <a:pt x="4681070" y="1344706"/>
                </a:cubicBezTo>
                <a:cubicBezTo>
                  <a:pt x="4513203" y="1387656"/>
                  <a:pt x="4253941" y="1323311"/>
                  <a:pt x="4094629" y="1344706"/>
                </a:cubicBezTo>
                <a:cubicBezTo>
                  <a:pt x="3935317" y="1366101"/>
                  <a:pt x="3840932" y="1288185"/>
                  <a:pt x="3596155" y="1344706"/>
                </a:cubicBezTo>
                <a:cubicBezTo>
                  <a:pt x="3351378" y="1401227"/>
                  <a:pt x="3059963" y="1305707"/>
                  <a:pt x="2921748" y="1344706"/>
                </a:cubicBezTo>
                <a:cubicBezTo>
                  <a:pt x="2783533" y="1383705"/>
                  <a:pt x="2586121" y="1301109"/>
                  <a:pt x="2423274" y="1344706"/>
                </a:cubicBezTo>
                <a:cubicBezTo>
                  <a:pt x="2260427" y="1388303"/>
                  <a:pt x="2125200" y="1320622"/>
                  <a:pt x="1924799" y="1344706"/>
                </a:cubicBezTo>
                <a:cubicBezTo>
                  <a:pt x="1724398" y="1368790"/>
                  <a:pt x="1689211" y="1337239"/>
                  <a:pt x="1602257" y="1344706"/>
                </a:cubicBezTo>
                <a:cubicBezTo>
                  <a:pt x="1515303" y="1352173"/>
                  <a:pt x="1399497" y="1333552"/>
                  <a:pt x="1279715" y="1344706"/>
                </a:cubicBezTo>
                <a:cubicBezTo>
                  <a:pt x="1159933" y="1355860"/>
                  <a:pt x="491451" y="1221592"/>
                  <a:pt x="224122" y="1344706"/>
                </a:cubicBezTo>
                <a:cubicBezTo>
                  <a:pt x="86105" y="1349755"/>
                  <a:pt x="-4726" y="1252877"/>
                  <a:pt x="0" y="1120584"/>
                </a:cubicBezTo>
                <a:cubicBezTo>
                  <a:pt x="-37236" y="906112"/>
                  <a:pt x="33805" y="806324"/>
                  <a:pt x="0" y="690282"/>
                </a:cubicBezTo>
                <a:cubicBezTo>
                  <a:pt x="-33805" y="574240"/>
                  <a:pt x="47493" y="375994"/>
                  <a:pt x="0" y="224122"/>
                </a:cubicBezTo>
                <a:close/>
              </a:path>
            </a:pathLst>
          </a:custGeom>
          <a:solidFill>
            <a:schemeClr val="accent6">
              <a:lumMod val="40000"/>
              <a:lumOff val="60000"/>
            </a:schemeClr>
          </a:solidFill>
          <a:ln>
            <a:solidFill>
              <a:schemeClr val="accent6">
                <a:lumMod val="75000"/>
              </a:schemeClr>
            </a:solidFill>
            <a:extLst>
              <a:ext uri="{C807C97D-BFC1-408E-A445-0C87EB9F89A2}">
                <ask:lineSketchStyleProps xmlns="" xmlns:ask="http://schemas.microsoft.com/office/drawing/2018/sketchyshapes" sd="2563014195">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3460" rtl="0" eaLnBrk="1" fontAlgn="auto" latinLnBrk="0" hangingPunct="1">
              <a:lnSpc>
                <a:spcPct val="100000"/>
              </a:lnSpc>
              <a:spcBef>
                <a:spcPts val="0"/>
              </a:spcBef>
              <a:spcAft>
                <a:spcPts val="0"/>
              </a:spcAft>
              <a:buClrTx/>
              <a:buSzTx/>
              <a:buFontTx/>
              <a:buNone/>
              <a:tabLst/>
              <a:defRPr/>
            </a:pPr>
            <a:r>
              <a:rPr kumimoji="0" lang="en-US" sz="353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3. Viết kí hiệu còn thiếu vào công thức tính chu vi hình tròn:  </a:t>
            </a:r>
            <a:r>
              <a:rPr kumimoji="0" lang="en-US" sz="353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 = … x 3,14</a:t>
            </a:r>
          </a:p>
        </p:txBody>
      </p:sp>
      <p:grpSp>
        <p:nvGrpSpPr>
          <p:cNvPr id="17" name="Group 16">
            <a:extLst>
              <a:ext uri="{FF2B5EF4-FFF2-40B4-BE49-F238E27FC236}">
                <a16:creationId xmlns:a16="http://schemas.microsoft.com/office/drawing/2014/main" id="{875DA000-0D73-4ED8-BB07-4EA7C0304F47}"/>
              </a:ext>
            </a:extLst>
          </p:cNvPr>
          <p:cNvGrpSpPr/>
          <p:nvPr/>
        </p:nvGrpSpPr>
        <p:grpSpPr>
          <a:xfrm>
            <a:off x="1860177" y="1886564"/>
            <a:ext cx="3697940" cy="2229829"/>
            <a:chOff x="2057400" y="2138106"/>
            <a:chExt cx="4190999" cy="2527140"/>
          </a:xfrm>
        </p:grpSpPr>
        <p:pic>
          <p:nvPicPr>
            <p:cNvPr id="3" name="Picture 2" descr="Graphical user interface, application&#10;&#10;Description automatically generated">
              <a:extLst>
                <a:ext uri="{FF2B5EF4-FFF2-40B4-BE49-F238E27FC236}">
                  <a16:creationId xmlns:a16="http://schemas.microsoft.com/office/drawing/2014/main" id="{121435EE-BC00-4C13-8A64-486557312214}"/>
                </a:ext>
              </a:extLst>
            </p:cNvPr>
            <p:cNvPicPr>
              <a:picLocks noChangeAspect="1"/>
            </p:cNvPicPr>
            <p:nvPr/>
          </p:nvPicPr>
          <p:blipFill rotWithShape="1">
            <a:blip r:embed="rId4">
              <a:extLst>
                <a:ext uri="{28A0092B-C50C-407E-A947-70E740481C1C}">
                  <a14:useLocalDpi xmlns:a14="http://schemas.microsoft.com/office/drawing/2010/main" val="0"/>
                </a:ext>
              </a:extLst>
            </a:blip>
            <a:srcRect t="8185" r="49656" b="67136"/>
            <a:stretch/>
          </p:blipFill>
          <p:spPr>
            <a:xfrm>
              <a:off x="2057400" y="2138106"/>
              <a:ext cx="4190999" cy="2527140"/>
            </a:xfrm>
            <a:prstGeom prst="rect">
              <a:avLst/>
            </a:prstGeom>
          </p:spPr>
        </p:pic>
        <p:sp>
          <p:nvSpPr>
            <p:cNvPr id="13" name="Rectangle 12">
              <a:extLst>
                <a:ext uri="{FF2B5EF4-FFF2-40B4-BE49-F238E27FC236}">
                  <a16:creationId xmlns:a16="http://schemas.microsoft.com/office/drawing/2014/main" id="{EF7AF74A-4A8E-4588-BD7D-05E28C196C24}"/>
                </a:ext>
              </a:extLst>
            </p:cNvPr>
            <p:cNvSpPr/>
            <p:nvPr/>
          </p:nvSpPr>
          <p:spPr>
            <a:xfrm>
              <a:off x="3894034" y="3312791"/>
              <a:ext cx="426292" cy="923381"/>
            </a:xfrm>
            <a:prstGeom prst="rect">
              <a:avLst/>
            </a:prstGeom>
            <a:noFill/>
          </p:spPr>
          <p:txBody>
            <a:bodyPr wrap="none" lIns="80682" tIns="40341" rIns="80682" bIns="40341">
              <a:spAutoFit/>
            </a:bodyPr>
            <a:lstStyle/>
            <a:p>
              <a:pPr marL="0" marR="0" lvl="0" indent="0" algn="ctr" defTabSz="1083460" rtl="0" eaLnBrk="1" fontAlgn="auto" latinLnBrk="0" hangingPunct="1">
                <a:lnSpc>
                  <a:spcPct val="100000"/>
                </a:lnSpc>
                <a:spcBef>
                  <a:spcPts val="0"/>
                </a:spcBef>
                <a:spcAft>
                  <a:spcPts val="0"/>
                </a:spcAft>
                <a:buClrTx/>
                <a:buSzTx/>
                <a:buFontTx/>
                <a:buNone/>
                <a:tabLst/>
                <a:defRPr/>
              </a:pPr>
              <a:r>
                <a:rPr kumimoji="0" lang="en-US" sz="4765"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a:ea typeface="+mn-ea"/>
                  <a:cs typeface="+mn-cs"/>
                </a:rPr>
                <a:t>r</a:t>
              </a:r>
            </a:p>
          </p:txBody>
        </p:sp>
      </p:grpSp>
      <p:grpSp>
        <p:nvGrpSpPr>
          <p:cNvPr id="18" name="Group 17">
            <a:extLst>
              <a:ext uri="{FF2B5EF4-FFF2-40B4-BE49-F238E27FC236}">
                <a16:creationId xmlns:a16="http://schemas.microsoft.com/office/drawing/2014/main" id="{699E7C29-B089-40F7-A002-8D78633BB8E1}"/>
              </a:ext>
            </a:extLst>
          </p:cNvPr>
          <p:cNvGrpSpPr/>
          <p:nvPr/>
        </p:nvGrpSpPr>
        <p:grpSpPr>
          <a:xfrm>
            <a:off x="1847430" y="4166981"/>
            <a:ext cx="3656707" cy="2545396"/>
            <a:chOff x="2042954" y="4722578"/>
            <a:chExt cx="4144268" cy="2884782"/>
          </a:xfrm>
        </p:grpSpPr>
        <p:pic>
          <p:nvPicPr>
            <p:cNvPr id="4" name="Picture 3" descr="Graphical user interface, application&#10;&#10;Description automatically generated">
              <a:extLst>
                <a:ext uri="{FF2B5EF4-FFF2-40B4-BE49-F238E27FC236}">
                  <a16:creationId xmlns:a16="http://schemas.microsoft.com/office/drawing/2014/main" id="{F5F2D859-A266-4FE7-A979-32598759B16B}"/>
                </a:ext>
              </a:extLst>
            </p:cNvPr>
            <p:cNvPicPr>
              <a:picLocks noChangeAspect="1"/>
            </p:cNvPicPr>
            <p:nvPr/>
          </p:nvPicPr>
          <p:blipFill rotWithShape="1">
            <a:blip r:embed="rId4">
              <a:extLst>
                <a:ext uri="{28A0092B-C50C-407E-A947-70E740481C1C}">
                  <a14:useLocalDpi xmlns:a14="http://schemas.microsoft.com/office/drawing/2010/main" val="0"/>
                </a:ext>
              </a:extLst>
            </a:blip>
            <a:srcRect t="60612" r="50217" b="11215"/>
            <a:stretch/>
          </p:blipFill>
          <p:spPr>
            <a:xfrm>
              <a:off x="2042954" y="4722578"/>
              <a:ext cx="4144268" cy="2884782"/>
            </a:xfrm>
            <a:prstGeom prst="rect">
              <a:avLst/>
            </a:prstGeom>
          </p:spPr>
        </p:pic>
        <p:sp>
          <p:nvSpPr>
            <p:cNvPr id="14" name="Rectangle 13">
              <a:extLst>
                <a:ext uri="{FF2B5EF4-FFF2-40B4-BE49-F238E27FC236}">
                  <a16:creationId xmlns:a16="http://schemas.microsoft.com/office/drawing/2014/main" id="{F05F335D-1D67-41EB-A23D-7FBCF7AA1E47}"/>
                </a:ext>
              </a:extLst>
            </p:cNvPr>
            <p:cNvSpPr/>
            <p:nvPr/>
          </p:nvSpPr>
          <p:spPr>
            <a:xfrm>
              <a:off x="3795965" y="6391870"/>
              <a:ext cx="553463" cy="923381"/>
            </a:xfrm>
            <a:prstGeom prst="rect">
              <a:avLst/>
            </a:prstGeom>
            <a:noFill/>
          </p:spPr>
          <p:txBody>
            <a:bodyPr wrap="none" lIns="80682" tIns="40341" rIns="80682" bIns="40341">
              <a:spAutoFit/>
            </a:bodyPr>
            <a:lstStyle/>
            <a:p>
              <a:pPr marL="0" marR="0" lvl="0" indent="0" algn="ctr" defTabSz="1083460" rtl="0" eaLnBrk="1" fontAlgn="auto" latinLnBrk="0" hangingPunct="1">
                <a:lnSpc>
                  <a:spcPct val="100000"/>
                </a:lnSpc>
                <a:spcBef>
                  <a:spcPts val="0"/>
                </a:spcBef>
                <a:spcAft>
                  <a:spcPts val="0"/>
                </a:spcAft>
                <a:buClrTx/>
                <a:buSzTx/>
                <a:buFontTx/>
                <a:buNone/>
                <a:tabLst/>
                <a:defRPr/>
              </a:pPr>
              <a:r>
                <a:rPr kumimoji="0" lang="en-US" sz="4765"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a:ea typeface="+mn-ea"/>
                  <a:cs typeface="+mn-cs"/>
                </a:rPr>
                <a:t>C</a:t>
              </a:r>
            </a:p>
          </p:txBody>
        </p:sp>
      </p:grpSp>
      <p:grpSp>
        <p:nvGrpSpPr>
          <p:cNvPr id="19" name="Group 18">
            <a:extLst>
              <a:ext uri="{FF2B5EF4-FFF2-40B4-BE49-F238E27FC236}">
                <a16:creationId xmlns:a16="http://schemas.microsoft.com/office/drawing/2014/main" id="{8ED60F66-EDD1-4D71-A035-1D56F6F14ADB}"/>
              </a:ext>
            </a:extLst>
          </p:cNvPr>
          <p:cNvGrpSpPr/>
          <p:nvPr/>
        </p:nvGrpSpPr>
        <p:grpSpPr>
          <a:xfrm>
            <a:off x="6902823" y="1617623"/>
            <a:ext cx="3697940" cy="2376593"/>
            <a:chOff x="7772399" y="1833306"/>
            <a:chExt cx="4190999" cy="2693472"/>
          </a:xfrm>
        </p:grpSpPr>
        <p:pic>
          <p:nvPicPr>
            <p:cNvPr id="5" name="Picture 4" descr="Graphical user interface, application&#10;&#10;Description automatically generated">
              <a:extLst>
                <a:ext uri="{FF2B5EF4-FFF2-40B4-BE49-F238E27FC236}">
                  <a16:creationId xmlns:a16="http://schemas.microsoft.com/office/drawing/2014/main" id="{108866F8-174B-4947-8E24-B617681BFBB8}"/>
                </a:ext>
              </a:extLst>
            </p:cNvPr>
            <p:cNvPicPr>
              <a:picLocks noChangeAspect="1"/>
            </p:cNvPicPr>
            <p:nvPr/>
          </p:nvPicPr>
          <p:blipFill rotWithShape="1">
            <a:blip r:embed="rId4">
              <a:extLst>
                <a:ext uri="{28A0092B-C50C-407E-A947-70E740481C1C}">
                  <a14:useLocalDpi xmlns:a14="http://schemas.microsoft.com/office/drawing/2010/main" val="0"/>
                </a:ext>
              </a:extLst>
            </a:blip>
            <a:srcRect l="49656" t="6561" b="67135"/>
            <a:stretch/>
          </p:blipFill>
          <p:spPr>
            <a:xfrm>
              <a:off x="7772399" y="1833306"/>
              <a:ext cx="4190999" cy="2693472"/>
            </a:xfrm>
            <a:prstGeom prst="rect">
              <a:avLst/>
            </a:prstGeom>
          </p:spPr>
        </p:pic>
        <p:sp>
          <p:nvSpPr>
            <p:cNvPr id="15" name="Rectangle 14">
              <a:extLst>
                <a:ext uri="{FF2B5EF4-FFF2-40B4-BE49-F238E27FC236}">
                  <a16:creationId xmlns:a16="http://schemas.microsoft.com/office/drawing/2014/main" id="{BCB71C14-9D3A-4B76-B25F-8222E3CCB18F}"/>
                </a:ext>
              </a:extLst>
            </p:cNvPr>
            <p:cNvSpPr/>
            <p:nvPr/>
          </p:nvSpPr>
          <p:spPr>
            <a:xfrm>
              <a:off x="9570527" y="3357306"/>
              <a:ext cx="548012" cy="923381"/>
            </a:xfrm>
            <a:prstGeom prst="rect">
              <a:avLst/>
            </a:prstGeom>
            <a:noFill/>
          </p:spPr>
          <p:txBody>
            <a:bodyPr wrap="none" lIns="80682" tIns="40341" rIns="80682" bIns="40341">
              <a:spAutoFit/>
            </a:bodyPr>
            <a:lstStyle/>
            <a:p>
              <a:pPr marL="0" marR="0" lvl="0" indent="0" algn="ctr" defTabSz="1083460" rtl="0" eaLnBrk="1" fontAlgn="auto" latinLnBrk="0" hangingPunct="1">
                <a:lnSpc>
                  <a:spcPct val="100000"/>
                </a:lnSpc>
                <a:spcBef>
                  <a:spcPts val="0"/>
                </a:spcBef>
                <a:spcAft>
                  <a:spcPts val="0"/>
                </a:spcAft>
                <a:buClrTx/>
                <a:buSzTx/>
                <a:buFontTx/>
                <a:buNone/>
                <a:tabLst/>
                <a:defRPr/>
              </a:pPr>
              <a:r>
                <a:rPr kumimoji="0" lang="en-US" sz="4765"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a:ea typeface="+mn-ea"/>
                  <a:cs typeface="+mn-cs"/>
                </a:rPr>
                <a:t>d</a:t>
              </a:r>
            </a:p>
          </p:txBody>
        </p:sp>
      </p:grpSp>
      <p:grpSp>
        <p:nvGrpSpPr>
          <p:cNvPr id="20" name="Group 19">
            <a:extLst>
              <a:ext uri="{FF2B5EF4-FFF2-40B4-BE49-F238E27FC236}">
                <a16:creationId xmlns:a16="http://schemas.microsoft.com/office/drawing/2014/main" id="{DC714B48-B272-494D-8047-07B64FBF64AF}"/>
              </a:ext>
            </a:extLst>
          </p:cNvPr>
          <p:cNvGrpSpPr/>
          <p:nvPr/>
        </p:nvGrpSpPr>
        <p:grpSpPr>
          <a:xfrm>
            <a:off x="6861588" y="4044803"/>
            <a:ext cx="3739175" cy="2545396"/>
            <a:chOff x="7725666" y="4584110"/>
            <a:chExt cx="4237732" cy="2884782"/>
          </a:xfrm>
        </p:grpSpPr>
        <p:pic>
          <p:nvPicPr>
            <p:cNvPr id="6" name="Picture 5" descr="Graphical user interface, application&#10;&#10;Description automatically generated">
              <a:extLst>
                <a:ext uri="{FF2B5EF4-FFF2-40B4-BE49-F238E27FC236}">
                  <a16:creationId xmlns:a16="http://schemas.microsoft.com/office/drawing/2014/main" id="{2612B9B7-926D-4E51-A5E6-C5521D320EDB}"/>
                </a:ext>
              </a:extLst>
            </p:cNvPr>
            <p:cNvPicPr>
              <a:picLocks noChangeAspect="1"/>
            </p:cNvPicPr>
            <p:nvPr/>
          </p:nvPicPr>
          <p:blipFill rotWithShape="1">
            <a:blip r:embed="rId4">
              <a:extLst>
                <a:ext uri="{28A0092B-C50C-407E-A947-70E740481C1C}">
                  <a14:useLocalDpi xmlns:a14="http://schemas.microsoft.com/office/drawing/2010/main" val="0"/>
                </a:ext>
              </a:extLst>
            </a:blip>
            <a:srcRect l="49094" t="60612" b="11215"/>
            <a:stretch/>
          </p:blipFill>
          <p:spPr>
            <a:xfrm>
              <a:off x="7725666" y="4584110"/>
              <a:ext cx="4237732" cy="2884782"/>
            </a:xfrm>
            <a:prstGeom prst="rect">
              <a:avLst/>
            </a:prstGeom>
          </p:spPr>
        </p:pic>
        <p:sp>
          <p:nvSpPr>
            <p:cNvPr id="16" name="Rectangle 15">
              <a:extLst>
                <a:ext uri="{FF2B5EF4-FFF2-40B4-BE49-F238E27FC236}">
                  <a16:creationId xmlns:a16="http://schemas.microsoft.com/office/drawing/2014/main" id="{FF586F46-9E82-448D-BDA4-E9F2A732C0C5}"/>
                </a:ext>
              </a:extLst>
            </p:cNvPr>
            <p:cNvSpPr/>
            <p:nvPr/>
          </p:nvSpPr>
          <p:spPr>
            <a:xfrm>
              <a:off x="9563057" y="6321926"/>
              <a:ext cx="502595" cy="923381"/>
            </a:xfrm>
            <a:prstGeom prst="rect">
              <a:avLst/>
            </a:prstGeom>
            <a:noFill/>
          </p:spPr>
          <p:txBody>
            <a:bodyPr wrap="none" lIns="80682" tIns="40341" rIns="80682" bIns="40341">
              <a:spAutoFit/>
            </a:bodyPr>
            <a:lstStyle/>
            <a:p>
              <a:pPr marL="0" marR="0" lvl="0" indent="0" algn="ctr" defTabSz="1083460" rtl="0" eaLnBrk="1" fontAlgn="auto" latinLnBrk="0" hangingPunct="1">
                <a:lnSpc>
                  <a:spcPct val="100000"/>
                </a:lnSpc>
                <a:spcBef>
                  <a:spcPts val="0"/>
                </a:spcBef>
                <a:spcAft>
                  <a:spcPts val="0"/>
                </a:spcAft>
                <a:buClrTx/>
                <a:buSzTx/>
                <a:buFontTx/>
                <a:buNone/>
                <a:tabLst/>
                <a:defRPr/>
              </a:pPr>
              <a:r>
                <a:rPr kumimoji="0" lang="en-US" sz="4765"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a:ea typeface="+mn-ea"/>
                  <a:cs typeface="+mn-cs"/>
                </a:rPr>
                <a:t>S</a:t>
              </a:r>
            </a:p>
          </p:txBody>
        </p:sp>
      </p:grpSp>
      <p:pic>
        <p:nvPicPr>
          <p:cNvPr id="22" name="Picture 21" descr="Icon&#10;&#10;Description automatically generated with medium confidence">
            <a:extLst>
              <a:ext uri="{FF2B5EF4-FFF2-40B4-BE49-F238E27FC236}">
                <a16:creationId xmlns:a16="http://schemas.microsoft.com/office/drawing/2014/main" id="{2F71835E-1CFB-4353-9D2F-073BEB6FB27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28949" y="2221021"/>
            <a:ext cx="2261162" cy="2218765"/>
          </a:xfrm>
          <a:prstGeom prst="rect">
            <a:avLst/>
          </a:prstGeom>
        </p:spPr>
      </p:pic>
    </p:spTree>
    <p:extLst>
      <p:ext uri="{BB962C8B-B14F-4D97-AF65-F5344CB8AC3E}">
        <p14:creationId xmlns:p14="http://schemas.microsoft.com/office/powerpoint/2010/main" val="14586120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fill="hold"/>
                                        <p:tgtEl>
                                          <p:spTgt spid="19"/>
                                        </p:tgtEl>
                                        <p:attrNameLst>
                                          <p:attrName>ppt_x</p:attrName>
                                        </p:attrNameLst>
                                      </p:cBhvr>
                                      <p:tavLst>
                                        <p:tav tm="0">
                                          <p:val>
                                            <p:strVal val="#ppt_x"/>
                                          </p:val>
                                        </p:tav>
                                        <p:tav tm="100000">
                                          <p:val>
                                            <p:strVal val="#ppt_x"/>
                                          </p:val>
                                        </p:tav>
                                      </p:tavLst>
                                    </p:anim>
                                    <p:anim calcmode="lin" valueType="num">
                                      <p:cBhvr additive="base">
                                        <p:cTn id="1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500" fill="hold"/>
                                        <p:tgtEl>
                                          <p:spTgt spid="18"/>
                                        </p:tgtEl>
                                        <p:attrNameLst>
                                          <p:attrName>ppt_x</p:attrName>
                                        </p:attrNameLst>
                                      </p:cBhvr>
                                      <p:tavLst>
                                        <p:tav tm="0">
                                          <p:val>
                                            <p:strVal val="#ppt_x"/>
                                          </p:val>
                                        </p:tav>
                                        <p:tav tm="100000">
                                          <p:val>
                                            <p:strVal val="#ppt_x"/>
                                          </p:val>
                                        </p:tav>
                                      </p:tavLst>
                                    </p:anim>
                                    <p:anim calcmode="lin" valueType="num">
                                      <p:cBhvr additive="base">
                                        <p:cTn id="2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500" fill="hold"/>
                                        <p:tgtEl>
                                          <p:spTgt spid="20"/>
                                        </p:tgtEl>
                                        <p:attrNameLst>
                                          <p:attrName>ppt_x</p:attrName>
                                        </p:attrNameLst>
                                      </p:cBhvr>
                                      <p:tavLst>
                                        <p:tav tm="0">
                                          <p:val>
                                            <p:strVal val="#ppt_x"/>
                                          </p:val>
                                        </p:tav>
                                        <p:tav tm="100000">
                                          <p:val>
                                            <p:strVal val="#ppt_x"/>
                                          </p:val>
                                        </p:tav>
                                      </p:tavLst>
                                    </p:anim>
                                    <p:anim calcmode="lin" valueType="num">
                                      <p:cBhvr additive="base">
                                        <p:cTn id="3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p:cTn id="36" dur="500" fill="hold"/>
                                        <p:tgtEl>
                                          <p:spTgt spid="22"/>
                                        </p:tgtEl>
                                        <p:attrNameLst>
                                          <p:attrName>ppt_w</p:attrName>
                                        </p:attrNameLst>
                                      </p:cBhvr>
                                      <p:tavLst>
                                        <p:tav tm="0">
                                          <p:val>
                                            <p:fltVal val="0"/>
                                          </p:val>
                                        </p:tav>
                                        <p:tav tm="100000">
                                          <p:val>
                                            <p:strVal val="#ppt_w"/>
                                          </p:val>
                                        </p:tav>
                                      </p:tavLst>
                                    </p:anim>
                                    <p:anim calcmode="lin" valueType="num">
                                      <p:cBhvr>
                                        <p:cTn id="37" dur="500" fill="hold"/>
                                        <p:tgtEl>
                                          <p:spTgt spid="22"/>
                                        </p:tgtEl>
                                        <p:attrNameLst>
                                          <p:attrName>ppt_h</p:attrName>
                                        </p:attrNameLst>
                                      </p:cBhvr>
                                      <p:tavLst>
                                        <p:tav tm="0">
                                          <p:val>
                                            <p:fltVal val="0"/>
                                          </p:val>
                                        </p:tav>
                                        <p:tav tm="100000">
                                          <p:val>
                                            <p:strVal val="#ppt_h"/>
                                          </p:val>
                                        </p:tav>
                                      </p:tavLst>
                                    </p:anim>
                                    <p:animEffect transition="in" filter="fade">
                                      <p:cBhvr>
                                        <p:cTn id="38" dur="500"/>
                                        <p:tgtEl>
                                          <p:spTgt spid="22"/>
                                        </p:tgtEl>
                                      </p:cBhvr>
                                    </p:animEffect>
                                  </p:childTnLst>
                                  <p:subTnLst>
                                    <p:audio>
                                      <p:cMediaNode>
                                        <p:cTn display="0" masterRel="sameClick">
                                          <p:stCondLst>
                                            <p:cond evt="begin" delay="0">
                                              <p:tn val="34"/>
                                            </p:cond>
                                          </p:stCondLst>
                                          <p:endCondLst>
                                            <p:cond evt="onStopAudio" delay="0">
                                              <p:tgtEl>
                                                <p:sldTgt/>
                                              </p:tgtEl>
                                            </p:cond>
                                          </p:endCondLst>
                                        </p:cTn>
                                        <p:tgtEl>
                                          <p:sndTgt r:embed="rId2"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3ED19A8-7AE4-5152-4694-21972B124D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Hình chữ nhật: Góc Tròn 5">
            <a:extLst>
              <a:ext uri="{FF2B5EF4-FFF2-40B4-BE49-F238E27FC236}">
                <a16:creationId xmlns:a16="http://schemas.microsoft.com/office/drawing/2014/main" id="{65747F09-D342-7854-2EC1-C8792F0943F4}"/>
              </a:ext>
            </a:extLst>
          </p:cNvPr>
          <p:cNvSpPr/>
          <p:nvPr/>
        </p:nvSpPr>
        <p:spPr>
          <a:xfrm>
            <a:off x="485510" y="464234"/>
            <a:ext cx="11441548" cy="6006904"/>
          </a:xfrm>
          <a:prstGeom prst="roundRect">
            <a:avLst/>
          </a:prstGeom>
          <a:solidFill>
            <a:schemeClr val="bg1"/>
          </a:solidFill>
          <a:ln w="38100">
            <a:no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Rounded Corners 11">
            <a:extLst>
              <a:ext uri="{FF2B5EF4-FFF2-40B4-BE49-F238E27FC236}">
                <a16:creationId xmlns:a16="http://schemas.microsoft.com/office/drawing/2014/main" id="{4A4453CE-82E1-42D3-A9AE-D85AAA565B6A}"/>
              </a:ext>
            </a:extLst>
          </p:cNvPr>
          <p:cNvSpPr/>
          <p:nvPr/>
        </p:nvSpPr>
        <p:spPr>
          <a:xfrm>
            <a:off x="918883" y="403412"/>
            <a:ext cx="9513792" cy="1344706"/>
          </a:xfrm>
          <a:custGeom>
            <a:avLst/>
            <a:gdLst>
              <a:gd name="connsiteX0" fmla="*/ 0 w 9513792"/>
              <a:gd name="connsiteY0" fmla="*/ 224122 h 1344706"/>
              <a:gd name="connsiteX1" fmla="*/ 224122 w 9513792"/>
              <a:gd name="connsiteY1" fmla="*/ 0 h 1344706"/>
              <a:gd name="connsiteX2" fmla="*/ 518752 w 9513792"/>
              <a:gd name="connsiteY2" fmla="*/ 0 h 1344706"/>
              <a:gd name="connsiteX3" fmla="*/ 994694 w 9513792"/>
              <a:gd name="connsiteY3" fmla="*/ 0 h 1344706"/>
              <a:gd name="connsiteX4" fmla="*/ 1379979 w 9513792"/>
              <a:gd name="connsiteY4" fmla="*/ 0 h 1344706"/>
              <a:gd name="connsiteX5" fmla="*/ 2037232 w 9513792"/>
              <a:gd name="connsiteY5" fmla="*/ 0 h 1344706"/>
              <a:gd name="connsiteX6" fmla="*/ 2422517 w 9513792"/>
              <a:gd name="connsiteY6" fmla="*/ 0 h 1344706"/>
              <a:gd name="connsiteX7" fmla="*/ 2989114 w 9513792"/>
              <a:gd name="connsiteY7" fmla="*/ 0 h 1344706"/>
              <a:gd name="connsiteX8" fmla="*/ 3737022 w 9513792"/>
              <a:gd name="connsiteY8" fmla="*/ 0 h 1344706"/>
              <a:gd name="connsiteX9" fmla="*/ 4394274 w 9513792"/>
              <a:gd name="connsiteY9" fmla="*/ 0 h 1344706"/>
              <a:gd name="connsiteX10" fmla="*/ 5142182 w 9513792"/>
              <a:gd name="connsiteY10" fmla="*/ 0 h 1344706"/>
              <a:gd name="connsiteX11" fmla="*/ 5527468 w 9513792"/>
              <a:gd name="connsiteY11" fmla="*/ 0 h 1344706"/>
              <a:gd name="connsiteX12" fmla="*/ 5912753 w 9513792"/>
              <a:gd name="connsiteY12" fmla="*/ 0 h 1344706"/>
              <a:gd name="connsiteX13" fmla="*/ 6479350 w 9513792"/>
              <a:gd name="connsiteY13" fmla="*/ 0 h 1344706"/>
              <a:gd name="connsiteX14" fmla="*/ 6864636 w 9513792"/>
              <a:gd name="connsiteY14" fmla="*/ 0 h 1344706"/>
              <a:gd name="connsiteX15" fmla="*/ 7612544 w 9513792"/>
              <a:gd name="connsiteY15" fmla="*/ 0 h 1344706"/>
              <a:gd name="connsiteX16" fmla="*/ 7907174 w 9513792"/>
              <a:gd name="connsiteY16" fmla="*/ 0 h 1344706"/>
              <a:gd name="connsiteX17" fmla="*/ 8655082 w 9513792"/>
              <a:gd name="connsiteY17" fmla="*/ 0 h 1344706"/>
              <a:gd name="connsiteX18" fmla="*/ 9289670 w 9513792"/>
              <a:gd name="connsiteY18" fmla="*/ 0 h 1344706"/>
              <a:gd name="connsiteX19" fmla="*/ 9513792 w 9513792"/>
              <a:gd name="connsiteY19" fmla="*/ 224122 h 1344706"/>
              <a:gd name="connsiteX20" fmla="*/ 9513792 w 9513792"/>
              <a:gd name="connsiteY20" fmla="*/ 690282 h 1344706"/>
              <a:gd name="connsiteX21" fmla="*/ 9513792 w 9513792"/>
              <a:gd name="connsiteY21" fmla="*/ 1120584 h 1344706"/>
              <a:gd name="connsiteX22" fmla="*/ 9289670 w 9513792"/>
              <a:gd name="connsiteY22" fmla="*/ 1344706 h 1344706"/>
              <a:gd name="connsiteX23" fmla="*/ 8541762 w 9513792"/>
              <a:gd name="connsiteY23" fmla="*/ 1344706 h 1344706"/>
              <a:gd name="connsiteX24" fmla="*/ 8247132 w 9513792"/>
              <a:gd name="connsiteY24" fmla="*/ 1344706 h 1344706"/>
              <a:gd name="connsiteX25" fmla="*/ 7589880 w 9513792"/>
              <a:gd name="connsiteY25" fmla="*/ 1344706 h 1344706"/>
              <a:gd name="connsiteX26" fmla="*/ 7113938 w 9513792"/>
              <a:gd name="connsiteY26" fmla="*/ 1344706 h 1344706"/>
              <a:gd name="connsiteX27" fmla="*/ 6637997 w 9513792"/>
              <a:gd name="connsiteY27" fmla="*/ 1344706 h 1344706"/>
              <a:gd name="connsiteX28" fmla="*/ 6162056 w 9513792"/>
              <a:gd name="connsiteY28" fmla="*/ 1344706 h 1344706"/>
              <a:gd name="connsiteX29" fmla="*/ 5595459 w 9513792"/>
              <a:gd name="connsiteY29" fmla="*/ 1344706 h 1344706"/>
              <a:gd name="connsiteX30" fmla="*/ 5300829 w 9513792"/>
              <a:gd name="connsiteY30" fmla="*/ 1344706 h 1344706"/>
              <a:gd name="connsiteX31" fmla="*/ 4824888 w 9513792"/>
              <a:gd name="connsiteY31" fmla="*/ 1344706 h 1344706"/>
              <a:gd name="connsiteX32" fmla="*/ 4439602 w 9513792"/>
              <a:gd name="connsiteY32" fmla="*/ 1344706 h 1344706"/>
              <a:gd name="connsiteX33" fmla="*/ 3782350 w 9513792"/>
              <a:gd name="connsiteY33" fmla="*/ 1344706 h 1344706"/>
              <a:gd name="connsiteX34" fmla="*/ 3034442 w 9513792"/>
              <a:gd name="connsiteY34" fmla="*/ 1344706 h 1344706"/>
              <a:gd name="connsiteX35" fmla="*/ 2649156 w 9513792"/>
              <a:gd name="connsiteY35" fmla="*/ 1344706 h 1344706"/>
              <a:gd name="connsiteX36" fmla="*/ 2082559 w 9513792"/>
              <a:gd name="connsiteY36" fmla="*/ 1344706 h 1344706"/>
              <a:gd name="connsiteX37" fmla="*/ 1425307 w 9513792"/>
              <a:gd name="connsiteY37" fmla="*/ 1344706 h 1344706"/>
              <a:gd name="connsiteX38" fmla="*/ 224122 w 9513792"/>
              <a:gd name="connsiteY38" fmla="*/ 1344706 h 1344706"/>
              <a:gd name="connsiteX39" fmla="*/ 0 w 9513792"/>
              <a:gd name="connsiteY39" fmla="*/ 1120584 h 1344706"/>
              <a:gd name="connsiteX40" fmla="*/ 0 w 9513792"/>
              <a:gd name="connsiteY40" fmla="*/ 654424 h 1344706"/>
              <a:gd name="connsiteX41" fmla="*/ 0 w 9513792"/>
              <a:gd name="connsiteY41" fmla="*/ 224122 h 134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9513792" h="1344706" fill="none" extrusionOk="0">
                <a:moveTo>
                  <a:pt x="0" y="224122"/>
                </a:moveTo>
                <a:cubicBezTo>
                  <a:pt x="18401" y="90212"/>
                  <a:pt x="104161" y="-15754"/>
                  <a:pt x="224122" y="0"/>
                </a:cubicBezTo>
                <a:cubicBezTo>
                  <a:pt x="344676" y="-21193"/>
                  <a:pt x="431613" y="21739"/>
                  <a:pt x="518752" y="0"/>
                </a:cubicBezTo>
                <a:cubicBezTo>
                  <a:pt x="605891" y="-21739"/>
                  <a:pt x="850367" y="54628"/>
                  <a:pt x="994694" y="0"/>
                </a:cubicBezTo>
                <a:cubicBezTo>
                  <a:pt x="1139021" y="-54628"/>
                  <a:pt x="1232253" y="22656"/>
                  <a:pt x="1379979" y="0"/>
                </a:cubicBezTo>
                <a:cubicBezTo>
                  <a:pt x="1527706" y="-22656"/>
                  <a:pt x="1796782" y="18038"/>
                  <a:pt x="2037232" y="0"/>
                </a:cubicBezTo>
                <a:cubicBezTo>
                  <a:pt x="2277682" y="-18038"/>
                  <a:pt x="2245379" y="25600"/>
                  <a:pt x="2422517" y="0"/>
                </a:cubicBezTo>
                <a:cubicBezTo>
                  <a:pt x="2599656" y="-25600"/>
                  <a:pt x="2772721" y="51644"/>
                  <a:pt x="2989114" y="0"/>
                </a:cubicBezTo>
                <a:cubicBezTo>
                  <a:pt x="3205507" y="-51644"/>
                  <a:pt x="3458541" y="47057"/>
                  <a:pt x="3737022" y="0"/>
                </a:cubicBezTo>
                <a:cubicBezTo>
                  <a:pt x="4015503" y="-47057"/>
                  <a:pt x="4193823" y="67662"/>
                  <a:pt x="4394274" y="0"/>
                </a:cubicBezTo>
                <a:cubicBezTo>
                  <a:pt x="4594725" y="-67662"/>
                  <a:pt x="4857874" y="15895"/>
                  <a:pt x="5142182" y="0"/>
                </a:cubicBezTo>
                <a:cubicBezTo>
                  <a:pt x="5426490" y="-15895"/>
                  <a:pt x="5405523" y="6890"/>
                  <a:pt x="5527468" y="0"/>
                </a:cubicBezTo>
                <a:cubicBezTo>
                  <a:pt x="5649413" y="-6890"/>
                  <a:pt x="5737064" y="17501"/>
                  <a:pt x="5912753" y="0"/>
                </a:cubicBezTo>
                <a:cubicBezTo>
                  <a:pt x="6088442" y="-17501"/>
                  <a:pt x="6334392" y="16353"/>
                  <a:pt x="6479350" y="0"/>
                </a:cubicBezTo>
                <a:cubicBezTo>
                  <a:pt x="6624308" y="-16353"/>
                  <a:pt x="6759953" y="41966"/>
                  <a:pt x="6864636" y="0"/>
                </a:cubicBezTo>
                <a:cubicBezTo>
                  <a:pt x="6969319" y="-41966"/>
                  <a:pt x="7292575" y="63662"/>
                  <a:pt x="7612544" y="0"/>
                </a:cubicBezTo>
                <a:cubicBezTo>
                  <a:pt x="7932513" y="-63662"/>
                  <a:pt x="7839395" y="21150"/>
                  <a:pt x="7907174" y="0"/>
                </a:cubicBezTo>
                <a:cubicBezTo>
                  <a:pt x="7974953" y="-21150"/>
                  <a:pt x="8488106" y="12805"/>
                  <a:pt x="8655082" y="0"/>
                </a:cubicBezTo>
                <a:cubicBezTo>
                  <a:pt x="8822058" y="-12805"/>
                  <a:pt x="9136405" y="9447"/>
                  <a:pt x="9289670" y="0"/>
                </a:cubicBezTo>
                <a:cubicBezTo>
                  <a:pt x="9407589" y="-29134"/>
                  <a:pt x="9506835" y="79878"/>
                  <a:pt x="9513792" y="224122"/>
                </a:cubicBezTo>
                <a:cubicBezTo>
                  <a:pt x="9556680" y="455953"/>
                  <a:pt x="9468346" y="586273"/>
                  <a:pt x="9513792" y="690282"/>
                </a:cubicBezTo>
                <a:cubicBezTo>
                  <a:pt x="9559238" y="794291"/>
                  <a:pt x="9489818" y="962596"/>
                  <a:pt x="9513792" y="1120584"/>
                </a:cubicBezTo>
                <a:cubicBezTo>
                  <a:pt x="9512532" y="1246829"/>
                  <a:pt x="9430731" y="1343354"/>
                  <a:pt x="9289670" y="1344706"/>
                </a:cubicBezTo>
                <a:cubicBezTo>
                  <a:pt x="8982001" y="1405124"/>
                  <a:pt x="8695038" y="1339661"/>
                  <a:pt x="8541762" y="1344706"/>
                </a:cubicBezTo>
                <a:cubicBezTo>
                  <a:pt x="8388486" y="1349751"/>
                  <a:pt x="8356765" y="1330297"/>
                  <a:pt x="8247132" y="1344706"/>
                </a:cubicBezTo>
                <a:cubicBezTo>
                  <a:pt x="8137499" y="1359115"/>
                  <a:pt x="7884687" y="1317204"/>
                  <a:pt x="7589880" y="1344706"/>
                </a:cubicBezTo>
                <a:cubicBezTo>
                  <a:pt x="7295073" y="1372208"/>
                  <a:pt x="7303569" y="1316213"/>
                  <a:pt x="7113938" y="1344706"/>
                </a:cubicBezTo>
                <a:cubicBezTo>
                  <a:pt x="6924307" y="1373199"/>
                  <a:pt x="6843161" y="1343108"/>
                  <a:pt x="6637997" y="1344706"/>
                </a:cubicBezTo>
                <a:cubicBezTo>
                  <a:pt x="6432833" y="1346304"/>
                  <a:pt x="6384470" y="1315461"/>
                  <a:pt x="6162056" y="1344706"/>
                </a:cubicBezTo>
                <a:cubicBezTo>
                  <a:pt x="5939642" y="1373951"/>
                  <a:pt x="5831791" y="1309345"/>
                  <a:pt x="5595459" y="1344706"/>
                </a:cubicBezTo>
                <a:cubicBezTo>
                  <a:pt x="5359127" y="1380067"/>
                  <a:pt x="5377076" y="1319919"/>
                  <a:pt x="5300829" y="1344706"/>
                </a:cubicBezTo>
                <a:cubicBezTo>
                  <a:pt x="5224582" y="1369493"/>
                  <a:pt x="4926305" y="1335750"/>
                  <a:pt x="4824888" y="1344706"/>
                </a:cubicBezTo>
                <a:cubicBezTo>
                  <a:pt x="4723471" y="1353662"/>
                  <a:pt x="4547481" y="1307043"/>
                  <a:pt x="4439602" y="1344706"/>
                </a:cubicBezTo>
                <a:cubicBezTo>
                  <a:pt x="4331723" y="1382369"/>
                  <a:pt x="4092205" y="1327273"/>
                  <a:pt x="3782350" y="1344706"/>
                </a:cubicBezTo>
                <a:cubicBezTo>
                  <a:pt x="3472495" y="1362139"/>
                  <a:pt x="3297379" y="1260285"/>
                  <a:pt x="3034442" y="1344706"/>
                </a:cubicBezTo>
                <a:cubicBezTo>
                  <a:pt x="2771505" y="1429127"/>
                  <a:pt x="2800749" y="1331064"/>
                  <a:pt x="2649156" y="1344706"/>
                </a:cubicBezTo>
                <a:cubicBezTo>
                  <a:pt x="2497563" y="1358348"/>
                  <a:pt x="2333695" y="1322504"/>
                  <a:pt x="2082559" y="1344706"/>
                </a:cubicBezTo>
                <a:cubicBezTo>
                  <a:pt x="1831423" y="1366908"/>
                  <a:pt x="1599127" y="1322925"/>
                  <a:pt x="1425307" y="1344706"/>
                </a:cubicBezTo>
                <a:cubicBezTo>
                  <a:pt x="1251487" y="1366487"/>
                  <a:pt x="731083" y="1340400"/>
                  <a:pt x="224122" y="1344706"/>
                </a:cubicBezTo>
                <a:cubicBezTo>
                  <a:pt x="101548" y="1347090"/>
                  <a:pt x="-48" y="1235217"/>
                  <a:pt x="0" y="1120584"/>
                </a:cubicBezTo>
                <a:cubicBezTo>
                  <a:pt x="-23031" y="898602"/>
                  <a:pt x="33308" y="875484"/>
                  <a:pt x="0" y="654424"/>
                </a:cubicBezTo>
                <a:cubicBezTo>
                  <a:pt x="-33308" y="433364"/>
                  <a:pt x="15547" y="430082"/>
                  <a:pt x="0" y="224122"/>
                </a:cubicBezTo>
                <a:close/>
              </a:path>
              <a:path w="9513792" h="1344706" stroke="0" extrusionOk="0">
                <a:moveTo>
                  <a:pt x="0" y="224122"/>
                </a:moveTo>
                <a:cubicBezTo>
                  <a:pt x="3125" y="81661"/>
                  <a:pt x="103302" y="-1416"/>
                  <a:pt x="224122" y="0"/>
                </a:cubicBezTo>
                <a:cubicBezTo>
                  <a:pt x="347982" y="-5014"/>
                  <a:pt x="529442" y="5482"/>
                  <a:pt x="700063" y="0"/>
                </a:cubicBezTo>
                <a:cubicBezTo>
                  <a:pt x="870684" y="-5482"/>
                  <a:pt x="888878" y="24342"/>
                  <a:pt x="994694" y="0"/>
                </a:cubicBezTo>
                <a:cubicBezTo>
                  <a:pt x="1100510" y="-24342"/>
                  <a:pt x="1330948" y="30924"/>
                  <a:pt x="1470635" y="0"/>
                </a:cubicBezTo>
                <a:cubicBezTo>
                  <a:pt x="1610322" y="-30924"/>
                  <a:pt x="1786517" y="22364"/>
                  <a:pt x="1946576" y="0"/>
                </a:cubicBezTo>
                <a:cubicBezTo>
                  <a:pt x="2106635" y="-22364"/>
                  <a:pt x="2260809" y="28760"/>
                  <a:pt x="2513173" y="0"/>
                </a:cubicBezTo>
                <a:cubicBezTo>
                  <a:pt x="2765537" y="-28760"/>
                  <a:pt x="2663753" y="24939"/>
                  <a:pt x="2807803" y="0"/>
                </a:cubicBezTo>
                <a:cubicBezTo>
                  <a:pt x="2951853" y="-24939"/>
                  <a:pt x="3027962" y="2920"/>
                  <a:pt x="3193089" y="0"/>
                </a:cubicBezTo>
                <a:cubicBezTo>
                  <a:pt x="3358216" y="-2920"/>
                  <a:pt x="3595282" y="82932"/>
                  <a:pt x="3940997" y="0"/>
                </a:cubicBezTo>
                <a:cubicBezTo>
                  <a:pt x="4286712" y="-82932"/>
                  <a:pt x="4240536" y="11552"/>
                  <a:pt x="4326282" y="0"/>
                </a:cubicBezTo>
                <a:cubicBezTo>
                  <a:pt x="4412028" y="-11552"/>
                  <a:pt x="4681456" y="31438"/>
                  <a:pt x="4983535" y="0"/>
                </a:cubicBezTo>
                <a:cubicBezTo>
                  <a:pt x="5285614" y="-31438"/>
                  <a:pt x="5486192" y="88338"/>
                  <a:pt x="5731442" y="0"/>
                </a:cubicBezTo>
                <a:cubicBezTo>
                  <a:pt x="5976692" y="-88338"/>
                  <a:pt x="5911650" y="2570"/>
                  <a:pt x="6026073" y="0"/>
                </a:cubicBezTo>
                <a:cubicBezTo>
                  <a:pt x="6140496" y="-2570"/>
                  <a:pt x="6285289" y="35357"/>
                  <a:pt x="6411359" y="0"/>
                </a:cubicBezTo>
                <a:cubicBezTo>
                  <a:pt x="6537429" y="-35357"/>
                  <a:pt x="6929843" y="2996"/>
                  <a:pt x="7159266" y="0"/>
                </a:cubicBezTo>
                <a:cubicBezTo>
                  <a:pt x="7388689" y="-2996"/>
                  <a:pt x="7577336" y="46379"/>
                  <a:pt x="7725863" y="0"/>
                </a:cubicBezTo>
                <a:cubicBezTo>
                  <a:pt x="7874390" y="-46379"/>
                  <a:pt x="8208470" y="36498"/>
                  <a:pt x="8473771" y="0"/>
                </a:cubicBezTo>
                <a:cubicBezTo>
                  <a:pt x="8739072" y="-36498"/>
                  <a:pt x="9005572" y="16083"/>
                  <a:pt x="9289670" y="0"/>
                </a:cubicBezTo>
                <a:cubicBezTo>
                  <a:pt x="9438073" y="5750"/>
                  <a:pt x="9517832" y="75871"/>
                  <a:pt x="9513792" y="224122"/>
                </a:cubicBezTo>
                <a:cubicBezTo>
                  <a:pt x="9529341" y="352894"/>
                  <a:pt x="9499521" y="455471"/>
                  <a:pt x="9513792" y="681318"/>
                </a:cubicBezTo>
                <a:cubicBezTo>
                  <a:pt x="9528063" y="907165"/>
                  <a:pt x="9506117" y="915786"/>
                  <a:pt x="9513792" y="1120584"/>
                </a:cubicBezTo>
                <a:cubicBezTo>
                  <a:pt x="9514505" y="1248029"/>
                  <a:pt x="9423155" y="1343927"/>
                  <a:pt x="9289670" y="1344706"/>
                </a:cubicBezTo>
                <a:cubicBezTo>
                  <a:pt x="9125860" y="1362676"/>
                  <a:pt x="9060356" y="1343112"/>
                  <a:pt x="8904384" y="1344706"/>
                </a:cubicBezTo>
                <a:cubicBezTo>
                  <a:pt x="8748412" y="1346300"/>
                  <a:pt x="8565453" y="1296733"/>
                  <a:pt x="8247132" y="1344706"/>
                </a:cubicBezTo>
                <a:cubicBezTo>
                  <a:pt x="7928811" y="1392679"/>
                  <a:pt x="7778907" y="1299248"/>
                  <a:pt x="7499224" y="1344706"/>
                </a:cubicBezTo>
                <a:cubicBezTo>
                  <a:pt x="7219541" y="1390164"/>
                  <a:pt x="7145750" y="1315630"/>
                  <a:pt x="7023283" y="1344706"/>
                </a:cubicBezTo>
                <a:cubicBezTo>
                  <a:pt x="6900816" y="1373782"/>
                  <a:pt x="6819479" y="1314524"/>
                  <a:pt x="6728653" y="1344706"/>
                </a:cubicBezTo>
                <a:cubicBezTo>
                  <a:pt x="6637827" y="1374888"/>
                  <a:pt x="6379496" y="1301524"/>
                  <a:pt x="6252711" y="1344706"/>
                </a:cubicBezTo>
                <a:cubicBezTo>
                  <a:pt x="6125926" y="1387888"/>
                  <a:pt x="5993280" y="1323149"/>
                  <a:pt x="5776770" y="1344706"/>
                </a:cubicBezTo>
                <a:cubicBezTo>
                  <a:pt x="5560260" y="1366263"/>
                  <a:pt x="5449253" y="1287905"/>
                  <a:pt x="5210173" y="1344706"/>
                </a:cubicBezTo>
                <a:cubicBezTo>
                  <a:pt x="4971093" y="1401507"/>
                  <a:pt x="4937310" y="1305162"/>
                  <a:pt x="4734232" y="1344706"/>
                </a:cubicBezTo>
                <a:cubicBezTo>
                  <a:pt x="4531154" y="1384250"/>
                  <a:pt x="4390004" y="1292480"/>
                  <a:pt x="4076980" y="1344706"/>
                </a:cubicBezTo>
                <a:cubicBezTo>
                  <a:pt x="3763956" y="1396932"/>
                  <a:pt x="3717924" y="1302112"/>
                  <a:pt x="3601039" y="1344706"/>
                </a:cubicBezTo>
                <a:cubicBezTo>
                  <a:pt x="3484154" y="1387300"/>
                  <a:pt x="3361292" y="1311617"/>
                  <a:pt x="3125097" y="1344706"/>
                </a:cubicBezTo>
                <a:cubicBezTo>
                  <a:pt x="2888902" y="1377795"/>
                  <a:pt x="2964063" y="1333544"/>
                  <a:pt x="2830467" y="1344706"/>
                </a:cubicBezTo>
                <a:cubicBezTo>
                  <a:pt x="2696871" y="1355868"/>
                  <a:pt x="2673043" y="1324023"/>
                  <a:pt x="2535837" y="1344706"/>
                </a:cubicBezTo>
                <a:cubicBezTo>
                  <a:pt x="2398631" y="1365389"/>
                  <a:pt x="2157924" y="1287023"/>
                  <a:pt x="1969240" y="1344706"/>
                </a:cubicBezTo>
                <a:cubicBezTo>
                  <a:pt x="1780556" y="1402389"/>
                  <a:pt x="1673288" y="1341797"/>
                  <a:pt x="1583954" y="1344706"/>
                </a:cubicBezTo>
                <a:cubicBezTo>
                  <a:pt x="1494620" y="1347615"/>
                  <a:pt x="1246321" y="1281993"/>
                  <a:pt x="1017357" y="1344706"/>
                </a:cubicBezTo>
                <a:cubicBezTo>
                  <a:pt x="788393" y="1407419"/>
                  <a:pt x="504932" y="1338526"/>
                  <a:pt x="224122" y="1344706"/>
                </a:cubicBezTo>
                <a:cubicBezTo>
                  <a:pt x="89842" y="1334210"/>
                  <a:pt x="16482" y="1217121"/>
                  <a:pt x="0" y="1120584"/>
                </a:cubicBezTo>
                <a:cubicBezTo>
                  <a:pt x="-28876" y="973860"/>
                  <a:pt x="4550" y="871910"/>
                  <a:pt x="0" y="690282"/>
                </a:cubicBezTo>
                <a:cubicBezTo>
                  <a:pt x="-4550" y="508654"/>
                  <a:pt x="13612" y="430787"/>
                  <a:pt x="0" y="224122"/>
                </a:cubicBezTo>
                <a:close/>
              </a:path>
            </a:pathLst>
          </a:custGeom>
          <a:solidFill>
            <a:schemeClr val="accent6">
              <a:lumMod val="40000"/>
              <a:lumOff val="60000"/>
            </a:schemeClr>
          </a:solidFill>
          <a:ln>
            <a:solidFill>
              <a:schemeClr val="accent6">
                <a:lumMod val="75000"/>
              </a:schemeClr>
            </a:solidFill>
            <a:extLst>
              <a:ext uri="{C807C97D-BFC1-408E-A445-0C87EB9F89A2}">
                <ask:lineSketchStyleProps xmlns="" xmlns:ask="http://schemas.microsoft.com/office/drawing/2018/sketchyshapes" sd="2563014195">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3460" rtl="0" eaLnBrk="1" fontAlgn="auto" latinLnBrk="0" hangingPunct="1">
              <a:lnSpc>
                <a:spcPct val="100000"/>
              </a:lnSpc>
              <a:spcBef>
                <a:spcPts val="0"/>
              </a:spcBef>
              <a:spcAft>
                <a:spcPts val="0"/>
              </a:spcAft>
              <a:buClrTx/>
              <a:buSzTx/>
              <a:buFontTx/>
              <a:buNone/>
              <a:tabLst/>
              <a:defRPr/>
            </a:pPr>
            <a:r>
              <a:rPr kumimoji="0" lang="en-US" sz="353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4. Viết từ còn thiếu vào chỗ trống: </a:t>
            </a:r>
            <a:r>
              <a:rPr kumimoji="0" lang="vi-VN" sz="353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Độ dài của một đường tròn gọi là ………. của hình tròn đó.</a:t>
            </a:r>
          </a:p>
        </p:txBody>
      </p:sp>
      <p:grpSp>
        <p:nvGrpSpPr>
          <p:cNvPr id="17" name="Group 16">
            <a:extLst>
              <a:ext uri="{FF2B5EF4-FFF2-40B4-BE49-F238E27FC236}">
                <a16:creationId xmlns:a16="http://schemas.microsoft.com/office/drawing/2014/main" id="{875DA000-0D73-4ED8-BB07-4EA7C0304F47}"/>
              </a:ext>
            </a:extLst>
          </p:cNvPr>
          <p:cNvGrpSpPr/>
          <p:nvPr/>
        </p:nvGrpSpPr>
        <p:grpSpPr>
          <a:xfrm>
            <a:off x="1860177" y="1886564"/>
            <a:ext cx="3697940" cy="2229829"/>
            <a:chOff x="2057400" y="2138106"/>
            <a:chExt cx="4190999" cy="2527140"/>
          </a:xfrm>
        </p:grpSpPr>
        <p:pic>
          <p:nvPicPr>
            <p:cNvPr id="3" name="Picture 2" descr="Graphical user interface, application&#10;&#10;Description automatically generated">
              <a:extLst>
                <a:ext uri="{FF2B5EF4-FFF2-40B4-BE49-F238E27FC236}">
                  <a16:creationId xmlns:a16="http://schemas.microsoft.com/office/drawing/2014/main" id="{121435EE-BC00-4C13-8A64-486557312214}"/>
                </a:ext>
              </a:extLst>
            </p:cNvPr>
            <p:cNvPicPr>
              <a:picLocks noChangeAspect="1"/>
            </p:cNvPicPr>
            <p:nvPr/>
          </p:nvPicPr>
          <p:blipFill rotWithShape="1">
            <a:blip r:embed="rId4">
              <a:extLst>
                <a:ext uri="{28A0092B-C50C-407E-A947-70E740481C1C}">
                  <a14:useLocalDpi xmlns:a14="http://schemas.microsoft.com/office/drawing/2010/main" val="0"/>
                </a:ext>
              </a:extLst>
            </a:blip>
            <a:srcRect t="8185" r="49656" b="67136"/>
            <a:stretch/>
          </p:blipFill>
          <p:spPr>
            <a:xfrm>
              <a:off x="2057400" y="2138106"/>
              <a:ext cx="4190999" cy="2527140"/>
            </a:xfrm>
            <a:prstGeom prst="rect">
              <a:avLst/>
            </a:prstGeom>
          </p:spPr>
        </p:pic>
        <p:sp>
          <p:nvSpPr>
            <p:cNvPr id="13" name="Rectangle 12">
              <a:extLst>
                <a:ext uri="{FF2B5EF4-FFF2-40B4-BE49-F238E27FC236}">
                  <a16:creationId xmlns:a16="http://schemas.microsoft.com/office/drawing/2014/main" id="{EF7AF74A-4A8E-4588-BD7D-05E28C196C24}"/>
                </a:ext>
              </a:extLst>
            </p:cNvPr>
            <p:cNvSpPr/>
            <p:nvPr/>
          </p:nvSpPr>
          <p:spPr>
            <a:xfrm>
              <a:off x="2463374" y="3312791"/>
              <a:ext cx="3478410" cy="923381"/>
            </a:xfrm>
            <a:prstGeom prst="rect">
              <a:avLst/>
            </a:prstGeom>
            <a:noFill/>
          </p:spPr>
          <p:txBody>
            <a:bodyPr wrap="none" lIns="80682" tIns="40341" rIns="80682" bIns="40341">
              <a:spAutoFit/>
            </a:bodyPr>
            <a:lstStyle/>
            <a:p>
              <a:pPr marL="0" marR="0" lvl="0" indent="0" algn="ctr" defTabSz="1083460" rtl="0" eaLnBrk="1" fontAlgn="auto" latinLnBrk="0" hangingPunct="1">
                <a:lnSpc>
                  <a:spcPct val="100000"/>
                </a:lnSpc>
                <a:spcBef>
                  <a:spcPts val="0"/>
                </a:spcBef>
                <a:spcAft>
                  <a:spcPts val="0"/>
                </a:spcAft>
                <a:buClrTx/>
                <a:buSzTx/>
                <a:buFontTx/>
                <a:buNone/>
                <a:tabLst/>
                <a:defRPr/>
              </a:pPr>
              <a:r>
                <a:rPr kumimoji="0" lang="en-US" sz="4765"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a:ea typeface="+mn-ea"/>
                  <a:cs typeface="+mn-cs"/>
                </a:rPr>
                <a:t>Đường kính</a:t>
              </a:r>
            </a:p>
          </p:txBody>
        </p:sp>
      </p:grpSp>
      <p:grpSp>
        <p:nvGrpSpPr>
          <p:cNvPr id="18" name="Group 17">
            <a:extLst>
              <a:ext uri="{FF2B5EF4-FFF2-40B4-BE49-F238E27FC236}">
                <a16:creationId xmlns:a16="http://schemas.microsoft.com/office/drawing/2014/main" id="{699E7C29-B089-40F7-A002-8D78633BB8E1}"/>
              </a:ext>
            </a:extLst>
          </p:cNvPr>
          <p:cNvGrpSpPr/>
          <p:nvPr/>
        </p:nvGrpSpPr>
        <p:grpSpPr>
          <a:xfrm>
            <a:off x="1847430" y="4166981"/>
            <a:ext cx="3656707" cy="2545396"/>
            <a:chOff x="2042954" y="4722578"/>
            <a:chExt cx="4144268" cy="2884782"/>
          </a:xfrm>
        </p:grpSpPr>
        <p:pic>
          <p:nvPicPr>
            <p:cNvPr id="4" name="Picture 3" descr="Graphical user interface, application&#10;&#10;Description automatically generated">
              <a:extLst>
                <a:ext uri="{FF2B5EF4-FFF2-40B4-BE49-F238E27FC236}">
                  <a16:creationId xmlns:a16="http://schemas.microsoft.com/office/drawing/2014/main" id="{F5F2D859-A266-4FE7-A979-32598759B16B}"/>
                </a:ext>
              </a:extLst>
            </p:cNvPr>
            <p:cNvPicPr>
              <a:picLocks noChangeAspect="1"/>
            </p:cNvPicPr>
            <p:nvPr/>
          </p:nvPicPr>
          <p:blipFill rotWithShape="1">
            <a:blip r:embed="rId4">
              <a:extLst>
                <a:ext uri="{28A0092B-C50C-407E-A947-70E740481C1C}">
                  <a14:useLocalDpi xmlns:a14="http://schemas.microsoft.com/office/drawing/2010/main" val="0"/>
                </a:ext>
              </a:extLst>
            </a:blip>
            <a:srcRect t="60612" r="50217" b="11215"/>
            <a:stretch/>
          </p:blipFill>
          <p:spPr>
            <a:xfrm>
              <a:off x="2042954" y="4722578"/>
              <a:ext cx="4144268" cy="2884782"/>
            </a:xfrm>
            <a:prstGeom prst="rect">
              <a:avLst/>
            </a:prstGeom>
          </p:spPr>
        </p:pic>
        <p:sp>
          <p:nvSpPr>
            <p:cNvPr id="14" name="Rectangle 13">
              <a:extLst>
                <a:ext uri="{FF2B5EF4-FFF2-40B4-BE49-F238E27FC236}">
                  <a16:creationId xmlns:a16="http://schemas.microsoft.com/office/drawing/2014/main" id="{F05F335D-1D67-41EB-A23D-7FBCF7AA1E47}"/>
                </a:ext>
              </a:extLst>
            </p:cNvPr>
            <p:cNvSpPr/>
            <p:nvPr/>
          </p:nvSpPr>
          <p:spPr>
            <a:xfrm>
              <a:off x="2732269" y="6391870"/>
              <a:ext cx="2680862" cy="923381"/>
            </a:xfrm>
            <a:prstGeom prst="rect">
              <a:avLst/>
            </a:prstGeom>
            <a:noFill/>
          </p:spPr>
          <p:txBody>
            <a:bodyPr wrap="none" lIns="80682" tIns="40341" rIns="80682" bIns="40341">
              <a:spAutoFit/>
            </a:bodyPr>
            <a:lstStyle/>
            <a:p>
              <a:pPr marL="0" marR="0" lvl="0" indent="0" algn="ctr" defTabSz="1083460" rtl="0" eaLnBrk="1" fontAlgn="auto" latinLnBrk="0" hangingPunct="1">
                <a:lnSpc>
                  <a:spcPct val="100000"/>
                </a:lnSpc>
                <a:spcBef>
                  <a:spcPts val="0"/>
                </a:spcBef>
                <a:spcAft>
                  <a:spcPts val="0"/>
                </a:spcAft>
                <a:buClrTx/>
                <a:buSzTx/>
                <a:buFontTx/>
                <a:buNone/>
                <a:tabLst/>
                <a:defRPr/>
              </a:pPr>
              <a:r>
                <a:rPr kumimoji="0" lang="en-US" sz="4765"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a:ea typeface="+mn-ea"/>
                  <a:cs typeface="+mn-cs"/>
                </a:rPr>
                <a:t>Diện tích</a:t>
              </a:r>
            </a:p>
          </p:txBody>
        </p:sp>
      </p:grpSp>
      <p:grpSp>
        <p:nvGrpSpPr>
          <p:cNvPr id="19" name="Group 18">
            <a:extLst>
              <a:ext uri="{FF2B5EF4-FFF2-40B4-BE49-F238E27FC236}">
                <a16:creationId xmlns:a16="http://schemas.microsoft.com/office/drawing/2014/main" id="{8ED60F66-EDD1-4D71-A035-1D56F6F14ADB}"/>
              </a:ext>
            </a:extLst>
          </p:cNvPr>
          <p:cNvGrpSpPr/>
          <p:nvPr/>
        </p:nvGrpSpPr>
        <p:grpSpPr>
          <a:xfrm>
            <a:off x="6902823" y="1617623"/>
            <a:ext cx="3697940" cy="2376593"/>
            <a:chOff x="7772399" y="1833306"/>
            <a:chExt cx="4190999" cy="2693472"/>
          </a:xfrm>
        </p:grpSpPr>
        <p:pic>
          <p:nvPicPr>
            <p:cNvPr id="5" name="Picture 4" descr="Graphical user interface, application&#10;&#10;Description automatically generated">
              <a:extLst>
                <a:ext uri="{FF2B5EF4-FFF2-40B4-BE49-F238E27FC236}">
                  <a16:creationId xmlns:a16="http://schemas.microsoft.com/office/drawing/2014/main" id="{108866F8-174B-4947-8E24-B617681BFBB8}"/>
                </a:ext>
              </a:extLst>
            </p:cNvPr>
            <p:cNvPicPr>
              <a:picLocks noChangeAspect="1"/>
            </p:cNvPicPr>
            <p:nvPr/>
          </p:nvPicPr>
          <p:blipFill rotWithShape="1">
            <a:blip r:embed="rId4">
              <a:extLst>
                <a:ext uri="{28A0092B-C50C-407E-A947-70E740481C1C}">
                  <a14:useLocalDpi xmlns:a14="http://schemas.microsoft.com/office/drawing/2010/main" val="0"/>
                </a:ext>
              </a:extLst>
            </a:blip>
            <a:srcRect l="49656" t="6561" b="67135"/>
            <a:stretch/>
          </p:blipFill>
          <p:spPr>
            <a:xfrm>
              <a:off x="7772399" y="1833306"/>
              <a:ext cx="4190999" cy="2693472"/>
            </a:xfrm>
            <a:prstGeom prst="rect">
              <a:avLst/>
            </a:prstGeom>
          </p:spPr>
        </p:pic>
        <p:sp>
          <p:nvSpPr>
            <p:cNvPr id="15" name="Rectangle 14">
              <a:extLst>
                <a:ext uri="{FF2B5EF4-FFF2-40B4-BE49-F238E27FC236}">
                  <a16:creationId xmlns:a16="http://schemas.microsoft.com/office/drawing/2014/main" id="{BCB71C14-9D3A-4B76-B25F-8222E3CCB18F}"/>
                </a:ext>
              </a:extLst>
            </p:cNvPr>
            <p:cNvSpPr/>
            <p:nvPr/>
          </p:nvSpPr>
          <p:spPr>
            <a:xfrm>
              <a:off x="8538621" y="3357306"/>
              <a:ext cx="2611826" cy="923381"/>
            </a:xfrm>
            <a:prstGeom prst="rect">
              <a:avLst/>
            </a:prstGeom>
            <a:noFill/>
          </p:spPr>
          <p:txBody>
            <a:bodyPr wrap="none" lIns="80682" tIns="40341" rIns="80682" bIns="40341">
              <a:spAutoFit/>
            </a:bodyPr>
            <a:lstStyle/>
            <a:p>
              <a:pPr marL="0" marR="0" lvl="0" indent="0" algn="ctr" defTabSz="1083460" rtl="0" eaLnBrk="1" fontAlgn="auto" latinLnBrk="0" hangingPunct="1">
                <a:lnSpc>
                  <a:spcPct val="100000"/>
                </a:lnSpc>
                <a:spcBef>
                  <a:spcPts val="0"/>
                </a:spcBef>
                <a:spcAft>
                  <a:spcPts val="0"/>
                </a:spcAft>
                <a:buClrTx/>
                <a:buSzTx/>
                <a:buFontTx/>
                <a:buNone/>
                <a:tabLst/>
                <a:defRPr/>
              </a:pPr>
              <a:r>
                <a:rPr kumimoji="0" lang="en-US" sz="4765"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a:ea typeface="+mn-ea"/>
                  <a:cs typeface="+mn-cs"/>
                </a:rPr>
                <a:t>Bán kính</a:t>
              </a:r>
            </a:p>
          </p:txBody>
        </p:sp>
      </p:grpSp>
      <p:grpSp>
        <p:nvGrpSpPr>
          <p:cNvPr id="20" name="Group 19">
            <a:extLst>
              <a:ext uri="{FF2B5EF4-FFF2-40B4-BE49-F238E27FC236}">
                <a16:creationId xmlns:a16="http://schemas.microsoft.com/office/drawing/2014/main" id="{DC714B48-B272-494D-8047-07B64FBF64AF}"/>
              </a:ext>
            </a:extLst>
          </p:cNvPr>
          <p:cNvGrpSpPr/>
          <p:nvPr/>
        </p:nvGrpSpPr>
        <p:grpSpPr>
          <a:xfrm>
            <a:off x="6861588" y="4044803"/>
            <a:ext cx="3739175" cy="2545396"/>
            <a:chOff x="7725666" y="4584110"/>
            <a:chExt cx="4237732" cy="2884782"/>
          </a:xfrm>
        </p:grpSpPr>
        <p:pic>
          <p:nvPicPr>
            <p:cNvPr id="6" name="Picture 5" descr="Graphical user interface, application&#10;&#10;Description automatically generated">
              <a:extLst>
                <a:ext uri="{FF2B5EF4-FFF2-40B4-BE49-F238E27FC236}">
                  <a16:creationId xmlns:a16="http://schemas.microsoft.com/office/drawing/2014/main" id="{2612B9B7-926D-4E51-A5E6-C5521D320EDB}"/>
                </a:ext>
              </a:extLst>
            </p:cNvPr>
            <p:cNvPicPr>
              <a:picLocks noChangeAspect="1"/>
            </p:cNvPicPr>
            <p:nvPr/>
          </p:nvPicPr>
          <p:blipFill rotWithShape="1">
            <a:blip r:embed="rId4">
              <a:extLst>
                <a:ext uri="{28A0092B-C50C-407E-A947-70E740481C1C}">
                  <a14:useLocalDpi xmlns:a14="http://schemas.microsoft.com/office/drawing/2010/main" val="0"/>
                </a:ext>
              </a:extLst>
            </a:blip>
            <a:srcRect l="49094" t="60612" b="11215"/>
            <a:stretch/>
          </p:blipFill>
          <p:spPr>
            <a:xfrm>
              <a:off x="7725666" y="4584110"/>
              <a:ext cx="4237732" cy="2884782"/>
            </a:xfrm>
            <a:prstGeom prst="rect">
              <a:avLst/>
            </a:prstGeom>
          </p:spPr>
        </p:pic>
        <p:sp>
          <p:nvSpPr>
            <p:cNvPr id="16" name="Rectangle 15">
              <a:extLst>
                <a:ext uri="{FF2B5EF4-FFF2-40B4-BE49-F238E27FC236}">
                  <a16:creationId xmlns:a16="http://schemas.microsoft.com/office/drawing/2014/main" id="{FF586F46-9E82-448D-BDA4-E9F2A732C0C5}"/>
                </a:ext>
              </a:extLst>
            </p:cNvPr>
            <p:cNvSpPr/>
            <p:nvPr/>
          </p:nvSpPr>
          <p:spPr>
            <a:xfrm>
              <a:off x="8860889" y="6321926"/>
              <a:ext cx="1906933" cy="923381"/>
            </a:xfrm>
            <a:prstGeom prst="rect">
              <a:avLst/>
            </a:prstGeom>
            <a:noFill/>
          </p:spPr>
          <p:txBody>
            <a:bodyPr wrap="none" lIns="80682" tIns="40341" rIns="80682" bIns="40341">
              <a:spAutoFit/>
            </a:bodyPr>
            <a:lstStyle/>
            <a:p>
              <a:pPr marL="0" marR="0" lvl="0" indent="0" algn="ctr" defTabSz="1083460" rtl="0" eaLnBrk="1" fontAlgn="auto" latinLnBrk="0" hangingPunct="1">
                <a:lnSpc>
                  <a:spcPct val="100000"/>
                </a:lnSpc>
                <a:spcBef>
                  <a:spcPts val="0"/>
                </a:spcBef>
                <a:spcAft>
                  <a:spcPts val="0"/>
                </a:spcAft>
                <a:buClrTx/>
                <a:buSzTx/>
                <a:buFontTx/>
                <a:buNone/>
                <a:tabLst/>
                <a:defRPr/>
              </a:pPr>
              <a:r>
                <a:rPr kumimoji="0" lang="en-US" sz="4765"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a:ea typeface="+mn-ea"/>
                  <a:cs typeface="+mn-cs"/>
                </a:rPr>
                <a:t>Chu vi</a:t>
              </a:r>
            </a:p>
          </p:txBody>
        </p:sp>
      </p:grpSp>
      <p:pic>
        <p:nvPicPr>
          <p:cNvPr id="22" name="Picture 21" descr="Icon&#10;&#10;Description automatically generated with medium confidence">
            <a:extLst>
              <a:ext uri="{FF2B5EF4-FFF2-40B4-BE49-F238E27FC236}">
                <a16:creationId xmlns:a16="http://schemas.microsoft.com/office/drawing/2014/main" id="{2F71835E-1CFB-4353-9D2F-073BEB6FB27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73549" y="4422021"/>
            <a:ext cx="2261162" cy="2218765"/>
          </a:xfrm>
          <a:prstGeom prst="rect">
            <a:avLst/>
          </a:prstGeom>
        </p:spPr>
      </p:pic>
    </p:spTree>
    <p:extLst>
      <p:ext uri="{BB962C8B-B14F-4D97-AF65-F5344CB8AC3E}">
        <p14:creationId xmlns:p14="http://schemas.microsoft.com/office/powerpoint/2010/main" val="36371329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fill="hold"/>
                                        <p:tgtEl>
                                          <p:spTgt spid="19"/>
                                        </p:tgtEl>
                                        <p:attrNameLst>
                                          <p:attrName>ppt_x</p:attrName>
                                        </p:attrNameLst>
                                      </p:cBhvr>
                                      <p:tavLst>
                                        <p:tav tm="0">
                                          <p:val>
                                            <p:strVal val="#ppt_x"/>
                                          </p:val>
                                        </p:tav>
                                        <p:tav tm="100000">
                                          <p:val>
                                            <p:strVal val="#ppt_x"/>
                                          </p:val>
                                        </p:tav>
                                      </p:tavLst>
                                    </p:anim>
                                    <p:anim calcmode="lin" valueType="num">
                                      <p:cBhvr additive="base">
                                        <p:cTn id="1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500" fill="hold"/>
                                        <p:tgtEl>
                                          <p:spTgt spid="18"/>
                                        </p:tgtEl>
                                        <p:attrNameLst>
                                          <p:attrName>ppt_x</p:attrName>
                                        </p:attrNameLst>
                                      </p:cBhvr>
                                      <p:tavLst>
                                        <p:tav tm="0">
                                          <p:val>
                                            <p:strVal val="#ppt_x"/>
                                          </p:val>
                                        </p:tav>
                                        <p:tav tm="100000">
                                          <p:val>
                                            <p:strVal val="#ppt_x"/>
                                          </p:val>
                                        </p:tav>
                                      </p:tavLst>
                                    </p:anim>
                                    <p:anim calcmode="lin" valueType="num">
                                      <p:cBhvr additive="base">
                                        <p:cTn id="2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500" fill="hold"/>
                                        <p:tgtEl>
                                          <p:spTgt spid="20"/>
                                        </p:tgtEl>
                                        <p:attrNameLst>
                                          <p:attrName>ppt_x</p:attrName>
                                        </p:attrNameLst>
                                      </p:cBhvr>
                                      <p:tavLst>
                                        <p:tav tm="0">
                                          <p:val>
                                            <p:strVal val="#ppt_x"/>
                                          </p:val>
                                        </p:tav>
                                        <p:tav tm="100000">
                                          <p:val>
                                            <p:strVal val="#ppt_x"/>
                                          </p:val>
                                        </p:tav>
                                      </p:tavLst>
                                    </p:anim>
                                    <p:anim calcmode="lin" valueType="num">
                                      <p:cBhvr additive="base">
                                        <p:cTn id="3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p:cTn id="36" dur="500" fill="hold"/>
                                        <p:tgtEl>
                                          <p:spTgt spid="22"/>
                                        </p:tgtEl>
                                        <p:attrNameLst>
                                          <p:attrName>ppt_w</p:attrName>
                                        </p:attrNameLst>
                                      </p:cBhvr>
                                      <p:tavLst>
                                        <p:tav tm="0">
                                          <p:val>
                                            <p:fltVal val="0"/>
                                          </p:val>
                                        </p:tav>
                                        <p:tav tm="100000">
                                          <p:val>
                                            <p:strVal val="#ppt_w"/>
                                          </p:val>
                                        </p:tav>
                                      </p:tavLst>
                                    </p:anim>
                                    <p:anim calcmode="lin" valueType="num">
                                      <p:cBhvr>
                                        <p:cTn id="37" dur="500" fill="hold"/>
                                        <p:tgtEl>
                                          <p:spTgt spid="22"/>
                                        </p:tgtEl>
                                        <p:attrNameLst>
                                          <p:attrName>ppt_h</p:attrName>
                                        </p:attrNameLst>
                                      </p:cBhvr>
                                      <p:tavLst>
                                        <p:tav tm="0">
                                          <p:val>
                                            <p:fltVal val="0"/>
                                          </p:val>
                                        </p:tav>
                                        <p:tav tm="100000">
                                          <p:val>
                                            <p:strVal val="#ppt_h"/>
                                          </p:val>
                                        </p:tav>
                                      </p:tavLst>
                                    </p:anim>
                                    <p:animEffect transition="in" filter="fade">
                                      <p:cBhvr>
                                        <p:cTn id="38" dur="500"/>
                                        <p:tgtEl>
                                          <p:spTgt spid="22"/>
                                        </p:tgtEl>
                                      </p:cBhvr>
                                    </p:animEffect>
                                  </p:childTnLst>
                                  <p:subTnLst>
                                    <p:audio>
                                      <p:cMediaNode>
                                        <p:cTn display="0" masterRel="sameClick">
                                          <p:stCondLst>
                                            <p:cond evt="begin" delay="0">
                                              <p:tn val="34"/>
                                            </p:cond>
                                          </p:stCondLst>
                                          <p:endCondLst>
                                            <p:cond evt="onStopAudio" delay="0">
                                              <p:tgtEl>
                                                <p:sldTgt/>
                                              </p:tgtEl>
                                            </p:cond>
                                          </p:endCondLst>
                                        </p:cTn>
                                        <p:tgtEl>
                                          <p:sndTgt r:embed="rId2"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87E98DE-7436-FD29-1183-E967EA415A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Hình chữ nhật: Góc Tròn 1">
            <a:extLst>
              <a:ext uri="{FF2B5EF4-FFF2-40B4-BE49-F238E27FC236}">
                <a16:creationId xmlns:a16="http://schemas.microsoft.com/office/drawing/2014/main" id="{5BE24EF6-05A6-5AD3-88D0-477D416E73B1}"/>
              </a:ext>
            </a:extLst>
          </p:cNvPr>
          <p:cNvSpPr/>
          <p:nvPr/>
        </p:nvSpPr>
        <p:spPr>
          <a:xfrm>
            <a:off x="410917" y="1019231"/>
            <a:ext cx="11465169" cy="4957163"/>
          </a:xfrm>
          <a:prstGeom prst="roundRect">
            <a:avLst/>
          </a:prstGeom>
          <a:solidFill>
            <a:schemeClr val="bg1">
              <a:alpha val="83000"/>
            </a:schemeClr>
          </a:solidFill>
          <a:ln w="38100">
            <a:solidFill>
              <a:schemeClr val="accent6">
                <a:lumMod val="75000"/>
              </a:schemeClr>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AB5BBD1F-3ED7-D059-5EE1-78263E5E5CE3}"/>
              </a:ext>
            </a:extLst>
          </p:cNvPr>
          <p:cNvPicPr>
            <a:picLocks noChangeAspect="1"/>
          </p:cNvPicPr>
          <p:nvPr/>
        </p:nvPicPr>
        <p:blipFill rotWithShape="1">
          <a:blip r:embed="rId3"/>
          <a:srcRect t="56799"/>
          <a:stretch/>
        </p:blipFill>
        <p:spPr>
          <a:xfrm>
            <a:off x="0" y="2169832"/>
            <a:ext cx="12192000" cy="1753183"/>
          </a:xfrm>
          <a:prstGeom prst="rect">
            <a:avLst/>
          </a:prstGeom>
        </p:spPr>
      </p:pic>
      <p:pic>
        <p:nvPicPr>
          <p:cNvPr id="4" name="Picture 3">
            <a:extLst>
              <a:ext uri="{FF2B5EF4-FFF2-40B4-BE49-F238E27FC236}">
                <a16:creationId xmlns:a16="http://schemas.microsoft.com/office/drawing/2014/main" id="{8B29543C-6FCB-C91B-1DD9-D3452190754B}"/>
              </a:ext>
            </a:extLst>
          </p:cNvPr>
          <p:cNvPicPr>
            <a:picLocks noChangeAspect="1"/>
          </p:cNvPicPr>
          <p:nvPr/>
        </p:nvPicPr>
        <p:blipFill rotWithShape="1">
          <a:blip r:embed="rId3"/>
          <a:srcRect l="38222" t="10104" r="47338" b="70009"/>
          <a:stretch/>
        </p:blipFill>
        <p:spPr>
          <a:xfrm>
            <a:off x="4881203" y="1193771"/>
            <a:ext cx="2007409" cy="920281"/>
          </a:xfrm>
          <a:prstGeom prst="rect">
            <a:avLst/>
          </a:prstGeom>
        </p:spPr>
      </p:pic>
      <p:pic>
        <p:nvPicPr>
          <p:cNvPr id="8" name="Picture 7">
            <a:extLst>
              <a:ext uri="{FF2B5EF4-FFF2-40B4-BE49-F238E27FC236}">
                <a16:creationId xmlns:a16="http://schemas.microsoft.com/office/drawing/2014/main" id="{EDBB79A0-0825-6073-09CA-0F6395DB9B6C}"/>
              </a:ext>
            </a:extLst>
          </p:cNvPr>
          <p:cNvPicPr>
            <a:picLocks noChangeAspect="1"/>
          </p:cNvPicPr>
          <p:nvPr/>
        </p:nvPicPr>
        <p:blipFill>
          <a:blip r:embed="rId4"/>
          <a:stretch>
            <a:fillRect/>
          </a:stretch>
        </p:blipFill>
        <p:spPr>
          <a:xfrm>
            <a:off x="4841892" y="3593338"/>
            <a:ext cx="2603218" cy="1286367"/>
          </a:xfrm>
          <a:prstGeom prst="rect">
            <a:avLst/>
          </a:prstGeom>
        </p:spPr>
      </p:pic>
    </p:spTree>
    <p:extLst>
      <p:ext uri="{BB962C8B-B14F-4D97-AF65-F5344CB8AC3E}">
        <p14:creationId xmlns:p14="http://schemas.microsoft.com/office/powerpoint/2010/main" val="171858675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7E04C3A-54AB-F1C6-1CA3-C2D977D04D4A}"/>
              </a:ext>
            </a:extLst>
          </p:cNvPr>
          <p:cNvPicPr>
            <a:picLocks noChangeAspect="1"/>
          </p:cNvPicPr>
          <p:nvPr/>
        </p:nvPicPr>
        <p:blipFill rotWithShape="1">
          <a:blip r:embed="rId2"/>
          <a:srcRect t="5648" b="3042"/>
          <a:stretch/>
        </p:blipFill>
        <p:spPr>
          <a:xfrm>
            <a:off x="0" y="0"/>
            <a:ext cx="12192000" cy="6857999"/>
          </a:xfrm>
          <a:prstGeom prst="rect">
            <a:avLst/>
          </a:prstGeom>
        </p:spPr>
      </p:pic>
      <p:pic>
        <p:nvPicPr>
          <p:cNvPr id="7" name="Picture 6">
            <a:extLst>
              <a:ext uri="{FF2B5EF4-FFF2-40B4-BE49-F238E27FC236}">
                <a16:creationId xmlns:a16="http://schemas.microsoft.com/office/drawing/2014/main" id="{8E8A0F0B-3E6F-540A-EC61-F4AB4F485C4A}"/>
              </a:ext>
            </a:extLst>
          </p:cNvPr>
          <p:cNvPicPr>
            <a:picLocks noChangeAspect="1"/>
          </p:cNvPicPr>
          <p:nvPr/>
        </p:nvPicPr>
        <p:blipFill>
          <a:blip r:embed="rId3"/>
          <a:stretch>
            <a:fillRect/>
          </a:stretch>
        </p:blipFill>
        <p:spPr>
          <a:xfrm>
            <a:off x="8495931" y="2938055"/>
            <a:ext cx="3125065" cy="3827951"/>
          </a:xfrm>
          <a:prstGeom prst="rect">
            <a:avLst/>
          </a:prstGeom>
        </p:spPr>
      </p:pic>
      <p:pic>
        <p:nvPicPr>
          <p:cNvPr id="4" name="Picture 3" descr="A colorful letters and numbers&#10;&#10;Description automatically generated with medium confidence">
            <a:extLst>
              <a:ext uri="{FF2B5EF4-FFF2-40B4-BE49-F238E27FC236}">
                <a16:creationId xmlns:a16="http://schemas.microsoft.com/office/drawing/2014/main" id="{C8C68599-D0ED-A989-0FD3-34396760F7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5090" y="3481312"/>
            <a:ext cx="5493843" cy="1445199"/>
          </a:xfrm>
          <a:prstGeom prst="rect">
            <a:avLst/>
          </a:prstGeom>
        </p:spPr>
      </p:pic>
    </p:spTree>
    <p:extLst>
      <p:ext uri="{BB962C8B-B14F-4D97-AF65-F5344CB8AC3E}">
        <p14:creationId xmlns:p14="http://schemas.microsoft.com/office/powerpoint/2010/main" val="2680375331"/>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6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60000">
                                          <p:cBhvr additive="base">
                                            <p:cTn id="7" dur="1000" fill="hold"/>
                                            <p:tgtEl>
                                              <p:spTgt spid="7"/>
                                            </p:tgtEl>
                                            <p:attrNameLst>
                                              <p:attrName>ppt_x</p:attrName>
                                            </p:attrNameLst>
                                          </p:cBhvr>
                                          <p:tavLst>
                                            <p:tav tm="0">
                                              <p:val>
                                                <p:strVal val="1+#ppt_w/2"/>
                                              </p:val>
                                            </p:tav>
                                            <p:tav tm="100000">
                                              <p:val>
                                                <p:strVal val="#ppt_x"/>
                                              </p:val>
                                            </p:tav>
                                          </p:tavLst>
                                        </p:anim>
                                        <p:anim calcmode="lin" valueType="num" p14:bounceEnd="60000">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F723582-02EE-7D8A-4307-F8E3DC6E2E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Hình chữ nhật: Góc Tròn 5">
            <a:extLst>
              <a:ext uri="{FF2B5EF4-FFF2-40B4-BE49-F238E27FC236}">
                <a16:creationId xmlns:a16="http://schemas.microsoft.com/office/drawing/2014/main" id="{2BE5A722-3B69-1C46-9C28-705002A2AB35}"/>
              </a:ext>
            </a:extLst>
          </p:cNvPr>
          <p:cNvSpPr/>
          <p:nvPr/>
        </p:nvSpPr>
        <p:spPr>
          <a:xfrm>
            <a:off x="485510" y="464234"/>
            <a:ext cx="11176607" cy="6006904"/>
          </a:xfrm>
          <a:prstGeom prst="roundRect">
            <a:avLst/>
          </a:prstGeom>
          <a:solidFill>
            <a:schemeClr val="bg1"/>
          </a:solidFill>
          <a:ln w="38100">
            <a:no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18CE7700-29FC-3E70-D46F-DCA0CCA45E29}"/>
              </a:ext>
            </a:extLst>
          </p:cNvPr>
          <p:cNvSpPr/>
          <p:nvPr/>
        </p:nvSpPr>
        <p:spPr>
          <a:xfrm>
            <a:off x="700644" y="724394"/>
            <a:ext cx="736270" cy="641268"/>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latin typeface="Cambria" panose="02040503050406030204" pitchFamily="18" charset="0"/>
                <a:ea typeface="Cambria" panose="02040503050406030204" pitchFamily="18" charset="0"/>
              </a:rPr>
              <a:t>3</a:t>
            </a:r>
          </a:p>
        </p:txBody>
      </p:sp>
      <p:sp>
        <p:nvSpPr>
          <p:cNvPr id="9" name="TextBox 8">
            <a:extLst>
              <a:ext uri="{FF2B5EF4-FFF2-40B4-BE49-F238E27FC236}">
                <a16:creationId xmlns:a16="http://schemas.microsoft.com/office/drawing/2014/main" id="{21540DD4-1C0F-60CE-1FCD-51B86115182D}"/>
              </a:ext>
            </a:extLst>
          </p:cNvPr>
          <p:cNvSpPr txBox="1"/>
          <p:nvPr/>
        </p:nvSpPr>
        <p:spPr>
          <a:xfrm>
            <a:off x="1413164" y="605642"/>
            <a:ext cx="9939645" cy="2554545"/>
          </a:xfrm>
          <a:prstGeom prst="rect">
            <a:avLst/>
          </a:prstGeom>
          <a:noFill/>
        </p:spPr>
        <p:txBody>
          <a:bodyPr wrap="square" rtlCol="0">
            <a:spAutoFit/>
          </a:bodyPr>
          <a:lstStyle/>
          <a:p>
            <a:pPr marL="342900" indent="-342900" algn="just">
              <a:buAutoNum type="alphaLcParenR"/>
            </a:pPr>
            <a:r>
              <a:rPr lang="en-US" sz="3200" dirty="0">
                <a:latin typeface="Cambria" panose="02040503050406030204" pitchFamily="18" charset="0"/>
                <a:ea typeface="Cambria" panose="02040503050406030204" pitchFamily="18" charset="0"/>
              </a:rPr>
              <a:t> </a:t>
            </a:r>
            <a:r>
              <a:rPr lang="vi-VN" sz="3200" dirty="0">
                <a:latin typeface="Cambria" panose="02040503050406030204" pitchFamily="18" charset="0"/>
                <a:ea typeface="Cambria" panose="02040503050406030204" pitchFamily="18" charset="0"/>
              </a:rPr>
              <a:t>Đường kính của một bánh xe ô tô là 0,6 m. Tính chu vi bánh xe đó.</a:t>
            </a:r>
            <a:endParaRPr lang="en-US" sz="3200" dirty="0">
              <a:latin typeface="Cambria" panose="02040503050406030204" pitchFamily="18" charset="0"/>
              <a:ea typeface="Cambria" panose="02040503050406030204" pitchFamily="18" charset="0"/>
            </a:endParaRPr>
          </a:p>
          <a:p>
            <a:pPr algn="just"/>
            <a:r>
              <a:rPr lang="vi-VN" sz="3200" dirty="0">
                <a:latin typeface="Cambria" panose="02040503050406030204" pitchFamily="18" charset="0"/>
                <a:ea typeface="Cambria" panose="02040503050406030204" pitchFamily="18" charset="0"/>
              </a:rPr>
              <a:t>b) Bán kính của một vòng đu quay là 10 m. Nếu ngồi trên đu quay đó và quay đúng 1 vòng thì bạn đã di chuyển được bao nhiêu mét?</a:t>
            </a:r>
            <a:endParaRPr lang="en-US" sz="3200" dirty="0">
              <a:latin typeface="Cambria" panose="02040503050406030204" pitchFamily="18" charset="0"/>
              <a:ea typeface="Cambria" panose="02040503050406030204" pitchFamily="18" charset="0"/>
            </a:endParaRPr>
          </a:p>
        </p:txBody>
      </p:sp>
      <p:pic>
        <p:nvPicPr>
          <p:cNvPr id="13" name="Picture 12">
            <a:extLst>
              <a:ext uri="{FF2B5EF4-FFF2-40B4-BE49-F238E27FC236}">
                <a16:creationId xmlns:a16="http://schemas.microsoft.com/office/drawing/2014/main" id="{7F58F536-5CC8-8301-5C53-9BCBF1A8EFFB}"/>
              </a:ext>
            </a:extLst>
          </p:cNvPr>
          <p:cNvPicPr>
            <a:picLocks noChangeAspect="1"/>
          </p:cNvPicPr>
          <p:nvPr/>
        </p:nvPicPr>
        <p:blipFill>
          <a:blip r:embed="rId4"/>
          <a:stretch>
            <a:fillRect/>
          </a:stretch>
        </p:blipFill>
        <p:spPr>
          <a:xfrm>
            <a:off x="3348690" y="3261386"/>
            <a:ext cx="5328366" cy="3066554"/>
          </a:xfrm>
          <a:prstGeom prst="rect">
            <a:avLst/>
          </a:prstGeom>
        </p:spPr>
      </p:pic>
    </p:spTree>
    <p:extLst>
      <p:ext uri="{BB962C8B-B14F-4D97-AF65-F5344CB8AC3E}">
        <p14:creationId xmlns:p14="http://schemas.microsoft.com/office/powerpoint/2010/main" val="17541874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B142D96DF8BD4187C0BD8915B76B44" ma:contentTypeVersion="15" ma:contentTypeDescription="Create a new document." ma:contentTypeScope="" ma:versionID="4a821e8b90d5534630909510268fc21c">
  <xsd:schema xmlns:xsd="http://www.w3.org/2001/XMLSchema" xmlns:xs="http://www.w3.org/2001/XMLSchema" xmlns:p="http://schemas.microsoft.com/office/2006/metadata/properties" xmlns:ns3="e3474fc8-c587-4375-aa46-28eda414bf22" xmlns:ns4="ef9fbb00-3a11-451f-a0e3-723ec126c7ed" targetNamespace="http://schemas.microsoft.com/office/2006/metadata/properties" ma:root="true" ma:fieldsID="e5f7571b6a457ba031e347f6fd2780bb" ns3:_="" ns4:_="">
    <xsd:import namespace="e3474fc8-c587-4375-aa46-28eda414bf22"/>
    <xsd:import namespace="ef9fbb00-3a11-451f-a0e3-723ec126c7ed"/>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_activity"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ObjectDetectorVersion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474fc8-c587-4375-aa46-28eda414bf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_activity" ma:index="15" nillable="true" ma:displayName="_activity" ma:hidden="true" ma:internalName="_activity">
      <xsd:simpleType>
        <xsd:restriction base="dms:Note"/>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f9fbb00-3a11-451f-a0e3-723ec126c7e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e3474fc8-c587-4375-aa46-28eda414bf2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E49CCCA-437D-4923-8CFA-5CD2BB4C4B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474fc8-c587-4375-aa46-28eda414bf22"/>
    <ds:schemaRef ds:uri="ef9fbb00-3a11-451f-a0e3-723ec126c7e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2A424A2-FFF9-4809-AEE1-205EBAF48D4C}">
  <ds:schemaRefs>
    <ds:schemaRef ds:uri="http://purl.org/dc/terms/"/>
    <ds:schemaRef ds:uri="ef9fbb00-3a11-451f-a0e3-723ec126c7ed"/>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e3474fc8-c587-4375-aa46-28eda414bf22"/>
    <ds:schemaRef ds:uri="http://www.w3.org/XML/1998/namespace"/>
    <ds:schemaRef ds:uri="http://purl.org/dc/dcmitype/"/>
  </ds:schemaRefs>
</ds:datastoreItem>
</file>

<file path=customXml/itemProps3.xml><?xml version="1.0" encoding="utf-8"?>
<ds:datastoreItem xmlns:ds="http://schemas.openxmlformats.org/officeDocument/2006/customXml" ds:itemID="{4FE1D65D-1FB1-415A-80F1-F57F7E0251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9Slide.vn</Template>
  <TotalTime>515</TotalTime>
  <Words>365</Words>
  <Application>Microsoft Office PowerPoint</Application>
  <PresentationFormat>Widescreen</PresentationFormat>
  <Paragraphs>49</Paragraphs>
  <Slides>16</Slides>
  <Notes>5</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Times New Roman</vt:lpstr>
      <vt:lpstr>Arial</vt:lpstr>
      <vt:lpstr>Calibri</vt:lpstr>
      <vt:lpstr>Aptos</vt:lpstr>
      <vt:lpstr>UVN Banh Mi</vt:lpstr>
      <vt:lpstr>Cambria</vt:lpstr>
      <vt:lpstr>Aptos Display</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subject>9Slide.vn</dc:subject>
  <dc:description>9Slide.vn</dc:description>
  <cp:lastModifiedBy>ADMIN</cp:lastModifiedBy>
  <cp:revision>2</cp:revision>
  <dcterms:created xsi:type="dcterms:W3CDTF">2023-08-30T07:52:31Z</dcterms:created>
  <dcterms:modified xsi:type="dcterms:W3CDTF">2025-01-20T10:23:02Z</dcterms:modified>
  <cp:category>9Slide.vn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0x01010087B142D96DF8BD4187C0BD8915B76B44</vt:lpwstr>
  </property>
</Properties>
</file>