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5" r:id="rId3"/>
  </p:sldMasterIdLst>
  <p:notesMasterIdLst>
    <p:notesMasterId r:id="rId13"/>
  </p:notesMasterIdLst>
  <p:sldIdLst>
    <p:sldId id="257" r:id="rId4"/>
    <p:sldId id="305" r:id="rId5"/>
    <p:sldId id="283" r:id="rId6"/>
    <p:sldId id="264" r:id="rId7"/>
    <p:sldId id="272" r:id="rId8"/>
    <p:sldId id="284" r:id="rId9"/>
    <p:sldId id="274" r:id="rId10"/>
    <p:sldId id="28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0405-85EA-4E34-8128-25189E145BB2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493C-FBB8-4FFA-B3B8-2E355B1D5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69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0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4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87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8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6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72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9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8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5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9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93FF7-03E0-4BB6-A864-FB495F4535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317766"/>
      </p:ext>
    </p:extLst>
  </p:cSld>
  <p:clrMapOvr>
    <a:masterClrMapping/>
  </p:clrMapOvr>
  <p:transition spd="med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9EB3E-AF2C-428A-B5B1-A94926B1CA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0256"/>
      </p:ext>
    </p:extLst>
  </p:cSld>
  <p:clrMapOvr>
    <a:masterClrMapping/>
  </p:clrMapOvr>
  <p:transition spd="med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E52928-0685-49B3-9E69-E193E5FB6B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925147"/>
      </p:ext>
    </p:extLst>
  </p:cSld>
  <p:clrMapOvr>
    <a:masterClrMapping/>
  </p:clrMapOvr>
  <p:transition spd="med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9F6D7-D36B-44BF-8758-D5B6D4974C1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51514"/>
      </p:ext>
    </p:extLst>
  </p:cSld>
  <p:clrMapOvr>
    <a:masterClrMapping/>
  </p:clrMapOvr>
  <p:transition spd="med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A04CB-C63C-4CB4-8A6A-447015DDC41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17424"/>
      </p:ext>
    </p:extLst>
  </p:cSld>
  <p:clrMapOvr>
    <a:masterClrMapping/>
  </p:clrMapOvr>
  <p:transition spd="med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6A1574-C16D-42C2-A07A-386FD3672E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03605"/>
      </p:ext>
    </p:extLst>
  </p:cSld>
  <p:clrMapOvr>
    <a:masterClrMapping/>
  </p:clrMapOvr>
  <p:transition spd="med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0743F-6249-4AFD-A25C-456025B3F6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722960"/>
      </p:ext>
    </p:extLst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3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668E9-8D86-46B3-BE96-79A9CCFF92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42648"/>
      </p:ext>
    </p:extLst>
  </p:cSld>
  <p:clrMapOvr>
    <a:masterClrMapping/>
  </p:clrMapOvr>
  <p:transition spd="med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B7A0B-E694-446D-B419-C5A1C75B8E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08649"/>
      </p:ext>
    </p:extLst>
  </p:cSld>
  <p:clrMapOvr>
    <a:masterClrMapping/>
  </p:clrMapOvr>
  <p:transition spd="med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5CFA7-EF73-49E9-AB95-FC835421C4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16302"/>
      </p:ext>
    </p:extLst>
  </p:cSld>
  <p:clrMapOvr>
    <a:masterClrMapping/>
  </p:clrMapOvr>
  <p:transition spd="med">
    <p:comb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1E5E7-22E9-4BF4-B96F-CA97A71BEC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353788"/>
      </p:ext>
    </p:extLst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1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9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70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41BD1-8F39-481A-9DF0-9293B73072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6379" y="995136"/>
            <a:ext cx="7848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49" y="5172891"/>
            <a:ext cx="4989040" cy="16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5398" y="1820975"/>
            <a:ext cx="838694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52. HÌNH THANG 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2)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Sách giáo khoa THPT 2018">
            <a:extLst>
              <a:ext uri="{FF2B5EF4-FFF2-40B4-BE49-F238E27FC236}">
                <a16:creationId xmlns:a16="http://schemas.microsoft.com/office/drawing/2014/main" id="{7B99BA97-F1CE-BEA1-20E8-FA882C3A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1" y="53923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73" y="4558456"/>
            <a:ext cx="2435203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2603" y="107622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" y="4882023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" y="599617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531" y="75400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65" y="2794715"/>
            <a:ext cx="10406129" cy="12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7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ách giáo khoa THPT 2018">
            <a:extLst>
              <a:ext uri="{FF2B5EF4-FFF2-40B4-BE49-F238E27FC236}">
                <a16:creationId xmlns:a16="http://schemas.microsoft.com/office/drawing/2014/main" id="{B27D6E02-22E8-ECAD-9771-E7EC3CEC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" y="127677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ECB63-9357-4764-A098-BCF9C75EBBFC}"/>
              </a:ext>
            </a:extLst>
          </p:cNvPr>
          <p:cNvSpPr txBox="1"/>
          <p:nvPr/>
        </p:nvSpPr>
        <p:spPr>
          <a:xfrm>
            <a:off x="5157016" y="1483890"/>
            <a:ext cx="689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ABCD có mấy đáy, mấy cạnh bên và đó là những cạnh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2D7066-FB30-4BCC-8C0A-1A4955164372}"/>
              </a:ext>
            </a:extLst>
          </p:cNvPr>
          <p:cNvGrpSpPr/>
          <p:nvPr/>
        </p:nvGrpSpPr>
        <p:grpSpPr>
          <a:xfrm>
            <a:off x="250253" y="1997227"/>
            <a:ext cx="5364481" cy="2863546"/>
            <a:chOff x="2961369" y="1014613"/>
            <a:chExt cx="5364481" cy="28635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8BEAF5-92AA-44D4-95C4-A9E46A53E949}"/>
                </a:ext>
              </a:extLst>
            </p:cNvPr>
            <p:cNvSpPr txBox="1"/>
            <p:nvPr/>
          </p:nvSpPr>
          <p:spPr>
            <a:xfrm>
              <a:off x="2961369" y="3293384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C7C27A-AAD4-4D01-A4D9-A30C00753B1A}"/>
                </a:ext>
              </a:extLst>
            </p:cNvPr>
            <p:cNvSpPr txBox="1"/>
            <p:nvPr/>
          </p:nvSpPr>
          <p:spPr>
            <a:xfrm>
              <a:off x="6566692" y="1014613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0DFADC-98AD-4D2A-971C-254AAFE84961}"/>
                </a:ext>
              </a:extLst>
            </p:cNvPr>
            <p:cNvSpPr txBox="1"/>
            <p:nvPr/>
          </p:nvSpPr>
          <p:spPr>
            <a:xfrm>
              <a:off x="3673638" y="1014613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D57B6D-834A-41A7-A8B9-8F119E0400CA}"/>
                </a:ext>
              </a:extLst>
            </p:cNvPr>
            <p:cNvSpPr txBox="1"/>
            <p:nvPr/>
          </p:nvSpPr>
          <p:spPr>
            <a:xfrm>
              <a:off x="7363324" y="3293384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9" name="Flowchart: Manual Operation 8">
              <a:extLst>
                <a:ext uri="{FF2B5EF4-FFF2-40B4-BE49-F238E27FC236}">
                  <a16:creationId xmlns:a16="http://schemas.microsoft.com/office/drawing/2014/main" id="{87B587DE-C20D-4A6C-BC59-5CED8543D198}"/>
                </a:ext>
              </a:extLst>
            </p:cNvPr>
            <p:cNvSpPr/>
            <p:nvPr/>
          </p:nvSpPr>
          <p:spPr>
            <a:xfrm rot="10800000">
              <a:off x="3362233" y="1583909"/>
              <a:ext cx="4001091" cy="1868910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1B419A-BB24-4687-8EF0-F3947A1A9D97}"/>
              </a:ext>
            </a:extLst>
          </p:cNvPr>
          <p:cNvSpPr txBox="1"/>
          <p:nvPr/>
        </p:nvSpPr>
        <p:spPr>
          <a:xfrm>
            <a:off x="5212642" y="3249501"/>
            <a:ext cx="726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Hai cạnh đáy có đặc điểm gì?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26D1E-D3A4-4E69-8AB4-100AC1EA75DE}"/>
              </a:ext>
            </a:extLst>
          </p:cNvPr>
          <p:cNvSpPr txBox="1"/>
          <p:nvPr/>
        </p:nvSpPr>
        <p:spPr>
          <a:xfrm>
            <a:off x="5212642" y="4568385"/>
            <a:ext cx="678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AH là đường cao thì độ dài AH là gì của hình thang?</a:t>
            </a:r>
          </a:p>
        </p:txBody>
      </p:sp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HÀNH- LUYỆN TẬP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2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04252-19EC-4BBE-B778-127EE3F5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97" y="434824"/>
            <a:ext cx="10377046" cy="614269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7">
            <a:extLst>
              <a:ext uri="{FF2B5EF4-FFF2-40B4-BE49-F238E27FC236}">
                <a16:creationId xmlns:a16="http://schemas.microsoft.com/office/drawing/2014/main" id="{E22C2455-A273-47B8-8022-5A6E59E0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496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054C3-CDD2-452B-8312-AB047BCC2235}"/>
              </a:ext>
            </a:extLst>
          </p:cNvPr>
          <p:cNvSpPr txBox="1"/>
          <p:nvPr/>
        </p:nvSpPr>
        <p:spPr>
          <a:xfrm>
            <a:off x="713873" y="1397675"/>
            <a:ext cx="10764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Đ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ặt chồng mảnh giấy hình chữ nhật lên mảnh giấy hình tam giác phần chồng lên nhau của hai mảnh giấy có dạng hình thang.</a:t>
            </a:r>
          </a:p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662DF3-575A-432C-A718-6EBCA0537214}"/>
              </a:ext>
            </a:extLst>
          </p:cNvPr>
          <p:cNvSpPr txBox="1"/>
          <p:nvPr/>
        </p:nvSpPr>
        <p:spPr>
          <a:xfrm>
            <a:off x="713873" y="3218454"/>
            <a:ext cx="10764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 độ dài hai đáy của hình thang bằng cạnh đáy của hình bình hành.</a:t>
            </a:r>
          </a:p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A33882-8D38-4B52-ACD9-20B9DF831CBA}"/>
              </a:ext>
            </a:extLst>
          </p:cNvPr>
          <p:cNvSpPr txBox="1"/>
          <p:nvPr/>
        </p:nvSpPr>
        <p:spPr>
          <a:xfrm>
            <a:off x="713873" y="4682751"/>
            <a:ext cx="1076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Mái nhà, cái thang, mặt túi xách, mặt túi đựng bỏng ngô,….</a:t>
            </a:r>
          </a:p>
        </p:txBody>
      </p:sp>
    </p:spTree>
    <p:extLst>
      <p:ext uri="{BB962C8B-B14F-4D97-AF65-F5344CB8AC3E}">
        <p14:creationId xmlns:p14="http://schemas.microsoft.com/office/powerpoint/2010/main" val="40368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20096-1EFB-4976-B0C8-33D30573F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0" y="-1"/>
            <a:ext cx="10042352" cy="677858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62602"/>
      </p:ext>
    </p:extLst>
  </p:cSld>
  <p:clrMapOvr>
    <a:masterClrMapping/>
  </p:clrMapOvr>
  <p:transition spd="med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E626B-DF89-4B68-A8C5-51C32EA2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03397"/>
            <a:ext cx="9979255" cy="678552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62602"/>
      </p:ext>
    </p:extLst>
  </p:cSld>
  <p:clrMapOvr>
    <a:masterClrMapping/>
  </p:clrMapOvr>
  <p:transition spd="med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79563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3901440" y="2950051"/>
            <a:ext cx="43891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Tạm biệt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AD72F46E-896B-5D37-D41C-3385380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27000"/>
            <a:ext cx="1703054" cy="23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378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</Words>
  <Application>Microsoft Office PowerPoint</Application>
  <PresentationFormat>Widescreen</PresentationFormat>
  <Paragraphs>18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UTM Showcard</vt:lpstr>
      <vt:lpstr>VNI-Times</vt:lpstr>
      <vt:lpstr>Default Design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2025-01-01T13:54:00Z</dcterms:created>
  <dcterms:modified xsi:type="dcterms:W3CDTF">2025-01-01T13:55:17Z</dcterms:modified>
</cp:coreProperties>
</file>